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3.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4.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5.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6.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7.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8.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9.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10.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11.xml" ContentType="application/vnd.openxmlformats-officedocument.theme+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12.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13.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theme/theme14.xml" ContentType="application/vnd.openxmlformats-officedocument.theme+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1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theme/theme16.xml" ContentType="application/vnd.openxmlformats-officedocument.theme+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3" r:id="rId2"/>
    <p:sldMasterId id="2147483799" r:id="rId3"/>
    <p:sldMasterId id="2147483822" r:id="rId4"/>
    <p:sldMasterId id="2147483869" r:id="rId5"/>
    <p:sldMasterId id="2147483917" r:id="rId6"/>
    <p:sldMasterId id="2147483982" r:id="rId7"/>
    <p:sldMasterId id="2147484002" r:id="rId8"/>
    <p:sldMasterId id="2147484081" r:id="rId9"/>
    <p:sldMasterId id="2147484097" r:id="rId10"/>
    <p:sldMasterId id="2147484171" r:id="rId11"/>
    <p:sldMasterId id="2147484225" r:id="rId12"/>
    <p:sldMasterId id="2147484287" r:id="rId13"/>
    <p:sldMasterId id="2147484335" r:id="rId14"/>
    <p:sldMasterId id="2147484366" r:id="rId15"/>
    <p:sldMasterId id="2147484403" r:id="rId16"/>
    <p:sldMasterId id="2147484434" r:id="rId17"/>
  </p:sldMasterIdLst>
  <p:notesMasterIdLst>
    <p:notesMasterId r:id="rId30"/>
  </p:notesMasterIdLst>
  <p:handoutMasterIdLst>
    <p:handoutMasterId r:id="rId31"/>
  </p:handoutMasterIdLst>
  <p:sldIdLst>
    <p:sldId id="278" r:id="rId18"/>
    <p:sldId id="290" r:id="rId19"/>
    <p:sldId id="357" r:id="rId20"/>
    <p:sldId id="267" r:id="rId21"/>
    <p:sldId id="319" r:id="rId22"/>
    <p:sldId id="352" r:id="rId23"/>
    <p:sldId id="348" r:id="rId24"/>
    <p:sldId id="350" r:id="rId25"/>
    <p:sldId id="354" r:id="rId26"/>
    <p:sldId id="358" r:id="rId27"/>
    <p:sldId id="355"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A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23" autoAdjust="0"/>
  </p:normalViewPr>
  <p:slideViewPr>
    <p:cSldViewPr snapToGrid="0">
      <p:cViewPr varScale="1">
        <p:scale>
          <a:sx n="63" d="100"/>
          <a:sy n="63" d="100"/>
        </p:scale>
        <p:origin x="-1020"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CF2F4-F181-4FC2-9ACC-0C644F17EBA7}" type="doc">
      <dgm:prSet loTypeId="urn:microsoft.com/office/officeart/2005/8/layout/chevron1" loCatId="process" qsTypeId="urn:microsoft.com/office/officeart/2005/8/quickstyle/simple1" qsCatId="simple" csTypeId="urn:microsoft.com/office/officeart/2005/8/colors/accent2_2" csCatId="accent2" phldr="1"/>
      <dgm:spPr/>
    </dgm:pt>
    <dgm:pt modelId="{D03698C7-4E9C-457E-B76D-5CCE1930A9D5}">
      <dgm:prSet phldrT="[Text]" custT="1"/>
      <dgm:spPr/>
      <dgm:t>
        <a:bodyPr/>
        <a:lstStyle/>
        <a:p>
          <a:r>
            <a:rPr lang="en-US" sz="1400" b="1" dirty="0" smtClean="0"/>
            <a:t>Continuous Planning</a:t>
          </a:r>
          <a:endParaRPr lang="en-US" sz="1400" b="1" dirty="0"/>
        </a:p>
      </dgm:t>
    </dgm:pt>
    <dgm:pt modelId="{81E4CF20-05F3-45E7-9C2E-16A6C3088FFE}" type="parTrans" cxnId="{693E1BAF-8BD4-4845-B6F5-BAB921CFD048}">
      <dgm:prSet/>
      <dgm:spPr/>
      <dgm:t>
        <a:bodyPr/>
        <a:lstStyle/>
        <a:p>
          <a:endParaRPr lang="en-US" sz="1400" b="1"/>
        </a:p>
      </dgm:t>
    </dgm:pt>
    <dgm:pt modelId="{EE1FC2F4-65E9-4E53-B993-D758A8E2B76E}" type="sibTrans" cxnId="{693E1BAF-8BD4-4845-B6F5-BAB921CFD048}">
      <dgm:prSet/>
      <dgm:spPr/>
      <dgm:t>
        <a:bodyPr/>
        <a:lstStyle/>
        <a:p>
          <a:endParaRPr lang="en-US" sz="1400" b="1"/>
        </a:p>
      </dgm:t>
    </dgm:pt>
    <dgm:pt modelId="{5171E299-0043-44A2-9ED3-891327854A07}">
      <dgm:prSet phldrT="[Text]" custT="1"/>
      <dgm:spPr/>
      <dgm:t>
        <a:bodyPr/>
        <a:lstStyle/>
        <a:p>
          <a:r>
            <a:rPr lang="en-US" sz="1400" b="1" dirty="0" smtClean="0"/>
            <a:t>Continuous Integration</a:t>
          </a:r>
          <a:endParaRPr lang="en-US" sz="1400" b="1" dirty="0"/>
        </a:p>
      </dgm:t>
    </dgm:pt>
    <dgm:pt modelId="{81618957-ED63-4AF1-8CBA-633D360B6ED7}" type="parTrans" cxnId="{CED75B49-A682-447A-A73D-61813986CDC6}">
      <dgm:prSet/>
      <dgm:spPr/>
      <dgm:t>
        <a:bodyPr/>
        <a:lstStyle/>
        <a:p>
          <a:endParaRPr lang="en-US" sz="1400" b="1"/>
        </a:p>
      </dgm:t>
    </dgm:pt>
    <dgm:pt modelId="{C43B5E56-5B8D-4880-96BB-29B04F4F33ED}" type="sibTrans" cxnId="{CED75B49-A682-447A-A73D-61813986CDC6}">
      <dgm:prSet/>
      <dgm:spPr/>
      <dgm:t>
        <a:bodyPr/>
        <a:lstStyle/>
        <a:p>
          <a:endParaRPr lang="en-US" sz="1400" b="1"/>
        </a:p>
      </dgm:t>
    </dgm:pt>
    <dgm:pt modelId="{1A0DAD27-0276-47C8-BE7E-EC6C71A1EBE5}">
      <dgm:prSet phldrT="[Text]" custT="1"/>
      <dgm:spPr/>
      <dgm:t>
        <a:bodyPr/>
        <a:lstStyle/>
        <a:p>
          <a:r>
            <a:rPr lang="en-US" sz="1400" b="1" dirty="0" smtClean="0"/>
            <a:t>Continuous Testing</a:t>
          </a:r>
          <a:endParaRPr lang="en-US" sz="1400" b="1" dirty="0"/>
        </a:p>
      </dgm:t>
    </dgm:pt>
    <dgm:pt modelId="{ABD42CC2-C859-4142-930D-D1530254F3ED}" type="parTrans" cxnId="{86BBC463-AF77-4BD8-A007-92B03D395D7A}">
      <dgm:prSet/>
      <dgm:spPr/>
      <dgm:t>
        <a:bodyPr/>
        <a:lstStyle/>
        <a:p>
          <a:endParaRPr lang="en-US" sz="1400" b="1"/>
        </a:p>
      </dgm:t>
    </dgm:pt>
    <dgm:pt modelId="{A559B7D5-BAEE-4403-BCDD-FC9E9D0FE28C}" type="sibTrans" cxnId="{86BBC463-AF77-4BD8-A007-92B03D395D7A}">
      <dgm:prSet/>
      <dgm:spPr/>
      <dgm:t>
        <a:bodyPr/>
        <a:lstStyle/>
        <a:p>
          <a:endParaRPr lang="en-US" sz="1400" b="1"/>
        </a:p>
      </dgm:t>
    </dgm:pt>
    <dgm:pt modelId="{ACB097A0-0F59-4E2E-9E56-CC20044086DE}">
      <dgm:prSet phldrT="[Text]" custT="1"/>
      <dgm:spPr/>
      <dgm:t>
        <a:bodyPr/>
        <a:lstStyle/>
        <a:p>
          <a:r>
            <a:rPr lang="en-US" sz="1400" b="1" dirty="0" smtClean="0"/>
            <a:t>Continuous  deployment </a:t>
          </a:r>
          <a:endParaRPr lang="en-US" sz="1400" b="1" dirty="0"/>
        </a:p>
      </dgm:t>
    </dgm:pt>
    <dgm:pt modelId="{878DA42F-DC4F-4FDD-893F-722764115344}" type="parTrans" cxnId="{892798DE-1643-4CAB-9A96-30C2CF271FC7}">
      <dgm:prSet/>
      <dgm:spPr/>
      <dgm:t>
        <a:bodyPr/>
        <a:lstStyle/>
        <a:p>
          <a:endParaRPr lang="en-US" sz="1400" b="1"/>
        </a:p>
      </dgm:t>
    </dgm:pt>
    <dgm:pt modelId="{1DD12065-EBE1-449F-980C-C2E76CA18F9D}" type="sibTrans" cxnId="{892798DE-1643-4CAB-9A96-30C2CF271FC7}">
      <dgm:prSet/>
      <dgm:spPr/>
      <dgm:t>
        <a:bodyPr/>
        <a:lstStyle/>
        <a:p>
          <a:endParaRPr lang="en-US" sz="1400" b="1"/>
        </a:p>
      </dgm:t>
    </dgm:pt>
    <dgm:pt modelId="{C2D3E2B0-4C21-4D84-8985-378941E9CFFA}">
      <dgm:prSet phldrT="[Text]" custT="1"/>
      <dgm:spPr/>
      <dgm:t>
        <a:bodyPr/>
        <a:lstStyle/>
        <a:p>
          <a:r>
            <a:rPr lang="en-US" sz="1400" b="1" dirty="0" smtClean="0"/>
            <a:t>Continuous Monitoring and Feedback</a:t>
          </a:r>
          <a:endParaRPr lang="en-US" sz="1400" b="1" dirty="0"/>
        </a:p>
      </dgm:t>
    </dgm:pt>
    <dgm:pt modelId="{4E872AD9-9D96-4383-B6B3-672989540FC9}" type="parTrans" cxnId="{523147C9-4442-4ABB-9899-F23780ACB154}">
      <dgm:prSet/>
      <dgm:spPr/>
      <dgm:t>
        <a:bodyPr/>
        <a:lstStyle/>
        <a:p>
          <a:endParaRPr lang="en-US" sz="1400" b="1"/>
        </a:p>
      </dgm:t>
    </dgm:pt>
    <dgm:pt modelId="{827EB63D-6D0B-4CAE-A620-BE7B367409C0}" type="sibTrans" cxnId="{523147C9-4442-4ABB-9899-F23780ACB154}">
      <dgm:prSet/>
      <dgm:spPr/>
      <dgm:t>
        <a:bodyPr/>
        <a:lstStyle/>
        <a:p>
          <a:endParaRPr lang="en-US" sz="1400" b="1"/>
        </a:p>
      </dgm:t>
    </dgm:pt>
    <dgm:pt modelId="{655AFE0A-E340-4A9A-B07B-F7CC135490F1}" type="pres">
      <dgm:prSet presAssocID="{255CF2F4-F181-4FC2-9ACC-0C644F17EBA7}" presName="Name0" presStyleCnt="0">
        <dgm:presLayoutVars>
          <dgm:dir/>
          <dgm:animLvl val="lvl"/>
          <dgm:resizeHandles val="exact"/>
        </dgm:presLayoutVars>
      </dgm:prSet>
      <dgm:spPr/>
    </dgm:pt>
    <dgm:pt modelId="{48B54D4C-8183-41FD-B712-72B3A72230E9}" type="pres">
      <dgm:prSet presAssocID="{D03698C7-4E9C-457E-B76D-5CCE1930A9D5}" presName="parTxOnly" presStyleLbl="node1" presStyleIdx="0" presStyleCnt="5" custScaleX="105411" custLinFactX="13524" custLinFactNeighborX="100000">
        <dgm:presLayoutVars>
          <dgm:chMax val="0"/>
          <dgm:chPref val="0"/>
          <dgm:bulletEnabled val="1"/>
        </dgm:presLayoutVars>
      </dgm:prSet>
      <dgm:spPr/>
      <dgm:t>
        <a:bodyPr/>
        <a:lstStyle/>
        <a:p>
          <a:endParaRPr lang="en-US"/>
        </a:p>
      </dgm:t>
    </dgm:pt>
    <dgm:pt modelId="{F0CB473C-74CA-4825-8000-266A4A1F0AD2}" type="pres">
      <dgm:prSet presAssocID="{EE1FC2F4-65E9-4E53-B993-D758A8E2B76E}" presName="parTxOnlySpace" presStyleCnt="0"/>
      <dgm:spPr/>
    </dgm:pt>
    <dgm:pt modelId="{7286F29C-8672-4F34-9F2B-AAB83A72DF75}" type="pres">
      <dgm:prSet presAssocID="{5171E299-0043-44A2-9ED3-891327854A07}" presName="parTxOnly" presStyleLbl="node1" presStyleIdx="1" presStyleCnt="5" custLinFactX="7644" custLinFactNeighborX="100000">
        <dgm:presLayoutVars>
          <dgm:chMax val="0"/>
          <dgm:chPref val="0"/>
          <dgm:bulletEnabled val="1"/>
        </dgm:presLayoutVars>
      </dgm:prSet>
      <dgm:spPr/>
      <dgm:t>
        <a:bodyPr/>
        <a:lstStyle/>
        <a:p>
          <a:endParaRPr lang="en-US"/>
        </a:p>
      </dgm:t>
    </dgm:pt>
    <dgm:pt modelId="{94A69D57-8863-4269-9961-7AB7EAF37C28}" type="pres">
      <dgm:prSet presAssocID="{C43B5E56-5B8D-4880-96BB-29B04F4F33ED}" presName="parTxOnlySpace" presStyleCnt="0"/>
      <dgm:spPr/>
    </dgm:pt>
    <dgm:pt modelId="{D54AF46C-B83F-437E-9F2A-535D84706E6C}" type="pres">
      <dgm:prSet presAssocID="{1A0DAD27-0276-47C8-BE7E-EC6C71A1EBE5}" presName="parTxOnly" presStyleLbl="node1" presStyleIdx="2" presStyleCnt="5" custScaleX="104427" custLinFactX="1764" custLinFactNeighborX="100000">
        <dgm:presLayoutVars>
          <dgm:chMax val="0"/>
          <dgm:chPref val="0"/>
          <dgm:bulletEnabled val="1"/>
        </dgm:presLayoutVars>
      </dgm:prSet>
      <dgm:spPr/>
      <dgm:t>
        <a:bodyPr/>
        <a:lstStyle/>
        <a:p>
          <a:endParaRPr lang="en-US"/>
        </a:p>
      </dgm:t>
    </dgm:pt>
    <dgm:pt modelId="{E70DA804-493D-436B-A139-E38C52DF622B}" type="pres">
      <dgm:prSet presAssocID="{A559B7D5-BAEE-4403-BCDD-FC9E9D0FE28C}" presName="parTxOnlySpace" presStyleCnt="0"/>
      <dgm:spPr/>
    </dgm:pt>
    <dgm:pt modelId="{A18A9188-2773-4AFB-8530-94B2E6ACAE15}" type="pres">
      <dgm:prSet presAssocID="{ACB097A0-0F59-4E2E-9E56-CC20044086DE}" presName="parTxOnly" presStyleLbl="node1" presStyleIdx="3" presStyleCnt="5" custLinFactNeighborX="58820">
        <dgm:presLayoutVars>
          <dgm:chMax val="0"/>
          <dgm:chPref val="0"/>
          <dgm:bulletEnabled val="1"/>
        </dgm:presLayoutVars>
      </dgm:prSet>
      <dgm:spPr/>
      <dgm:t>
        <a:bodyPr/>
        <a:lstStyle/>
        <a:p>
          <a:endParaRPr lang="en-US"/>
        </a:p>
      </dgm:t>
    </dgm:pt>
    <dgm:pt modelId="{BACE8CAC-6B3C-4503-992F-236E18108A63}" type="pres">
      <dgm:prSet presAssocID="{1DD12065-EBE1-449F-980C-C2E76CA18F9D}" presName="parTxOnlySpace" presStyleCnt="0"/>
      <dgm:spPr/>
    </dgm:pt>
    <dgm:pt modelId="{419A44CF-54B4-42F7-B108-37A56EE67187}" type="pres">
      <dgm:prSet presAssocID="{C2D3E2B0-4C21-4D84-8985-378941E9CFFA}" presName="parTxOnly" presStyleLbl="node1" presStyleIdx="4" presStyleCnt="5" custScaleX="94484">
        <dgm:presLayoutVars>
          <dgm:chMax val="0"/>
          <dgm:chPref val="0"/>
          <dgm:bulletEnabled val="1"/>
        </dgm:presLayoutVars>
      </dgm:prSet>
      <dgm:spPr/>
      <dgm:t>
        <a:bodyPr/>
        <a:lstStyle/>
        <a:p>
          <a:endParaRPr lang="en-US"/>
        </a:p>
      </dgm:t>
    </dgm:pt>
  </dgm:ptLst>
  <dgm:cxnLst>
    <dgm:cxn modelId="{CED75B49-A682-447A-A73D-61813986CDC6}" srcId="{255CF2F4-F181-4FC2-9ACC-0C644F17EBA7}" destId="{5171E299-0043-44A2-9ED3-891327854A07}" srcOrd="1" destOrd="0" parTransId="{81618957-ED63-4AF1-8CBA-633D360B6ED7}" sibTransId="{C43B5E56-5B8D-4880-96BB-29B04F4F33ED}"/>
    <dgm:cxn modelId="{EAFD63CD-59EB-46C3-A756-E86E8A09EF0E}" type="presOf" srcId="{ACB097A0-0F59-4E2E-9E56-CC20044086DE}" destId="{A18A9188-2773-4AFB-8530-94B2E6ACAE15}" srcOrd="0" destOrd="0" presId="urn:microsoft.com/office/officeart/2005/8/layout/chevron1"/>
    <dgm:cxn modelId="{693E1BAF-8BD4-4845-B6F5-BAB921CFD048}" srcId="{255CF2F4-F181-4FC2-9ACC-0C644F17EBA7}" destId="{D03698C7-4E9C-457E-B76D-5CCE1930A9D5}" srcOrd="0" destOrd="0" parTransId="{81E4CF20-05F3-45E7-9C2E-16A6C3088FFE}" sibTransId="{EE1FC2F4-65E9-4E53-B993-D758A8E2B76E}"/>
    <dgm:cxn modelId="{5F1EC7CE-C331-486F-8403-4BB7C18DA5EA}" type="presOf" srcId="{D03698C7-4E9C-457E-B76D-5CCE1930A9D5}" destId="{48B54D4C-8183-41FD-B712-72B3A72230E9}" srcOrd="0" destOrd="0" presId="urn:microsoft.com/office/officeart/2005/8/layout/chevron1"/>
    <dgm:cxn modelId="{86BBC463-AF77-4BD8-A007-92B03D395D7A}" srcId="{255CF2F4-F181-4FC2-9ACC-0C644F17EBA7}" destId="{1A0DAD27-0276-47C8-BE7E-EC6C71A1EBE5}" srcOrd="2" destOrd="0" parTransId="{ABD42CC2-C859-4142-930D-D1530254F3ED}" sibTransId="{A559B7D5-BAEE-4403-BCDD-FC9E9D0FE28C}"/>
    <dgm:cxn modelId="{892798DE-1643-4CAB-9A96-30C2CF271FC7}" srcId="{255CF2F4-F181-4FC2-9ACC-0C644F17EBA7}" destId="{ACB097A0-0F59-4E2E-9E56-CC20044086DE}" srcOrd="3" destOrd="0" parTransId="{878DA42F-DC4F-4FDD-893F-722764115344}" sibTransId="{1DD12065-EBE1-449F-980C-C2E76CA18F9D}"/>
    <dgm:cxn modelId="{523147C9-4442-4ABB-9899-F23780ACB154}" srcId="{255CF2F4-F181-4FC2-9ACC-0C644F17EBA7}" destId="{C2D3E2B0-4C21-4D84-8985-378941E9CFFA}" srcOrd="4" destOrd="0" parTransId="{4E872AD9-9D96-4383-B6B3-672989540FC9}" sibTransId="{827EB63D-6D0B-4CAE-A620-BE7B367409C0}"/>
    <dgm:cxn modelId="{851014A5-76D9-4A31-B49F-FA783352F695}" type="presOf" srcId="{1A0DAD27-0276-47C8-BE7E-EC6C71A1EBE5}" destId="{D54AF46C-B83F-437E-9F2A-535D84706E6C}" srcOrd="0" destOrd="0" presId="urn:microsoft.com/office/officeart/2005/8/layout/chevron1"/>
    <dgm:cxn modelId="{3EE26301-FD2C-4205-A2E4-496362B4AD32}" type="presOf" srcId="{5171E299-0043-44A2-9ED3-891327854A07}" destId="{7286F29C-8672-4F34-9F2B-AAB83A72DF75}" srcOrd="0" destOrd="0" presId="urn:microsoft.com/office/officeart/2005/8/layout/chevron1"/>
    <dgm:cxn modelId="{7CD5DB39-AFA7-4A6E-A265-B4B3503ED5FB}" type="presOf" srcId="{255CF2F4-F181-4FC2-9ACC-0C644F17EBA7}" destId="{655AFE0A-E340-4A9A-B07B-F7CC135490F1}" srcOrd="0" destOrd="0" presId="urn:microsoft.com/office/officeart/2005/8/layout/chevron1"/>
    <dgm:cxn modelId="{BBAE81A1-729D-431D-953A-A1021D802E4C}" type="presOf" srcId="{C2D3E2B0-4C21-4D84-8985-378941E9CFFA}" destId="{419A44CF-54B4-42F7-B108-37A56EE67187}" srcOrd="0" destOrd="0" presId="urn:microsoft.com/office/officeart/2005/8/layout/chevron1"/>
    <dgm:cxn modelId="{8071FF86-2137-4371-9C6E-F236E9AF0EB5}" type="presParOf" srcId="{655AFE0A-E340-4A9A-B07B-F7CC135490F1}" destId="{48B54D4C-8183-41FD-B712-72B3A72230E9}" srcOrd="0" destOrd="0" presId="urn:microsoft.com/office/officeart/2005/8/layout/chevron1"/>
    <dgm:cxn modelId="{EA7D7583-B934-423C-8BED-4EAE35B4330F}" type="presParOf" srcId="{655AFE0A-E340-4A9A-B07B-F7CC135490F1}" destId="{F0CB473C-74CA-4825-8000-266A4A1F0AD2}" srcOrd="1" destOrd="0" presId="urn:microsoft.com/office/officeart/2005/8/layout/chevron1"/>
    <dgm:cxn modelId="{0A4D4EB6-867D-4201-9459-70251A47E757}" type="presParOf" srcId="{655AFE0A-E340-4A9A-B07B-F7CC135490F1}" destId="{7286F29C-8672-4F34-9F2B-AAB83A72DF75}" srcOrd="2" destOrd="0" presId="urn:microsoft.com/office/officeart/2005/8/layout/chevron1"/>
    <dgm:cxn modelId="{D0E98F72-839F-4F60-B7EE-052D0B584DC7}" type="presParOf" srcId="{655AFE0A-E340-4A9A-B07B-F7CC135490F1}" destId="{94A69D57-8863-4269-9961-7AB7EAF37C28}" srcOrd="3" destOrd="0" presId="urn:microsoft.com/office/officeart/2005/8/layout/chevron1"/>
    <dgm:cxn modelId="{3B7F5EF0-F629-464F-81A9-9A5BEF38380C}" type="presParOf" srcId="{655AFE0A-E340-4A9A-B07B-F7CC135490F1}" destId="{D54AF46C-B83F-437E-9F2A-535D84706E6C}" srcOrd="4" destOrd="0" presId="urn:microsoft.com/office/officeart/2005/8/layout/chevron1"/>
    <dgm:cxn modelId="{0A9849F9-36EA-4352-BFA1-238CC7A7F20D}" type="presParOf" srcId="{655AFE0A-E340-4A9A-B07B-F7CC135490F1}" destId="{E70DA804-493D-436B-A139-E38C52DF622B}" srcOrd="5" destOrd="0" presId="urn:microsoft.com/office/officeart/2005/8/layout/chevron1"/>
    <dgm:cxn modelId="{280B0954-A64F-416C-BD2E-2914CD49EDF6}" type="presParOf" srcId="{655AFE0A-E340-4A9A-B07B-F7CC135490F1}" destId="{A18A9188-2773-4AFB-8530-94B2E6ACAE15}" srcOrd="6" destOrd="0" presId="urn:microsoft.com/office/officeart/2005/8/layout/chevron1"/>
    <dgm:cxn modelId="{700CC929-DDF8-4761-AFB7-E0D2CB29B46D}" type="presParOf" srcId="{655AFE0A-E340-4A9A-B07B-F7CC135490F1}" destId="{BACE8CAC-6B3C-4503-992F-236E18108A63}" srcOrd="7" destOrd="0" presId="urn:microsoft.com/office/officeart/2005/8/layout/chevron1"/>
    <dgm:cxn modelId="{B9CCC584-C5BC-4080-B427-36EA50626607}" type="presParOf" srcId="{655AFE0A-E340-4A9A-B07B-F7CC135490F1}" destId="{419A44CF-54B4-42F7-B108-37A56EE67187}"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54D4C-8183-41FD-B712-72B3A72230E9}">
      <dsp:nvSpPr>
        <dsp:cNvPr id="0" name=""/>
        <dsp:cNvSpPr/>
      </dsp:nvSpPr>
      <dsp:spPr>
        <a:xfrm>
          <a:off x="612692" y="940796"/>
          <a:ext cx="2740982" cy="104011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Continuous Planning</a:t>
          </a:r>
          <a:endParaRPr lang="en-US" sz="1400" b="1" kern="1200" dirty="0"/>
        </a:p>
      </dsp:txBody>
      <dsp:txXfrm>
        <a:off x="1132748" y="940796"/>
        <a:ext cx="1700870" cy="1040112"/>
      </dsp:txXfrm>
    </dsp:sp>
    <dsp:sp modelId="{7286F29C-8672-4F34-9F2B-AAB83A72DF75}">
      <dsp:nvSpPr>
        <dsp:cNvPr id="0" name=""/>
        <dsp:cNvSpPr/>
      </dsp:nvSpPr>
      <dsp:spPr>
        <a:xfrm>
          <a:off x="2940750" y="940796"/>
          <a:ext cx="2600281" cy="104011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Continuous Integration</a:t>
          </a:r>
          <a:endParaRPr lang="en-US" sz="1400" b="1" kern="1200" dirty="0"/>
        </a:p>
      </dsp:txBody>
      <dsp:txXfrm>
        <a:off x="3460806" y="940796"/>
        <a:ext cx="1560169" cy="1040112"/>
      </dsp:txXfrm>
    </dsp:sp>
    <dsp:sp modelId="{D54AF46C-B83F-437E-9F2A-535D84706E6C}">
      <dsp:nvSpPr>
        <dsp:cNvPr id="0" name=""/>
        <dsp:cNvSpPr/>
      </dsp:nvSpPr>
      <dsp:spPr>
        <a:xfrm>
          <a:off x="5128107" y="940796"/>
          <a:ext cx="2715395" cy="104011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Continuous Testing</a:t>
          </a:r>
          <a:endParaRPr lang="en-US" sz="1400" b="1" kern="1200" dirty="0"/>
        </a:p>
      </dsp:txBody>
      <dsp:txXfrm>
        <a:off x="5648163" y="940796"/>
        <a:ext cx="1675283" cy="1040112"/>
      </dsp:txXfrm>
    </dsp:sp>
    <dsp:sp modelId="{A18A9188-2773-4AFB-8530-94B2E6ACAE15}">
      <dsp:nvSpPr>
        <dsp:cNvPr id="0" name=""/>
        <dsp:cNvSpPr/>
      </dsp:nvSpPr>
      <dsp:spPr>
        <a:xfrm>
          <a:off x="7430526" y="940796"/>
          <a:ext cx="2600281" cy="104011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Continuous  deployment </a:t>
          </a:r>
          <a:endParaRPr lang="en-US" sz="1400" b="1" kern="1200" dirty="0"/>
        </a:p>
      </dsp:txBody>
      <dsp:txXfrm>
        <a:off x="7950582" y="940796"/>
        <a:ext cx="1560169" cy="1040112"/>
      </dsp:txXfrm>
    </dsp:sp>
    <dsp:sp modelId="{419A44CF-54B4-42F7-B108-37A56EE67187}">
      <dsp:nvSpPr>
        <dsp:cNvPr id="0" name=""/>
        <dsp:cNvSpPr/>
      </dsp:nvSpPr>
      <dsp:spPr>
        <a:xfrm>
          <a:off x="9617830" y="940796"/>
          <a:ext cx="2456849" cy="104011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Continuous Monitoring and Feedback</a:t>
          </a:r>
          <a:endParaRPr lang="en-US" sz="1400" b="1" kern="1200" dirty="0"/>
        </a:p>
      </dsp:txBody>
      <dsp:txXfrm>
        <a:off x="10137886" y="940796"/>
        <a:ext cx="1416737" cy="10401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ABB996-7076-46E6-9969-D937338258E6}" type="datetimeFigureOut">
              <a:rPr lang="en-US" smtClean="0"/>
              <a:t>11/17/2016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5457D3-9974-4751-9B7B-163CD5A9CE92}" type="slidenum">
              <a:rPr lang="en-US" smtClean="0"/>
              <a:t>‹#›</a:t>
            </a:fld>
            <a:endParaRPr lang="en-US"/>
          </a:p>
        </p:txBody>
      </p:sp>
    </p:spTree>
    <p:extLst>
      <p:ext uri="{BB962C8B-B14F-4D97-AF65-F5344CB8AC3E}">
        <p14:creationId xmlns:p14="http://schemas.microsoft.com/office/powerpoint/2010/main" val="3412168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858A3-F887-4C23-BB16-754098F2A2D2}" type="datetimeFigureOut">
              <a:rPr lang="en-US" smtClean="0"/>
              <a:t>11/17/2016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5223-B5DA-462E-9BBE-A268081E0A42}" type="slidenum">
              <a:rPr lang="en-US" smtClean="0"/>
              <a:t>‹#›</a:t>
            </a:fld>
            <a:endParaRPr lang="en-US"/>
          </a:p>
        </p:txBody>
      </p:sp>
    </p:spTree>
    <p:extLst>
      <p:ext uri="{BB962C8B-B14F-4D97-AF65-F5344CB8AC3E}">
        <p14:creationId xmlns:p14="http://schemas.microsoft.com/office/powerpoint/2010/main" val="174838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E8ED300-2A22-4E69-98A3-A716EC3E8A2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29311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404495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6687" lvl="1"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7569B2F2-A9AD-4841-8634-CE9023E7F617}" type="slidenum">
              <a:rPr lang="en-US" smtClean="0">
                <a:solidFill>
                  <a:srgbClr val="000000"/>
                </a:solidFill>
                <a:latin typeface="CiscoSansTT ExtraLight"/>
              </a:rPr>
              <a:pPr/>
              <a:t>10</a:t>
            </a:fld>
            <a:endParaRPr lang="en-US" dirty="0">
              <a:solidFill>
                <a:srgbClr val="000000"/>
              </a:solidFill>
              <a:latin typeface="CiscoSansTT ExtraLight"/>
            </a:endParaRPr>
          </a:p>
        </p:txBody>
      </p:sp>
    </p:spTree>
    <p:extLst>
      <p:ext uri="{BB962C8B-B14F-4D97-AF65-F5344CB8AC3E}">
        <p14:creationId xmlns:p14="http://schemas.microsoft.com/office/powerpoint/2010/main" val="3570700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77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7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B314856-731E-4D29-98F4-9AF1DC70A8D7}" type="slidenum">
              <a:rPr lang="en-US">
                <a:solidFill>
                  <a:srgbClr val="000000"/>
                </a:solidFill>
                <a:latin typeface="Arial" pitchFamily="34" charset="0"/>
              </a:rPr>
              <a:pPr/>
              <a:t>11</a:t>
            </a:fld>
            <a:endParaRPr lang="en-US">
              <a:solidFill>
                <a:srgbClr val="000000"/>
              </a:solidFill>
              <a:latin typeface="Arial" pitchFamily="34" charset="0"/>
            </a:endParaRPr>
          </a:p>
        </p:txBody>
      </p:sp>
    </p:spTree>
    <p:extLst>
      <p:ext uri="{BB962C8B-B14F-4D97-AF65-F5344CB8AC3E}">
        <p14:creationId xmlns:p14="http://schemas.microsoft.com/office/powerpoint/2010/main" val="372823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F916A7-A8BB-46D4-8425-B24B2FD5CB28}"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29149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7.xml"/><Relationship Id="rId4" Type="http://schemas.openxmlformats.org/officeDocument/2006/relationships/image" Target="../media/image6.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3.xml"/></Relationships>
</file>

<file path=ppt/slideLayouts/_rels/slideLayout2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3.xml"/></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3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3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4.xml"/></Relationships>
</file>

<file path=ppt/slideLayouts/_rels/slideLayout3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3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3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3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3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5.xml"/></Relationships>
</file>

<file path=ppt/slideLayouts/_rels/slideLayout3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6.xml"/></Relationships>
</file>

<file path=ppt/slideLayouts/_rels/slideLayout3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6.xml"/></Relationships>
</file>

<file path=ppt/slideLayouts/_rels/slideLayout3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6.xml"/></Relationships>
</file>

<file path=ppt/slideLayouts/_rels/slideLayout4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4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4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6.xml"/></Relationships>
</file>

<file path=ppt/slideLayouts/_rels/slideLayout4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7.xml"/></Relationships>
</file>

<file path=ppt/slideLayouts/_rels/slideLayout4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7.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7.xml"/></Relationships>
</file>

<file path=ppt/slideLayouts/_rels/slideLayout4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cstate="email">
            <a:graysc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0" y="3"/>
            <a:ext cx="12192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9" descr="ridge4.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ltGray">
          <a:xfrm>
            <a:off x="2117" y="0"/>
            <a:ext cx="5291667" cy="1443038"/>
          </a:xfrm>
          <a:prstGeom prst="rect">
            <a:avLst/>
          </a:prstGeom>
          <a:noFill/>
          <a:ln w="9525">
            <a:noFill/>
            <a:miter lim="800000"/>
            <a:headEnd/>
            <a:tailEnd/>
          </a:ln>
        </p:spPr>
      </p:pic>
    </p:spTree>
    <p:extLst>
      <p:ext uri="{BB962C8B-B14F-4D97-AF65-F5344CB8AC3E}">
        <p14:creationId xmlns:p14="http://schemas.microsoft.com/office/powerpoint/2010/main" val="42790665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5" y="2017188"/>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23" y="2017188"/>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5" y="4349510"/>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23" y="4349510"/>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5" y="2139575"/>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23" y="2139575"/>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5" y="1721527"/>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23" y="1721527"/>
            <a:ext cx="5245100"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5" y="4512376"/>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23" y="4512376"/>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5" y="4053384"/>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23" y="4053384"/>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1271331353"/>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74"/>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591823049"/>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78"/>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0128113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5" name="Picture 10" descr="Mahindra Logo.png"/>
          <p:cNvPicPr>
            <a:picLocks noChangeAspect="1"/>
          </p:cNvPicPr>
          <p:nvPr userDrawn="1"/>
        </p:nvPicPr>
        <p:blipFill>
          <a:blip r:embed="rId2" cstate="email"/>
          <a:srcRect/>
          <a:stretch>
            <a:fillRect/>
          </a:stretch>
        </p:blipFill>
        <p:spPr bwMode="gray">
          <a:xfrm>
            <a:off x="8439251" y="476349"/>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81"/>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350"/>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4586902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92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28"/>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83457537"/>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641351"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6963989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641351"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364819"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77"/>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14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14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1989277"/>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95" y="197177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217" y="197177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95" y="424195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9"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217" y="424195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9266578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7034722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25124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822451" y="3370264"/>
            <a:ext cx="9006416" cy="1892826"/>
          </a:xfrm>
          <a:prstGeom prst="rect">
            <a:avLst/>
          </a:prstGeom>
          <a:noFill/>
          <a:ln>
            <a:noFill/>
          </a:ln>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ts val="600"/>
              </a:spcBef>
              <a:spcAft>
                <a:spcPct val="0"/>
              </a:spcAft>
              <a:defRPr/>
            </a:pPr>
            <a:r>
              <a:rPr lang="en-US" sz="1000" b="1" dirty="0" smtClean="0">
                <a:solidFill>
                  <a:srgbClr val="6D6E71"/>
                </a:solidFill>
              </a:rPr>
              <a:t>Disclaimer </a:t>
            </a:r>
          </a:p>
          <a:p>
            <a:pPr algn="just" eaLnBrk="1" fontAlgn="base" hangingPunct="1">
              <a:spcBef>
                <a:spcPts val="600"/>
              </a:spcBef>
              <a:spcAft>
                <a:spcPct val="0"/>
              </a:spcAft>
              <a:defRPr/>
            </a:pPr>
            <a:r>
              <a:rPr lang="en-US" sz="900" dirty="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96" y="214032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672862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4" name="Straight Connector 13"/>
          <p:cNvCxnSpPr/>
          <p:nvPr/>
        </p:nvCxnSpPr>
        <p:spPr bwMode="gray">
          <a:xfrm>
            <a:off x="641425" y="4253974"/>
            <a:ext cx="10932583"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5" y="2071289"/>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23" y="2071289"/>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5" y="1721527"/>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5" y="4280360"/>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23" y="4280360"/>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5" y="3916902"/>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6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84" y="2031622"/>
            <a:ext cx="10932583"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26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prstClr val="black"/>
              </a:solidFill>
            </a:endParaRPr>
          </a:p>
        </p:txBody>
      </p:sp>
      <p:pic>
        <p:nvPicPr>
          <p:cNvPr id="3" name="Picture 10" descr="Mahindra Logo.png"/>
          <p:cNvPicPr>
            <a:picLocks noChangeAspect="1"/>
          </p:cNvPicPr>
          <p:nvPr userDrawn="1"/>
        </p:nvPicPr>
        <p:blipFill>
          <a:blip r:embed="rId2" cstate="email"/>
          <a:srcRect/>
          <a:stretch>
            <a:fillRect/>
          </a:stretch>
        </p:blipFill>
        <p:spPr bwMode="gray">
          <a:xfrm>
            <a:off x="2622620"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2234642780"/>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2452" y="4580902"/>
            <a:ext cx="7122581"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822452" y="2214638"/>
            <a:ext cx="7122581" cy="615553"/>
          </a:xfrm>
        </p:spPr>
        <p:txBody>
          <a:bodyPr/>
          <a:lstStyle>
            <a:lvl1pPr algn="l">
              <a:defRPr sz="40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03373559"/>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403911" y="1465609"/>
            <a:ext cx="11392276" cy="1384995"/>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959549206"/>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2452" y="4580902"/>
            <a:ext cx="7122581"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822452" y="2214638"/>
            <a:ext cx="7122581" cy="615553"/>
          </a:xfrm>
        </p:spPr>
        <p:txBody>
          <a:bodyPr/>
          <a:lstStyle>
            <a:lvl1pPr algn="l">
              <a:defRPr sz="40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7403998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403951" y="960438"/>
            <a:ext cx="5560793"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6197701" y="960438"/>
            <a:ext cx="5560793"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403951" y="960537"/>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6197701" y="960537"/>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3191131669"/>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406416" y="469585"/>
            <a:ext cx="11385551" cy="492443"/>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p:nvPr>
        </p:nvSpPr>
        <p:spPr>
          <a:xfrm>
            <a:off x="403951" y="961514"/>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6197701" y="961514"/>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403951" y="961516"/>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6197701" y="961516"/>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403951" y="3702956"/>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6197701" y="3702956"/>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403951" y="3702856"/>
            <a:ext cx="5560793"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6197701" y="3702856"/>
            <a:ext cx="5560793"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351178781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TextBox 7"/>
          <p:cNvSpPr txBox="1">
            <a:spLocks noChangeArrowheads="1"/>
          </p:cNvSpPr>
          <p:nvPr userDrawn="1"/>
        </p:nvSpPr>
        <p:spPr bwMode="gray">
          <a:xfrm>
            <a:off x="1822451" y="3517135"/>
            <a:ext cx="2244204" cy="276999"/>
          </a:xfrm>
          <a:prstGeom prst="rect">
            <a:avLst/>
          </a:prstGeom>
          <a:noFill/>
          <a:ln>
            <a:noFill/>
          </a:ln>
          <a:extLst/>
        </p:spPr>
        <p:txBody>
          <a:bodyPr wrap="none" lIns="0" tIns="0" rIns="0" bIns="0"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800" b="1" smtClean="0">
                <a:solidFill>
                  <a:srgbClr val="625756"/>
                </a:solidFill>
              </a:rPr>
              <a:t>mahindrasatyam.net</a:t>
            </a:r>
          </a:p>
        </p:txBody>
      </p:sp>
      <p:sp>
        <p:nvSpPr>
          <p:cNvPr id="4" name="TextBox 9"/>
          <p:cNvSpPr txBox="1">
            <a:spLocks noChangeArrowheads="1"/>
          </p:cNvSpPr>
          <p:nvPr userDrawn="1"/>
        </p:nvSpPr>
        <p:spPr bwMode="gray">
          <a:xfrm>
            <a:off x="1822452" y="4233864"/>
            <a:ext cx="8972549" cy="1046440"/>
          </a:xfrm>
          <a:prstGeom prst="rect">
            <a:avLst/>
          </a:prstGeom>
          <a:noFill/>
          <a:ln>
            <a:noFill/>
          </a:ln>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ts val="600"/>
              </a:spcBef>
              <a:spcAft>
                <a:spcPct val="0"/>
              </a:spcAft>
              <a:defRPr/>
            </a:pPr>
            <a:r>
              <a:rPr lang="en-US" sz="900" b="1" smtClean="0">
                <a:solidFill>
                  <a:srgbClr val="625756"/>
                </a:solidFill>
              </a:rPr>
              <a:t>Safe Harbor</a:t>
            </a:r>
          </a:p>
          <a:p>
            <a:pPr algn="just" eaLnBrk="1" fontAlgn="base" hangingPunct="1">
              <a:spcBef>
                <a:spcPts val="600"/>
              </a:spcBef>
              <a:spcAft>
                <a:spcPct val="0"/>
              </a:spcAft>
              <a:defRPr/>
            </a:pPr>
            <a:r>
              <a:rPr lang="en-US" sz="900" smtClean="0">
                <a:solidFill>
                  <a:srgbClr val="625756"/>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smtClean="0">
              <a:solidFill>
                <a:srgbClr val="625756"/>
              </a:solidFill>
            </a:endParaRPr>
          </a:p>
        </p:txBody>
      </p:sp>
      <p:sp>
        <p:nvSpPr>
          <p:cNvPr id="2" name="Title 1"/>
          <p:cNvSpPr>
            <a:spLocks noGrp="1"/>
          </p:cNvSpPr>
          <p:nvPr>
            <p:ph type="title"/>
          </p:nvPr>
        </p:nvSpPr>
        <p:spPr>
          <a:xfrm>
            <a:off x="1822451" y="1367791"/>
            <a:ext cx="8973312" cy="492443"/>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23729843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Footer Placeholder 9"/>
          <p:cNvSpPr>
            <a:spLocks noGrp="1"/>
          </p:cNvSpPr>
          <p:nvPr>
            <p:ph type="ftr" sz="quarter" idx="10"/>
          </p:nvPr>
        </p:nvSpPr>
        <p:spPr>
          <a:xfrm>
            <a:off x="101600" y="6567488"/>
            <a:ext cx="3860800" cy="304800"/>
          </a:xfrm>
          <a:prstGeom prst="rect">
            <a:avLst/>
          </a:prstGeom>
        </p:spPr>
        <p:txBody>
          <a:bodyPr vert="horz" lIns="91440" tIns="45720" rIns="91440" bIns="45720" rtlCol="0" anchor="ctr"/>
          <a:lstStyle>
            <a:lvl1pPr algn="l" fontAlgn="auto">
              <a:spcBef>
                <a:spcPts val="0"/>
              </a:spcBef>
              <a:spcAft>
                <a:spcPts val="0"/>
              </a:spcAft>
              <a:defRPr sz="1200">
                <a:solidFill>
                  <a:prstClr val="black"/>
                </a:solidFill>
                <a:latin typeface="+mn-lt"/>
                <a:cs typeface="+mn-cs"/>
              </a:defRPr>
            </a:lvl1pPr>
          </a:lstStyle>
          <a:p>
            <a:pPr>
              <a:defRPr/>
            </a:pPr>
            <a:endParaRPr lang="en-US"/>
          </a:p>
        </p:txBody>
      </p:sp>
    </p:spTree>
    <p:extLst>
      <p:ext uri="{BB962C8B-B14F-4D97-AF65-F5344CB8AC3E}">
        <p14:creationId xmlns:p14="http://schemas.microsoft.com/office/powerpoint/2010/main" val="186170794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878168"/>
      </p:ext>
    </p:extLst>
  </p:cSld>
  <p:clrMapOvr>
    <a:masterClrMapping/>
  </p:clrMapOvr>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250224"/>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95" y="1971779"/>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219" y="1971779"/>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1295" y="4241953"/>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9" y="424195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2219" y="4241953"/>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95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604"/>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870786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3200" y="190505"/>
            <a:ext cx="11277600" cy="49244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06400" y="838204"/>
            <a:ext cx="11176000" cy="276999"/>
          </a:xfrm>
        </p:spPr>
        <p:txBody>
          <a:bodyPr/>
          <a:lstStyle/>
          <a:p>
            <a:pPr lvl="0"/>
            <a:endParaRPr lang="en-IN" noProof="0" dirty="0"/>
          </a:p>
        </p:txBody>
      </p:sp>
    </p:spTree>
    <p:extLst>
      <p:ext uri="{BB962C8B-B14F-4D97-AF65-F5344CB8AC3E}">
        <p14:creationId xmlns:p14="http://schemas.microsoft.com/office/powerpoint/2010/main" val="3132113949"/>
      </p:ext>
    </p:extLst>
  </p:cSld>
  <p:clrMapOvr>
    <a:masterClrMapping/>
  </p:clrMapOvr>
  <p:transition>
    <p:fade thruBlk="1"/>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609600" y="153313"/>
            <a:ext cx="10972800" cy="492443"/>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427119860"/>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4" name="Picture 11" descr="Mahindra Logo.png"/>
          <p:cNvPicPr>
            <a:picLocks noChangeAspect="1"/>
          </p:cNvPicPr>
          <p:nvPr userDrawn="1"/>
        </p:nvPicPr>
        <p:blipFill>
          <a:blip r:embed="rId3" cstate="email"/>
          <a:srcRect/>
          <a:stretch>
            <a:fillRect/>
          </a:stretch>
        </p:blipFill>
        <p:spPr bwMode="gray">
          <a:xfrm>
            <a:off x="8490051" y="476349"/>
            <a:ext cx="3170767" cy="657225"/>
          </a:xfrm>
          <a:prstGeom prst="rect">
            <a:avLst/>
          </a:prstGeom>
          <a:noFill/>
          <a:ln w="9525">
            <a:noFill/>
            <a:miter lim="800000"/>
            <a:headEnd/>
            <a:tailEnd/>
          </a:ln>
        </p:spPr>
      </p:pic>
    </p:spTree>
    <p:extLst>
      <p:ext uri="{BB962C8B-B14F-4D97-AF65-F5344CB8AC3E}">
        <p14:creationId xmlns:p14="http://schemas.microsoft.com/office/powerpoint/2010/main" val="210309055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userDrawn="1"/>
        </p:nvPicPr>
        <p:blipFill>
          <a:blip r:embed="rId3" cstate="email"/>
          <a:srcRect/>
          <a:stretch>
            <a:fillRect/>
          </a:stretch>
        </p:blipFill>
        <p:spPr bwMode="gray">
          <a:xfrm>
            <a:off x="8439251" y="476349"/>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75"/>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01741075"/>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18404125"/>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9375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74"/>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525032906"/>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78"/>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526746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userDrawn="1"/>
        </p:nvPicPr>
        <p:blipFill>
          <a:blip r:embed="rId3" cstate="email"/>
          <a:srcRect/>
          <a:stretch>
            <a:fillRect/>
          </a:stretch>
        </p:blipFill>
        <p:spPr bwMode="gray">
          <a:xfrm>
            <a:off x="8439251" y="476349"/>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81"/>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350"/>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4641762"/>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email"/>
          <a:srcRect/>
          <a:stretch>
            <a:fillRect/>
          </a:stretch>
        </p:blipFill>
        <p:spPr bwMode="ltGray">
          <a:xfrm>
            <a:off x="2117" y="0"/>
            <a:ext cx="5291667" cy="1443038"/>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92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28"/>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404436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04"/>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6450570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641351"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7594620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641351"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364819"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77"/>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14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14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243933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95" y="197177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217" y="197177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95" y="424195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9"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217" y="424195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9259418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5498537"/>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93108973"/>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822451" y="3370264"/>
            <a:ext cx="9006416" cy="1892826"/>
          </a:xfrm>
          <a:prstGeom prst="rect">
            <a:avLst/>
          </a:prstGeom>
          <a:noFill/>
          <a:ln>
            <a:noFill/>
          </a:ln>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ts val="600"/>
              </a:spcBef>
              <a:spcAft>
                <a:spcPct val="0"/>
              </a:spcAft>
              <a:defRPr/>
            </a:pPr>
            <a:r>
              <a:rPr lang="en-US" sz="1000" b="1" dirty="0" smtClean="0">
                <a:solidFill>
                  <a:srgbClr val="6D6E71"/>
                </a:solidFill>
              </a:rPr>
              <a:t>Disclaimer </a:t>
            </a:r>
          </a:p>
          <a:p>
            <a:pPr algn="just" eaLnBrk="1" fontAlgn="base" hangingPunct="1">
              <a:spcBef>
                <a:spcPts val="600"/>
              </a:spcBef>
              <a:spcAft>
                <a:spcPct val="0"/>
              </a:spcAft>
              <a:defRPr/>
            </a:pPr>
            <a:r>
              <a:rPr lang="en-US" sz="900" dirty="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96" y="214032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49267182"/>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prstClr val="black"/>
              </a:solidFill>
            </a:endParaRPr>
          </a:p>
        </p:txBody>
      </p:sp>
      <p:pic>
        <p:nvPicPr>
          <p:cNvPr id="3" name="Picture 10" descr="Mahindra Logo.png"/>
          <p:cNvPicPr>
            <a:picLocks noChangeAspect="1"/>
          </p:cNvPicPr>
          <p:nvPr userDrawn="1"/>
        </p:nvPicPr>
        <p:blipFill>
          <a:blip r:embed="rId2" cstate="email"/>
          <a:srcRect/>
          <a:stretch>
            <a:fillRect/>
          </a:stretch>
        </p:blipFill>
        <p:spPr bwMode="gray">
          <a:xfrm>
            <a:off x="2622620"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1688517679"/>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2452" y="4580902"/>
            <a:ext cx="7122581"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822452" y="2214638"/>
            <a:ext cx="7122581" cy="615553"/>
          </a:xfrm>
        </p:spPr>
        <p:txBody>
          <a:bodyPr/>
          <a:lstStyle>
            <a:lvl1pPr algn="l">
              <a:defRPr sz="40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08206905"/>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403911" y="1465609"/>
            <a:ext cx="11392276" cy="1384995"/>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17059265"/>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2452" y="4580902"/>
            <a:ext cx="7122581"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822452" y="2214638"/>
            <a:ext cx="7122581" cy="615553"/>
          </a:xfrm>
        </p:spPr>
        <p:txBody>
          <a:bodyPr/>
          <a:lstStyle>
            <a:lvl1pPr algn="l">
              <a:defRPr sz="40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09652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6725860"/>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403951" y="960438"/>
            <a:ext cx="5560793"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6197701" y="960438"/>
            <a:ext cx="5560793"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403951" y="960537"/>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6197701" y="960537"/>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2153997957"/>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406416" y="469585"/>
            <a:ext cx="11385551" cy="492443"/>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p:nvPr>
        </p:nvSpPr>
        <p:spPr>
          <a:xfrm>
            <a:off x="403951" y="961514"/>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6197701" y="961514"/>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403951" y="961516"/>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6197701" y="961516"/>
            <a:ext cx="5560793"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403951" y="3702956"/>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6197701" y="3702956"/>
            <a:ext cx="5560793"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403951" y="3702856"/>
            <a:ext cx="5560793"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6197701" y="3702856"/>
            <a:ext cx="5560793"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687749567"/>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TextBox 7"/>
          <p:cNvSpPr txBox="1">
            <a:spLocks noChangeArrowheads="1"/>
          </p:cNvSpPr>
          <p:nvPr userDrawn="1"/>
        </p:nvSpPr>
        <p:spPr bwMode="gray">
          <a:xfrm>
            <a:off x="1822451" y="3517135"/>
            <a:ext cx="2244204" cy="276999"/>
          </a:xfrm>
          <a:prstGeom prst="rect">
            <a:avLst/>
          </a:prstGeom>
          <a:noFill/>
          <a:ln>
            <a:noFill/>
          </a:ln>
          <a:extLst/>
        </p:spPr>
        <p:txBody>
          <a:bodyPr wrap="none" lIns="0" tIns="0" rIns="0" bIns="0"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800" b="1" smtClean="0">
                <a:solidFill>
                  <a:srgbClr val="625756"/>
                </a:solidFill>
              </a:rPr>
              <a:t>mahindrasatyam.net</a:t>
            </a:r>
          </a:p>
        </p:txBody>
      </p:sp>
      <p:sp>
        <p:nvSpPr>
          <p:cNvPr id="4" name="TextBox 9"/>
          <p:cNvSpPr txBox="1">
            <a:spLocks noChangeArrowheads="1"/>
          </p:cNvSpPr>
          <p:nvPr userDrawn="1"/>
        </p:nvSpPr>
        <p:spPr bwMode="gray">
          <a:xfrm>
            <a:off x="1822452" y="4233864"/>
            <a:ext cx="8972549" cy="1046440"/>
          </a:xfrm>
          <a:prstGeom prst="rect">
            <a:avLst/>
          </a:prstGeom>
          <a:noFill/>
          <a:ln>
            <a:noFill/>
          </a:ln>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ts val="600"/>
              </a:spcBef>
              <a:spcAft>
                <a:spcPct val="0"/>
              </a:spcAft>
              <a:defRPr/>
            </a:pPr>
            <a:r>
              <a:rPr lang="en-US" sz="900" b="1" smtClean="0">
                <a:solidFill>
                  <a:srgbClr val="625756"/>
                </a:solidFill>
              </a:rPr>
              <a:t>Safe Harbor</a:t>
            </a:r>
          </a:p>
          <a:p>
            <a:pPr algn="just" eaLnBrk="1" fontAlgn="base" hangingPunct="1">
              <a:spcBef>
                <a:spcPts val="600"/>
              </a:spcBef>
              <a:spcAft>
                <a:spcPct val="0"/>
              </a:spcAft>
              <a:defRPr/>
            </a:pPr>
            <a:r>
              <a:rPr lang="en-US" sz="900" smtClean="0">
                <a:solidFill>
                  <a:srgbClr val="625756"/>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smtClean="0">
              <a:solidFill>
                <a:srgbClr val="625756"/>
              </a:solidFill>
            </a:endParaRPr>
          </a:p>
        </p:txBody>
      </p:sp>
      <p:sp>
        <p:nvSpPr>
          <p:cNvPr id="2" name="Title 1"/>
          <p:cNvSpPr>
            <a:spLocks noGrp="1"/>
          </p:cNvSpPr>
          <p:nvPr>
            <p:ph type="title"/>
          </p:nvPr>
        </p:nvSpPr>
        <p:spPr>
          <a:xfrm>
            <a:off x="1822451" y="1367791"/>
            <a:ext cx="8973312" cy="492443"/>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288082002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Footer Placeholder 9"/>
          <p:cNvSpPr>
            <a:spLocks noGrp="1"/>
          </p:cNvSpPr>
          <p:nvPr>
            <p:ph type="ftr" sz="quarter" idx="10"/>
          </p:nvPr>
        </p:nvSpPr>
        <p:spPr>
          <a:xfrm>
            <a:off x="101600" y="6567488"/>
            <a:ext cx="3860800" cy="304800"/>
          </a:xfrm>
          <a:prstGeom prst="rect">
            <a:avLst/>
          </a:prstGeom>
        </p:spPr>
        <p:txBody>
          <a:bodyPr vert="horz" lIns="91440" tIns="45720" rIns="91440" bIns="45720" rtlCol="0" anchor="ctr"/>
          <a:lstStyle>
            <a:lvl1pPr algn="l" fontAlgn="auto">
              <a:spcBef>
                <a:spcPts val="0"/>
              </a:spcBef>
              <a:spcAft>
                <a:spcPts val="0"/>
              </a:spcAft>
              <a:defRPr sz="1200">
                <a:solidFill>
                  <a:prstClr val="black"/>
                </a:solidFill>
                <a:latin typeface="+mn-lt"/>
                <a:cs typeface="+mn-cs"/>
              </a:defRPr>
            </a:lvl1pPr>
          </a:lstStyle>
          <a:p>
            <a:pPr>
              <a:defRPr/>
            </a:pPr>
            <a:endParaRPr lang="en-US"/>
          </a:p>
        </p:txBody>
      </p:sp>
    </p:spTree>
    <p:extLst>
      <p:ext uri="{BB962C8B-B14F-4D97-AF65-F5344CB8AC3E}">
        <p14:creationId xmlns:p14="http://schemas.microsoft.com/office/powerpoint/2010/main" val="1742744755"/>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157113"/>
      </p:ext>
    </p:extLst>
  </p:cSld>
  <p:clrMapOvr>
    <a:masterClrMapping/>
  </p:clrMapOvr>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449790"/>
      </p:ext>
    </p:extLst>
  </p:cSld>
  <p:clrMapOvr>
    <a:masterClrMapping/>
  </p:clrMapOvr>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3200" y="190505"/>
            <a:ext cx="11277600" cy="49244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06400" y="838204"/>
            <a:ext cx="11176000" cy="276999"/>
          </a:xfrm>
        </p:spPr>
        <p:txBody>
          <a:bodyPr/>
          <a:lstStyle/>
          <a:p>
            <a:pPr lvl="0"/>
            <a:endParaRPr lang="en-IN" noProof="0" dirty="0"/>
          </a:p>
        </p:txBody>
      </p:sp>
    </p:spTree>
    <p:extLst>
      <p:ext uri="{BB962C8B-B14F-4D97-AF65-F5344CB8AC3E}">
        <p14:creationId xmlns:p14="http://schemas.microsoft.com/office/powerpoint/2010/main" val="4147755960"/>
      </p:ext>
    </p:extLst>
  </p:cSld>
  <p:clrMapOvr>
    <a:masterClrMapping/>
  </p:clrMapOvr>
  <p:transition>
    <p:fade thruBlk="1"/>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609600" y="153313"/>
            <a:ext cx="10972800" cy="492443"/>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984919204"/>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4" name="Picture 6" descr="Mahindra Logo.png"/>
          <p:cNvPicPr>
            <a:picLocks noChangeAspect="1"/>
          </p:cNvPicPr>
          <p:nvPr/>
        </p:nvPicPr>
        <p:blipFill>
          <a:blip r:embed="rId3" cstate="email"/>
          <a:srcRect/>
          <a:stretch>
            <a:fillRect/>
          </a:stretch>
        </p:blipFill>
        <p:spPr bwMode="gray">
          <a:xfrm>
            <a:off x="8079319" y="476349"/>
            <a:ext cx="3289300" cy="657225"/>
          </a:xfrm>
          <a:prstGeom prst="rect">
            <a:avLst/>
          </a:prstGeom>
          <a:noFill/>
          <a:ln w="9525">
            <a:noFill/>
            <a:miter lim="800000"/>
            <a:headEnd/>
            <a:tailEnd/>
          </a:ln>
        </p:spPr>
      </p:pic>
    </p:spTree>
    <p:extLst>
      <p:ext uri="{BB962C8B-B14F-4D97-AF65-F5344CB8AC3E}">
        <p14:creationId xmlns:p14="http://schemas.microsoft.com/office/powerpoint/2010/main" val="2282073056"/>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6" name="Picture 6" descr="Mahindra Logo.png"/>
          <p:cNvPicPr>
            <a:picLocks noChangeAspect="1"/>
          </p:cNvPicPr>
          <p:nvPr/>
        </p:nvPicPr>
        <p:blipFill>
          <a:blip r:embed="rId3" cstate="email"/>
          <a:srcRect/>
          <a:stretch>
            <a:fillRect/>
          </a:stretch>
        </p:blipFill>
        <p:spPr bwMode="gray">
          <a:xfrm>
            <a:off x="8079319" y="476349"/>
            <a:ext cx="3289300"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75"/>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53252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96" y="214032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531044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2398474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1605964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74"/>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7522915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78"/>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642706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5" name="Picture 5" descr="Mahindra Logo.png"/>
          <p:cNvPicPr>
            <a:picLocks noChangeAspect="1"/>
          </p:cNvPicPr>
          <p:nvPr/>
        </p:nvPicPr>
        <p:blipFill>
          <a:blip r:embed="rId2" cstate="email"/>
          <a:srcRect/>
          <a:stretch>
            <a:fillRect/>
          </a:stretch>
        </p:blipFill>
        <p:spPr bwMode="gray">
          <a:xfrm>
            <a:off x="8079319" y="476349"/>
            <a:ext cx="3289300"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81"/>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350"/>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5966031"/>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6" name="Picture 5" descr="Mahindra Logo.png"/>
          <p:cNvPicPr>
            <a:picLocks noChangeAspect="1"/>
          </p:cNvPicPr>
          <p:nvPr/>
        </p:nvPicPr>
        <p:blipFill>
          <a:blip r:embed="rId2" cstate="email"/>
          <a:srcRect/>
          <a:stretch>
            <a:fillRect/>
          </a:stretch>
        </p:blipFill>
        <p:spPr bwMode="gray">
          <a:xfrm>
            <a:off x="8079319" y="476349"/>
            <a:ext cx="3289300"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92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28"/>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3463778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32532472"/>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9" y="234488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77"/>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77"/>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14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14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10336337"/>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95" y="197177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217" y="197177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95" y="424195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9"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217" y="424195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67410963"/>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87944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620"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63288553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09097432"/>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fontAlgn="base" hangingPunct="1">
              <a:spcBef>
                <a:spcPts val="600"/>
              </a:spcBef>
              <a:spcAft>
                <a:spcPct val="0"/>
              </a:spcAft>
              <a:defRPr/>
            </a:pPr>
            <a:r>
              <a:rPr lang="en-US" sz="1000" b="1" dirty="0" smtClean="0">
                <a:solidFill>
                  <a:srgbClr val="6D6E71"/>
                </a:solidFill>
                <a:cs typeface="Arial" pitchFamily="34" charset="0"/>
              </a:rPr>
              <a:t>Disclaimer </a:t>
            </a:r>
          </a:p>
          <a:p>
            <a:pPr algn="just" eaLnBrk="1" fontAlgn="base" hangingPunct="1">
              <a:spcBef>
                <a:spcPts val="600"/>
              </a:spcBef>
              <a:spcAft>
                <a:spcPct val="0"/>
              </a:spcAft>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96" y="214032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310549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sz="1800">
              <a:solidFill>
                <a:prstClr val="black"/>
              </a:solidFill>
            </a:endParaRPr>
          </a:p>
        </p:txBody>
      </p:sp>
      <p:pic>
        <p:nvPicPr>
          <p:cNvPr id="3" name="Picture 5" descr="Mahindra Logo.png"/>
          <p:cNvPicPr>
            <a:picLocks noChangeAspect="1"/>
          </p:cNvPicPr>
          <p:nvPr/>
        </p:nvPicPr>
        <p:blipFill>
          <a:blip r:embed="rId2" cstate="email"/>
          <a:srcRect/>
          <a:stretch>
            <a:fillRect/>
          </a:stretch>
        </p:blipFill>
        <p:spPr bwMode="gray">
          <a:xfrm>
            <a:off x="2485036" y="2717804"/>
            <a:ext cx="7471833" cy="1490663"/>
          </a:xfrm>
          <a:prstGeom prst="rect">
            <a:avLst/>
          </a:prstGeom>
          <a:noFill/>
          <a:ln w="9525">
            <a:noFill/>
            <a:miter lim="800000"/>
            <a:headEnd/>
            <a:tailEnd/>
          </a:ln>
        </p:spPr>
      </p:pic>
    </p:spTree>
    <p:extLst>
      <p:ext uri="{BB962C8B-B14F-4D97-AF65-F5344CB8AC3E}">
        <p14:creationId xmlns:p14="http://schemas.microsoft.com/office/powerpoint/2010/main" val="3569215712"/>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4" name="Titre 1"/>
          <p:cNvSpPr txBox="1">
            <a:spLocks/>
          </p:cNvSpPr>
          <p:nvPr/>
        </p:nvSpPr>
        <p:spPr>
          <a:xfrm>
            <a:off x="165101" y="266700"/>
            <a:ext cx="8492067"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sz="2400" dirty="0"/>
          </a:p>
        </p:txBody>
      </p:sp>
      <p:sp>
        <p:nvSpPr>
          <p:cNvPr id="5" name="Rectangle 4"/>
          <p:cNvSpPr/>
          <p:nvPr/>
        </p:nvSpPr>
        <p:spPr>
          <a:xfrm flipV="1">
            <a:off x="237144" y="6600825"/>
            <a:ext cx="6963833"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a:solidFill>
                <a:srgbClr val="FFFFFF"/>
              </a:solidFill>
            </a:endParaRPr>
          </a:p>
        </p:txBody>
      </p:sp>
      <p:sp>
        <p:nvSpPr>
          <p:cNvPr id="3" name="Espace réservé du contenu 2"/>
          <p:cNvSpPr>
            <a:spLocks noGrp="1"/>
          </p:cNvSpPr>
          <p:nvPr>
            <p:ph idx="1"/>
          </p:nvPr>
        </p:nvSpPr>
        <p:spPr>
          <a:xfrm>
            <a:off x="376719" y="1600301"/>
            <a:ext cx="10972800"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235353" y="494874"/>
            <a:ext cx="8493303"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58807370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533527"/>
            <a:ext cx="7315200"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600" y="1600302"/>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7600" y="1600302"/>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849332121"/>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2" cstate="email"/>
          <a:srcRect/>
          <a:stretch>
            <a:fillRect/>
          </a:stretch>
        </p:blipFill>
        <p:spPr bwMode="gray">
          <a:xfrm>
            <a:off x="8439235" y="476328"/>
            <a:ext cx="3170767" cy="657225"/>
          </a:xfrm>
          <a:prstGeom prst="rect">
            <a:avLst/>
          </a:prstGeom>
          <a:noFill/>
          <a:ln w="9525">
            <a:noFill/>
            <a:miter lim="800000"/>
            <a:headEnd/>
            <a:tailEnd/>
          </a:ln>
        </p:spPr>
      </p:pic>
    </p:spTree>
    <p:extLst>
      <p:ext uri="{BB962C8B-B14F-4D97-AF65-F5344CB8AC3E}">
        <p14:creationId xmlns:p14="http://schemas.microsoft.com/office/powerpoint/2010/main" val="1088273244"/>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cstate="email"/>
          <a:srcRect/>
          <a:stretch>
            <a:fillRect/>
          </a:stretch>
        </p:blipFill>
        <p:spPr bwMode="gray">
          <a:xfrm>
            <a:off x="8439235" y="476328"/>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63"/>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34193461"/>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10" descr="Mahindra Logo.png"/>
          <p:cNvPicPr>
            <a:picLocks noChangeAspect="1"/>
          </p:cNvPicPr>
          <p:nvPr/>
        </p:nvPicPr>
        <p:blipFill>
          <a:blip r:embed="rId2" cstate="email"/>
          <a:srcRect/>
          <a:stretch>
            <a:fillRect/>
          </a:stretch>
        </p:blipFill>
        <p:spPr bwMode="gray">
          <a:xfrm>
            <a:off x="8439235" y="476328"/>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8017" y="4295902"/>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13"/>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0634564"/>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436915"/>
            <a:ext cx="5437716" cy="469718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1601" y="144923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09653" y="640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223434983"/>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00" y="182882"/>
            <a:ext cx="9286941"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309" y="1419940"/>
            <a:ext cx="10966451" cy="150810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87353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0"/>
            <a:ext cx="10160000" cy="492443"/>
          </a:xfrm>
        </p:spPr>
        <p:txBody>
          <a:bodyPr/>
          <a:lstStyle/>
          <a:p>
            <a:r>
              <a:rPr lang="en-US" smtClean="0"/>
              <a:t>Click to edit Master title style</a:t>
            </a:r>
            <a:endParaRPr lang="en-US"/>
          </a:p>
        </p:txBody>
      </p:sp>
      <p:sp>
        <p:nvSpPr>
          <p:cNvPr id="3" name="Content Placeholder 2"/>
          <p:cNvSpPr>
            <a:spLocks noGrp="1"/>
          </p:cNvSpPr>
          <p:nvPr>
            <p:ph idx="1"/>
          </p:nvPr>
        </p:nvSpPr>
        <p:spPr>
          <a:xfrm>
            <a:off x="304800" y="1143004"/>
            <a:ext cx="115824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434916"/>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04" y="182882"/>
            <a:ext cx="9109165"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641349" y="1892844"/>
            <a:ext cx="10966451" cy="1477328"/>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09601" y="731522"/>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18807442"/>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641351" y="2344865"/>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865"/>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52"/>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52"/>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2438401" y="182882"/>
            <a:ext cx="9135533"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09601" y="731522"/>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21127289"/>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1238658"/>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1238658"/>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2438401" y="182882"/>
            <a:ext cx="9135533"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938606496"/>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2438401" y="182882"/>
            <a:ext cx="9178835"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09601" y="731522"/>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17658917"/>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2438401" y="182882"/>
            <a:ext cx="914400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b="1" dirty="0"/>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609601" y="731522"/>
            <a:ext cx="10966451" cy="283711"/>
          </a:xfrm>
        </p:spPr>
        <p:txBody>
          <a:bodyPr/>
          <a:lstStyle>
            <a:lvl1pPr marL="0" indent="0">
              <a:buNone/>
              <a:defRPr b="0">
                <a:solidFill>
                  <a:schemeClr val="bg2"/>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49897812"/>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email">
            <a:graysc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0" y="3"/>
            <a:ext cx="12192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0"/>
          <p:cNvSpPr txBox="1">
            <a:spLocks noChangeArrowheads="1"/>
          </p:cNvSpPr>
          <p:nvPr userDrawn="1"/>
        </p:nvSpPr>
        <p:spPr bwMode="gray">
          <a:xfrm>
            <a:off x="641351" y="6629556"/>
            <a:ext cx="2431756" cy="123111"/>
          </a:xfrm>
          <a:prstGeom prst="rect">
            <a:avLst/>
          </a:prstGeom>
          <a:noFill/>
          <a:ln w="9525">
            <a:noFill/>
            <a:miter lim="800000"/>
            <a:headEnd/>
            <a:tailEnd/>
          </a:ln>
        </p:spPr>
        <p:txBody>
          <a:bodyPr wrap="none" lIns="0" tIns="0" rIns="0" bIns="0">
            <a:spAutoFit/>
          </a:bodyPr>
          <a:lstStyle/>
          <a:p>
            <a:pPr fontAlgn="base">
              <a:spcBef>
                <a:spcPct val="0"/>
              </a:spcBef>
              <a:spcAft>
                <a:spcPct val="0"/>
              </a:spcAft>
              <a:defRPr/>
            </a:pPr>
            <a:r>
              <a:rPr lang="en-US" sz="800" dirty="0" smtClean="0">
                <a:solidFill>
                  <a:srgbClr val="6D6E71"/>
                </a:solidFill>
                <a:cs typeface="Arial" pitchFamily="34" charset="0"/>
              </a:rPr>
              <a:t>Copyright © 2014 Tech Mahindra. All rights reserved.</a:t>
            </a:r>
            <a:endParaRPr lang="en-US" sz="800" dirty="0">
              <a:solidFill>
                <a:srgbClr val="6D6E71"/>
              </a:solidFill>
              <a:cs typeface="Arial" pitchFamily="34" charset="0"/>
            </a:endParaRPr>
          </a:p>
        </p:txBody>
      </p:sp>
      <p:pic>
        <p:nvPicPr>
          <p:cNvPr id="6" name="Picture 7" descr="Ridge.pdf"/>
          <p:cNvPicPr>
            <a:picLocks noChangeAspect="1"/>
          </p:cNvPicPr>
          <p:nvPr userDrawn="1"/>
        </p:nvPicPr>
        <p:blipFill>
          <a:blip r:embed="rId4" cstate="email"/>
          <a:srcRect/>
          <a:stretch>
            <a:fillRect/>
          </a:stretch>
        </p:blipFill>
        <p:spPr bwMode="ltGray">
          <a:xfrm>
            <a:off x="64" y="0"/>
            <a:ext cx="3026833" cy="825500"/>
          </a:xfrm>
          <a:prstGeom prst="rect">
            <a:avLst/>
          </a:prstGeom>
          <a:noFill/>
          <a:ln w="9525">
            <a:noFill/>
            <a:miter lim="800000"/>
            <a:headEnd/>
            <a:tailEnd/>
          </a:ln>
        </p:spPr>
      </p:pic>
    </p:spTree>
    <p:extLst>
      <p:ext uri="{BB962C8B-B14F-4D97-AF65-F5344CB8AC3E}">
        <p14:creationId xmlns:p14="http://schemas.microsoft.com/office/powerpoint/2010/main" val="676402370"/>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userDrawn="1"/>
        </p:nvPicPr>
        <p:blipFill rotWithShape="1">
          <a:blip r:embed="rId2" cstate="email">
            <a:grayscl/>
            <a:extLst>
              <a:ext uri="{28A0092B-C50C-407E-A947-70E740481C1C}">
                <a14:useLocalDpi xmlns:a14="http://schemas.microsoft.com/office/drawing/2010/main"/>
              </a:ext>
            </a:extLst>
          </a:blip>
          <a:src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p:cNvSpPr txBox="1">
            <a:spLocks noChangeArrowheads="1"/>
          </p:cNvSpPr>
          <p:nvPr userDrawn="1"/>
        </p:nvSpPr>
        <p:spPr bwMode="gray">
          <a:xfrm>
            <a:off x="641351" y="6629556"/>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2014 Tech Mahindra. All rights reserved.</a:t>
            </a:r>
            <a:endParaRPr lang="en-US" sz="800" dirty="0">
              <a:solidFill>
                <a:srgbClr val="6D6E71"/>
              </a:solidFill>
              <a:cs typeface="Arial" pitchFamily="34" charset="0"/>
            </a:endParaRPr>
          </a:p>
        </p:txBody>
      </p:sp>
      <p:pic>
        <p:nvPicPr>
          <p:cNvPr id="6" name="Picture 7" descr="Ridge.pdf"/>
          <p:cNvPicPr>
            <a:picLocks noChangeAspect="1"/>
          </p:cNvPicPr>
          <p:nvPr userDrawn="1"/>
        </p:nvPicPr>
        <p:blipFill>
          <a:blip r:embed="rId3" cstate="email"/>
          <a:srcRect/>
          <a:stretch>
            <a:fillRect/>
          </a:stretch>
        </p:blipFill>
        <p:spPr bwMode="ltGray">
          <a:xfrm>
            <a:off x="64" y="0"/>
            <a:ext cx="3026833" cy="825500"/>
          </a:xfrm>
          <a:prstGeom prst="rect">
            <a:avLst/>
          </a:prstGeom>
          <a:noFill/>
          <a:ln w="9525">
            <a:noFill/>
            <a:miter lim="800000"/>
            <a:headEnd/>
            <a:tailEnd/>
          </a:ln>
        </p:spPr>
      </p:pic>
      <p:pic>
        <p:nvPicPr>
          <p:cNvPr id="9" name="Picture 6" descr="Mahindra Logo.png"/>
          <p:cNvPicPr>
            <a:picLocks noChangeAspect="1"/>
          </p:cNvPicPr>
          <p:nvPr userDrawn="1"/>
        </p:nvPicPr>
        <p:blipFill>
          <a:blip r:embed="rId4" cstate="email"/>
          <a:srcRect/>
          <a:stretch>
            <a:fillRect/>
          </a:stretch>
        </p:blipFill>
        <p:spPr bwMode="gray">
          <a:xfrm>
            <a:off x="8638119" y="168276"/>
            <a:ext cx="3289300" cy="657225"/>
          </a:xfrm>
          <a:prstGeom prst="rect">
            <a:avLst/>
          </a:prstGeom>
          <a:noFill/>
          <a:ln w="9525">
            <a:noFill/>
            <a:miter lim="800000"/>
            <a:headEnd/>
            <a:tailEnd/>
          </a:ln>
        </p:spPr>
      </p:pic>
    </p:spTree>
    <p:extLst>
      <p:ext uri="{BB962C8B-B14F-4D97-AF65-F5344CB8AC3E}">
        <p14:creationId xmlns:p14="http://schemas.microsoft.com/office/powerpoint/2010/main" val="2341860186"/>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33169"/>
            <a:ext cx="12192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0"/>
          <p:cNvSpPr txBox="1">
            <a:spLocks noChangeArrowheads="1"/>
          </p:cNvSpPr>
          <p:nvPr userDrawn="1"/>
        </p:nvSpPr>
        <p:spPr bwMode="gray">
          <a:xfrm>
            <a:off x="641351" y="6629556"/>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2014 Tech Mahindra. All rights reserved.</a:t>
            </a:r>
            <a:endParaRPr lang="en-US" sz="800" dirty="0">
              <a:solidFill>
                <a:srgbClr val="6D6E71"/>
              </a:solidFill>
              <a:cs typeface="Arial" pitchFamily="34" charset="0"/>
            </a:endParaRPr>
          </a:p>
        </p:txBody>
      </p:sp>
      <p:pic>
        <p:nvPicPr>
          <p:cNvPr id="11" name="Picture 7" descr="Ridge.pdf"/>
          <p:cNvPicPr>
            <a:picLocks noChangeAspect="1"/>
          </p:cNvPicPr>
          <p:nvPr userDrawn="1"/>
        </p:nvPicPr>
        <p:blipFill>
          <a:blip r:embed="rId3" cstate="email"/>
          <a:srcRect/>
          <a:stretch>
            <a:fillRect/>
          </a:stretch>
        </p:blipFill>
        <p:spPr bwMode="ltGray">
          <a:xfrm>
            <a:off x="64" y="-50800"/>
            <a:ext cx="3026833" cy="825500"/>
          </a:xfrm>
          <a:prstGeom prst="rect">
            <a:avLst/>
          </a:prstGeom>
          <a:noFill/>
          <a:ln w="9525">
            <a:noFill/>
            <a:miter lim="800000"/>
            <a:headEnd/>
            <a:tailEnd/>
          </a:ln>
        </p:spPr>
      </p:pic>
    </p:spTree>
    <p:extLst>
      <p:ext uri="{BB962C8B-B14F-4D97-AF65-F5344CB8AC3E}">
        <p14:creationId xmlns:p14="http://schemas.microsoft.com/office/powerpoint/2010/main" val="206226297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96" y="2140296"/>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2477839"/>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pic>
        <p:nvPicPr>
          <p:cNvPr id="3" name="Picture 10" descr="Mahindra Logo.png"/>
          <p:cNvPicPr>
            <a:picLocks noChangeAspect="1"/>
          </p:cNvPicPr>
          <p:nvPr/>
        </p:nvPicPr>
        <p:blipFill>
          <a:blip r:embed="rId2" cstate="email"/>
          <a:srcRect/>
          <a:stretch>
            <a:fillRect/>
          </a:stretch>
        </p:blipFill>
        <p:spPr bwMode="gray">
          <a:xfrm>
            <a:off x="2622609"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1223686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11"/>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030570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0"/>
            <a:ext cx="10160000" cy="492443"/>
          </a:xfrm>
        </p:spPr>
        <p:txBody>
          <a:bodyPr/>
          <a:lstStyle/>
          <a:p>
            <a:r>
              <a:rPr lang="en-US" smtClean="0"/>
              <a:t>Click to edit Master title style</a:t>
            </a:r>
            <a:endParaRPr lang="en-US"/>
          </a:p>
        </p:txBody>
      </p:sp>
      <p:sp>
        <p:nvSpPr>
          <p:cNvPr id="3" name="Content Placeholder 2"/>
          <p:cNvSpPr>
            <a:spLocks noGrp="1"/>
          </p:cNvSpPr>
          <p:nvPr>
            <p:ph idx="1"/>
          </p:nvPr>
        </p:nvSpPr>
        <p:spPr>
          <a:xfrm>
            <a:off x="304800" y="1143004"/>
            <a:ext cx="115824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0668147"/>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20"/>
          <p:cNvSpPr txBox="1">
            <a:spLocks noChangeArrowheads="1"/>
          </p:cNvSpPr>
          <p:nvPr/>
        </p:nvSpPr>
        <p:spPr bwMode="gray">
          <a:xfrm>
            <a:off x="641351" y="6629525"/>
            <a:ext cx="24317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2" cstate="email"/>
          <a:srcRect/>
          <a:stretch>
            <a:fillRect/>
          </a:stretch>
        </p:blipFill>
        <p:spPr bwMode="gray">
          <a:xfrm>
            <a:off x="8079319" y="476328"/>
            <a:ext cx="3289300" cy="657225"/>
          </a:xfrm>
          <a:prstGeom prst="rect">
            <a:avLst/>
          </a:prstGeom>
          <a:noFill/>
          <a:ln w="9525">
            <a:noFill/>
            <a:miter lim="800000"/>
            <a:headEnd/>
            <a:tailEnd/>
          </a:ln>
        </p:spPr>
      </p:pic>
    </p:spTree>
    <p:extLst>
      <p:ext uri="{BB962C8B-B14F-4D97-AF65-F5344CB8AC3E}">
        <p14:creationId xmlns:p14="http://schemas.microsoft.com/office/powerpoint/2010/main" val="96717544"/>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641351" y="6629525"/>
            <a:ext cx="24317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r>
              <a:rPr lang="en-US" sz="800" smtClean="0">
                <a:solidFill>
                  <a:srgbClr val="6D6E71"/>
                </a:solidFill>
                <a:cs typeface="Arial" pitchFamily="34" charset="0"/>
              </a:rPr>
              <a:t>Copyright © 2013 Tech Mahindra. All rights reserved.</a:t>
            </a:r>
          </a:p>
        </p:txBody>
      </p:sp>
      <p:pic>
        <p:nvPicPr>
          <p:cNvPr id="6" name="Picture 6" descr="Mahindra Logo.png"/>
          <p:cNvPicPr>
            <a:picLocks noChangeAspect="1"/>
          </p:cNvPicPr>
          <p:nvPr/>
        </p:nvPicPr>
        <p:blipFill>
          <a:blip r:embed="rId2" cstate="email"/>
          <a:srcRect/>
          <a:stretch>
            <a:fillRect/>
          </a:stretch>
        </p:blipFill>
        <p:spPr bwMode="gray">
          <a:xfrm>
            <a:off x="8079319" y="476328"/>
            <a:ext cx="3289300"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62"/>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08671580"/>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49"/>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93805140"/>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49"/>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5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85628369"/>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50"/>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944375828"/>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49"/>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41425997"/>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5" name="Picture 5" descr="Mahindra Logo.png"/>
          <p:cNvPicPr>
            <a:picLocks noChangeAspect="1"/>
          </p:cNvPicPr>
          <p:nvPr/>
        </p:nvPicPr>
        <p:blipFill>
          <a:blip r:embed="rId2" cstate="email"/>
          <a:srcRect/>
          <a:stretch>
            <a:fillRect/>
          </a:stretch>
        </p:blipFill>
        <p:spPr bwMode="gray">
          <a:xfrm>
            <a:off x="8079319" y="476328"/>
            <a:ext cx="3289300"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52"/>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337"/>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01377910"/>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6" name="Picture 5" descr="Mahindra Logo.png"/>
          <p:cNvPicPr>
            <a:picLocks noChangeAspect="1"/>
          </p:cNvPicPr>
          <p:nvPr/>
        </p:nvPicPr>
        <p:blipFill>
          <a:blip r:embed="rId2" cstate="email"/>
          <a:srcRect/>
          <a:stretch>
            <a:fillRect/>
          </a:stretch>
        </p:blipFill>
        <p:spPr bwMode="gray">
          <a:xfrm>
            <a:off x="8079319" y="476328"/>
            <a:ext cx="3289300"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900"/>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13"/>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46564544"/>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8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8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52"/>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52"/>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361659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162" y="5"/>
            <a:ext cx="4226545" cy="1540612"/>
          </a:xfrm>
          <a:prstGeom prst="rect">
            <a:avLst/>
          </a:prstGeom>
          <a:noFill/>
          <a:ln>
            <a:noFill/>
          </a:ln>
        </p:spPr>
      </p:pic>
      <p:pic>
        <p:nvPicPr>
          <p:cNvPr id="7" name="Picture 6" descr="Mahindra Logo.png"/>
          <p:cNvPicPr>
            <a:picLocks noChangeAspect="1"/>
          </p:cNvPicPr>
          <p:nvPr userDrawn="1"/>
        </p:nvPicPr>
        <p:blipFill>
          <a:blip r:embed="rId3" cstate="email"/>
          <a:stretch>
            <a:fillRect/>
          </a:stretch>
        </p:blipFill>
        <p:spPr bwMode="gray">
          <a:xfrm>
            <a:off x="8724426" y="476749"/>
            <a:ext cx="2643444" cy="704237"/>
          </a:xfrm>
          <a:prstGeom prst="rect">
            <a:avLst/>
          </a:prstGeom>
          <a:noFill/>
          <a:ln>
            <a:noFill/>
          </a:ln>
        </p:spPr>
      </p:pic>
    </p:spTree>
    <p:extLst>
      <p:ext uri="{BB962C8B-B14F-4D97-AF65-F5344CB8AC3E}">
        <p14:creationId xmlns:p14="http://schemas.microsoft.com/office/powerpoint/2010/main" val="151286425"/>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8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9" y="23448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52"/>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52"/>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12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12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5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7409541"/>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82" y="1971749"/>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9" y="19717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99" y="1971749"/>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82" y="424192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9" y="424192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99" y="424192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92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7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49809439"/>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7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6373106"/>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62354087"/>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fontAlgn="base" hangingPunct="1">
              <a:spcBef>
                <a:spcPts val="600"/>
              </a:spcBef>
              <a:spcAft>
                <a:spcPct val="0"/>
              </a:spcAft>
              <a:defRPr/>
            </a:pPr>
            <a:r>
              <a:rPr lang="en-US" sz="1000" b="1" dirty="0" smtClean="0">
                <a:solidFill>
                  <a:srgbClr val="6D6E71"/>
                </a:solidFill>
                <a:cs typeface="Arial" pitchFamily="34" charset="0"/>
              </a:rPr>
              <a:t>Disclaimer </a:t>
            </a:r>
          </a:p>
          <a:p>
            <a:pPr algn="just" eaLnBrk="1" fontAlgn="base" hangingPunct="1">
              <a:spcBef>
                <a:spcPts val="600"/>
              </a:spcBef>
              <a:spcAft>
                <a:spcPct val="0"/>
              </a:spcAft>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96" y="2140294"/>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61009642"/>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pic>
        <p:nvPicPr>
          <p:cNvPr id="3" name="Picture 5" descr="Mahindra Logo.png"/>
          <p:cNvPicPr>
            <a:picLocks noChangeAspect="1"/>
          </p:cNvPicPr>
          <p:nvPr/>
        </p:nvPicPr>
        <p:blipFill>
          <a:blip r:embed="rId2" cstate="email"/>
          <a:srcRect/>
          <a:stretch>
            <a:fillRect/>
          </a:stretch>
        </p:blipFill>
        <p:spPr bwMode="gray">
          <a:xfrm>
            <a:off x="2485020" y="2717804"/>
            <a:ext cx="7471833" cy="1490663"/>
          </a:xfrm>
          <a:prstGeom prst="rect">
            <a:avLst/>
          </a:prstGeom>
          <a:noFill/>
          <a:ln w="9525">
            <a:noFill/>
            <a:miter lim="800000"/>
            <a:headEnd/>
            <a:tailEnd/>
          </a:ln>
        </p:spPr>
      </p:pic>
    </p:spTree>
    <p:extLst>
      <p:ext uri="{BB962C8B-B14F-4D97-AF65-F5344CB8AC3E}">
        <p14:creationId xmlns:p14="http://schemas.microsoft.com/office/powerpoint/2010/main" val="3590377064"/>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15342"/>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72" y="719142"/>
            <a:ext cx="10966449" cy="492443"/>
          </a:xfrm>
          <a:noFill/>
          <a:ln>
            <a:noFill/>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0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53282609"/>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7" descr="Mahindra Logo.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2622577" y="2717804"/>
            <a:ext cx="7198783"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660553"/>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114" y="5"/>
            <a:ext cx="4226545" cy="1540612"/>
          </a:xfrm>
          <a:prstGeom prst="rect">
            <a:avLst/>
          </a:prstGeom>
          <a:noFill/>
          <a:ln>
            <a:noFill/>
          </a:ln>
        </p:spPr>
      </p:pic>
      <p:pic>
        <p:nvPicPr>
          <p:cNvPr id="7" name="Picture 6" descr="Mahindra Logo.png"/>
          <p:cNvPicPr>
            <a:picLocks noChangeAspect="1"/>
          </p:cNvPicPr>
          <p:nvPr userDrawn="1"/>
        </p:nvPicPr>
        <p:blipFill>
          <a:blip r:embed="rId3" cstate="email"/>
          <a:stretch>
            <a:fillRect/>
          </a:stretch>
        </p:blipFill>
        <p:spPr bwMode="gray">
          <a:xfrm>
            <a:off x="8724426" y="476674"/>
            <a:ext cx="2643444" cy="704237"/>
          </a:xfrm>
          <a:prstGeom prst="rect">
            <a:avLst/>
          </a:prstGeom>
          <a:noFill/>
          <a:ln>
            <a:noFill/>
          </a:ln>
        </p:spPr>
      </p:pic>
    </p:spTree>
    <p:extLst>
      <p:ext uri="{BB962C8B-B14F-4D97-AF65-F5344CB8AC3E}">
        <p14:creationId xmlns:p14="http://schemas.microsoft.com/office/powerpoint/2010/main" val="572571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9253" y="476250"/>
            <a:ext cx="3170767" cy="657226"/>
          </a:xfrm>
          <a:prstGeom prst="rect">
            <a:avLst/>
          </a:prstGeom>
          <a:noFill/>
          <a:ln w="9525">
            <a:noFill/>
            <a:miter lim="800000"/>
            <a:headEnd/>
            <a:tailEnd/>
          </a:ln>
        </p:spPr>
      </p:pic>
      <p:sp>
        <p:nvSpPr>
          <p:cNvPr id="3" name="Subtitle 2"/>
          <p:cNvSpPr>
            <a:spLocks noGrp="1"/>
          </p:cNvSpPr>
          <p:nvPr>
            <p:ph type="subTitle" idx="1"/>
          </p:nvPr>
        </p:nvSpPr>
        <p:spPr bwMode="gray">
          <a:xfrm>
            <a:off x="2436285" y="4053701"/>
            <a:ext cx="7349067"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75"/>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6300884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7"/>
            <a:ext cx="7349067"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040" indent="0" algn="ctr">
              <a:buNone/>
              <a:defRPr>
                <a:solidFill>
                  <a:schemeClr val="tx1">
                    <a:tint val="75000"/>
                  </a:schemeClr>
                </a:solidFill>
              </a:defRPr>
            </a:lvl2pPr>
            <a:lvl3pPr marL="914081" indent="0" algn="ctr">
              <a:buNone/>
              <a:defRPr>
                <a:solidFill>
                  <a:schemeClr val="tx1">
                    <a:tint val="75000"/>
                  </a:schemeClr>
                </a:solidFill>
              </a:defRPr>
            </a:lvl3pPr>
            <a:lvl4pPr marL="1371120" indent="0" algn="ctr">
              <a:buNone/>
              <a:defRPr>
                <a:solidFill>
                  <a:schemeClr val="tx1">
                    <a:tint val="75000"/>
                  </a:schemeClr>
                </a:solidFill>
              </a:defRPr>
            </a:lvl4pPr>
            <a:lvl5pPr marL="1828161" indent="0" algn="ctr">
              <a:buNone/>
              <a:defRPr>
                <a:solidFill>
                  <a:schemeClr val="tx1">
                    <a:tint val="75000"/>
                  </a:schemeClr>
                </a:solidFill>
              </a:defRPr>
            </a:lvl5pPr>
            <a:lvl6pPr marL="2285202" indent="0" algn="ctr">
              <a:buNone/>
              <a:defRPr>
                <a:solidFill>
                  <a:schemeClr val="tx1">
                    <a:tint val="75000"/>
                  </a:schemeClr>
                </a:solidFill>
              </a:defRPr>
            </a:lvl6pPr>
            <a:lvl7pPr marL="2742241" indent="0" algn="ctr">
              <a:buNone/>
              <a:defRPr>
                <a:solidFill>
                  <a:schemeClr val="tx1">
                    <a:tint val="75000"/>
                  </a:schemeClr>
                </a:solidFill>
              </a:defRPr>
            </a:lvl7pPr>
            <a:lvl8pPr marL="3199282" indent="0" algn="ctr">
              <a:buNone/>
              <a:defRPr>
                <a:solidFill>
                  <a:schemeClr val="tx1">
                    <a:tint val="75000"/>
                  </a:schemeClr>
                </a:solidFill>
              </a:defRPr>
            </a:lvl8pPr>
            <a:lvl9pPr marL="3656322"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72"/>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email"/>
          <a:stretch>
            <a:fillRect/>
          </a:stretch>
        </p:blipFill>
        <p:spPr bwMode="ltGray">
          <a:xfrm>
            <a:off x="1162" y="5"/>
            <a:ext cx="4226545" cy="1540612"/>
          </a:xfrm>
          <a:prstGeom prst="rect">
            <a:avLst/>
          </a:prstGeom>
          <a:noFill/>
          <a:ln>
            <a:noFill/>
          </a:ln>
        </p:spPr>
      </p:pic>
    </p:spTree>
    <p:extLst>
      <p:ext uri="{BB962C8B-B14F-4D97-AF65-F5344CB8AC3E}">
        <p14:creationId xmlns:p14="http://schemas.microsoft.com/office/powerpoint/2010/main" val="1629435407"/>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7"/>
            <a:ext cx="7349067"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040" indent="0" algn="ctr">
              <a:buNone/>
              <a:defRPr>
                <a:solidFill>
                  <a:schemeClr val="tx1">
                    <a:tint val="75000"/>
                  </a:schemeClr>
                </a:solidFill>
              </a:defRPr>
            </a:lvl2pPr>
            <a:lvl3pPr marL="914081" indent="0" algn="ctr">
              <a:buNone/>
              <a:defRPr>
                <a:solidFill>
                  <a:schemeClr val="tx1">
                    <a:tint val="75000"/>
                  </a:schemeClr>
                </a:solidFill>
              </a:defRPr>
            </a:lvl3pPr>
            <a:lvl4pPr marL="1371120" indent="0" algn="ctr">
              <a:buNone/>
              <a:defRPr>
                <a:solidFill>
                  <a:schemeClr val="tx1">
                    <a:tint val="75000"/>
                  </a:schemeClr>
                </a:solidFill>
              </a:defRPr>
            </a:lvl4pPr>
            <a:lvl5pPr marL="1828161" indent="0" algn="ctr">
              <a:buNone/>
              <a:defRPr>
                <a:solidFill>
                  <a:schemeClr val="tx1">
                    <a:tint val="75000"/>
                  </a:schemeClr>
                </a:solidFill>
              </a:defRPr>
            </a:lvl5pPr>
            <a:lvl6pPr marL="2285202" indent="0" algn="ctr">
              <a:buNone/>
              <a:defRPr>
                <a:solidFill>
                  <a:schemeClr val="tx1">
                    <a:tint val="75000"/>
                  </a:schemeClr>
                </a:solidFill>
              </a:defRPr>
            </a:lvl6pPr>
            <a:lvl7pPr marL="2742241" indent="0" algn="ctr">
              <a:buNone/>
              <a:defRPr>
                <a:solidFill>
                  <a:schemeClr val="tx1">
                    <a:tint val="75000"/>
                  </a:schemeClr>
                </a:solidFill>
              </a:defRPr>
            </a:lvl7pPr>
            <a:lvl8pPr marL="3199282" indent="0" algn="ctr">
              <a:buNone/>
              <a:defRPr>
                <a:solidFill>
                  <a:schemeClr val="tx1">
                    <a:tint val="75000"/>
                  </a:schemeClr>
                </a:solidFill>
              </a:defRPr>
            </a:lvl8pPr>
            <a:lvl9pPr marL="3656322"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29"/>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email"/>
          <a:stretch>
            <a:fillRect/>
          </a:stretch>
        </p:blipFill>
        <p:spPr bwMode="ltGray">
          <a:xfrm>
            <a:off x="1114" y="5"/>
            <a:ext cx="4226545" cy="1540612"/>
          </a:xfrm>
          <a:prstGeom prst="rect">
            <a:avLst/>
          </a:prstGeom>
          <a:noFill/>
          <a:ln>
            <a:noFill/>
          </a:ln>
        </p:spPr>
      </p:pic>
      <p:pic>
        <p:nvPicPr>
          <p:cNvPr id="11" name="Picture 10" descr="Mahindra Logo.png"/>
          <p:cNvPicPr>
            <a:picLocks noChangeAspect="1"/>
          </p:cNvPicPr>
          <p:nvPr userDrawn="1"/>
        </p:nvPicPr>
        <p:blipFill>
          <a:blip r:embed="rId3" cstate="email"/>
          <a:stretch>
            <a:fillRect/>
          </a:stretch>
        </p:blipFill>
        <p:spPr bwMode="gray">
          <a:xfrm>
            <a:off x="8724426" y="476674"/>
            <a:ext cx="2643444" cy="704237"/>
          </a:xfrm>
          <a:prstGeom prst="rect">
            <a:avLst/>
          </a:prstGeom>
          <a:noFill/>
          <a:ln>
            <a:noFill/>
          </a:ln>
        </p:spPr>
      </p:pic>
    </p:spTree>
    <p:extLst>
      <p:ext uri="{BB962C8B-B14F-4D97-AF65-F5344CB8AC3E}">
        <p14:creationId xmlns:p14="http://schemas.microsoft.com/office/powerpoint/2010/main" val="995718664"/>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956680"/>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2209252"/>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598" indent="-28565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900" indent="-272955">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640" indent="-228520">
              <a:spcBef>
                <a:spcPts val="0"/>
              </a:spcBef>
              <a:spcAft>
                <a:spcPts val="0"/>
              </a:spcAft>
              <a:buSzPct val="70000"/>
              <a:defRPr sz="1800" baseline="0">
                <a:latin typeface="Arial" pitchFamily="34" charset="0"/>
                <a:cs typeface="Arial" pitchFamily="34" charset="0"/>
              </a:defRPr>
            </a:lvl8pPr>
            <a:lvl9pPr marL="1823401" indent="-223760">
              <a:spcBef>
                <a:spcPts val="0"/>
              </a:spcBef>
              <a:spcAft>
                <a:spcPts val="0"/>
              </a:spcAft>
              <a:buSzPct val="70000"/>
              <a:buFont typeface="Arial" pitchFamily="34" charset="0"/>
              <a:buChar char="–"/>
              <a:defRPr sz="1800">
                <a:latin typeface="Arial" pitchFamily="34" charset="0"/>
                <a:cs typeface="Arial" pitchFamily="34" charset="0"/>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12705678"/>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956680"/>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2209252"/>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598" indent="-28565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900" indent="-272955">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640" indent="-228520">
              <a:spcBef>
                <a:spcPts val="0"/>
              </a:spcBef>
              <a:spcAft>
                <a:spcPts val="0"/>
              </a:spcAft>
              <a:buSzPct val="70000"/>
              <a:defRPr sz="1800" baseline="0">
                <a:latin typeface="Arial" pitchFamily="34" charset="0"/>
                <a:cs typeface="Arial" pitchFamily="34" charset="0"/>
              </a:defRPr>
            </a:lvl8pPr>
            <a:lvl9pPr marL="1823401" indent="-223760">
              <a:spcBef>
                <a:spcPts val="0"/>
              </a:spcBef>
              <a:spcAft>
                <a:spcPts val="0"/>
              </a:spcAft>
              <a:buSzPct val="70000"/>
              <a:buFont typeface="Arial" pitchFamily="34" charset="0"/>
              <a:buChar char="–"/>
              <a:defRPr sz="1800">
                <a:latin typeface="Arial" pitchFamily="34" charset="0"/>
                <a:cs typeface="Arial" pitchFamily="34" charset="0"/>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508026"/>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95040759"/>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948774"/>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
          <p:cNvSpPr>
            <a:spLocks noGrp="1"/>
          </p:cNvSpPr>
          <p:nvPr>
            <p:ph type="body" sz="quarter" idx="10" hasCustomPrompt="1"/>
          </p:nvPr>
        </p:nvSpPr>
        <p:spPr bwMode="gray">
          <a:xfrm>
            <a:off x="641349" y="2193418"/>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598" indent="-285651">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900" indent="-272955">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640" indent="-228520">
              <a:spcBef>
                <a:spcPts val="0"/>
              </a:spcBef>
              <a:spcAft>
                <a:spcPts val="0"/>
              </a:spcAft>
              <a:buSzPct val="70000"/>
              <a:defRPr sz="1800" baseline="0">
                <a:latin typeface="Arial" pitchFamily="34" charset="0"/>
                <a:cs typeface="Arial" pitchFamily="34" charset="0"/>
              </a:defRPr>
            </a:lvl8pPr>
            <a:lvl9pPr marL="1823401" indent="-223760">
              <a:spcBef>
                <a:spcPts val="0"/>
              </a:spcBef>
              <a:spcAft>
                <a:spcPts val="0"/>
              </a:spcAft>
              <a:buSzPct val="70000"/>
              <a:buFont typeface="Arial" pitchFamily="34" charset="0"/>
              <a:buChar char="–"/>
              <a:defRPr sz="1800">
                <a:latin typeface="Arial" pitchFamily="34" charset="0"/>
                <a:cs typeface="Arial" pitchFamily="34" charset="0"/>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51996211"/>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75" y="2177514"/>
            <a:ext cx="5437716"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2177584"/>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932952"/>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641349" y="147636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0598126"/>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22"/>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081"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040" indent="0" algn="ctr">
              <a:buNone/>
              <a:defRPr>
                <a:solidFill>
                  <a:schemeClr val="tx1">
                    <a:tint val="75000"/>
                  </a:schemeClr>
                </a:solidFill>
              </a:defRPr>
            </a:lvl2pPr>
            <a:lvl3pPr marL="914081" indent="0" algn="ctr">
              <a:buNone/>
              <a:defRPr>
                <a:solidFill>
                  <a:schemeClr val="tx1">
                    <a:tint val="75000"/>
                  </a:schemeClr>
                </a:solidFill>
              </a:defRPr>
            </a:lvl3pPr>
            <a:lvl4pPr marL="1371120" indent="0" algn="ctr">
              <a:buNone/>
              <a:defRPr>
                <a:solidFill>
                  <a:schemeClr val="tx1">
                    <a:tint val="75000"/>
                  </a:schemeClr>
                </a:solidFill>
              </a:defRPr>
            </a:lvl4pPr>
            <a:lvl5pPr marL="1828161" indent="0" algn="ctr">
              <a:buNone/>
              <a:defRPr>
                <a:solidFill>
                  <a:schemeClr val="tx1">
                    <a:tint val="75000"/>
                  </a:schemeClr>
                </a:solidFill>
              </a:defRPr>
            </a:lvl5pPr>
            <a:lvl6pPr marL="2285202" indent="0" algn="ctr">
              <a:buNone/>
              <a:defRPr>
                <a:solidFill>
                  <a:schemeClr val="tx1">
                    <a:tint val="75000"/>
                  </a:schemeClr>
                </a:solidFill>
              </a:defRPr>
            </a:lvl6pPr>
            <a:lvl7pPr marL="2742241" indent="0" algn="ctr">
              <a:buNone/>
              <a:defRPr>
                <a:solidFill>
                  <a:schemeClr val="tx1">
                    <a:tint val="75000"/>
                  </a:schemeClr>
                </a:solidFill>
              </a:defRPr>
            </a:lvl7pPr>
            <a:lvl8pPr marL="3199282" indent="0" algn="ctr">
              <a:buNone/>
              <a:defRPr>
                <a:solidFill>
                  <a:schemeClr val="tx1">
                    <a:tint val="75000"/>
                  </a:schemeClr>
                </a:solidFill>
              </a:defRPr>
            </a:lvl8pPr>
            <a:lvl9pPr marL="3656322"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20" y="2200307"/>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08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6" name="Picture 5" descr="ridge4.png"/>
          <p:cNvPicPr>
            <a:picLocks noChangeAspect="1"/>
          </p:cNvPicPr>
          <p:nvPr userDrawn="1"/>
        </p:nvPicPr>
        <p:blipFill>
          <a:blip r:embed="rId2" cstate="email"/>
          <a:stretch>
            <a:fillRect/>
          </a:stretch>
        </p:blipFill>
        <p:spPr bwMode="ltGray">
          <a:xfrm>
            <a:off x="1114" y="5"/>
            <a:ext cx="4226545" cy="1540612"/>
          </a:xfrm>
          <a:prstGeom prst="rect">
            <a:avLst/>
          </a:prstGeom>
          <a:noFill/>
          <a:ln>
            <a:noFill/>
          </a:ln>
        </p:spPr>
      </p:pic>
      <p:pic>
        <p:nvPicPr>
          <p:cNvPr id="7" name="Picture 6" descr="Mahindra Logo.png"/>
          <p:cNvPicPr>
            <a:picLocks noChangeAspect="1"/>
          </p:cNvPicPr>
          <p:nvPr userDrawn="1"/>
        </p:nvPicPr>
        <p:blipFill>
          <a:blip r:embed="rId3" cstate="email"/>
          <a:stretch>
            <a:fillRect/>
          </a:stretch>
        </p:blipFill>
        <p:spPr bwMode="gray">
          <a:xfrm>
            <a:off x="8724426" y="476674"/>
            <a:ext cx="2643444" cy="704237"/>
          </a:xfrm>
          <a:prstGeom prst="rect">
            <a:avLst/>
          </a:prstGeom>
          <a:noFill/>
          <a:ln>
            <a:noFill/>
          </a:ln>
        </p:spPr>
      </p:pic>
    </p:spTree>
    <p:extLst>
      <p:ext uri="{BB962C8B-B14F-4D97-AF65-F5344CB8AC3E}">
        <p14:creationId xmlns:p14="http://schemas.microsoft.com/office/powerpoint/2010/main" val="1498334273"/>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8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860"/>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081"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040" indent="0" algn="ctr">
              <a:buNone/>
              <a:defRPr>
                <a:solidFill>
                  <a:schemeClr val="tx1">
                    <a:tint val="75000"/>
                  </a:schemeClr>
                </a:solidFill>
              </a:defRPr>
            </a:lvl2pPr>
            <a:lvl3pPr marL="914081" indent="0" algn="ctr">
              <a:buNone/>
              <a:defRPr>
                <a:solidFill>
                  <a:schemeClr val="tx1">
                    <a:tint val="75000"/>
                  </a:schemeClr>
                </a:solidFill>
              </a:defRPr>
            </a:lvl3pPr>
            <a:lvl4pPr marL="1371120" indent="0" algn="ctr">
              <a:buNone/>
              <a:defRPr>
                <a:solidFill>
                  <a:schemeClr val="tx1">
                    <a:tint val="75000"/>
                  </a:schemeClr>
                </a:solidFill>
              </a:defRPr>
            </a:lvl4pPr>
            <a:lvl5pPr marL="1828161" indent="0" algn="ctr">
              <a:buNone/>
              <a:defRPr>
                <a:solidFill>
                  <a:schemeClr val="tx1">
                    <a:tint val="75000"/>
                  </a:schemeClr>
                </a:solidFill>
              </a:defRPr>
            </a:lvl5pPr>
            <a:lvl6pPr marL="2285202" indent="0" algn="ctr">
              <a:buNone/>
              <a:defRPr>
                <a:solidFill>
                  <a:schemeClr val="tx1">
                    <a:tint val="75000"/>
                  </a:schemeClr>
                </a:solidFill>
              </a:defRPr>
            </a:lvl6pPr>
            <a:lvl7pPr marL="2742241" indent="0" algn="ctr">
              <a:buNone/>
              <a:defRPr>
                <a:solidFill>
                  <a:schemeClr val="tx1">
                    <a:tint val="75000"/>
                  </a:schemeClr>
                </a:solidFill>
              </a:defRPr>
            </a:lvl7pPr>
            <a:lvl8pPr marL="3199282" indent="0" algn="ctr">
              <a:buNone/>
              <a:defRPr>
                <a:solidFill>
                  <a:schemeClr val="tx1">
                    <a:tint val="75000"/>
                  </a:schemeClr>
                </a:solidFill>
              </a:defRPr>
            </a:lvl8pPr>
            <a:lvl9pPr marL="3656322"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698"/>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08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email"/>
          <a:stretch>
            <a:fillRect/>
          </a:stretch>
        </p:blipFill>
        <p:spPr bwMode="ltGray">
          <a:xfrm>
            <a:off x="1114" y="5"/>
            <a:ext cx="4226545" cy="1540612"/>
          </a:xfrm>
          <a:prstGeom prst="rect">
            <a:avLst/>
          </a:prstGeom>
          <a:noFill/>
          <a:ln>
            <a:noFill/>
          </a:ln>
        </p:spPr>
      </p:pic>
      <p:pic>
        <p:nvPicPr>
          <p:cNvPr id="9" name="Picture 8" descr="Mahindra Logo.png"/>
          <p:cNvPicPr>
            <a:picLocks noChangeAspect="1"/>
          </p:cNvPicPr>
          <p:nvPr userDrawn="1"/>
        </p:nvPicPr>
        <p:blipFill>
          <a:blip r:embed="rId3" cstate="email"/>
          <a:stretch>
            <a:fillRect/>
          </a:stretch>
        </p:blipFill>
        <p:spPr bwMode="gray">
          <a:xfrm>
            <a:off x="8724426" y="476674"/>
            <a:ext cx="2643444" cy="704237"/>
          </a:xfrm>
          <a:prstGeom prst="rect">
            <a:avLst/>
          </a:prstGeom>
          <a:noFill/>
          <a:ln>
            <a:noFill/>
          </a:ln>
        </p:spPr>
      </p:pic>
    </p:spTree>
    <p:extLst>
      <p:ext uri="{BB962C8B-B14F-4D97-AF65-F5344CB8AC3E}">
        <p14:creationId xmlns:p14="http://schemas.microsoft.com/office/powerpoint/2010/main" val="3271667264"/>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75" y="24670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43" y="24670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75" y="1980884"/>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43" y="1980884"/>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948774"/>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641349" y="149219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82903528"/>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948774"/>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17" name="Text Placeholder 4"/>
          <p:cNvSpPr>
            <a:spLocks noGrp="1"/>
          </p:cNvSpPr>
          <p:nvPr>
            <p:ph type="body" sz="quarter" idx="10" hasCustomPrompt="1"/>
          </p:nvPr>
        </p:nvSpPr>
        <p:spPr bwMode="gray">
          <a:xfrm>
            <a:off x="641375" y="24670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43" y="24670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75" y="1980884"/>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43" y="1980884"/>
            <a:ext cx="5245100"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75" y="470336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43" y="470336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75" y="4217242"/>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lvl="0" indent="0" algn="l" defTabSz="91408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43" y="4217242"/>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lvl="0" indent="0" algn="l" defTabSz="91408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13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13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49219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16546124"/>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62" y="1971708"/>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0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948774"/>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42" name="Text Placeholder 4"/>
          <p:cNvSpPr>
            <a:spLocks noGrp="1"/>
          </p:cNvSpPr>
          <p:nvPr>
            <p:ph type="body" sz="quarter" idx="19" hasCustomPrompt="1"/>
          </p:nvPr>
        </p:nvSpPr>
        <p:spPr bwMode="gray">
          <a:xfrm>
            <a:off x="8892169" y="1971708"/>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651" lvl="1" indent="-285651" algn="l" defTabSz="91408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0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62" y="4241851"/>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651" lvl="1" indent="-285651" algn="l" defTabSz="91408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873"/>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69" y="4241851"/>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651" lvl="1" indent="-285651" algn="l" defTabSz="91408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873"/>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492192"/>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08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0310881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956761"/>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220933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598" indent="-28565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900" indent="-272955">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640" indent="-228520">
              <a:spcBef>
                <a:spcPts val="0"/>
              </a:spcBef>
              <a:spcAft>
                <a:spcPts val="0"/>
              </a:spcAft>
              <a:buSzPct val="70000"/>
              <a:defRPr sz="1800" baseline="0">
                <a:latin typeface="Arial" pitchFamily="34" charset="0"/>
                <a:cs typeface="Arial" pitchFamily="34" charset="0"/>
              </a:defRPr>
            </a:lvl8pPr>
            <a:lvl9pPr marL="1823401" indent="-223760">
              <a:spcBef>
                <a:spcPts val="0"/>
              </a:spcBef>
              <a:spcAft>
                <a:spcPts val="0"/>
              </a:spcAft>
              <a:buSzPct val="70000"/>
              <a:buFont typeface="Arial" pitchFamily="34" charset="0"/>
              <a:buChar char="–"/>
              <a:defRPr sz="1800">
                <a:latin typeface="Arial" pitchFamily="34" charset="0"/>
                <a:cs typeface="Arial" pitchFamily="34" charset="0"/>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576437202"/>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2193384"/>
            <a:ext cx="10968567" cy="4162427"/>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948774"/>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641349" y="1492192"/>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08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939766707"/>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2177514"/>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932952"/>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641349" y="147636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44734557"/>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312"/>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89" y="3369515"/>
            <a:ext cx="9006415" cy="1554272"/>
          </a:xfrm>
          <a:prstGeom prst="rect">
            <a:avLst/>
          </a:prstGeom>
          <a:noFill/>
          <a:ln w="9525">
            <a:noFill/>
            <a:miter lim="800000"/>
            <a:headEnd/>
            <a:tailEnd/>
          </a:ln>
        </p:spPr>
        <p:txBody>
          <a:bodyPr wrap="square" lIns="0" tIns="0" rIns="0" bIns="0">
            <a:spAutoFit/>
          </a:bodyPr>
          <a:lstStyle/>
          <a:p>
            <a:pPr algn="just" defTabSz="914153">
              <a:spcBef>
                <a:spcPts val="600"/>
              </a:spcBef>
            </a:pPr>
            <a:r>
              <a:rPr lang="en-US" sz="800" b="1" dirty="0">
                <a:solidFill>
                  <a:srgbClr val="6D6E71"/>
                </a:solidFill>
                <a:cs typeface="Arial" pitchFamily="34" charset="0"/>
              </a:rPr>
              <a:t>Disclaimer </a:t>
            </a:r>
          </a:p>
          <a:p>
            <a:pPr algn="just" defTabSz="914153">
              <a:spcBef>
                <a:spcPts val="600"/>
              </a:spcBef>
            </a:pPr>
            <a:r>
              <a:rPr lang="en-US" sz="8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85" y="2140245"/>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081"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2889291"/>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407" tIns="45702" rIns="91407" bIns="45702" rtlCol="0" anchor="ctr"/>
          <a:lstStyle/>
          <a:p>
            <a:pPr algn="ctr" defTabSz="914153"/>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61" y="2717232"/>
            <a:ext cx="7470943" cy="1491023"/>
          </a:xfrm>
          <a:prstGeom prst="rect">
            <a:avLst/>
          </a:prstGeom>
        </p:spPr>
      </p:pic>
    </p:spTree>
    <p:extLst>
      <p:ext uri="{BB962C8B-B14F-4D97-AF65-F5344CB8AC3E}">
        <p14:creationId xmlns:p14="http://schemas.microsoft.com/office/powerpoint/2010/main" val="4070437684"/>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702380"/>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9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504087"/>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527239"/>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Blank or freeform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242286"/>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1_Title onl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527409"/>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2_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906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956761"/>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220933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598" indent="-28565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900" indent="-272955">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640" indent="-228520">
              <a:spcBef>
                <a:spcPts val="0"/>
              </a:spcBef>
              <a:spcAft>
                <a:spcPts val="0"/>
              </a:spcAft>
              <a:buSzPct val="70000"/>
              <a:defRPr sz="1800" baseline="0">
                <a:latin typeface="Arial" pitchFamily="34" charset="0"/>
                <a:cs typeface="Arial" pitchFamily="34" charset="0"/>
              </a:defRPr>
            </a:lvl8pPr>
            <a:lvl9pPr marL="1823401" indent="-223760">
              <a:spcBef>
                <a:spcPts val="0"/>
              </a:spcBef>
              <a:spcAft>
                <a:spcPts val="0"/>
              </a:spcAft>
              <a:buSzPct val="70000"/>
              <a:buFont typeface="Arial" pitchFamily="34" charset="0"/>
              <a:buChar char="–"/>
              <a:defRPr sz="1800">
                <a:latin typeface="Arial" pitchFamily="34" charset="0"/>
                <a:cs typeface="Arial" pitchFamily="34" charset="0"/>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50811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4814551"/>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2" y="33"/>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79"/>
            <a:ext cx="3289739" cy="656555"/>
          </a:xfrm>
          <a:prstGeom prst="rect">
            <a:avLst/>
          </a:prstGeom>
        </p:spPr>
      </p:pic>
    </p:spTree>
    <p:extLst>
      <p:ext uri="{BB962C8B-B14F-4D97-AF65-F5344CB8AC3E}">
        <p14:creationId xmlns:p14="http://schemas.microsoft.com/office/powerpoint/2010/main" val="3406981100"/>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7"/>
            <a:ext cx="7349067"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32"/>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stretch>
            <a:fillRect/>
          </a:stretch>
        </p:blipFill>
        <p:spPr bwMode="ltGray">
          <a:xfrm>
            <a:off x="1072" y="33"/>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79"/>
            <a:ext cx="3289739" cy="656555"/>
          </a:xfrm>
          <a:prstGeom prst="rect">
            <a:avLst/>
          </a:prstGeom>
        </p:spPr>
      </p:pic>
    </p:spTree>
    <p:extLst>
      <p:ext uri="{BB962C8B-B14F-4D97-AF65-F5344CB8AC3E}">
        <p14:creationId xmlns:p14="http://schemas.microsoft.com/office/powerpoint/2010/main" val="670397462"/>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5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10"/>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828469328"/>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5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10"/>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52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5650082"/>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10"/>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341847198"/>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75" y="1971679"/>
            <a:ext cx="5437716" cy="4162426"/>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1" y="1971710"/>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2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5683109"/>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22"/>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307"/>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33"/>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79"/>
            <a:ext cx="3289739" cy="656555"/>
          </a:xfrm>
          <a:prstGeom prst="rect">
            <a:avLst/>
          </a:prstGeom>
        </p:spPr>
      </p:pic>
    </p:spTree>
    <p:extLst>
      <p:ext uri="{BB962C8B-B14F-4D97-AF65-F5344CB8AC3E}">
        <p14:creationId xmlns:p14="http://schemas.microsoft.com/office/powerpoint/2010/main" val="4171425029"/>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8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8017" y="4295858"/>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698"/>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33"/>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79"/>
            <a:ext cx="3289739" cy="656555"/>
          </a:xfrm>
          <a:prstGeom prst="rect">
            <a:avLst/>
          </a:prstGeom>
        </p:spPr>
      </p:pic>
    </p:spTree>
    <p:extLst>
      <p:ext uri="{BB962C8B-B14F-4D97-AF65-F5344CB8AC3E}">
        <p14:creationId xmlns:p14="http://schemas.microsoft.com/office/powerpoint/2010/main" val="1566904774"/>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75" y="246704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43" y="246704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75" y="1980879"/>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43" y="1980879"/>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2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832303"/>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75" y="246704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43" y="246704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75" y="1980879"/>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43" y="1980879"/>
            <a:ext cx="5245100"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81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75" y="470336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43" y="470336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75" y="4217240"/>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43" y="4217240"/>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13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131"/>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52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9598470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94885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
          <p:cNvSpPr>
            <a:spLocks noGrp="1"/>
          </p:cNvSpPr>
          <p:nvPr>
            <p:ph type="body" sz="quarter" idx="10" hasCustomPrompt="1"/>
          </p:nvPr>
        </p:nvSpPr>
        <p:spPr bwMode="gray">
          <a:xfrm>
            <a:off x="641349" y="2193504"/>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598" indent="-285651">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900" indent="-272955">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640" indent="-228520">
              <a:spcBef>
                <a:spcPts val="0"/>
              </a:spcBef>
              <a:spcAft>
                <a:spcPts val="0"/>
              </a:spcAft>
              <a:buSzPct val="70000"/>
              <a:defRPr sz="1800" baseline="0">
                <a:latin typeface="Arial" pitchFamily="34" charset="0"/>
                <a:cs typeface="Arial" pitchFamily="34" charset="0"/>
              </a:defRPr>
            </a:lvl8pPr>
            <a:lvl9pPr marL="1823401" indent="-223760">
              <a:spcBef>
                <a:spcPts val="0"/>
              </a:spcBef>
              <a:spcAft>
                <a:spcPts val="0"/>
              </a:spcAft>
              <a:buSzPct val="70000"/>
              <a:buFont typeface="Arial" pitchFamily="34" charset="0"/>
              <a:buChar char="–"/>
              <a:defRPr sz="1800">
                <a:latin typeface="Arial" pitchFamily="34" charset="0"/>
                <a:cs typeface="Arial" pitchFamily="34" charset="0"/>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734372381"/>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45" y="19717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0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69" y="19717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0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245" y="4241849"/>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867"/>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169" y="4241849"/>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867"/>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528"/>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709353271"/>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8"/>
            <a:ext cx="10968567"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28"/>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328261169"/>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6"/>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2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0369310"/>
      </p:ext>
    </p:extLst>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312"/>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89" y="3369514"/>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85" y="214024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70989730"/>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61" y="2717232"/>
            <a:ext cx="7470943" cy="1491023"/>
          </a:xfrm>
          <a:prstGeom prst="rect">
            <a:avLst/>
          </a:prstGeom>
        </p:spPr>
      </p:pic>
    </p:spTree>
    <p:extLst>
      <p:ext uri="{BB962C8B-B14F-4D97-AF65-F5344CB8AC3E}">
        <p14:creationId xmlns:p14="http://schemas.microsoft.com/office/powerpoint/2010/main" val="3098147827"/>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Tree>
    <p:extLst>
      <p:ext uri="{BB962C8B-B14F-4D97-AF65-F5344CB8AC3E}">
        <p14:creationId xmlns:p14="http://schemas.microsoft.com/office/powerpoint/2010/main" val="3889409086"/>
      </p:ext>
    </p:extLst>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403931" y="1465507"/>
            <a:ext cx="11392276"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extLst>
      <p:ext uri="{BB962C8B-B14F-4D97-AF65-F5344CB8AC3E}">
        <p14:creationId xmlns:p14="http://schemas.microsoft.com/office/powerpoint/2010/main" val="4099999929"/>
      </p:ext>
    </p:extLst>
  </p:cSld>
  <p:clrMapOvr>
    <a:masterClrMapping/>
  </p:clrMapOvr>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1072" y="27"/>
            <a:ext cx="5291765"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3634048488"/>
      </p:ext>
    </p:extLst>
  </p:cSld>
  <p:clrMapOvr>
    <a:masterClrMapping/>
  </p:clrMapOvr>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1"/>
            <a:ext cx="7349067"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32"/>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1072" y="27"/>
            <a:ext cx="5291765"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1027986833"/>
      </p:ext>
    </p:extLst>
  </p:cSld>
  <p:clrMapOvr>
    <a:masterClrMapping/>
  </p:clrMapOvr>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7"/>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05"/>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953259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75" y="2177514"/>
            <a:ext cx="5437716"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2177670"/>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933026"/>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641349" y="1476450"/>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7904424"/>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3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7"/>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05"/>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52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88163495"/>
      </p:ext>
    </p:extLst>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2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01"/>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567124395"/>
      </p:ext>
    </p:extLst>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75" y="1971675"/>
            <a:ext cx="5437716"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705"/>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2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39494503"/>
      </p:ext>
    </p:extLst>
  </p:cSld>
  <p:clrMapOvr>
    <a:masterClrMapping/>
  </p:clrMapOvr>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12"/>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307"/>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2" y="27"/>
            <a:ext cx="5291765"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3092542177"/>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8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852"/>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689"/>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2" y="27"/>
            <a:ext cx="5291765"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2741294285"/>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75" y="2467042"/>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39" y="2467042"/>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75" y="1980874"/>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39" y="1980874"/>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2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7898896"/>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75" y="2467042"/>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39" y="2467042"/>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75" y="1980874"/>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39" y="1980874"/>
            <a:ext cx="5245100"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75" y="4703362"/>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39" y="4703362"/>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75" y="4217234"/>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39" y="4217234"/>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52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0207338"/>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45" y="1971698"/>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03"/>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69" y="1971698"/>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03"/>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45" y="4241844"/>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86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69" y="4241844"/>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86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22"/>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3344219"/>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22"/>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66531854"/>
      </p:ext>
    </p:extLst>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2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22"/>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612999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301"/>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081"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040" indent="0" algn="ctr">
              <a:buNone/>
              <a:defRPr>
                <a:solidFill>
                  <a:schemeClr val="tx1">
                    <a:tint val="75000"/>
                  </a:schemeClr>
                </a:solidFill>
              </a:defRPr>
            </a:lvl2pPr>
            <a:lvl3pPr marL="914081" indent="0" algn="ctr">
              <a:buNone/>
              <a:defRPr>
                <a:solidFill>
                  <a:schemeClr val="tx1">
                    <a:tint val="75000"/>
                  </a:schemeClr>
                </a:solidFill>
              </a:defRPr>
            </a:lvl3pPr>
            <a:lvl4pPr marL="1371120" indent="0" algn="ctr">
              <a:buNone/>
              <a:defRPr>
                <a:solidFill>
                  <a:schemeClr val="tx1">
                    <a:tint val="75000"/>
                  </a:schemeClr>
                </a:solidFill>
              </a:defRPr>
            </a:lvl4pPr>
            <a:lvl5pPr marL="1828161" indent="0" algn="ctr">
              <a:buNone/>
              <a:defRPr>
                <a:solidFill>
                  <a:schemeClr val="tx1">
                    <a:tint val="75000"/>
                  </a:schemeClr>
                </a:solidFill>
              </a:defRPr>
            </a:lvl5pPr>
            <a:lvl6pPr marL="2285202" indent="0" algn="ctr">
              <a:buNone/>
              <a:defRPr>
                <a:solidFill>
                  <a:schemeClr val="tx1">
                    <a:tint val="75000"/>
                  </a:schemeClr>
                </a:solidFill>
              </a:defRPr>
            </a:lvl6pPr>
            <a:lvl7pPr marL="2742241" indent="0" algn="ctr">
              <a:buNone/>
              <a:defRPr>
                <a:solidFill>
                  <a:schemeClr val="tx1">
                    <a:tint val="75000"/>
                  </a:schemeClr>
                </a:solidFill>
              </a:defRPr>
            </a:lvl7pPr>
            <a:lvl8pPr marL="3199282" indent="0" algn="ctr">
              <a:buNone/>
              <a:defRPr>
                <a:solidFill>
                  <a:schemeClr val="tx1">
                    <a:tint val="75000"/>
                  </a:schemeClr>
                </a:solidFill>
              </a:defRPr>
            </a:lvl8pPr>
            <a:lvl9pPr marL="3656322"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20" y="2200350"/>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08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6" name="Picture 5" descr="ridge4.png"/>
          <p:cNvPicPr>
            <a:picLocks noChangeAspect="1"/>
          </p:cNvPicPr>
          <p:nvPr userDrawn="1"/>
        </p:nvPicPr>
        <p:blipFill>
          <a:blip r:embed="rId2" cstate="email"/>
          <a:stretch>
            <a:fillRect/>
          </a:stretch>
        </p:blipFill>
        <p:spPr bwMode="ltGray">
          <a:xfrm>
            <a:off x="1162" y="5"/>
            <a:ext cx="4226545" cy="1540612"/>
          </a:xfrm>
          <a:prstGeom prst="rect">
            <a:avLst/>
          </a:prstGeom>
          <a:noFill/>
          <a:ln>
            <a:noFill/>
          </a:ln>
        </p:spPr>
      </p:pic>
      <p:pic>
        <p:nvPicPr>
          <p:cNvPr id="7" name="Picture 6" descr="Mahindra Logo.png"/>
          <p:cNvPicPr>
            <a:picLocks noChangeAspect="1"/>
          </p:cNvPicPr>
          <p:nvPr userDrawn="1"/>
        </p:nvPicPr>
        <p:blipFill>
          <a:blip r:embed="rId3" cstate="email"/>
          <a:stretch>
            <a:fillRect/>
          </a:stretch>
        </p:blipFill>
        <p:spPr bwMode="gray">
          <a:xfrm>
            <a:off x="8724426" y="476749"/>
            <a:ext cx="2643444" cy="704237"/>
          </a:xfrm>
          <a:prstGeom prst="rect">
            <a:avLst/>
          </a:prstGeom>
          <a:noFill/>
          <a:ln>
            <a:noFill/>
          </a:ln>
        </p:spPr>
      </p:pic>
    </p:spTree>
    <p:extLst>
      <p:ext uri="{BB962C8B-B14F-4D97-AF65-F5344CB8AC3E}">
        <p14:creationId xmlns:p14="http://schemas.microsoft.com/office/powerpoint/2010/main" val="3888248386"/>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30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89" y="3369514"/>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85" y="2140234"/>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21722384"/>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2621643" y="2717232"/>
            <a:ext cx="7199132" cy="1491023"/>
          </a:xfrm>
          <a:prstGeom prst="rect">
            <a:avLst/>
          </a:prstGeom>
        </p:spPr>
      </p:pic>
    </p:spTree>
    <p:extLst>
      <p:ext uri="{BB962C8B-B14F-4D97-AF65-F5344CB8AC3E}">
        <p14:creationId xmlns:p14="http://schemas.microsoft.com/office/powerpoint/2010/main" val="3637062400"/>
      </p:ext>
    </p:extLst>
  </p:cSld>
  <p:clrMapOvr>
    <a:masterClrMapping/>
  </p:clrMapOvr>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3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2451" y="1367715"/>
            <a:ext cx="8973312" cy="492443"/>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822475" y="4233113"/>
            <a:ext cx="8388348" cy="84638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E31837"/>
                </a:solidFill>
              </a:rPr>
              <a:t>Safe Harbor</a:t>
            </a:r>
          </a:p>
          <a:p>
            <a:pPr algn="just">
              <a:spcBef>
                <a:spcPts val="600"/>
              </a:spcBef>
            </a:pPr>
            <a:r>
              <a:rPr lang="en-US" sz="1000" dirty="0">
                <a:solidFill>
                  <a:srgbClr val="E31837"/>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 &amp; Tech Mahindra undertakes no duty to update any forward-looking statements.</a:t>
            </a:r>
            <a:endParaRPr lang="en-US" sz="1000" b="1" dirty="0">
              <a:solidFill>
                <a:srgbClr val="E31837"/>
              </a:solidFill>
            </a:endParaRPr>
          </a:p>
        </p:txBody>
      </p:sp>
    </p:spTree>
    <p:extLst>
      <p:ext uri="{BB962C8B-B14F-4D97-AF65-F5344CB8AC3E}">
        <p14:creationId xmlns:p14="http://schemas.microsoft.com/office/powerpoint/2010/main" val="2176685815"/>
      </p:ext>
    </p:extLst>
  </p:cSld>
  <p:clrMapOvr>
    <a:masterClrMapping/>
  </p:clrMapOvr>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453916" y="83159"/>
            <a:ext cx="11385551" cy="492443"/>
          </a:xfrm>
        </p:spPr>
        <p:txBody>
          <a:bodyPr/>
          <a:lstStyle>
            <a:lvl1pPr algn="l">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01177240"/>
      </p:ext>
    </p:extLst>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8439186" y="476250"/>
            <a:ext cx="3170767" cy="657226"/>
          </a:xfrm>
          <a:prstGeom prst="rect">
            <a:avLst/>
          </a:prstGeom>
          <a:noFill/>
          <a:ln w="9525">
            <a:noFill/>
            <a:miter lim="800000"/>
            <a:headEnd/>
            <a:tailEnd/>
          </a:ln>
        </p:spPr>
      </p:pic>
    </p:spTree>
    <p:extLst>
      <p:ext uri="{BB962C8B-B14F-4D97-AF65-F5344CB8AC3E}">
        <p14:creationId xmlns:p14="http://schemas.microsoft.com/office/powerpoint/2010/main" val="1467495524"/>
      </p:ext>
    </p:extLst>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86" y="476250"/>
            <a:ext cx="3170767" cy="657226"/>
          </a:xfrm>
          <a:prstGeom prst="rect">
            <a:avLst/>
          </a:prstGeom>
          <a:noFill/>
          <a:ln w="9525">
            <a:noFill/>
            <a:miter lim="800000"/>
            <a:headEnd/>
            <a:tailEnd/>
          </a:ln>
        </p:spPr>
      </p:pic>
      <p:sp>
        <p:nvSpPr>
          <p:cNvPr id="3" name="Subtitle 2"/>
          <p:cNvSpPr>
            <a:spLocks noGrp="1"/>
          </p:cNvSpPr>
          <p:nvPr>
            <p:ph type="subTitle" idx="1"/>
          </p:nvPr>
        </p:nvSpPr>
        <p:spPr bwMode="gray">
          <a:xfrm>
            <a:off x="2436285" y="4053701"/>
            <a:ext cx="7349067"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25"/>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4731137"/>
      </p:ext>
    </p:extLst>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72"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0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22618532"/>
      </p:ext>
    </p:extLst>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72"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0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5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07844532"/>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01"/>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18553940"/>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5" y="1971675"/>
            <a:ext cx="5437716"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1601" y="1971700"/>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864737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8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94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081"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040" indent="0" algn="ctr">
              <a:buNone/>
              <a:defRPr>
                <a:solidFill>
                  <a:schemeClr val="tx1">
                    <a:tint val="75000"/>
                  </a:schemeClr>
                </a:solidFill>
              </a:defRPr>
            </a:lvl2pPr>
            <a:lvl3pPr marL="914081" indent="0" algn="ctr">
              <a:buNone/>
              <a:defRPr>
                <a:solidFill>
                  <a:schemeClr val="tx1">
                    <a:tint val="75000"/>
                  </a:schemeClr>
                </a:solidFill>
              </a:defRPr>
            </a:lvl3pPr>
            <a:lvl4pPr marL="1371120" indent="0" algn="ctr">
              <a:buNone/>
              <a:defRPr>
                <a:solidFill>
                  <a:schemeClr val="tx1">
                    <a:tint val="75000"/>
                  </a:schemeClr>
                </a:solidFill>
              </a:defRPr>
            </a:lvl4pPr>
            <a:lvl5pPr marL="1828161" indent="0" algn="ctr">
              <a:buNone/>
              <a:defRPr>
                <a:solidFill>
                  <a:schemeClr val="tx1">
                    <a:tint val="75000"/>
                  </a:schemeClr>
                </a:solidFill>
              </a:defRPr>
            </a:lvl5pPr>
            <a:lvl6pPr marL="2285202" indent="0" algn="ctr">
              <a:buNone/>
              <a:defRPr>
                <a:solidFill>
                  <a:schemeClr val="tx1">
                    <a:tint val="75000"/>
                  </a:schemeClr>
                </a:solidFill>
              </a:defRPr>
            </a:lvl6pPr>
            <a:lvl7pPr marL="2742241" indent="0" algn="ctr">
              <a:buNone/>
              <a:defRPr>
                <a:solidFill>
                  <a:schemeClr val="tx1">
                    <a:tint val="75000"/>
                  </a:schemeClr>
                </a:solidFill>
              </a:defRPr>
            </a:lvl7pPr>
            <a:lvl8pPr marL="3199282" indent="0" algn="ctr">
              <a:buNone/>
              <a:defRPr>
                <a:solidFill>
                  <a:schemeClr val="tx1">
                    <a:tint val="75000"/>
                  </a:schemeClr>
                </a:solidFill>
              </a:defRPr>
            </a:lvl8pPr>
            <a:lvl9pPr marL="3656322"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33"/>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08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email"/>
          <a:stretch>
            <a:fillRect/>
          </a:stretch>
        </p:blipFill>
        <p:spPr bwMode="ltGray">
          <a:xfrm>
            <a:off x="1162" y="5"/>
            <a:ext cx="4226545" cy="1540612"/>
          </a:xfrm>
          <a:prstGeom prst="rect">
            <a:avLst/>
          </a:prstGeom>
          <a:noFill/>
          <a:ln>
            <a:noFill/>
          </a:ln>
        </p:spPr>
      </p:pic>
      <p:pic>
        <p:nvPicPr>
          <p:cNvPr id="9" name="Picture 8" descr="Mahindra Logo.png"/>
          <p:cNvPicPr>
            <a:picLocks noChangeAspect="1"/>
          </p:cNvPicPr>
          <p:nvPr userDrawn="1"/>
        </p:nvPicPr>
        <p:blipFill>
          <a:blip r:embed="rId3" cstate="email"/>
          <a:stretch>
            <a:fillRect/>
          </a:stretch>
        </p:blipFill>
        <p:spPr bwMode="gray">
          <a:xfrm>
            <a:off x="8724426" y="476749"/>
            <a:ext cx="2643444" cy="704237"/>
          </a:xfrm>
          <a:prstGeom prst="rect">
            <a:avLst/>
          </a:prstGeom>
          <a:noFill/>
          <a:ln>
            <a:noFill/>
          </a:ln>
        </p:spPr>
      </p:pic>
    </p:spTree>
    <p:extLst>
      <p:ext uri="{BB962C8B-B14F-4D97-AF65-F5344CB8AC3E}">
        <p14:creationId xmlns:p14="http://schemas.microsoft.com/office/powerpoint/2010/main" val="4102247344"/>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srcRect/>
          <a:stretch>
            <a:fillRect/>
          </a:stretch>
        </p:blipFill>
        <p:spPr bwMode="gray">
          <a:xfrm>
            <a:off x="8439186" y="476250"/>
            <a:ext cx="3170767" cy="657226"/>
          </a:xfrm>
          <a:prstGeom prst="rect">
            <a:avLst/>
          </a:prstGeom>
          <a:noFill/>
          <a:ln w="9525">
            <a:noFill/>
            <a:miter lim="800000"/>
            <a:headEnd/>
            <a:tailEnd/>
          </a:ln>
        </p:spPr>
      </p:pic>
      <p:sp>
        <p:nvSpPr>
          <p:cNvPr id="3" name="Subtitle 2"/>
          <p:cNvSpPr>
            <a:spLocks noGrp="1"/>
          </p:cNvSpPr>
          <p:nvPr>
            <p:ph type="subTitle" idx="1"/>
          </p:nvPr>
        </p:nvSpPr>
        <p:spPr bwMode="gray">
          <a:xfrm>
            <a:off x="2453217" y="4067202"/>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300"/>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00394864"/>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86" y="476250"/>
            <a:ext cx="3170767"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6"/>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8017" y="4295828"/>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689"/>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0093253"/>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5" y="2344790"/>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23" y="2344790"/>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5" y="2467027"/>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23" y="2467027"/>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5" y="1980864"/>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23" y="1980864"/>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5364218"/>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5" y="2017188"/>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23" y="2017188"/>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5" y="4349510"/>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23" y="4349510"/>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5" y="2139475"/>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23" y="2139475"/>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5" y="1721527"/>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23" y="1721527"/>
            <a:ext cx="5245100"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5" y="4512276"/>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23" y="4512276"/>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5" y="4053384"/>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23" y="4053384"/>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7943085"/>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4" name="Straight Connector 13"/>
          <p:cNvCxnSpPr/>
          <p:nvPr/>
        </p:nvCxnSpPr>
        <p:spPr bwMode="gray">
          <a:xfrm>
            <a:off x="641381" y="4253974"/>
            <a:ext cx="10932583"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5" y="2071211"/>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23" y="2071211"/>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5" y="1721527"/>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5" y="4280260"/>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23" y="4280260"/>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5" y="3916902"/>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5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84" y="2031622"/>
            <a:ext cx="10932583"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749988"/>
      </p:ext>
    </p:extLst>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35" y="197170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9" y="197170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53" y="197170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0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1235" y="4241853"/>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9" y="424185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2153" y="4241853"/>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85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504"/>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33393750"/>
      </p:ext>
    </p:extLst>
  </p:cSld>
  <p:clrMapOvr>
    <a:masterClrMapping/>
  </p:clrMapOvr>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04"/>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8377153"/>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28937938"/>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73" y="214022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26198655"/>
      </p:ext>
    </p:extLst>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2622577"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4660391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75" y="2467140"/>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43" y="2467140"/>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75" y="198095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43" y="198095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94885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641349" y="149227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1048895"/>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0"/>
            <a:ext cx="10160000" cy="492443"/>
          </a:xfrm>
        </p:spPr>
        <p:txBody>
          <a:bodyPr/>
          <a:lstStyle/>
          <a:p>
            <a:r>
              <a:rPr lang="en-US" smtClean="0"/>
              <a:t>Click to edit Master title style</a:t>
            </a:r>
            <a:endParaRPr lang="en-US"/>
          </a:p>
        </p:txBody>
      </p:sp>
      <p:sp>
        <p:nvSpPr>
          <p:cNvPr id="3" name="Content Placeholder 2"/>
          <p:cNvSpPr>
            <a:spLocks noGrp="1"/>
          </p:cNvSpPr>
          <p:nvPr>
            <p:ph idx="1"/>
          </p:nvPr>
        </p:nvSpPr>
        <p:spPr>
          <a:xfrm>
            <a:off x="304800" y="1143004"/>
            <a:ext cx="115824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8412816"/>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cstate="email"/>
          <a:srcRect/>
          <a:stretch>
            <a:fillRect/>
          </a:stretch>
        </p:blipFill>
        <p:spPr bwMode="ltGray">
          <a:xfrm>
            <a:off x="2117" y="0"/>
            <a:ext cx="5291667" cy="1443038"/>
          </a:xfrm>
          <a:prstGeom prst="rect">
            <a:avLst/>
          </a:prstGeom>
          <a:noFill/>
          <a:ln w="9525">
            <a:noFill/>
            <a:miter lim="800000"/>
            <a:headEnd/>
            <a:tailEnd/>
          </a:ln>
        </p:spPr>
      </p:pic>
      <p:sp>
        <p:nvSpPr>
          <p:cNvPr id="3" name="TextBox 20"/>
          <p:cNvSpPr txBox="1">
            <a:spLocks noChangeArrowheads="1"/>
          </p:cNvSpPr>
          <p:nvPr/>
        </p:nvSpPr>
        <p:spPr bwMode="gray">
          <a:xfrm>
            <a:off x="641351" y="6629425"/>
            <a:ext cx="24317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cstate="email"/>
          <a:srcRect/>
          <a:stretch>
            <a:fillRect/>
          </a:stretch>
        </p:blipFill>
        <p:spPr bwMode="gray">
          <a:xfrm>
            <a:off x="8079319" y="476275"/>
            <a:ext cx="3289300" cy="657225"/>
          </a:xfrm>
          <a:prstGeom prst="rect">
            <a:avLst/>
          </a:prstGeom>
          <a:noFill/>
          <a:ln w="9525">
            <a:noFill/>
            <a:miter lim="800000"/>
            <a:headEnd/>
            <a:tailEnd/>
          </a:ln>
        </p:spPr>
      </p:pic>
    </p:spTree>
    <p:extLst>
      <p:ext uri="{BB962C8B-B14F-4D97-AF65-F5344CB8AC3E}">
        <p14:creationId xmlns:p14="http://schemas.microsoft.com/office/powerpoint/2010/main" val="2321429312"/>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641351" y="6629425"/>
            <a:ext cx="24317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6" name="Picture 6" descr="Mahindra Logo.png"/>
          <p:cNvPicPr>
            <a:picLocks noChangeAspect="1"/>
          </p:cNvPicPr>
          <p:nvPr/>
        </p:nvPicPr>
        <p:blipFill>
          <a:blip r:embed="rId3" cstate="email"/>
          <a:srcRect/>
          <a:stretch>
            <a:fillRect/>
          </a:stretch>
        </p:blipFill>
        <p:spPr bwMode="gray">
          <a:xfrm>
            <a:off x="8079319" y="476275"/>
            <a:ext cx="3289300"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12"/>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4277798"/>
      </p:ext>
    </p:extLst>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6"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0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553765441"/>
      </p:ext>
    </p:extLst>
  </p:cSld>
  <p:clrMapOvr>
    <a:masterClrMapping/>
  </p:clrMapOvr>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6"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0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91293564"/>
      </p:ext>
    </p:extLst>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00"/>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341778"/>
      </p:ext>
    </p:extLst>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00"/>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2901169"/>
      </p:ext>
    </p:extLst>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5" name="Picture 5" descr="Mahindra Logo.png"/>
          <p:cNvPicPr>
            <a:picLocks noChangeAspect="1"/>
          </p:cNvPicPr>
          <p:nvPr/>
        </p:nvPicPr>
        <p:blipFill>
          <a:blip r:embed="rId3" cstate="email"/>
          <a:srcRect/>
          <a:stretch>
            <a:fillRect/>
          </a:stretch>
        </p:blipFill>
        <p:spPr bwMode="gray">
          <a:xfrm>
            <a:off x="8079319" y="476275"/>
            <a:ext cx="3289300"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00"/>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87"/>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25880928"/>
      </p:ext>
    </p:extLst>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cstate="email"/>
          <a:srcRect/>
          <a:stretch>
            <a:fillRect/>
          </a:stretch>
        </p:blipFill>
        <p:spPr bwMode="ltGray">
          <a:xfrm>
            <a:off x="2117" y="0"/>
            <a:ext cx="5291667" cy="1443038"/>
          </a:xfrm>
          <a:prstGeom prst="rect">
            <a:avLst/>
          </a:prstGeom>
          <a:noFill/>
          <a:ln w="9525">
            <a:noFill/>
            <a:miter lim="800000"/>
            <a:headEnd/>
            <a:tailEnd/>
          </a:ln>
        </p:spPr>
      </p:pic>
      <p:pic>
        <p:nvPicPr>
          <p:cNvPr id="6" name="Picture 5" descr="Mahindra Logo.png"/>
          <p:cNvPicPr>
            <a:picLocks noChangeAspect="1"/>
          </p:cNvPicPr>
          <p:nvPr/>
        </p:nvPicPr>
        <p:blipFill>
          <a:blip r:embed="rId3" cstate="email"/>
          <a:srcRect/>
          <a:stretch>
            <a:fillRect/>
          </a:stretch>
        </p:blipFill>
        <p:spPr bwMode="gray">
          <a:xfrm>
            <a:off x="8079319" y="476275"/>
            <a:ext cx="3289300"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800"/>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688"/>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7475557"/>
      </p:ext>
    </p:extLst>
  </p:cSld>
  <p:clrMapOvr>
    <a:masterClrMapping/>
  </p:clrMapOvr>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7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0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0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623822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94885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17" name="Text Placeholder 4"/>
          <p:cNvSpPr>
            <a:spLocks noGrp="1"/>
          </p:cNvSpPr>
          <p:nvPr>
            <p:ph type="body" sz="quarter" idx="10" hasCustomPrompt="1"/>
          </p:nvPr>
        </p:nvSpPr>
        <p:spPr bwMode="gray">
          <a:xfrm>
            <a:off x="641375" y="2467140"/>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43" y="2467140"/>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75" y="198095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43" y="1980958"/>
            <a:ext cx="5245100"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75" y="47034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43" y="47034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600" indent="-233282">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290411" lvl="0" indent="-290411" algn="l" defTabSz="91408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02" lvl="2" indent="-279303" algn="l" defTabSz="91408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02" lvl="3" indent="-279303" algn="l" defTabSz="91408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251" lvl="4" indent="-285651" algn="l" defTabSz="93312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598" lvl="5" indent="-285651" algn="l" defTabSz="91408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75" y="4217328"/>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lvl="0" indent="0" algn="l" defTabSz="91408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43" y="4217328"/>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lvl="0" indent="0" algn="l" defTabSz="91408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21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21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49227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2146719"/>
      </p:ext>
    </p:extLst>
  </p:cSld>
  <p:clrMapOvr>
    <a:masterClrMapping/>
  </p:clrMapOvr>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9" y="234476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0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00"/>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02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02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68398799"/>
      </p:ext>
    </p:extLst>
  </p:cSld>
  <p:clrMapOvr>
    <a:masterClrMapping/>
  </p:clrMapOvr>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15" y="197170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68" y="197170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33" y="197170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0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15" y="424182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68" y="424182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33" y="424182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82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7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61471237"/>
      </p:ext>
    </p:extLst>
  </p:cSld>
  <p:clrMapOvr>
    <a:masterClrMapping/>
  </p:clrMapOvr>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7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7846604"/>
      </p:ext>
    </p:extLst>
  </p:cSld>
  <p:clrMapOvr>
    <a:masterClrMapping/>
  </p:clrMapOvr>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7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35077374"/>
      </p:ext>
    </p:extLst>
  </p:cSld>
  <p:clrMapOvr>
    <a:masterClrMapping/>
  </p:clrMapOvr>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fontAlgn="base" hangingPunct="1">
              <a:spcBef>
                <a:spcPts val="600"/>
              </a:spcBef>
              <a:spcAft>
                <a:spcPct val="0"/>
              </a:spcAft>
              <a:defRPr/>
            </a:pPr>
            <a:r>
              <a:rPr lang="en-US" sz="1000" b="1" dirty="0" smtClean="0">
                <a:solidFill>
                  <a:srgbClr val="6D6E71"/>
                </a:solidFill>
                <a:cs typeface="Arial" pitchFamily="34" charset="0"/>
              </a:rPr>
              <a:t>Disclaimer </a:t>
            </a:r>
          </a:p>
          <a:p>
            <a:pPr algn="just" eaLnBrk="1" fontAlgn="base" hangingPunct="1">
              <a:spcBef>
                <a:spcPts val="600"/>
              </a:spcBef>
              <a:spcAft>
                <a:spcPct val="0"/>
              </a:spcAft>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641351" y="6629425"/>
            <a:ext cx="24317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822451"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67" y="2140194"/>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41589838"/>
      </p:ext>
    </p:extLst>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pic>
        <p:nvPicPr>
          <p:cNvPr id="3" name="Picture 5" descr="Mahindra Logo.png"/>
          <p:cNvPicPr>
            <a:picLocks noChangeAspect="1"/>
          </p:cNvPicPr>
          <p:nvPr/>
        </p:nvPicPr>
        <p:blipFill>
          <a:blip r:embed="rId2" cstate="email"/>
          <a:srcRect/>
          <a:stretch>
            <a:fillRect/>
          </a:stretch>
        </p:blipFill>
        <p:spPr bwMode="gray">
          <a:xfrm>
            <a:off x="2484984" y="2717804"/>
            <a:ext cx="7471833" cy="1490663"/>
          </a:xfrm>
          <a:prstGeom prst="rect">
            <a:avLst/>
          </a:prstGeom>
          <a:noFill/>
          <a:ln w="9525">
            <a:noFill/>
            <a:miter lim="800000"/>
            <a:headEnd/>
            <a:tailEnd/>
          </a:ln>
        </p:spPr>
      </p:pic>
    </p:spTree>
    <p:extLst>
      <p:ext uri="{BB962C8B-B14F-4D97-AF65-F5344CB8AC3E}">
        <p14:creationId xmlns:p14="http://schemas.microsoft.com/office/powerpoint/2010/main" val="1783489507"/>
      </p:ext>
    </p:extLst>
  </p:cSld>
  <p:clrMapOvr>
    <a:masterClrMapping/>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4" name="Titre 1"/>
          <p:cNvSpPr txBox="1">
            <a:spLocks/>
          </p:cNvSpPr>
          <p:nvPr/>
        </p:nvSpPr>
        <p:spPr>
          <a:xfrm>
            <a:off x="165101" y="266700"/>
            <a:ext cx="8492067"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237083" y="6600825"/>
            <a:ext cx="6963833"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3" name="Espace réservé du contenu 2"/>
          <p:cNvSpPr>
            <a:spLocks noGrp="1"/>
          </p:cNvSpPr>
          <p:nvPr>
            <p:ph idx="1"/>
          </p:nvPr>
        </p:nvSpPr>
        <p:spPr>
          <a:xfrm>
            <a:off x="376719" y="1600225"/>
            <a:ext cx="10972800"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235302" y="494874"/>
            <a:ext cx="8493303"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224678199"/>
      </p:ext>
    </p:extLst>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533421"/>
            <a:ext cx="7315200"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600" y="1600225"/>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7600" y="1600225"/>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811667202"/>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582445"/>
      </p:ext>
    </p:extLst>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sp>
        <p:nvSpPr>
          <p:cNvPr id="3"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4A1B5254-7962-4C22-AEFA-8B9A0612FAEB}"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8439167" y="476315"/>
            <a:ext cx="3170767" cy="657225"/>
          </a:xfrm>
          <a:prstGeom prst="rect">
            <a:avLst/>
          </a:prstGeom>
          <a:noFill/>
          <a:ln w="9525">
            <a:noFill/>
            <a:miter lim="800000"/>
            <a:headEnd/>
            <a:tailEnd/>
          </a:ln>
        </p:spPr>
      </p:pic>
    </p:spTree>
    <p:extLst>
      <p:ext uri="{BB962C8B-B14F-4D97-AF65-F5344CB8AC3E}">
        <p14:creationId xmlns:p14="http://schemas.microsoft.com/office/powerpoint/2010/main" val="235852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95" y="1971747"/>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8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94885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42" name="Text Placeholder 4"/>
          <p:cNvSpPr>
            <a:spLocks noGrp="1"/>
          </p:cNvSpPr>
          <p:nvPr>
            <p:ph type="body" sz="quarter" idx="19" hasCustomPrompt="1"/>
          </p:nvPr>
        </p:nvSpPr>
        <p:spPr bwMode="gray">
          <a:xfrm>
            <a:off x="8892226" y="1971747"/>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651" lvl="1" indent="-285651" algn="l" defTabSz="91408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8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95" y="4241894"/>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651" lvl="1" indent="-285651" algn="l" defTabSz="91408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959"/>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226" y="4241894"/>
            <a:ext cx="2724151" cy="1261884"/>
          </a:xfrm>
          <a:ln>
            <a:noFill/>
          </a:ln>
        </p:spPr>
        <p:txBody>
          <a:bodyPr wrap="square" lIns="0" tIns="0" rIns="0" bIns="0">
            <a:spAutoFit/>
          </a:bodyPr>
          <a:lstStyle>
            <a:lvl1pPr marL="0" marR="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600" indent="-233282">
              <a:spcBef>
                <a:spcPts val="0"/>
              </a:spcBef>
              <a:spcAft>
                <a:spcPts val="0"/>
              </a:spcAft>
              <a:buSzPct val="70000"/>
              <a:defRPr sz="1800">
                <a:latin typeface="+mj-lt"/>
              </a:defRPr>
            </a:lvl6pPr>
            <a:lvl7pPr marL="1371120" indent="-228520">
              <a:spcBef>
                <a:spcPts val="0"/>
              </a:spcBef>
              <a:spcAft>
                <a:spcPts val="0"/>
              </a:spcAft>
              <a:buSzPct val="70000"/>
              <a:buFont typeface="Arial" pitchFamily="34" charset="0"/>
              <a:buChar char="–"/>
              <a:defRPr sz="1800" baseline="0">
                <a:latin typeface="+mj-lt"/>
              </a:defRPr>
            </a:lvl7pPr>
            <a:lvl8pPr marL="1599640" indent="-228520">
              <a:spcBef>
                <a:spcPts val="0"/>
              </a:spcBef>
              <a:spcAft>
                <a:spcPts val="0"/>
              </a:spcAft>
              <a:buSzPct val="70000"/>
              <a:defRPr sz="1800" baseline="0">
                <a:latin typeface="+mj-lt"/>
              </a:defRPr>
            </a:lvl8pPr>
            <a:lvl9pPr marL="1823401" indent="-223760">
              <a:spcBef>
                <a:spcPts val="0"/>
              </a:spcBef>
              <a:spcAft>
                <a:spcPts val="0"/>
              </a:spcAft>
              <a:buSzPct val="70000"/>
              <a:buFont typeface="Arial" pitchFamily="34" charset="0"/>
              <a:buChar char="–"/>
              <a:defRPr sz="1800">
                <a:latin typeface="+mj-lt"/>
              </a:defRPr>
            </a:lvl9pPr>
          </a:lstStyle>
          <a:p>
            <a:pPr marL="0" marR="0" lvl="0" indent="0" algn="l" defTabSz="91408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651" lvl="1" indent="-285651" algn="l" defTabSz="91408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959"/>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492278"/>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08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115978701"/>
      </p:ext>
    </p:extLst>
  </p:cSld>
  <p:clrMapOvr>
    <a:masterClrMapping/>
  </p:clrMapOvr>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67" y="476315"/>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12"/>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76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6"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4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3472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6"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4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5144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40"/>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3655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40"/>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6856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67" y="476315"/>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40"/>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87"/>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821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67" y="476315"/>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21" y="4295840"/>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08"/>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7270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80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80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4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4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370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80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9" y="234480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4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40"/>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06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06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0526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15" y="197174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68" y="197174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35" y="197174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4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15" y="424186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68" y="424186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35" y="424186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86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1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955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88057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2193454"/>
            <a:ext cx="10968567" cy="4162427"/>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94885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641349" y="1492278"/>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08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3339337"/>
      </p:ext>
    </p:extLst>
  </p:cSld>
  <p:clrMapOvr>
    <a:masterClrMapping/>
  </p:clrMapOvr>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1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79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4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84"/>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5"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67" y="2140234"/>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3416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2622567"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133520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2" y="65"/>
            <a:ext cx="5291765" cy="1443209"/>
          </a:xfrm>
          <a:prstGeom prst="rect">
            <a:avLst/>
          </a:prstGeom>
        </p:spPr>
      </p:pic>
      <p:sp>
        <p:nvSpPr>
          <p:cNvPr id="20" name="TextBox 20"/>
          <p:cNvSpPr txBox="1">
            <a:spLocks noChangeArrowheads="1"/>
          </p:cNvSpPr>
          <p:nvPr userDrawn="1"/>
        </p:nvSpPr>
        <p:spPr bwMode="gray">
          <a:xfrm>
            <a:off x="641352" y="662946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51832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8"/>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12"/>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2" y="662946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2" y="65"/>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87622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6"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40"/>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69163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6"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40"/>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7714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40"/>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45725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740"/>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0613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2177514"/>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933026"/>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641349" y="1476450"/>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9662983"/>
      </p:ext>
    </p:extLst>
  </p:cSld>
  <p:clrMapOvr>
    <a:masterClrMapping/>
  </p:clrMapOvr>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40"/>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87"/>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65"/>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95173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21" y="4295840"/>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08"/>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65"/>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4401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740"/>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740"/>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782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740"/>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740"/>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8060"/>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8060"/>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3339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15" y="1971708"/>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68" y="197174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35" y="1971708"/>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4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15" y="4241834"/>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68" y="424186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35" y="4241834"/>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86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1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19017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1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971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1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23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5"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82" y="336953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67" y="2140234"/>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352" y="662946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121445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34" y="2717231"/>
            <a:ext cx="7470943" cy="1491023"/>
          </a:xfrm>
          <a:prstGeom prst="rect">
            <a:avLst/>
          </a:prstGeom>
        </p:spPr>
      </p:pic>
    </p:spTree>
    <p:extLst>
      <p:ext uri="{BB962C8B-B14F-4D97-AF65-F5344CB8AC3E}">
        <p14:creationId xmlns:p14="http://schemas.microsoft.com/office/powerpoint/2010/main" val="38008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6485" y="1339851"/>
            <a:ext cx="11440916" cy="4965700"/>
          </a:xfrm>
          <a:prstGeom prst="rect">
            <a:avLst/>
          </a:prstGeom>
        </p:spPr>
        <p:txBody>
          <a:bodyPr lIns="68565" tIns="34283" rIns="68565" bIns="3428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5886266"/>
      </p:ext>
    </p:extLst>
  </p:cSld>
  <p:clrMapOvr>
    <a:masterClrMapping/>
  </p:clrMapOvr>
  <p:transition>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312"/>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08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533" y="3369515"/>
            <a:ext cx="9006415" cy="1554272"/>
          </a:xfrm>
          <a:prstGeom prst="rect">
            <a:avLst/>
          </a:prstGeom>
          <a:noFill/>
          <a:ln w="9525">
            <a:noFill/>
            <a:miter lim="800000"/>
            <a:headEnd/>
            <a:tailEnd/>
          </a:ln>
        </p:spPr>
        <p:txBody>
          <a:bodyPr wrap="square" lIns="0" tIns="0" rIns="0" bIns="0">
            <a:spAutoFit/>
          </a:bodyPr>
          <a:lstStyle/>
          <a:p>
            <a:pPr algn="just" defTabSz="914153">
              <a:spcBef>
                <a:spcPts val="600"/>
              </a:spcBef>
            </a:pPr>
            <a:r>
              <a:rPr lang="en-US" sz="800" b="1" dirty="0">
                <a:solidFill>
                  <a:srgbClr val="6D6E71"/>
                </a:solidFill>
                <a:cs typeface="Arial" pitchFamily="34" charset="0"/>
              </a:rPr>
              <a:t>Disclaimer </a:t>
            </a:r>
          </a:p>
          <a:p>
            <a:pPr algn="just" defTabSz="914153">
              <a:spcBef>
                <a:spcPts val="600"/>
              </a:spcBef>
            </a:pPr>
            <a:r>
              <a:rPr lang="en-US" sz="8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96" y="2140331"/>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081"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6135414"/>
      </p:ext>
    </p:extLst>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sp>
        <p:nvSpPr>
          <p:cNvPr id="3"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4A1B5254-7962-4C22-AEFA-8B9A0612FAEB}"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8439161" y="476305"/>
            <a:ext cx="3170767" cy="657225"/>
          </a:xfrm>
          <a:prstGeom prst="rect">
            <a:avLst/>
          </a:prstGeom>
          <a:noFill/>
          <a:ln w="9525">
            <a:noFill/>
            <a:miter lim="800000"/>
            <a:headEnd/>
            <a:tailEnd/>
          </a:ln>
        </p:spPr>
      </p:pic>
    </p:spTree>
    <p:extLst>
      <p:ext uri="{BB962C8B-B14F-4D97-AF65-F5344CB8AC3E}">
        <p14:creationId xmlns:p14="http://schemas.microsoft.com/office/powerpoint/2010/main" val="18933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61" y="476305"/>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07"/>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1035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0"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3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9881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0"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30"/>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775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30"/>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4582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30"/>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4870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61" y="476305"/>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30"/>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82"/>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1058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61" y="476305"/>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21" y="4295830"/>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03"/>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918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9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79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3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3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1310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9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9" y="234479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30"/>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30"/>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05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050"/>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07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407" tIns="45702" rIns="91407" bIns="45702" rtlCol="0" anchor="ctr"/>
          <a:lstStyle/>
          <a:p>
            <a:pPr algn="ctr" defTabSz="914153"/>
            <a:endParaRPr lang="en-US" sz="1800"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805" y="2717232"/>
            <a:ext cx="7470943" cy="1491023"/>
          </a:xfrm>
          <a:prstGeom prst="rect">
            <a:avLst/>
          </a:prstGeom>
        </p:spPr>
      </p:pic>
    </p:spTree>
    <p:extLst>
      <p:ext uri="{BB962C8B-B14F-4D97-AF65-F5344CB8AC3E}">
        <p14:creationId xmlns:p14="http://schemas.microsoft.com/office/powerpoint/2010/main" val="1109271820"/>
      </p:ext>
    </p:extLst>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09" y="197173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61" y="197173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29" y="197173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3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09" y="424185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61" y="424185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29" y="424185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85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0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056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0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0655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073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84"/>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5"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61" y="2140224"/>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9886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2622560"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266848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2" y="55"/>
            <a:ext cx="5291765" cy="1443209"/>
          </a:xfrm>
          <a:prstGeom prst="rect">
            <a:avLst/>
          </a:prstGeom>
        </p:spPr>
      </p:pic>
      <p:sp>
        <p:nvSpPr>
          <p:cNvPr id="20" name="TextBox 20"/>
          <p:cNvSpPr txBox="1">
            <a:spLocks noChangeArrowheads="1"/>
          </p:cNvSpPr>
          <p:nvPr userDrawn="1"/>
        </p:nvSpPr>
        <p:spPr bwMode="gray">
          <a:xfrm>
            <a:off x="641352" y="662945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2415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8"/>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07"/>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2" y="662945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2" y="55"/>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22836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0"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30"/>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02977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0"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30"/>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1621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30"/>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8190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508548"/>
      </p:ext>
    </p:extLst>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730"/>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1910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30"/>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82"/>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55"/>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00082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21" y="4295830"/>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03"/>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55"/>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027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730"/>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730"/>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4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730"/>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730"/>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8050"/>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8050"/>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527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09" y="19717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61" y="197173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29" y="19717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3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09" y="4241829"/>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61" y="424185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29" y="4241829"/>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85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0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8008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07"/>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5973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7"/>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964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5"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75" y="336953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61" y="2140224"/>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352" y="662945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36545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27" y="2717231"/>
            <a:ext cx="7470943" cy="1491023"/>
          </a:xfrm>
          <a:prstGeom prst="rect">
            <a:avLst/>
          </a:prstGeom>
        </p:spPr>
      </p:pic>
    </p:spTree>
    <p:extLst>
      <p:ext uri="{BB962C8B-B14F-4D97-AF65-F5344CB8AC3E}">
        <p14:creationId xmlns:p14="http://schemas.microsoft.com/office/powerpoint/2010/main" val="235604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783027"/>
      </p:ext>
    </p:extLst>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5"/>
          <p:cNvSpPr txBox="1">
            <a:spLocks/>
          </p:cNvSpPr>
          <p:nvPr userDrawn="1"/>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98C01D38-036C-450D-A1D0-8A00AED54688}"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268235169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23"/>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2491205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1"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2" y="1972044"/>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17696992"/>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544"/>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98"/>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0719170"/>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41" y="4296144"/>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41" y="1971844"/>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756643"/>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641351"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2044"/>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2044"/>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5438741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641351"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364819"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2044"/>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2044"/>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364"/>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364"/>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3276588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09" y="197204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61" y="197204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30" y="197204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204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09" y="424217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61" y="424217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30" y="424217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217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52" y="1270821"/>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31361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52" y="1270821"/>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67337275"/>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460020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25106"/>
      </p:ext>
    </p:extLst>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822451" y="3370441"/>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5"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61" y="2140538"/>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7222209"/>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7" descr="Mahindra Logo.png"/>
          <p:cNvPicPr>
            <a:picLocks noChangeAspect="1"/>
          </p:cNvPicPr>
          <p:nvPr userDrawn="1"/>
        </p:nvPicPr>
        <p:blipFill>
          <a:blip r:embed="rId2"/>
          <a:srcRect/>
          <a:stretch>
            <a:fillRect/>
          </a:stretch>
        </p:blipFill>
        <p:spPr bwMode="gray">
          <a:xfrm>
            <a:off x="2622560"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2229624264"/>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2476" y="4581120"/>
            <a:ext cx="7122581"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822476" y="2214586"/>
            <a:ext cx="7122581" cy="615553"/>
          </a:xfrm>
        </p:spPr>
        <p:txBody>
          <a:bodyPr/>
          <a:lstStyle>
            <a:lvl1pPr algn="l">
              <a:defRPr sz="40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8913282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5" descr="ridge4.png"/>
          <p:cNvPicPr>
            <a:picLocks noChangeAspect="1"/>
          </p:cNvPicPr>
          <p:nvPr userDrawn="1"/>
        </p:nvPicPr>
        <p:blipFill>
          <a:blip r:embed="rId2"/>
          <a:srcRect/>
          <a:stretch>
            <a:fillRect/>
          </a:stretch>
        </p:blipFill>
        <p:spPr bwMode="ltGray">
          <a:xfrm>
            <a:off x="2125" y="0"/>
            <a:ext cx="5291667" cy="1443038"/>
          </a:xfrm>
          <a:prstGeom prst="rect">
            <a:avLst/>
          </a:prstGeom>
          <a:noFill/>
          <a:ln w="9525">
            <a:noFill/>
            <a:miter lim="800000"/>
            <a:headEnd/>
            <a:tailEnd/>
          </a:ln>
        </p:spPr>
      </p:pic>
      <p:sp>
        <p:nvSpPr>
          <p:cNvPr id="3" name="Slide Number Placeholder 5"/>
          <p:cNvSpPr txBox="1">
            <a:spLocks/>
          </p:cNvSpPr>
          <p:nvPr userDrawn="1"/>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BF2C0C1F-8DFD-47D2-AFB5-75A7439C8A56}"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1210493269"/>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23"/>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992365"/>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1"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2" y="1972044"/>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0871785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1"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2" y="1972044"/>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8027882"/>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52" y="1972044"/>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566580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2044"/>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6535018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686167"/>
            <a:ext cx="10972800" cy="138499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6040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or freeform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284365"/>
      </p:ext>
    </p:extLst>
  </p:cSld>
  <p:clrMapOvr>
    <a:masterClrMapping/>
  </p:clrMapOvr>
  <p:timing>
    <p:tnLst>
      <p:par>
        <p:cTn id="1" dur="indefinite" restart="never" nodeType="tmRoot"/>
      </p:par>
    </p:tnLst>
  </p:timing>
</p:sldLayout>
</file>

<file path=ppt/slideLayouts/slideLayout370.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2" name="TextBox 20"/>
          <p:cNvSpPr txBox="1">
            <a:spLocks noChangeArrowheads="1"/>
          </p:cNvSpPr>
          <p:nvPr userDrawn="1"/>
        </p:nvSpPr>
        <p:spPr bwMode="gray">
          <a:xfrm>
            <a:off x="641352" y="6629769"/>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181978365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 name="Picture 5" descr="ridge4.png"/>
          <p:cNvPicPr>
            <a:picLocks noChangeAspect="1"/>
          </p:cNvPicPr>
          <p:nvPr userDrawn="1"/>
        </p:nvPicPr>
        <p:blipFill>
          <a:blip r:embed="rId2"/>
          <a:srcRect/>
          <a:stretch>
            <a:fillRect/>
          </a:stretch>
        </p:blipFill>
        <p:spPr bwMode="ltGray">
          <a:xfrm>
            <a:off x="2125" y="0"/>
            <a:ext cx="5291667" cy="1443038"/>
          </a:xfrm>
          <a:prstGeom prst="rect">
            <a:avLst/>
          </a:prstGeom>
          <a:noFill/>
          <a:ln w="9525">
            <a:noFill/>
            <a:miter lim="800000"/>
            <a:headEnd/>
            <a:tailEnd/>
          </a:ln>
        </p:spPr>
      </p:pic>
      <p:sp>
        <p:nvSpPr>
          <p:cNvPr id="3" name="Slide Number Placeholder 5"/>
          <p:cNvSpPr txBox="1">
            <a:spLocks/>
          </p:cNvSpPr>
          <p:nvPr userDrawn="1"/>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EAB3BE79-BDA4-40F4-90A1-0557966E4812}"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3757987423"/>
      </p:ext>
    </p:extLst>
  </p:cSld>
  <p:clrMapOvr>
    <a:masterClrMapping/>
  </p:clrMapOvr>
  <p:transition spd="slow"/>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pic>
        <p:nvPicPr>
          <p:cNvPr id="4" name="Picture 5" descr="ridge4.png"/>
          <p:cNvPicPr>
            <a:picLocks noChangeAspect="1"/>
          </p:cNvPicPr>
          <p:nvPr userDrawn="1"/>
        </p:nvPicPr>
        <p:blipFill>
          <a:blip r:embed="rId2"/>
          <a:srcRect/>
          <a:stretch>
            <a:fillRect/>
          </a:stretch>
        </p:blipFill>
        <p:spPr bwMode="ltGray">
          <a:xfrm>
            <a:off x="2125" y="0"/>
            <a:ext cx="5291667" cy="1443038"/>
          </a:xfrm>
          <a:prstGeom prst="rect">
            <a:avLst/>
          </a:prstGeom>
          <a:noFill/>
          <a:ln w="9525">
            <a:noFill/>
            <a:miter lim="800000"/>
            <a:headEnd/>
            <a:tailEnd/>
          </a:ln>
        </p:spPr>
      </p:pic>
      <p:pic>
        <p:nvPicPr>
          <p:cNvPr id="5" name="Picture 7" descr="Mahindra Logo.png"/>
          <p:cNvPicPr>
            <a:picLocks noChangeAspect="1"/>
          </p:cNvPicPr>
          <p:nvPr userDrawn="1"/>
        </p:nvPicPr>
        <p:blipFill>
          <a:blip r:embed="rId3"/>
          <a:srcRect/>
          <a:stretch>
            <a:fillRect/>
          </a:stretch>
        </p:blipFill>
        <p:spPr bwMode="gray">
          <a:xfrm>
            <a:off x="8439162" y="476619"/>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23"/>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0755419"/>
      </p:ext>
    </p:extLst>
  </p:cSld>
  <p:clrMapOvr>
    <a:masterClrMapping/>
  </p:clrMapOvr>
  <p:transition spd="slow"/>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1"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2" y="1972044"/>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50021800"/>
      </p:ext>
    </p:extLst>
  </p:cSld>
  <p:clrMapOvr>
    <a:masterClrMapping/>
  </p:clrMapOvr>
  <p:transition spd="slow"/>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1"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2" y="1972044"/>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5691856"/>
      </p:ext>
    </p:extLst>
  </p:cSld>
  <p:clrMapOvr>
    <a:masterClrMapping/>
  </p:clrMapOvr>
  <p:transition spd="slow"/>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52" y="1972044"/>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10616710"/>
      </p:ext>
    </p:extLst>
  </p:cSld>
  <p:clrMapOvr>
    <a:masterClrMapping/>
  </p:clrMapOvr>
  <p:transition spd="slow"/>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2044"/>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15292845"/>
      </p:ext>
    </p:extLst>
  </p:cSld>
  <p:clrMapOvr>
    <a:masterClrMapping/>
  </p:clrMapOvr>
  <p:transition spd="slow"/>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userDrawn="1"/>
        </p:nvPicPr>
        <p:blipFill>
          <a:blip r:embed="rId2"/>
          <a:srcRect/>
          <a:stretch>
            <a:fillRect/>
          </a:stretch>
        </p:blipFill>
        <p:spPr bwMode="ltGray">
          <a:xfrm>
            <a:off x="2125" y="0"/>
            <a:ext cx="5291667" cy="1443038"/>
          </a:xfrm>
          <a:prstGeom prst="rect">
            <a:avLst/>
          </a:prstGeom>
          <a:noFill/>
          <a:ln w="9525">
            <a:noFill/>
            <a:miter lim="800000"/>
            <a:headEnd/>
            <a:tailEnd/>
          </a:ln>
        </p:spPr>
      </p:pic>
      <p:pic>
        <p:nvPicPr>
          <p:cNvPr id="5" name="Picture 7" descr="Mahindra Logo.png"/>
          <p:cNvPicPr>
            <a:picLocks noChangeAspect="1"/>
          </p:cNvPicPr>
          <p:nvPr userDrawn="1"/>
        </p:nvPicPr>
        <p:blipFill>
          <a:blip r:embed="rId3"/>
          <a:srcRect/>
          <a:stretch>
            <a:fillRect/>
          </a:stretch>
        </p:blipFill>
        <p:spPr bwMode="gray">
          <a:xfrm>
            <a:off x="8439162" y="476619"/>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544"/>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98"/>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6791352"/>
      </p:ext>
    </p:extLst>
  </p:cSld>
  <p:clrMapOvr>
    <a:masterClrMapping/>
  </p:clrMapOvr>
  <p:transition spd="slow"/>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userDrawn="1"/>
        </p:nvPicPr>
        <p:blipFill>
          <a:blip r:embed="rId2"/>
          <a:srcRect/>
          <a:stretch>
            <a:fillRect/>
          </a:stretch>
        </p:blipFill>
        <p:spPr bwMode="ltGray">
          <a:xfrm>
            <a:off x="2125" y="0"/>
            <a:ext cx="5291667" cy="1443038"/>
          </a:xfrm>
          <a:prstGeom prst="rect">
            <a:avLst/>
          </a:prstGeom>
          <a:noFill/>
          <a:ln w="9525">
            <a:noFill/>
            <a:miter lim="800000"/>
            <a:headEnd/>
            <a:tailEnd/>
          </a:ln>
        </p:spPr>
      </p:pic>
      <p:pic>
        <p:nvPicPr>
          <p:cNvPr id="6" name="Picture 7" descr="Mahindra Logo.png"/>
          <p:cNvPicPr>
            <a:picLocks noChangeAspect="1"/>
          </p:cNvPicPr>
          <p:nvPr userDrawn="1"/>
        </p:nvPicPr>
        <p:blipFill>
          <a:blip r:embed="rId3"/>
          <a:srcRect/>
          <a:stretch>
            <a:fillRect/>
          </a:stretch>
        </p:blipFill>
        <p:spPr bwMode="gray">
          <a:xfrm>
            <a:off x="8439162" y="476619"/>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41" y="4296144"/>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41" y="1971844"/>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39774180"/>
      </p:ext>
    </p:extLst>
  </p:cSld>
  <p:clrMapOvr>
    <a:masterClrMapping/>
  </p:clrMapOvr>
  <p:transition spd="slow"/>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userDrawn="1"/>
        </p:nvCxnSpPr>
        <p:spPr bwMode="gray">
          <a:xfrm>
            <a:off x="641351"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2044"/>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2044"/>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6010754"/>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010066"/>
      </p:ext>
    </p:extLst>
  </p:cSld>
  <p:clrMapOvr>
    <a:masterClrMapping/>
  </p:clrMapOvr>
  <p:timing>
    <p:tnLst>
      <p:par>
        <p:cTn id="1" dur="indefinite" restart="never" nodeType="tmRoot"/>
      </p:par>
    </p:tnLst>
  </p:timing>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641351"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364819" y="2345107"/>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2044"/>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2044"/>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364"/>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364"/>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48664412"/>
      </p:ext>
    </p:extLst>
  </p:cSld>
  <p:clrMapOvr>
    <a:masterClrMapping/>
  </p:clrMapOvr>
  <p:transition spd="slow"/>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09" y="197204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61" y="197204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30" y="197204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204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09" y="424217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61" y="424217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30" y="4242170"/>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2170"/>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52" y="1270821"/>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1211239"/>
      </p:ext>
    </p:extLst>
  </p:cSld>
  <p:clrMapOvr>
    <a:masterClrMapping/>
  </p:clrMapOvr>
  <p:transition spd="slow"/>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52" y="1270821"/>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96479021"/>
      </p:ext>
    </p:extLst>
  </p:cSld>
  <p:clrMapOvr>
    <a:masterClrMapping/>
  </p:clrMapOvr>
  <p:transition spd="slow"/>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52" y="1270821"/>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23682884"/>
      </p:ext>
    </p:extLst>
  </p:cSld>
  <p:clrMapOvr>
    <a:masterClrMapping/>
  </p:clrMapOvr>
  <p:transition spd="slow"/>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822451" y="3370441"/>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5"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61" y="2140538"/>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1384788"/>
      </p:ext>
    </p:extLst>
  </p:cSld>
  <p:clrMapOvr>
    <a:masterClrMapping/>
  </p:clrMapOvr>
  <p:transition spd="slow"/>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7" descr="Mahindra Logo.png"/>
          <p:cNvPicPr>
            <a:picLocks noChangeAspect="1"/>
          </p:cNvPicPr>
          <p:nvPr userDrawn="1"/>
        </p:nvPicPr>
        <p:blipFill>
          <a:blip r:embed="rId2"/>
          <a:srcRect/>
          <a:stretch>
            <a:fillRect/>
          </a:stretch>
        </p:blipFill>
        <p:spPr bwMode="gray">
          <a:xfrm>
            <a:off x="2622560"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3972649962"/>
      </p:ext>
    </p:extLst>
  </p:cSld>
  <p:clrMapOvr>
    <a:masterClrMapping/>
  </p:clrMapOvr>
  <p:transition spd="slow"/>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sp>
        <p:nvSpPr>
          <p:cNvPr id="3"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4A1B5254-7962-4C22-AEFA-8B9A0612FAEB}"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8439159" y="476303"/>
            <a:ext cx="3170767" cy="657225"/>
          </a:xfrm>
          <a:prstGeom prst="rect">
            <a:avLst/>
          </a:prstGeom>
          <a:noFill/>
          <a:ln w="9525">
            <a:noFill/>
            <a:miter lim="800000"/>
            <a:headEnd/>
            <a:tailEnd/>
          </a:ln>
        </p:spPr>
      </p:pic>
    </p:spTree>
    <p:extLst>
      <p:ext uri="{BB962C8B-B14F-4D97-AF65-F5344CB8AC3E}">
        <p14:creationId xmlns:p14="http://schemas.microsoft.com/office/powerpoint/2010/main" val="219452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59" y="476303"/>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06"/>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9023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8"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2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53853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8"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2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9505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82609"/>
      </p:ext>
    </p:extLst>
  </p:cSld>
  <p:clrMapOvr>
    <a:masterClrMapping/>
  </p:clrMapOvr>
  <p:timing>
    <p:tnLst>
      <p:par>
        <p:cTn id="1" dur="indefinite" restart="never" nodeType="tmRoot"/>
      </p:par>
    </p:tnLst>
  </p:timing>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28"/>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6859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1" y="1971728"/>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0258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59" y="476303"/>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228"/>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81"/>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1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9" y="476303"/>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21" y="4295828"/>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02"/>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346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91"/>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9" y="2344791"/>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728"/>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9" y="1971728"/>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7750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91"/>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9" y="2344791"/>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9"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9"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728"/>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9" y="1971728"/>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9"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8048"/>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9" y="4208048"/>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1592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07" y="1971728"/>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60" y="197172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27" y="1971728"/>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72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207" y="424185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60" y="424185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27" y="4241854"/>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85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0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4897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0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617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871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84"/>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5"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9" y="2140222"/>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05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6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50325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2" y="108"/>
            <a:ext cx="5291765" cy="1443209"/>
          </a:xfrm>
          <a:prstGeom prst="rect">
            <a:avLst/>
          </a:prstGeom>
        </p:spPr>
      </p:pic>
      <p:sp>
        <p:nvSpPr>
          <p:cNvPr id="20" name="TextBox 20"/>
          <p:cNvSpPr txBox="1">
            <a:spLocks noChangeArrowheads="1"/>
          </p:cNvSpPr>
          <p:nvPr userDrawn="1"/>
        </p:nvSpPr>
        <p:spPr bwMode="gray">
          <a:xfrm>
            <a:off x="641351" y="662956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754"/>
            <a:ext cx="3289739" cy="656555"/>
          </a:xfrm>
          <a:prstGeom prst="rect">
            <a:avLst/>
          </a:prstGeom>
        </p:spPr>
      </p:pic>
    </p:spTree>
    <p:extLst>
      <p:ext uri="{BB962C8B-B14F-4D97-AF65-F5344CB8AC3E}">
        <p14:creationId xmlns:p14="http://schemas.microsoft.com/office/powerpoint/2010/main" val="909289971"/>
      </p:ext>
    </p:extLst>
  </p:cSld>
  <p:clrMapOvr>
    <a:masterClrMapping/>
  </p:clrMapOvr>
  <p:timing>
    <p:tnLst>
      <p:par>
        <p:cTn id="1" dur="indefinite" restart="never" nodeType="tmRoot"/>
      </p:par>
    </p:tnLst>
  </p:timing>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2622559" y="2717804"/>
            <a:ext cx="7198783" cy="1490663"/>
          </a:xfrm>
          <a:prstGeom prst="rect">
            <a:avLst/>
          </a:prstGeom>
          <a:noFill/>
          <a:ln w="9525">
            <a:noFill/>
            <a:miter lim="800000"/>
            <a:headEnd/>
            <a:tailEnd/>
          </a:ln>
        </p:spPr>
      </p:pic>
    </p:spTree>
    <p:extLst>
      <p:ext uri="{BB962C8B-B14F-4D97-AF65-F5344CB8AC3E}">
        <p14:creationId xmlns:p14="http://schemas.microsoft.com/office/powerpoint/2010/main" val="405399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2" y="53"/>
            <a:ext cx="5291765" cy="1443209"/>
          </a:xfrm>
          <a:prstGeom prst="rect">
            <a:avLst/>
          </a:prstGeom>
        </p:spPr>
      </p:pic>
      <p:sp>
        <p:nvSpPr>
          <p:cNvPr id="20" name="TextBox 20"/>
          <p:cNvSpPr txBox="1">
            <a:spLocks noChangeArrowheads="1"/>
          </p:cNvSpPr>
          <p:nvPr userDrawn="1"/>
        </p:nvSpPr>
        <p:spPr bwMode="gray">
          <a:xfrm>
            <a:off x="641352" y="6629454"/>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63870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8"/>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06"/>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2" y="6629454"/>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2" y="53"/>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12151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8"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2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7228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8"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2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64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28"/>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761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728"/>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4917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28"/>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81"/>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53"/>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49713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21" y="4295828"/>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02"/>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53"/>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81941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72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72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333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7"/>
            <a:ext cx="7349067"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75"/>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1" y="662956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2" y="108"/>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754"/>
            <a:ext cx="3289739" cy="656555"/>
          </a:xfrm>
          <a:prstGeom prst="rect">
            <a:avLst/>
          </a:prstGeom>
        </p:spPr>
      </p:pic>
    </p:spTree>
    <p:extLst>
      <p:ext uri="{BB962C8B-B14F-4D97-AF65-F5344CB8AC3E}">
        <p14:creationId xmlns:p14="http://schemas.microsoft.com/office/powerpoint/2010/main" val="892554311"/>
      </p:ext>
    </p:extLst>
  </p:cSld>
  <p:clrMapOvr>
    <a:masterClrMapping/>
  </p:clrMapOvr>
  <p:timing>
    <p:tnLst>
      <p:par>
        <p:cTn id="1" dur="indefinite" restart="never" nodeType="tmRoot"/>
      </p:par>
    </p:tnLst>
  </p:timing>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72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728"/>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804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804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8867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07" y="19717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60" y="197172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27" y="19717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2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07" y="4241828"/>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60" y="424185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27" y="4241828"/>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85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50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0763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50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788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50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4369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5"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74" y="336953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9" y="2140222"/>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352" y="6629454"/>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74287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26" y="2717231"/>
            <a:ext cx="7470943" cy="1491023"/>
          </a:xfrm>
          <a:prstGeom prst="rect">
            <a:avLst/>
          </a:prstGeom>
        </p:spPr>
      </p:pic>
    </p:spTree>
    <p:extLst>
      <p:ext uri="{BB962C8B-B14F-4D97-AF65-F5344CB8AC3E}">
        <p14:creationId xmlns:p14="http://schemas.microsoft.com/office/powerpoint/2010/main" val="44596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23" y="0"/>
            <a:ext cx="5291667" cy="1443038"/>
          </a:xfrm>
          <a:prstGeom prst="rect">
            <a:avLst/>
          </a:prstGeom>
          <a:noFill/>
          <a:ln w="9525">
            <a:noFill/>
            <a:miter lim="800000"/>
            <a:headEnd/>
            <a:tailEnd/>
          </a:ln>
        </p:spPr>
      </p:pic>
      <p:sp>
        <p:nvSpPr>
          <p:cNvPr id="3" name="Slide Number Placeholder 5"/>
          <p:cNvSpPr txBox="1">
            <a:spLocks/>
          </p:cNvSpPr>
          <p:nvPr/>
        </p:nvSpPr>
        <p:spPr bwMode="auto">
          <a:xfrm>
            <a:off x="11814774" y="6613576"/>
            <a:ext cx="157094" cy="1538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8439165" y="476250"/>
            <a:ext cx="3170767" cy="657226"/>
          </a:xfrm>
          <a:prstGeom prst="rect">
            <a:avLst/>
          </a:prstGeom>
          <a:noFill/>
          <a:ln w="9525">
            <a:noFill/>
            <a:miter lim="800000"/>
            <a:headEnd/>
            <a:tailEnd/>
          </a:ln>
        </p:spPr>
      </p:pic>
    </p:spTree>
    <p:extLst>
      <p:ext uri="{BB962C8B-B14F-4D97-AF65-F5344CB8AC3E}">
        <p14:creationId xmlns:p14="http://schemas.microsoft.com/office/powerpoint/2010/main" val="2379436505"/>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23"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65" y="476250"/>
            <a:ext cx="3170767" cy="657226"/>
          </a:xfrm>
          <a:prstGeom prst="rect">
            <a:avLst/>
          </a:prstGeom>
          <a:noFill/>
          <a:ln w="9525">
            <a:noFill/>
            <a:miter lim="800000"/>
            <a:headEnd/>
            <a:tailEnd/>
          </a:ln>
        </p:spPr>
      </p:pic>
      <p:sp>
        <p:nvSpPr>
          <p:cNvPr id="3" name="Subtitle 2"/>
          <p:cNvSpPr>
            <a:spLocks noGrp="1"/>
          </p:cNvSpPr>
          <p:nvPr>
            <p:ph type="subTitle" idx="1"/>
          </p:nvPr>
        </p:nvSpPr>
        <p:spPr bwMode="gray">
          <a:xfrm>
            <a:off x="2436285" y="4053701"/>
            <a:ext cx="7349067"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22"/>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0648567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5"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1" y="1971819"/>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32320845"/>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65"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51" y="1971819"/>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51" y="1270597"/>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103195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5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83"/>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526764267"/>
      </p:ext>
    </p:extLst>
  </p:cSld>
  <p:clrMapOvr>
    <a:masterClrMapping/>
  </p:clrMapOvr>
  <p:timing>
    <p:tnLst>
      <p:par>
        <p:cTn id="1" dur="indefinite" restart="never" nodeType="tmRoot"/>
      </p:par>
    </p:tnLst>
  </p:timing>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51" y="1971820"/>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23463061"/>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7" y="1971675"/>
            <a:ext cx="5437716"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1619" y="1971819"/>
            <a:ext cx="5128684"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51" y="1270597"/>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41710712"/>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23"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65" y="476250"/>
            <a:ext cx="3170767" cy="657226"/>
          </a:xfrm>
          <a:prstGeom prst="rect">
            <a:avLst/>
          </a:prstGeom>
          <a:noFill/>
          <a:ln w="9525">
            <a:noFill/>
            <a:miter lim="800000"/>
            <a:headEnd/>
            <a:tailEnd/>
          </a:ln>
        </p:spPr>
      </p:pic>
      <p:sp>
        <p:nvSpPr>
          <p:cNvPr id="3" name="Subtitle 2"/>
          <p:cNvSpPr>
            <a:spLocks noGrp="1"/>
          </p:cNvSpPr>
          <p:nvPr>
            <p:ph type="subTitle" idx="1"/>
          </p:nvPr>
        </p:nvSpPr>
        <p:spPr bwMode="gray">
          <a:xfrm>
            <a:off x="2453217" y="4067321"/>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97"/>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46688418"/>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23"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65" y="476250"/>
            <a:ext cx="3170767"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6"/>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8035" y="4295921"/>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36" y="1971735"/>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7750572"/>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7" y="234488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23" y="2344883"/>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8" y="2467120"/>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25" y="2467120"/>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8" y="1980983"/>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25" y="1980983"/>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51" y="1270597"/>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845438"/>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7" y="2017188"/>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23" y="2017188"/>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7" y="4349510"/>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23" y="4349510"/>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8" y="2139568"/>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25" y="2139568"/>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8" y="1721527"/>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25" y="1721527"/>
            <a:ext cx="5245100"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8" y="4512369"/>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25" y="4512369"/>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8" y="4053384"/>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25" y="4053384"/>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2413064024"/>
      </p:ext>
    </p:extLst>
  </p:cSld>
  <p:clrMapOvr>
    <a:masterClrMapping/>
  </p:clrMapOvr>
  <p:timing>
    <p:tnLst>
      <p:par>
        <p:cTn id="1" dur="indefinite" restart="never" nodeType="tmRoot"/>
      </p:par>
    </p:tnLst>
  </p:timing>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4" name="Straight Connector 13"/>
          <p:cNvCxnSpPr/>
          <p:nvPr/>
        </p:nvCxnSpPr>
        <p:spPr bwMode="gray">
          <a:xfrm>
            <a:off x="641379" y="4253974"/>
            <a:ext cx="10932584"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8" y="2071329"/>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25" y="2071329"/>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8" y="1721527"/>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8" y="4280353"/>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25" y="4280353"/>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8" y="3916902"/>
            <a:ext cx="5245100"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51" y="1270597"/>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99" y="2031622"/>
            <a:ext cx="10932584"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42057"/>
      </p:ext>
    </p:extLst>
  </p:cSld>
  <p:clrMapOvr>
    <a:masterClrMapping/>
  </p:clrMapOvr>
  <p:timing>
    <p:tnLst>
      <p:par>
        <p:cTn id="1" dur="indefinite" restart="never" nodeType="tmRoot"/>
      </p:par>
    </p:tnLst>
  </p:timing>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214" y="1971819"/>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72" y="1971820"/>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33" y="1971819"/>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75" y="1971820"/>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1214" y="424194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72" y="424194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2133" y="424194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75" y="424194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51" y="1270597"/>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3391336"/>
      </p:ext>
    </p:extLst>
  </p:cSld>
  <p:clrMapOvr>
    <a:masterClrMapping/>
  </p:clrMapOvr>
  <p:timing>
    <p:tnLst>
      <p:par>
        <p:cTn id="1" dur="indefinite" restart="never" nodeType="tmRoot"/>
      </p:par>
    </p:tnLst>
  </p:timing>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51" y="1270597"/>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5360626"/>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51" y="1270597"/>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77607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5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83"/>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61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86400069"/>
      </p:ext>
    </p:extLst>
  </p:cSld>
  <p:clrMapOvr>
    <a:masterClrMapping/>
  </p:clrMapOvr>
  <p:timing>
    <p:tnLst>
      <p:par>
        <p:cTn id="1" dur="indefinite" restart="never" nodeType="tmRoot"/>
      </p:par>
    </p:tnLst>
  </p:timing>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327"/>
            <a:ext cx="9006416" cy="1892826"/>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5" y="1527297"/>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80" y="2140313"/>
            <a:ext cx="8979504"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3583106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2622580" y="2717804"/>
            <a:ext cx="7198784" cy="1490663"/>
          </a:xfrm>
          <a:prstGeom prst="rect">
            <a:avLst/>
          </a:prstGeom>
          <a:noFill/>
          <a:ln w="9525">
            <a:noFill/>
            <a:miter lim="800000"/>
            <a:headEnd/>
            <a:tailEnd/>
          </a:ln>
        </p:spPr>
      </p:pic>
    </p:spTree>
    <p:extLst>
      <p:ext uri="{BB962C8B-B14F-4D97-AF65-F5344CB8AC3E}">
        <p14:creationId xmlns:p14="http://schemas.microsoft.com/office/powerpoint/2010/main" val="33082834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84"/>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54638719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75" y="1971679"/>
            <a:ext cx="5437716" cy="4162426"/>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1" y="1971783"/>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1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693931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92"/>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350"/>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108"/>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754"/>
            <a:ext cx="3289739" cy="656555"/>
          </a:xfrm>
          <a:prstGeom prst="rect">
            <a:avLst/>
          </a:prstGeom>
        </p:spPr>
      </p:pic>
    </p:spTree>
    <p:extLst>
      <p:ext uri="{BB962C8B-B14F-4D97-AF65-F5344CB8AC3E}">
        <p14:creationId xmlns:p14="http://schemas.microsoft.com/office/powerpoint/2010/main" val="247444525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8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8017" y="4295944"/>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33"/>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2" y="108"/>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754"/>
            <a:ext cx="3289739" cy="656555"/>
          </a:xfrm>
          <a:prstGeom prst="rect">
            <a:avLst/>
          </a:prstGeom>
        </p:spPr>
      </p:pic>
    </p:spTree>
    <p:extLst>
      <p:ext uri="{BB962C8B-B14F-4D97-AF65-F5344CB8AC3E}">
        <p14:creationId xmlns:p14="http://schemas.microsoft.com/office/powerpoint/2010/main" val="198809849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75" y="246713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43" y="246713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75" y="198095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43" y="198095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1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1328322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75" y="246713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43" y="246713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75" y="198095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43" y="1980958"/>
            <a:ext cx="5245100"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89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75" y="47034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43" y="4703454"/>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75" y="4217326"/>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43" y="4217326"/>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21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217"/>
            <a:ext cx="5208869"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61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63356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779"/>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536967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95" y="197174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226" y="197174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295" y="424189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95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226" y="424189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953"/>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614"/>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5651192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8"/>
            <a:ext cx="10968567"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14"/>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40016832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6"/>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356" y="72709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1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2468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312"/>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533" y="3369514"/>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96" y="2140326"/>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351" y="6629566"/>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340667869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805" y="2717232"/>
            <a:ext cx="7470943" cy="1491023"/>
          </a:xfrm>
          <a:prstGeom prst="rect">
            <a:avLst/>
          </a:prstGeom>
        </p:spPr>
      </p:pic>
    </p:spTree>
    <p:extLst>
      <p:ext uri="{BB962C8B-B14F-4D97-AF65-F5344CB8AC3E}">
        <p14:creationId xmlns:p14="http://schemas.microsoft.com/office/powerpoint/2010/main" val="262616514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Tree>
    <p:extLst>
      <p:ext uri="{BB962C8B-B14F-4D97-AF65-F5344CB8AC3E}">
        <p14:creationId xmlns:p14="http://schemas.microsoft.com/office/powerpoint/2010/main" val="353380407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403931" y="1465507"/>
            <a:ext cx="11392276"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extLst>
      <p:ext uri="{BB962C8B-B14F-4D97-AF65-F5344CB8AC3E}">
        <p14:creationId xmlns:p14="http://schemas.microsoft.com/office/powerpoint/2010/main" val="134329628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1072" y="102"/>
            <a:ext cx="5291765"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146915730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1"/>
            <a:ext cx="7349067"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75"/>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1072" y="102"/>
            <a:ext cx="5291765"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260348307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7"/>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2990873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5" y="1971675"/>
            <a:ext cx="5437716"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1601" y="1971778"/>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6838658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7"/>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60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4226274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79"/>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7663265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75" y="1971675"/>
            <a:ext cx="5437716"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778"/>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975108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91"/>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350"/>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1072" y="102"/>
            <a:ext cx="5291765"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125022962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8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938"/>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28"/>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1072" y="102"/>
            <a:ext cx="5291765"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58540018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75" y="246712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39" y="246712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75" y="198094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39" y="198094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0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6680201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75" y="246712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39" y="246712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75" y="1980948"/>
            <a:ext cx="5245100"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39" y="1980948"/>
            <a:ext cx="5245100"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75" y="470344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39" y="4703448"/>
            <a:ext cx="5245100"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75" y="4217320"/>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39" y="4217320"/>
            <a:ext cx="5245100"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20"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60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027048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95" y="197173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226" y="197173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95" y="424188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953"/>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226" y="424188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953"/>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608"/>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7335368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08"/>
            <a:ext cx="10966451"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6849326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727080"/>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8"/>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87802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9253" y="476250"/>
            <a:ext cx="3170767" cy="657226"/>
          </a:xfrm>
          <a:prstGeom prst="rect">
            <a:avLst/>
          </a:prstGeom>
          <a:noFill/>
          <a:ln w="9525">
            <a:noFill/>
            <a:miter lim="800000"/>
            <a:headEnd/>
            <a:tailEnd/>
          </a:ln>
        </p:spPr>
      </p:pic>
      <p:sp>
        <p:nvSpPr>
          <p:cNvPr id="3" name="Subtitle 2"/>
          <p:cNvSpPr>
            <a:spLocks noGrp="1"/>
          </p:cNvSpPr>
          <p:nvPr>
            <p:ph type="subTitle" idx="1"/>
          </p:nvPr>
        </p:nvSpPr>
        <p:spPr bwMode="gray">
          <a:xfrm>
            <a:off x="2453217" y="4067281"/>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350"/>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6762158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30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533" y="3369514"/>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96" y="214032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5812110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2621643" y="2717232"/>
            <a:ext cx="7199132" cy="1491023"/>
          </a:xfrm>
          <a:prstGeom prst="rect">
            <a:avLst/>
          </a:prstGeom>
        </p:spPr>
      </p:pic>
    </p:spTree>
    <p:extLst>
      <p:ext uri="{BB962C8B-B14F-4D97-AF65-F5344CB8AC3E}">
        <p14:creationId xmlns:p14="http://schemas.microsoft.com/office/powerpoint/2010/main" val="105555028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2451" y="1367801"/>
            <a:ext cx="8973312" cy="492443"/>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822475" y="4233113"/>
            <a:ext cx="8388348" cy="84638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E31837"/>
                </a:solidFill>
              </a:rPr>
              <a:t>Safe Harbor</a:t>
            </a:r>
          </a:p>
          <a:p>
            <a:pPr algn="just">
              <a:spcBef>
                <a:spcPts val="600"/>
              </a:spcBef>
            </a:pPr>
            <a:r>
              <a:rPr lang="en-US" sz="1000" dirty="0">
                <a:solidFill>
                  <a:srgbClr val="E31837"/>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 &amp; Tech Mahindra undertakes no duty to update any forward-looking statements.</a:t>
            </a:r>
            <a:endParaRPr lang="en-US" sz="1000" b="1" dirty="0">
              <a:solidFill>
                <a:srgbClr val="E31837"/>
              </a:solidFill>
            </a:endParaRPr>
          </a:p>
        </p:txBody>
      </p:sp>
    </p:spTree>
    <p:extLst>
      <p:ext uri="{BB962C8B-B14F-4D97-AF65-F5344CB8AC3E}">
        <p14:creationId xmlns:p14="http://schemas.microsoft.com/office/powerpoint/2010/main" val="151620238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453916" y="83236"/>
            <a:ext cx="11385551" cy="492443"/>
          </a:xfrm>
        </p:spPr>
        <p:txBody>
          <a:bodyPr/>
          <a:lstStyle>
            <a:lvl1pPr algn="l">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881085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2" y="99"/>
            <a:ext cx="5291765" cy="1443209"/>
          </a:xfrm>
          <a:prstGeom prst="rect">
            <a:avLst/>
          </a:prstGeom>
        </p:spPr>
      </p:pic>
      <p:sp>
        <p:nvSpPr>
          <p:cNvPr id="20" name="TextBox 20"/>
          <p:cNvSpPr txBox="1">
            <a:spLocks noChangeArrowheads="1"/>
          </p:cNvSpPr>
          <p:nvPr/>
        </p:nvSpPr>
        <p:spPr bwMode="gray">
          <a:xfrm>
            <a:off x="641351" y="6629552"/>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418752095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8"/>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75"/>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552"/>
            <a:ext cx="2431756" cy="123111"/>
          </a:xfrm>
          <a:prstGeom prst="rect">
            <a:avLst/>
          </a:prstGeom>
          <a:noFill/>
          <a:ln w="9525">
            <a:noFill/>
            <a:miter lim="800000"/>
            <a:headEnd/>
            <a:tailEnd/>
          </a:ln>
        </p:spPr>
        <p:txBody>
          <a:bodyPr wrap="none" lIns="0" tIns="0" rIns="0" bIns="0">
            <a:spAutoFit/>
          </a:bodyPr>
          <a:lstStyle/>
          <a:p>
            <a:pPr>
              <a:defRPr/>
            </a:pPr>
            <a:r>
              <a:rPr lang="en-US" sz="800">
                <a:solidFill>
                  <a:srgbClr val="6D6E71"/>
                </a:solidFill>
                <a:cs typeface="Arial" pitchFamily="34" charset="0"/>
              </a:rPr>
              <a:t>Copyright © 2013 Tech Mahindra. </a:t>
            </a:r>
            <a:r>
              <a:rPr lang="en-US" sz="800" dirty="0">
                <a:solidFill>
                  <a:srgbClr val="6D6E71"/>
                </a:solidFill>
                <a:cs typeface="Arial" pitchFamily="34" charset="0"/>
              </a:rPr>
              <a:t>All rights reserved.</a:t>
            </a:r>
          </a:p>
        </p:txBody>
      </p:sp>
      <p:pic>
        <p:nvPicPr>
          <p:cNvPr id="12" name="Picture 11" descr="ridge4.png"/>
          <p:cNvPicPr>
            <a:picLocks noChangeAspect="1"/>
          </p:cNvPicPr>
          <p:nvPr/>
        </p:nvPicPr>
        <p:blipFill>
          <a:blip r:embed="rId2" cstate="email"/>
          <a:stretch>
            <a:fillRect/>
          </a:stretch>
        </p:blipFill>
        <p:spPr bwMode="ltGray">
          <a:xfrm>
            <a:off x="1072" y="99"/>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49488640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50250722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7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073840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774"/>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38316050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9"/>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778"/>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8958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9253" y="476250"/>
            <a:ext cx="3170767"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3" y="1971676"/>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8017" y="4295928"/>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21" y="1971728"/>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1407806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281"/>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350"/>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69" y="1"/>
            <a:ext cx="3148531" cy="858690"/>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9652003" y="65149"/>
            <a:ext cx="2543684" cy="507659"/>
          </a:xfrm>
          <a:prstGeom prst="rect">
            <a:avLst/>
          </a:prstGeom>
        </p:spPr>
      </p:pic>
    </p:spTree>
    <p:extLst>
      <p:ext uri="{BB962C8B-B14F-4D97-AF65-F5344CB8AC3E}">
        <p14:creationId xmlns:p14="http://schemas.microsoft.com/office/powerpoint/2010/main" val="249683096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3"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92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1" y="1971728"/>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2" y="99"/>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958176890"/>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777"/>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777"/>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0230950"/>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777"/>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777"/>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20"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814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814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20"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1549557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95" y="197173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79"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217" y="197173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5" y="1971777"/>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95" y="42418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79"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217" y="42418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5" y="424195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06337600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6"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60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583242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6" y="1971679"/>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6"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7840971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521"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96" y="214032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552"/>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a:t>
            </a:r>
            <a:r>
              <a:rPr lang="en-US" sz="800">
                <a:solidFill>
                  <a:srgbClr val="6D6E71"/>
                </a:solidFill>
                <a:cs typeface="Arial" pitchFamily="34" charset="0"/>
              </a:rPr>
              <a:t>Tech Mahindra. </a:t>
            </a:r>
            <a:r>
              <a:rPr lang="en-US" sz="800" dirty="0">
                <a:solidFill>
                  <a:srgbClr val="6D6E71"/>
                </a:solidFill>
                <a:cs typeface="Arial" pitchFamily="34" charset="0"/>
              </a:rPr>
              <a:t>All rights reserved.</a:t>
            </a:r>
          </a:p>
        </p:txBody>
      </p:sp>
    </p:spTree>
    <p:extLst>
      <p:ext uri="{BB962C8B-B14F-4D97-AF65-F5344CB8AC3E}">
        <p14:creationId xmlns:p14="http://schemas.microsoft.com/office/powerpoint/2010/main" val="299231084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88" y="2717231"/>
            <a:ext cx="7470943" cy="1491023"/>
          </a:xfrm>
          <a:prstGeom prst="rect">
            <a:avLst/>
          </a:prstGeom>
        </p:spPr>
      </p:pic>
    </p:spTree>
    <p:extLst>
      <p:ext uri="{BB962C8B-B14F-4D97-AF65-F5344CB8AC3E}">
        <p14:creationId xmlns:p14="http://schemas.microsoft.com/office/powerpoint/2010/main" val="31236408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719" y="1600301"/>
            <a:ext cx="10972800"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re 1"/>
          <p:cNvSpPr txBox="1">
            <a:spLocks/>
          </p:cNvSpPr>
          <p:nvPr/>
        </p:nvSpPr>
        <p:spPr>
          <a:xfrm>
            <a:off x="164457" y="266272"/>
            <a:ext cx="8493303"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2400" dirty="0"/>
          </a:p>
        </p:txBody>
      </p:sp>
      <p:sp>
        <p:nvSpPr>
          <p:cNvPr id="8" name="Rectangle 7"/>
          <p:cNvSpPr/>
          <p:nvPr/>
        </p:nvSpPr>
        <p:spPr>
          <a:xfrm flipV="1">
            <a:off x="237876" y="6600823"/>
            <a:ext cx="6963024"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9" name="Titre 1"/>
          <p:cNvSpPr>
            <a:spLocks noGrp="1"/>
          </p:cNvSpPr>
          <p:nvPr>
            <p:ph type="title"/>
          </p:nvPr>
        </p:nvSpPr>
        <p:spPr>
          <a:xfrm>
            <a:off x="235353" y="494874"/>
            <a:ext cx="8493303"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21510136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5" y="2344890"/>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23" y="2344890"/>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5" y="2467127"/>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23" y="2467127"/>
            <a:ext cx="5245100"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5" y="1980938"/>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23" y="1980938"/>
            <a:ext cx="5245100"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6" y="727080"/>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604"/>
            <a:ext cx="10966451"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136324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533527"/>
            <a:ext cx="7315200"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600" y="1600302"/>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7600" y="1600302"/>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420567538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77517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719" y="1600301"/>
            <a:ext cx="10972800"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Rectangle 6"/>
          <p:cNvSpPr/>
          <p:nvPr/>
        </p:nvSpPr>
        <p:spPr>
          <a:xfrm flipV="1">
            <a:off x="237876" y="6600823"/>
            <a:ext cx="6963024"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8" name="Titre 1"/>
          <p:cNvSpPr>
            <a:spLocks noGrp="1"/>
          </p:cNvSpPr>
          <p:nvPr>
            <p:ph type="title"/>
          </p:nvPr>
        </p:nvSpPr>
        <p:spPr>
          <a:xfrm>
            <a:off x="235353" y="494874"/>
            <a:ext cx="8493303"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94755085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76"/>
            <a:ext cx="10363200" cy="49244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2"/>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24475396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0"/>
            <a:ext cx="10160000" cy="492443"/>
          </a:xfrm>
        </p:spPr>
        <p:txBody>
          <a:bodyPr/>
          <a:lstStyle/>
          <a:p>
            <a:r>
              <a:rPr lang="en-US" smtClean="0"/>
              <a:t>Click to edit Master title style</a:t>
            </a:r>
            <a:endParaRPr lang="en-US"/>
          </a:p>
        </p:txBody>
      </p:sp>
      <p:sp>
        <p:nvSpPr>
          <p:cNvPr id="3" name="Content Placeholder 2"/>
          <p:cNvSpPr>
            <a:spLocks noGrp="1"/>
          </p:cNvSpPr>
          <p:nvPr>
            <p:ph idx="1"/>
          </p:nvPr>
        </p:nvSpPr>
        <p:spPr>
          <a:xfrm>
            <a:off x="304800" y="1143004"/>
            <a:ext cx="115824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368604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2438401" y="182981"/>
            <a:ext cx="9144000" cy="430887"/>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sz="2800" dirty="0">
                <a:latin typeface="+mj-lt"/>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609601" y="731522"/>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9097071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userDrawn="1"/>
        </p:nvPicPr>
        <p:blipFill>
          <a:blip r:embed="rId2" cstate="email"/>
          <a:srcRect/>
          <a:stretch>
            <a:fillRect/>
          </a:stretch>
        </p:blipFill>
        <p:spPr bwMode="gray">
          <a:xfrm>
            <a:off x="8490051" y="476349"/>
            <a:ext cx="3170767" cy="657225"/>
          </a:xfrm>
          <a:prstGeom prst="rect">
            <a:avLst/>
          </a:prstGeom>
          <a:noFill/>
          <a:ln w="9525">
            <a:noFill/>
            <a:miter lim="800000"/>
            <a:headEnd/>
            <a:tailEnd/>
          </a:ln>
        </p:spPr>
      </p:pic>
    </p:spTree>
    <p:extLst>
      <p:ext uri="{BB962C8B-B14F-4D97-AF65-F5344CB8AC3E}">
        <p14:creationId xmlns:p14="http://schemas.microsoft.com/office/powerpoint/2010/main" val="105475150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5" name="Picture 10" descr="Mahindra Logo.png"/>
          <p:cNvPicPr>
            <a:picLocks noChangeAspect="1"/>
          </p:cNvPicPr>
          <p:nvPr userDrawn="1"/>
        </p:nvPicPr>
        <p:blipFill>
          <a:blip r:embed="rId2" cstate="email"/>
          <a:srcRect/>
          <a:stretch>
            <a:fillRect/>
          </a:stretch>
        </p:blipFill>
        <p:spPr bwMode="gray">
          <a:xfrm>
            <a:off x="8439251" y="476349"/>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5" y="4053708"/>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5" y="2184475"/>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70803431"/>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26528346"/>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83"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778"/>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60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694472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211.xml"/><Relationship Id="rId18" Type="http://schemas.openxmlformats.org/officeDocument/2006/relationships/slideLayout" Target="../slideLayouts/slideLayout216.xml"/><Relationship Id="rId26" Type="http://schemas.openxmlformats.org/officeDocument/2006/relationships/slideLayout" Target="../slideLayouts/slideLayout224.xml"/><Relationship Id="rId39" Type="http://schemas.openxmlformats.org/officeDocument/2006/relationships/slideLayout" Target="../slideLayouts/slideLayout237.xml"/><Relationship Id="rId21" Type="http://schemas.openxmlformats.org/officeDocument/2006/relationships/slideLayout" Target="../slideLayouts/slideLayout219.xml"/><Relationship Id="rId34" Type="http://schemas.openxmlformats.org/officeDocument/2006/relationships/slideLayout" Target="../slideLayouts/slideLayout232.xml"/><Relationship Id="rId42" Type="http://schemas.openxmlformats.org/officeDocument/2006/relationships/slideLayout" Target="../slideLayouts/slideLayout240.xml"/><Relationship Id="rId47" Type="http://schemas.openxmlformats.org/officeDocument/2006/relationships/slideLayout" Target="../slideLayouts/slideLayout245.xml"/><Relationship Id="rId50" Type="http://schemas.openxmlformats.org/officeDocument/2006/relationships/slideLayout" Target="../slideLayouts/slideLayout248.xml"/><Relationship Id="rId55" Type="http://schemas.openxmlformats.org/officeDocument/2006/relationships/slideLayout" Target="../slideLayouts/slideLayout253.xml"/><Relationship Id="rId7" Type="http://schemas.openxmlformats.org/officeDocument/2006/relationships/slideLayout" Target="../slideLayouts/slideLayout205.xml"/><Relationship Id="rId12" Type="http://schemas.openxmlformats.org/officeDocument/2006/relationships/slideLayout" Target="../slideLayouts/slideLayout210.xml"/><Relationship Id="rId17" Type="http://schemas.openxmlformats.org/officeDocument/2006/relationships/slideLayout" Target="../slideLayouts/slideLayout215.xml"/><Relationship Id="rId25" Type="http://schemas.openxmlformats.org/officeDocument/2006/relationships/slideLayout" Target="../slideLayouts/slideLayout223.xml"/><Relationship Id="rId33" Type="http://schemas.openxmlformats.org/officeDocument/2006/relationships/slideLayout" Target="../slideLayouts/slideLayout231.xml"/><Relationship Id="rId38" Type="http://schemas.openxmlformats.org/officeDocument/2006/relationships/slideLayout" Target="../slideLayouts/slideLayout236.xml"/><Relationship Id="rId46" Type="http://schemas.openxmlformats.org/officeDocument/2006/relationships/slideLayout" Target="../slideLayouts/slideLayout244.xml"/><Relationship Id="rId2" Type="http://schemas.openxmlformats.org/officeDocument/2006/relationships/slideLayout" Target="../slideLayouts/slideLayout200.xml"/><Relationship Id="rId16" Type="http://schemas.openxmlformats.org/officeDocument/2006/relationships/slideLayout" Target="../slideLayouts/slideLayout214.xml"/><Relationship Id="rId20" Type="http://schemas.openxmlformats.org/officeDocument/2006/relationships/slideLayout" Target="../slideLayouts/slideLayout218.xml"/><Relationship Id="rId29" Type="http://schemas.openxmlformats.org/officeDocument/2006/relationships/slideLayout" Target="../slideLayouts/slideLayout227.xml"/><Relationship Id="rId41" Type="http://schemas.openxmlformats.org/officeDocument/2006/relationships/slideLayout" Target="../slideLayouts/slideLayout239.xml"/><Relationship Id="rId54" Type="http://schemas.openxmlformats.org/officeDocument/2006/relationships/slideLayout" Target="../slideLayouts/slideLayout252.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24" Type="http://schemas.openxmlformats.org/officeDocument/2006/relationships/slideLayout" Target="../slideLayouts/slideLayout222.xml"/><Relationship Id="rId32" Type="http://schemas.openxmlformats.org/officeDocument/2006/relationships/slideLayout" Target="../slideLayouts/slideLayout230.xml"/><Relationship Id="rId37" Type="http://schemas.openxmlformats.org/officeDocument/2006/relationships/slideLayout" Target="../slideLayouts/slideLayout235.xml"/><Relationship Id="rId40" Type="http://schemas.openxmlformats.org/officeDocument/2006/relationships/slideLayout" Target="../slideLayouts/slideLayout238.xml"/><Relationship Id="rId45" Type="http://schemas.openxmlformats.org/officeDocument/2006/relationships/slideLayout" Target="../slideLayouts/slideLayout243.xml"/><Relationship Id="rId53" Type="http://schemas.openxmlformats.org/officeDocument/2006/relationships/slideLayout" Target="../slideLayouts/slideLayout251.xml"/><Relationship Id="rId5" Type="http://schemas.openxmlformats.org/officeDocument/2006/relationships/slideLayout" Target="../slideLayouts/slideLayout203.xml"/><Relationship Id="rId15" Type="http://schemas.openxmlformats.org/officeDocument/2006/relationships/slideLayout" Target="../slideLayouts/slideLayout213.xml"/><Relationship Id="rId23" Type="http://schemas.openxmlformats.org/officeDocument/2006/relationships/slideLayout" Target="../slideLayouts/slideLayout221.xml"/><Relationship Id="rId28" Type="http://schemas.openxmlformats.org/officeDocument/2006/relationships/slideLayout" Target="../slideLayouts/slideLayout226.xml"/><Relationship Id="rId36" Type="http://schemas.openxmlformats.org/officeDocument/2006/relationships/slideLayout" Target="../slideLayouts/slideLayout234.xml"/><Relationship Id="rId49" Type="http://schemas.openxmlformats.org/officeDocument/2006/relationships/slideLayout" Target="../slideLayouts/slideLayout247.xml"/><Relationship Id="rId57" Type="http://schemas.openxmlformats.org/officeDocument/2006/relationships/image" Target="../media/image6.png"/><Relationship Id="rId10" Type="http://schemas.openxmlformats.org/officeDocument/2006/relationships/slideLayout" Target="../slideLayouts/slideLayout208.xml"/><Relationship Id="rId19" Type="http://schemas.openxmlformats.org/officeDocument/2006/relationships/slideLayout" Target="../slideLayouts/slideLayout217.xml"/><Relationship Id="rId31" Type="http://schemas.openxmlformats.org/officeDocument/2006/relationships/slideLayout" Target="../slideLayouts/slideLayout229.xml"/><Relationship Id="rId44" Type="http://schemas.openxmlformats.org/officeDocument/2006/relationships/slideLayout" Target="../slideLayouts/slideLayout242.xml"/><Relationship Id="rId52" Type="http://schemas.openxmlformats.org/officeDocument/2006/relationships/slideLayout" Target="../slideLayouts/slideLayout250.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slideLayout" Target="../slideLayouts/slideLayout212.xml"/><Relationship Id="rId22" Type="http://schemas.openxmlformats.org/officeDocument/2006/relationships/slideLayout" Target="../slideLayouts/slideLayout220.xml"/><Relationship Id="rId27" Type="http://schemas.openxmlformats.org/officeDocument/2006/relationships/slideLayout" Target="../slideLayouts/slideLayout225.xml"/><Relationship Id="rId30" Type="http://schemas.openxmlformats.org/officeDocument/2006/relationships/slideLayout" Target="../slideLayouts/slideLayout228.xml"/><Relationship Id="rId35" Type="http://schemas.openxmlformats.org/officeDocument/2006/relationships/slideLayout" Target="../slideLayouts/slideLayout233.xml"/><Relationship Id="rId43" Type="http://schemas.openxmlformats.org/officeDocument/2006/relationships/slideLayout" Target="../slideLayouts/slideLayout241.xml"/><Relationship Id="rId48" Type="http://schemas.openxmlformats.org/officeDocument/2006/relationships/slideLayout" Target="../slideLayouts/slideLayout246.xml"/><Relationship Id="rId56" Type="http://schemas.openxmlformats.org/officeDocument/2006/relationships/theme" Target="../theme/theme10.xml"/><Relationship Id="rId8" Type="http://schemas.openxmlformats.org/officeDocument/2006/relationships/slideLayout" Target="../slideLayouts/slideLayout206.xml"/><Relationship Id="rId51" Type="http://schemas.openxmlformats.org/officeDocument/2006/relationships/slideLayout" Target="../slideLayouts/slideLayout249.xml"/><Relationship Id="rId3" Type="http://schemas.openxmlformats.org/officeDocument/2006/relationships/slideLayout" Target="../slideLayouts/slideLayout20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slideLayout" Target="../slideLayouts/slideLayout266.xml"/><Relationship Id="rId18" Type="http://schemas.openxmlformats.org/officeDocument/2006/relationships/theme" Target="../theme/theme1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slideLayout" Target="../slideLayouts/slideLayout265.xml"/><Relationship Id="rId17" Type="http://schemas.openxmlformats.org/officeDocument/2006/relationships/slideLayout" Target="../slideLayouts/slideLayout270.xml"/><Relationship Id="rId2" Type="http://schemas.openxmlformats.org/officeDocument/2006/relationships/slideLayout" Target="../slideLayouts/slideLayout255.xml"/><Relationship Id="rId16" Type="http://schemas.openxmlformats.org/officeDocument/2006/relationships/slideLayout" Target="../slideLayouts/slideLayout269.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5" Type="http://schemas.openxmlformats.org/officeDocument/2006/relationships/slideLayout" Target="../slideLayouts/slideLayout268.xml"/><Relationship Id="rId10" Type="http://schemas.openxmlformats.org/officeDocument/2006/relationships/slideLayout" Target="../slideLayouts/slideLayout263.xml"/><Relationship Id="rId19" Type="http://schemas.openxmlformats.org/officeDocument/2006/relationships/image" Target="../media/image19.png"/><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slideLayout" Target="../slideLayouts/slideLayout26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slideLayout" Target="../slideLayouts/slideLayout283.xml"/><Relationship Id="rId18" Type="http://schemas.openxmlformats.org/officeDocument/2006/relationships/slideLayout" Target="../slideLayouts/slideLayout288.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slideLayout" Target="../slideLayouts/slideLayout282.xml"/><Relationship Id="rId17" Type="http://schemas.openxmlformats.org/officeDocument/2006/relationships/slideLayout" Target="../slideLayouts/slideLayout287.xml"/><Relationship Id="rId2" Type="http://schemas.openxmlformats.org/officeDocument/2006/relationships/slideLayout" Target="../slideLayouts/slideLayout272.xml"/><Relationship Id="rId16" Type="http://schemas.openxmlformats.org/officeDocument/2006/relationships/slideLayout" Target="../slideLayouts/slideLayout286.xml"/><Relationship Id="rId20" Type="http://schemas.openxmlformats.org/officeDocument/2006/relationships/image" Target="../media/image6.png"/><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slideLayout" Target="../slideLayouts/slideLayout281.xml"/><Relationship Id="rId5" Type="http://schemas.openxmlformats.org/officeDocument/2006/relationships/slideLayout" Target="../slideLayouts/slideLayout275.xml"/><Relationship Id="rId15" Type="http://schemas.openxmlformats.org/officeDocument/2006/relationships/slideLayout" Target="../slideLayouts/slideLayout285.xml"/><Relationship Id="rId10" Type="http://schemas.openxmlformats.org/officeDocument/2006/relationships/slideLayout" Target="../slideLayouts/slideLayout280.xml"/><Relationship Id="rId19" Type="http://schemas.openxmlformats.org/officeDocument/2006/relationships/theme" Target="../theme/theme12.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slideLayout" Target="../slideLayouts/slideLayout28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slideLayout" Target="../slideLayouts/slideLayout301.xml"/><Relationship Id="rId18" Type="http://schemas.openxmlformats.org/officeDocument/2006/relationships/slideLayout" Target="../slideLayouts/slideLayout306.xml"/><Relationship Id="rId26" Type="http://schemas.openxmlformats.org/officeDocument/2006/relationships/slideLayout" Target="../slideLayouts/slideLayout314.xml"/><Relationship Id="rId3" Type="http://schemas.openxmlformats.org/officeDocument/2006/relationships/slideLayout" Target="../slideLayouts/slideLayout291.xml"/><Relationship Id="rId21" Type="http://schemas.openxmlformats.org/officeDocument/2006/relationships/slideLayout" Target="../slideLayouts/slideLayout309.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17" Type="http://schemas.openxmlformats.org/officeDocument/2006/relationships/slideLayout" Target="../slideLayouts/slideLayout305.xml"/><Relationship Id="rId25" Type="http://schemas.openxmlformats.org/officeDocument/2006/relationships/slideLayout" Target="../slideLayouts/slideLayout313.xml"/><Relationship Id="rId33" Type="http://schemas.openxmlformats.org/officeDocument/2006/relationships/image" Target="../media/image19.png"/><Relationship Id="rId2" Type="http://schemas.openxmlformats.org/officeDocument/2006/relationships/slideLayout" Target="../slideLayouts/slideLayout290.xml"/><Relationship Id="rId16" Type="http://schemas.openxmlformats.org/officeDocument/2006/relationships/slideLayout" Target="../slideLayouts/slideLayout304.xml"/><Relationship Id="rId20" Type="http://schemas.openxmlformats.org/officeDocument/2006/relationships/slideLayout" Target="../slideLayouts/slideLayout308.xml"/><Relationship Id="rId29" Type="http://schemas.openxmlformats.org/officeDocument/2006/relationships/slideLayout" Target="../slideLayouts/slideLayout317.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24" Type="http://schemas.openxmlformats.org/officeDocument/2006/relationships/slideLayout" Target="../slideLayouts/slideLayout312.xml"/><Relationship Id="rId32" Type="http://schemas.openxmlformats.org/officeDocument/2006/relationships/theme" Target="../theme/theme13.xml"/><Relationship Id="rId5" Type="http://schemas.openxmlformats.org/officeDocument/2006/relationships/slideLayout" Target="../slideLayouts/slideLayout293.xml"/><Relationship Id="rId15" Type="http://schemas.openxmlformats.org/officeDocument/2006/relationships/slideLayout" Target="../slideLayouts/slideLayout303.xml"/><Relationship Id="rId23" Type="http://schemas.openxmlformats.org/officeDocument/2006/relationships/slideLayout" Target="../slideLayouts/slideLayout311.xml"/><Relationship Id="rId28" Type="http://schemas.openxmlformats.org/officeDocument/2006/relationships/slideLayout" Target="../slideLayouts/slideLayout316.xml"/><Relationship Id="rId10" Type="http://schemas.openxmlformats.org/officeDocument/2006/relationships/slideLayout" Target="../slideLayouts/slideLayout298.xml"/><Relationship Id="rId19" Type="http://schemas.openxmlformats.org/officeDocument/2006/relationships/slideLayout" Target="../slideLayouts/slideLayout307.xml"/><Relationship Id="rId31" Type="http://schemas.openxmlformats.org/officeDocument/2006/relationships/slideLayout" Target="../slideLayouts/slideLayout319.xml"/><Relationship Id="rId4" Type="http://schemas.openxmlformats.org/officeDocument/2006/relationships/slideLayout" Target="../slideLayouts/slideLayout292.xml"/><Relationship Id="rId9" Type="http://schemas.openxmlformats.org/officeDocument/2006/relationships/slideLayout" Target="../slideLayouts/slideLayout297.xml"/><Relationship Id="rId14" Type="http://schemas.openxmlformats.org/officeDocument/2006/relationships/slideLayout" Target="../slideLayouts/slideLayout302.xml"/><Relationship Id="rId22" Type="http://schemas.openxmlformats.org/officeDocument/2006/relationships/slideLayout" Target="../slideLayouts/slideLayout310.xml"/><Relationship Id="rId27" Type="http://schemas.openxmlformats.org/officeDocument/2006/relationships/slideLayout" Target="../slideLayouts/slideLayout315.xml"/><Relationship Id="rId30" Type="http://schemas.openxmlformats.org/officeDocument/2006/relationships/slideLayout" Target="../slideLayouts/slideLayout31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slideLayout" Target="../slideLayouts/slideLayout332.xml"/><Relationship Id="rId18" Type="http://schemas.openxmlformats.org/officeDocument/2006/relationships/slideLayout" Target="../slideLayouts/slideLayout337.xml"/><Relationship Id="rId26" Type="http://schemas.openxmlformats.org/officeDocument/2006/relationships/slideLayout" Target="../slideLayouts/slideLayout345.xml"/><Relationship Id="rId3" Type="http://schemas.openxmlformats.org/officeDocument/2006/relationships/slideLayout" Target="../slideLayouts/slideLayout322.xml"/><Relationship Id="rId21" Type="http://schemas.openxmlformats.org/officeDocument/2006/relationships/slideLayout" Target="../slideLayouts/slideLayout340.xml"/><Relationship Id="rId7" Type="http://schemas.openxmlformats.org/officeDocument/2006/relationships/slideLayout" Target="../slideLayouts/slideLayout326.xml"/><Relationship Id="rId12" Type="http://schemas.openxmlformats.org/officeDocument/2006/relationships/slideLayout" Target="../slideLayouts/slideLayout331.xml"/><Relationship Id="rId17" Type="http://schemas.openxmlformats.org/officeDocument/2006/relationships/slideLayout" Target="../slideLayouts/slideLayout336.xml"/><Relationship Id="rId25" Type="http://schemas.openxmlformats.org/officeDocument/2006/relationships/slideLayout" Target="../slideLayouts/slideLayout344.xml"/><Relationship Id="rId2" Type="http://schemas.openxmlformats.org/officeDocument/2006/relationships/slideLayout" Target="../slideLayouts/slideLayout321.xml"/><Relationship Id="rId16" Type="http://schemas.openxmlformats.org/officeDocument/2006/relationships/slideLayout" Target="../slideLayouts/slideLayout335.xml"/><Relationship Id="rId20" Type="http://schemas.openxmlformats.org/officeDocument/2006/relationships/slideLayout" Target="../slideLayouts/slideLayout339.xml"/><Relationship Id="rId29" Type="http://schemas.openxmlformats.org/officeDocument/2006/relationships/slideLayout" Target="../slideLayouts/slideLayout348.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24" Type="http://schemas.openxmlformats.org/officeDocument/2006/relationships/slideLayout" Target="../slideLayouts/slideLayout343.xml"/><Relationship Id="rId32" Type="http://schemas.openxmlformats.org/officeDocument/2006/relationships/image" Target="../media/image19.png"/><Relationship Id="rId5" Type="http://schemas.openxmlformats.org/officeDocument/2006/relationships/slideLayout" Target="../slideLayouts/slideLayout324.xml"/><Relationship Id="rId15" Type="http://schemas.openxmlformats.org/officeDocument/2006/relationships/slideLayout" Target="../slideLayouts/slideLayout334.xml"/><Relationship Id="rId23" Type="http://schemas.openxmlformats.org/officeDocument/2006/relationships/slideLayout" Target="../slideLayouts/slideLayout342.xml"/><Relationship Id="rId28" Type="http://schemas.openxmlformats.org/officeDocument/2006/relationships/slideLayout" Target="../slideLayouts/slideLayout347.xml"/><Relationship Id="rId10" Type="http://schemas.openxmlformats.org/officeDocument/2006/relationships/slideLayout" Target="../slideLayouts/slideLayout329.xml"/><Relationship Id="rId19" Type="http://schemas.openxmlformats.org/officeDocument/2006/relationships/slideLayout" Target="../slideLayouts/slideLayout338.xml"/><Relationship Id="rId31" Type="http://schemas.openxmlformats.org/officeDocument/2006/relationships/theme" Target="../theme/theme14.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slideLayout" Target="../slideLayouts/slideLayout333.xml"/><Relationship Id="rId22" Type="http://schemas.openxmlformats.org/officeDocument/2006/relationships/slideLayout" Target="../slideLayouts/slideLayout341.xml"/><Relationship Id="rId27" Type="http://schemas.openxmlformats.org/officeDocument/2006/relationships/slideLayout" Target="../slideLayouts/slideLayout346.xml"/><Relationship Id="rId30" Type="http://schemas.openxmlformats.org/officeDocument/2006/relationships/slideLayout" Target="../slideLayouts/slideLayout34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57.xml"/><Relationship Id="rId13" Type="http://schemas.openxmlformats.org/officeDocument/2006/relationships/slideLayout" Target="../slideLayouts/slideLayout362.xml"/><Relationship Id="rId18" Type="http://schemas.openxmlformats.org/officeDocument/2006/relationships/slideLayout" Target="../slideLayouts/slideLayout367.xml"/><Relationship Id="rId26" Type="http://schemas.openxmlformats.org/officeDocument/2006/relationships/slideLayout" Target="../slideLayouts/slideLayout375.xml"/><Relationship Id="rId3" Type="http://schemas.openxmlformats.org/officeDocument/2006/relationships/slideLayout" Target="../slideLayouts/slideLayout352.xml"/><Relationship Id="rId21" Type="http://schemas.openxmlformats.org/officeDocument/2006/relationships/slideLayout" Target="../slideLayouts/slideLayout370.xml"/><Relationship Id="rId34" Type="http://schemas.openxmlformats.org/officeDocument/2006/relationships/slideLayout" Target="../slideLayouts/slideLayout383.xml"/><Relationship Id="rId7" Type="http://schemas.openxmlformats.org/officeDocument/2006/relationships/slideLayout" Target="../slideLayouts/slideLayout356.xml"/><Relationship Id="rId12" Type="http://schemas.openxmlformats.org/officeDocument/2006/relationships/slideLayout" Target="../slideLayouts/slideLayout361.xml"/><Relationship Id="rId17" Type="http://schemas.openxmlformats.org/officeDocument/2006/relationships/slideLayout" Target="../slideLayouts/slideLayout366.xml"/><Relationship Id="rId25" Type="http://schemas.openxmlformats.org/officeDocument/2006/relationships/slideLayout" Target="../slideLayouts/slideLayout374.xml"/><Relationship Id="rId33" Type="http://schemas.openxmlformats.org/officeDocument/2006/relationships/slideLayout" Target="../slideLayouts/slideLayout382.xml"/><Relationship Id="rId2" Type="http://schemas.openxmlformats.org/officeDocument/2006/relationships/slideLayout" Target="../slideLayouts/slideLayout351.xml"/><Relationship Id="rId16" Type="http://schemas.openxmlformats.org/officeDocument/2006/relationships/slideLayout" Target="../slideLayouts/slideLayout365.xml"/><Relationship Id="rId20" Type="http://schemas.openxmlformats.org/officeDocument/2006/relationships/slideLayout" Target="../slideLayouts/slideLayout369.xml"/><Relationship Id="rId29" Type="http://schemas.openxmlformats.org/officeDocument/2006/relationships/slideLayout" Target="../slideLayouts/slideLayout378.xml"/><Relationship Id="rId1" Type="http://schemas.openxmlformats.org/officeDocument/2006/relationships/slideLayout" Target="../slideLayouts/slideLayout350.xml"/><Relationship Id="rId6" Type="http://schemas.openxmlformats.org/officeDocument/2006/relationships/slideLayout" Target="../slideLayouts/slideLayout355.xml"/><Relationship Id="rId11" Type="http://schemas.openxmlformats.org/officeDocument/2006/relationships/slideLayout" Target="../slideLayouts/slideLayout360.xml"/><Relationship Id="rId24" Type="http://schemas.openxmlformats.org/officeDocument/2006/relationships/slideLayout" Target="../slideLayouts/slideLayout373.xml"/><Relationship Id="rId32" Type="http://schemas.openxmlformats.org/officeDocument/2006/relationships/slideLayout" Target="../slideLayouts/slideLayout381.xml"/><Relationship Id="rId37" Type="http://schemas.openxmlformats.org/officeDocument/2006/relationships/theme" Target="../theme/theme15.xml"/><Relationship Id="rId5" Type="http://schemas.openxmlformats.org/officeDocument/2006/relationships/slideLayout" Target="../slideLayouts/slideLayout354.xml"/><Relationship Id="rId15" Type="http://schemas.openxmlformats.org/officeDocument/2006/relationships/slideLayout" Target="../slideLayouts/slideLayout364.xml"/><Relationship Id="rId23" Type="http://schemas.openxmlformats.org/officeDocument/2006/relationships/slideLayout" Target="../slideLayouts/slideLayout372.xml"/><Relationship Id="rId28" Type="http://schemas.openxmlformats.org/officeDocument/2006/relationships/slideLayout" Target="../slideLayouts/slideLayout377.xml"/><Relationship Id="rId36" Type="http://schemas.openxmlformats.org/officeDocument/2006/relationships/slideLayout" Target="../slideLayouts/slideLayout385.xml"/><Relationship Id="rId10" Type="http://schemas.openxmlformats.org/officeDocument/2006/relationships/slideLayout" Target="../slideLayouts/slideLayout359.xml"/><Relationship Id="rId19" Type="http://schemas.openxmlformats.org/officeDocument/2006/relationships/slideLayout" Target="../slideLayouts/slideLayout368.xml"/><Relationship Id="rId31" Type="http://schemas.openxmlformats.org/officeDocument/2006/relationships/slideLayout" Target="../slideLayouts/slideLayout380.xml"/><Relationship Id="rId4" Type="http://schemas.openxmlformats.org/officeDocument/2006/relationships/slideLayout" Target="../slideLayouts/slideLayout353.xml"/><Relationship Id="rId9" Type="http://schemas.openxmlformats.org/officeDocument/2006/relationships/slideLayout" Target="../slideLayouts/slideLayout358.xml"/><Relationship Id="rId14" Type="http://schemas.openxmlformats.org/officeDocument/2006/relationships/slideLayout" Target="../slideLayouts/slideLayout363.xml"/><Relationship Id="rId22" Type="http://schemas.openxmlformats.org/officeDocument/2006/relationships/slideLayout" Target="../slideLayouts/slideLayout371.xml"/><Relationship Id="rId27" Type="http://schemas.openxmlformats.org/officeDocument/2006/relationships/slideLayout" Target="../slideLayouts/slideLayout376.xml"/><Relationship Id="rId30" Type="http://schemas.openxmlformats.org/officeDocument/2006/relationships/slideLayout" Target="../slideLayouts/slideLayout379.xml"/><Relationship Id="rId35" Type="http://schemas.openxmlformats.org/officeDocument/2006/relationships/slideLayout" Target="../slideLayouts/slideLayout38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slideLayout" Target="../slideLayouts/slideLayout398.xml"/><Relationship Id="rId18" Type="http://schemas.openxmlformats.org/officeDocument/2006/relationships/slideLayout" Target="../slideLayouts/slideLayout403.xml"/><Relationship Id="rId26" Type="http://schemas.openxmlformats.org/officeDocument/2006/relationships/slideLayout" Target="../slideLayouts/slideLayout411.xml"/><Relationship Id="rId3" Type="http://schemas.openxmlformats.org/officeDocument/2006/relationships/slideLayout" Target="../slideLayouts/slideLayout388.xml"/><Relationship Id="rId21" Type="http://schemas.openxmlformats.org/officeDocument/2006/relationships/slideLayout" Target="../slideLayouts/slideLayout406.xml"/><Relationship Id="rId7" Type="http://schemas.openxmlformats.org/officeDocument/2006/relationships/slideLayout" Target="../slideLayouts/slideLayout392.xml"/><Relationship Id="rId12" Type="http://schemas.openxmlformats.org/officeDocument/2006/relationships/slideLayout" Target="../slideLayouts/slideLayout397.xml"/><Relationship Id="rId17" Type="http://schemas.openxmlformats.org/officeDocument/2006/relationships/slideLayout" Target="../slideLayouts/slideLayout402.xml"/><Relationship Id="rId25" Type="http://schemas.openxmlformats.org/officeDocument/2006/relationships/slideLayout" Target="../slideLayouts/slideLayout410.xml"/><Relationship Id="rId2" Type="http://schemas.openxmlformats.org/officeDocument/2006/relationships/slideLayout" Target="../slideLayouts/slideLayout387.xml"/><Relationship Id="rId16" Type="http://schemas.openxmlformats.org/officeDocument/2006/relationships/slideLayout" Target="../slideLayouts/slideLayout401.xml"/><Relationship Id="rId20" Type="http://schemas.openxmlformats.org/officeDocument/2006/relationships/slideLayout" Target="../slideLayouts/slideLayout405.xml"/><Relationship Id="rId29" Type="http://schemas.openxmlformats.org/officeDocument/2006/relationships/slideLayout" Target="../slideLayouts/slideLayout414.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24" Type="http://schemas.openxmlformats.org/officeDocument/2006/relationships/slideLayout" Target="../slideLayouts/slideLayout409.xml"/><Relationship Id="rId32" Type="http://schemas.openxmlformats.org/officeDocument/2006/relationships/image" Target="../media/image19.png"/><Relationship Id="rId5" Type="http://schemas.openxmlformats.org/officeDocument/2006/relationships/slideLayout" Target="../slideLayouts/slideLayout390.xml"/><Relationship Id="rId15" Type="http://schemas.openxmlformats.org/officeDocument/2006/relationships/slideLayout" Target="../slideLayouts/slideLayout400.xml"/><Relationship Id="rId23" Type="http://schemas.openxmlformats.org/officeDocument/2006/relationships/slideLayout" Target="../slideLayouts/slideLayout408.xml"/><Relationship Id="rId28" Type="http://schemas.openxmlformats.org/officeDocument/2006/relationships/slideLayout" Target="../slideLayouts/slideLayout413.xml"/><Relationship Id="rId10" Type="http://schemas.openxmlformats.org/officeDocument/2006/relationships/slideLayout" Target="../slideLayouts/slideLayout395.xml"/><Relationship Id="rId19" Type="http://schemas.openxmlformats.org/officeDocument/2006/relationships/slideLayout" Target="../slideLayouts/slideLayout404.xml"/><Relationship Id="rId31" Type="http://schemas.openxmlformats.org/officeDocument/2006/relationships/theme" Target="../theme/theme16.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slideLayout" Target="../slideLayouts/slideLayout399.xml"/><Relationship Id="rId22" Type="http://schemas.openxmlformats.org/officeDocument/2006/relationships/slideLayout" Target="../slideLayouts/slideLayout407.xml"/><Relationship Id="rId27" Type="http://schemas.openxmlformats.org/officeDocument/2006/relationships/slideLayout" Target="../slideLayouts/slideLayout412.xml"/><Relationship Id="rId30" Type="http://schemas.openxmlformats.org/officeDocument/2006/relationships/slideLayout" Target="../slideLayouts/slideLayout41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423.xml"/><Relationship Id="rId13" Type="http://schemas.openxmlformats.org/officeDocument/2006/relationships/slideLayout" Target="../slideLayouts/slideLayout428.xml"/><Relationship Id="rId18" Type="http://schemas.openxmlformats.org/officeDocument/2006/relationships/image" Target="../media/image19.png"/><Relationship Id="rId3" Type="http://schemas.openxmlformats.org/officeDocument/2006/relationships/slideLayout" Target="../slideLayouts/slideLayout418.xml"/><Relationship Id="rId7" Type="http://schemas.openxmlformats.org/officeDocument/2006/relationships/slideLayout" Target="../slideLayouts/slideLayout422.xml"/><Relationship Id="rId12" Type="http://schemas.openxmlformats.org/officeDocument/2006/relationships/slideLayout" Target="../slideLayouts/slideLayout427.xml"/><Relationship Id="rId17" Type="http://schemas.openxmlformats.org/officeDocument/2006/relationships/theme" Target="../theme/theme17.xml"/><Relationship Id="rId2" Type="http://schemas.openxmlformats.org/officeDocument/2006/relationships/slideLayout" Target="../slideLayouts/slideLayout417.xml"/><Relationship Id="rId16" Type="http://schemas.openxmlformats.org/officeDocument/2006/relationships/slideLayout" Target="../slideLayouts/slideLayout431.xml"/><Relationship Id="rId1" Type="http://schemas.openxmlformats.org/officeDocument/2006/relationships/slideLayout" Target="../slideLayouts/slideLayout416.xml"/><Relationship Id="rId6" Type="http://schemas.openxmlformats.org/officeDocument/2006/relationships/slideLayout" Target="../slideLayouts/slideLayout421.xml"/><Relationship Id="rId11" Type="http://schemas.openxmlformats.org/officeDocument/2006/relationships/slideLayout" Target="../slideLayouts/slideLayout426.xml"/><Relationship Id="rId5" Type="http://schemas.openxmlformats.org/officeDocument/2006/relationships/slideLayout" Target="../slideLayouts/slideLayout420.xml"/><Relationship Id="rId15" Type="http://schemas.openxmlformats.org/officeDocument/2006/relationships/slideLayout" Target="../slideLayouts/slideLayout430.xml"/><Relationship Id="rId10" Type="http://schemas.openxmlformats.org/officeDocument/2006/relationships/slideLayout" Target="../slideLayouts/slideLayout425.xml"/><Relationship Id="rId4" Type="http://schemas.openxmlformats.org/officeDocument/2006/relationships/slideLayout" Target="../slideLayouts/slideLayout419.xml"/><Relationship Id="rId9" Type="http://schemas.openxmlformats.org/officeDocument/2006/relationships/slideLayout" Target="../slideLayouts/slideLayout424.xml"/><Relationship Id="rId14" Type="http://schemas.openxmlformats.org/officeDocument/2006/relationships/slideLayout" Target="../slideLayouts/slideLayout42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42" Type="http://schemas.openxmlformats.org/officeDocument/2006/relationships/slideLayout" Target="../slideLayouts/slideLayout60.xml"/><Relationship Id="rId47" Type="http://schemas.openxmlformats.org/officeDocument/2006/relationships/slideLayout" Target="../slideLayouts/slideLayout65.xml"/><Relationship Id="rId50" Type="http://schemas.openxmlformats.org/officeDocument/2006/relationships/slideLayout" Target="../slideLayouts/slideLayout68.xml"/><Relationship Id="rId55" Type="http://schemas.openxmlformats.org/officeDocument/2006/relationships/slideLayout" Target="../slideLayouts/slideLayout73.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46" Type="http://schemas.openxmlformats.org/officeDocument/2006/relationships/slideLayout" Target="../slideLayouts/slideLayout64.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slideLayout" Target="../slideLayouts/slideLayout59.xml"/><Relationship Id="rId54" Type="http://schemas.openxmlformats.org/officeDocument/2006/relationships/slideLayout" Target="../slideLayouts/slideLayout7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slideLayout" Target="../slideLayouts/slideLayout58.xml"/><Relationship Id="rId45" Type="http://schemas.openxmlformats.org/officeDocument/2006/relationships/slideLayout" Target="../slideLayouts/slideLayout63.xml"/><Relationship Id="rId53" Type="http://schemas.openxmlformats.org/officeDocument/2006/relationships/slideLayout" Target="../slideLayouts/slideLayout71.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49" Type="http://schemas.openxmlformats.org/officeDocument/2006/relationships/slideLayout" Target="../slideLayouts/slideLayout67.xml"/><Relationship Id="rId57" Type="http://schemas.openxmlformats.org/officeDocument/2006/relationships/image" Target="../media/image6.png"/><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4" Type="http://schemas.openxmlformats.org/officeDocument/2006/relationships/slideLayout" Target="../slideLayouts/slideLayout62.xml"/><Relationship Id="rId52" Type="http://schemas.openxmlformats.org/officeDocument/2006/relationships/slideLayout" Target="../slideLayouts/slideLayout70.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43" Type="http://schemas.openxmlformats.org/officeDocument/2006/relationships/slideLayout" Target="../slideLayouts/slideLayout61.xml"/><Relationship Id="rId48" Type="http://schemas.openxmlformats.org/officeDocument/2006/relationships/slideLayout" Target="../slideLayouts/slideLayout66.xml"/><Relationship Id="rId56" Type="http://schemas.openxmlformats.org/officeDocument/2006/relationships/theme" Target="../theme/theme2.xml"/><Relationship Id="rId8" Type="http://schemas.openxmlformats.org/officeDocument/2006/relationships/slideLayout" Target="../slideLayouts/slideLayout26.xml"/><Relationship Id="rId51" Type="http://schemas.openxmlformats.org/officeDocument/2006/relationships/slideLayout" Target="../slideLayouts/slideLayout69.xml"/><Relationship Id="rId3"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image" Target="../media/image6.png"/><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3.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slideLayout" Target="../slideLayouts/slideLayout121.xml"/><Relationship Id="rId3" Type="http://schemas.openxmlformats.org/officeDocument/2006/relationships/slideLayout" Target="../slideLayouts/slideLayout98.xml"/><Relationship Id="rId21" Type="http://schemas.openxmlformats.org/officeDocument/2006/relationships/slideLayout" Target="../slideLayouts/slideLayout116.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slideLayout" Target="../slideLayouts/slideLayout115.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image" Target="../media/image12.png"/><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26" Type="http://schemas.openxmlformats.org/officeDocument/2006/relationships/slideLayout" Target="../slideLayouts/slideLayout147.xml"/><Relationship Id="rId3" Type="http://schemas.openxmlformats.org/officeDocument/2006/relationships/slideLayout" Target="../slideLayouts/slideLayout124.xml"/><Relationship Id="rId21" Type="http://schemas.openxmlformats.org/officeDocument/2006/relationships/slideLayout" Target="../slideLayouts/slideLayout142.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5" Type="http://schemas.openxmlformats.org/officeDocument/2006/relationships/slideLayout" Target="../slideLayouts/slideLayout146.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24" Type="http://schemas.openxmlformats.org/officeDocument/2006/relationships/slideLayout" Target="../slideLayouts/slideLayout145.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23" Type="http://schemas.openxmlformats.org/officeDocument/2006/relationships/slideLayout" Target="../slideLayouts/slideLayout144.xml"/><Relationship Id="rId28" Type="http://schemas.openxmlformats.org/officeDocument/2006/relationships/image" Target="../media/image12.png"/><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slideLayout" Target="../slideLayouts/slideLayout143.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slideLayout" Target="../slideLayouts/slideLayout160.xml"/><Relationship Id="rId18" Type="http://schemas.openxmlformats.org/officeDocument/2006/relationships/theme" Target="../theme/theme6.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17" Type="http://schemas.openxmlformats.org/officeDocument/2006/relationships/slideLayout" Target="../slideLayouts/slideLayout164.xml"/><Relationship Id="rId2" Type="http://schemas.openxmlformats.org/officeDocument/2006/relationships/slideLayout" Target="../slideLayouts/slideLayout149.xml"/><Relationship Id="rId16" Type="http://schemas.openxmlformats.org/officeDocument/2006/relationships/slideLayout" Target="../slideLayouts/slideLayout163.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5" Type="http://schemas.openxmlformats.org/officeDocument/2006/relationships/slideLayout" Target="../slideLayouts/slideLayout162.xml"/><Relationship Id="rId10" Type="http://schemas.openxmlformats.org/officeDocument/2006/relationships/slideLayout" Target="../slideLayouts/slideLayout157.xml"/><Relationship Id="rId19" Type="http://schemas.openxmlformats.org/officeDocument/2006/relationships/image" Target="../media/image6.png"/><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slideLayout" Target="../slideLayouts/slideLayout1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slideLayout" Target="../slideLayouts/slideLayout177.xml"/><Relationship Id="rId18" Type="http://schemas.openxmlformats.org/officeDocument/2006/relationships/image" Target="../media/image6.png"/><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slideLayout" Target="../slideLayouts/slideLayout176.xml"/><Relationship Id="rId17" Type="http://schemas.openxmlformats.org/officeDocument/2006/relationships/theme" Target="../theme/theme7.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5" Type="http://schemas.openxmlformats.org/officeDocument/2006/relationships/slideLayout" Target="../slideLayouts/slideLayout17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slideLayout" Target="../slideLayouts/slideLayout193.xml"/><Relationship Id="rId18" Type="http://schemas.openxmlformats.org/officeDocument/2006/relationships/image" Target="../media/image6.png"/><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17" Type="http://schemas.openxmlformats.org/officeDocument/2006/relationships/theme" Target="../theme/theme8.xml"/><Relationship Id="rId2" Type="http://schemas.openxmlformats.org/officeDocument/2006/relationships/slideLayout" Target="../slideLayouts/slideLayout182.xml"/><Relationship Id="rId16" Type="http://schemas.openxmlformats.org/officeDocument/2006/relationships/slideLayout" Target="../slideLayouts/slideLayout196.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5" Type="http://schemas.openxmlformats.org/officeDocument/2006/relationships/slideLayout" Target="../slideLayouts/slideLayout19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slideLayout" Target="../slideLayouts/slideLayout194.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98.xml"/><Relationship Id="rId1" Type="http://schemas.openxmlformats.org/officeDocument/2006/relationships/slideLayout" Target="../slideLayouts/slideLayout197.xml"/><Relationship Id="rId4"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ltGray">
          <a:xfrm>
            <a:off x="72" y="1"/>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23" y="711204"/>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5"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552"/>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4266378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4284" r:id="rId18"/>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57" cstate="email"/>
          <a:stretch>
            <a:fillRect/>
          </a:stretch>
        </p:blipFill>
        <p:spPr bwMode="ltGray">
          <a:xfrm>
            <a:off x="612" y="2"/>
            <a:ext cx="3022600" cy="1104900"/>
          </a:xfrm>
          <a:prstGeom prst="rect">
            <a:avLst/>
          </a:prstGeom>
          <a:noFill/>
          <a:ln>
            <a:noFill/>
          </a:ln>
        </p:spPr>
      </p:pic>
      <p:sp>
        <p:nvSpPr>
          <p:cNvPr id="2" name="Title Placeholder 1"/>
          <p:cNvSpPr>
            <a:spLocks noGrp="1"/>
          </p:cNvSpPr>
          <p:nvPr>
            <p:ph type="title"/>
          </p:nvPr>
        </p:nvSpPr>
        <p:spPr>
          <a:xfrm>
            <a:off x="624434" y="948742"/>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641358" y="22091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302" marR="0" lvl="2" indent="-279303" algn="l" defTabSz="914081"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TextBox 20"/>
          <p:cNvSpPr txBox="1">
            <a:spLocks noChangeArrowheads="1"/>
          </p:cNvSpPr>
          <p:nvPr userDrawn="1"/>
        </p:nvSpPr>
        <p:spPr bwMode="gray">
          <a:xfrm>
            <a:off x="699431" y="6547410"/>
            <a:ext cx="2431756" cy="123111"/>
          </a:xfrm>
          <a:prstGeom prst="rect">
            <a:avLst/>
          </a:prstGeom>
          <a:noFill/>
          <a:ln w="9525">
            <a:noFill/>
            <a:miter lim="800000"/>
            <a:headEnd/>
            <a:tailEnd/>
          </a:ln>
        </p:spPr>
        <p:txBody>
          <a:bodyPr wrap="none" lIns="0" tIns="0" rIns="0" bIns="0">
            <a:spAutoFit/>
          </a:bodyPr>
          <a:lstStyle/>
          <a:p>
            <a:pPr defTabSz="914153">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1325748829"/>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 id="2147484110" r:id="rId13"/>
    <p:sldLayoutId id="2147484111" r:id="rId14"/>
    <p:sldLayoutId id="2147484112" r:id="rId15"/>
    <p:sldLayoutId id="2147484113" r:id="rId16"/>
    <p:sldLayoutId id="2147484114" r:id="rId17"/>
    <p:sldLayoutId id="2147484115" r:id="rId18"/>
    <p:sldLayoutId id="2147484116" r:id="rId19"/>
    <p:sldLayoutId id="2147484117" r:id="rId20"/>
    <p:sldLayoutId id="2147484118" r:id="rId21"/>
    <p:sldLayoutId id="2147484119" r:id="rId22"/>
    <p:sldLayoutId id="2147484120" r:id="rId23"/>
    <p:sldLayoutId id="2147484121" r:id="rId24"/>
    <p:sldLayoutId id="2147484122" r:id="rId25"/>
    <p:sldLayoutId id="2147484123" r:id="rId26"/>
    <p:sldLayoutId id="2147484124" r:id="rId27"/>
    <p:sldLayoutId id="2147484125" r:id="rId28"/>
    <p:sldLayoutId id="2147484126" r:id="rId29"/>
    <p:sldLayoutId id="2147484127" r:id="rId30"/>
    <p:sldLayoutId id="2147484128" r:id="rId31"/>
    <p:sldLayoutId id="2147484129" r:id="rId32"/>
    <p:sldLayoutId id="2147484130" r:id="rId33"/>
    <p:sldLayoutId id="2147484131" r:id="rId34"/>
    <p:sldLayoutId id="2147484132" r:id="rId35"/>
    <p:sldLayoutId id="2147484133" r:id="rId36"/>
    <p:sldLayoutId id="2147484134" r:id="rId37"/>
    <p:sldLayoutId id="2147484135" r:id="rId38"/>
    <p:sldLayoutId id="2147484136" r:id="rId39"/>
    <p:sldLayoutId id="2147484137" r:id="rId40"/>
    <p:sldLayoutId id="2147484138" r:id="rId41"/>
    <p:sldLayoutId id="2147484139" r:id="rId42"/>
    <p:sldLayoutId id="2147484140" r:id="rId43"/>
    <p:sldLayoutId id="2147484141" r:id="rId44"/>
    <p:sldLayoutId id="2147484142" r:id="rId45"/>
    <p:sldLayoutId id="2147484143" r:id="rId46"/>
    <p:sldLayoutId id="2147484144" r:id="rId47"/>
    <p:sldLayoutId id="2147484145" r:id="rId48"/>
    <p:sldLayoutId id="2147484146" r:id="rId49"/>
    <p:sldLayoutId id="2147484147" r:id="rId50"/>
    <p:sldLayoutId id="2147484148" r:id="rId51"/>
    <p:sldLayoutId id="2147484149" r:id="rId52"/>
    <p:sldLayoutId id="2147484150" r:id="rId53"/>
    <p:sldLayoutId id="2147484151" r:id="rId54"/>
    <p:sldLayoutId id="2147484152" r:id="rId55"/>
  </p:sldLayoutIdLst>
  <p:timing>
    <p:tnLst>
      <p:par>
        <p:cTn id="1" dur="indefinite" restart="never" nodeType="tmRoot"/>
      </p:par>
    </p:tnLst>
  </p:timing>
  <p:hf hdr="0" ftr="0" dt="0"/>
  <p:txStyles>
    <p:titleStyle>
      <a:lvl1pPr algn="l" defTabSz="914081"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411" indent="-290411" algn="l" defTabSz="914081"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651" indent="-285651" algn="l" defTabSz="914081"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302" indent="-279303" algn="l" defTabSz="914081"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602" indent="-279303" algn="l" defTabSz="914081"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251" indent="-285651" algn="l" defTabSz="933123"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120" indent="-241216" algn="l" defTabSz="91408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0761" indent="-228520" algn="l" defTabSz="91408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01" indent="-228520" algn="l" defTabSz="9140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42" indent="-228520" algn="l" defTabSz="91408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1" rtl="0" eaLnBrk="1" latinLnBrk="0" hangingPunct="1">
        <a:defRPr sz="1800" kern="1200">
          <a:solidFill>
            <a:schemeClr val="tx1"/>
          </a:solidFill>
          <a:latin typeface="+mn-lt"/>
          <a:ea typeface="+mn-ea"/>
          <a:cs typeface="+mn-cs"/>
        </a:defRPr>
      </a:lvl1pPr>
      <a:lvl2pPr marL="457040" algn="l" defTabSz="914081" rtl="0" eaLnBrk="1" latinLnBrk="0" hangingPunct="1">
        <a:defRPr sz="1800" kern="1200">
          <a:solidFill>
            <a:schemeClr val="tx1"/>
          </a:solidFill>
          <a:latin typeface="+mn-lt"/>
          <a:ea typeface="+mn-ea"/>
          <a:cs typeface="+mn-cs"/>
        </a:defRPr>
      </a:lvl2pPr>
      <a:lvl3pPr marL="914081" algn="l" defTabSz="914081" rtl="0" eaLnBrk="1" latinLnBrk="0" hangingPunct="1">
        <a:defRPr sz="1800" kern="1200">
          <a:solidFill>
            <a:schemeClr val="tx1"/>
          </a:solidFill>
          <a:latin typeface="+mn-lt"/>
          <a:ea typeface="+mn-ea"/>
          <a:cs typeface="+mn-cs"/>
        </a:defRPr>
      </a:lvl3pPr>
      <a:lvl4pPr marL="1371120" algn="l" defTabSz="914081" rtl="0" eaLnBrk="1" latinLnBrk="0" hangingPunct="1">
        <a:defRPr sz="1800" kern="1200">
          <a:solidFill>
            <a:schemeClr val="tx1"/>
          </a:solidFill>
          <a:latin typeface="+mn-lt"/>
          <a:ea typeface="+mn-ea"/>
          <a:cs typeface="+mn-cs"/>
        </a:defRPr>
      </a:lvl4pPr>
      <a:lvl5pPr marL="1828161" algn="l" defTabSz="914081" rtl="0" eaLnBrk="1" latinLnBrk="0" hangingPunct="1">
        <a:defRPr sz="1800" kern="1200">
          <a:solidFill>
            <a:schemeClr val="tx1"/>
          </a:solidFill>
          <a:latin typeface="+mn-lt"/>
          <a:ea typeface="+mn-ea"/>
          <a:cs typeface="+mn-cs"/>
        </a:defRPr>
      </a:lvl5pPr>
      <a:lvl6pPr marL="2285202" algn="l" defTabSz="914081" rtl="0" eaLnBrk="1" latinLnBrk="0" hangingPunct="1">
        <a:defRPr sz="1800" kern="1200">
          <a:solidFill>
            <a:schemeClr val="tx1"/>
          </a:solidFill>
          <a:latin typeface="+mn-lt"/>
          <a:ea typeface="+mn-ea"/>
          <a:cs typeface="+mn-cs"/>
        </a:defRPr>
      </a:lvl6pPr>
      <a:lvl7pPr marL="2742241" algn="l" defTabSz="914081" rtl="0" eaLnBrk="1" latinLnBrk="0" hangingPunct="1">
        <a:defRPr sz="1800" kern="1200">
          <a:solidFill>
            <a:schemeClr val="tx1"/>
          </a:solidFill>
          <a:latin typeface="+mn-lt"/>
          <a:ea typeface="+mn-ea"/>
          <a:cs typeface="+mn-cs"/>
        </a:defRPr>
      </a:lvl7pPr>
      <a:lvl8pPr marL="3199282" algn="l" defTabSz="914081" rtl="0" eaLnBrk="1" latinLnBrk="0" hangingPunct="1">
        <a:defRPr sz="1800" kern="1200">
          <a:solidFill>
            <a:schemeClr val="tx1"/>
          </a:solidFill>
          <a:latin typeface="+mn-lt"/>
          <a:ea typeface="+mn-ea"/>
          <a:cs typeface="+mn-cs"/>
        </a:defRPr>
      </a:lvl8pPr>
      <a:lvl9pPr marL="3656322" algn="l" defTabSz="914081"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srcRect/>
          <a:stretch>
            <a:fillRect/>
          </a:stretch>
        </p:blipFill>
        <p:spPr bwMode="ltGray">
          <a:xfrm>
            <a:off x="20" y="1"/>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23" y="711204"/>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5"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52"/>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2014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80678799"/>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0" cstate="email"/>
          <a:srcRect/>
          <a:stretch>
            <a:fillRect/>
          </a:stretch>
        </p:blipFill>
        <p:spPr bwMode="ltGray">
          <a:xfrm>
            <a:off x="17"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700"/>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3741581801"/>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 id="2147484241" r:id="rId16"/>
    <p:sldLayoutId id="2147484242" r:id="rId17"/>
    <p:sldLayoutId id="2147484243" r:id="rId18"/>
  </p:sldLayoutIdLst>
  <p:timing>
    <p:tnLst>
      <p:par>
        <p:cTn id="1" dur="indefinite" restart="never" nodeType="tmRoot"/>
      </p:par>
    </p:tnLst>
  </p:timing>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0" fontAlgn="base" hangingPunct="0">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0" fontAlgn="base" hangingPunct="0">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3"/>
          <a:srcRect/>
          <a:stretch>
            <a:fillRect/>
          </a:stretch>
        </p:blipFill>
        <p:spPr bwMode="ltGray">
          <a:xfrm>
            <a:off x="21"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740"/>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13CCAD47-FD76-46E6-8D9F-02939C3786F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641352" y="6629465"/>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634358816"/>
      </p:ext>
    </p:extLst>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299" r:id="rId12"/>
    <p:sldLayoutId id="2147484300" r:id="rId13"/>
    <p:sldLayoutId id="2147484301" r:id="rId14"/>
    <p:sldLayoutId id="2147484302" r:id="rId15"/>
    <p:sldLayoutId id="2147484303" r:id="rId16"/>
    <p:sldLayoutId id="2147484304" r:id="rId17"/>
    <p:sldLayoutId id="2147484305" r:id="rId18"/>
    <p:sldLayoutId id="2147484306" r:id="rId19"/>
    <p:sldLayoutId id="2147484307" r:id="rId20"/>
    <p:sldLayoutId id="2147484308" r:id="rId21"/>
    <p:sldLayoutId id="2147484309" r:id="rId22"/>
    <p:sldLayoutId id="2147484310" r:id="rId23"/>
    <p:sldLayoutId id="2147484311" r:id="rId24"/>
    <p:sldLayoutId id="2147484312" r:id="rId25"/>
    <p:sldLayoutId id="2147484313" r:id="rId26"/>
    <p:sldLayoutId id="2147484314" r:id="rId27"/>
    <p:sldLayoutId id="2147484315" r:id="rId28"/>
    <p:sldLayoutId id="2147484316" r:id="rId29"/>
    <p:sldLayoutId id="2147484317" r:id="rId30"/>
    <p:sldLayoutId id="214748445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4"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730"/>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13CCAD47-FD76-46E6-8D9F-02939C3786F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641352" y="6629455"/>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3644485726"/>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 id="2147484353" r:id="rId18"/>
    <p:sldLayoutId id="2147484354" r:id="rId19"/>
    <p:sldLayoutId id="2147484355" r:id="rId20"/>
    <p:sldLayoutId id="2147484356" r:id="rId21"/>
    <p:sldLayoutId id="2147484357" r:id="rId22"/>
    <p:sldLayoutId id="2147484358" r:id="rId23"/>
    <p:sldLayoutId id="2147484359" r:id="rId24"/>
    <p:sldLayoutId id="2147484360" r:id="rId25"/>
    <p:sldLayoutId id="2147484361" r:id="rId26"/>
    <p:sldLayoutId id="2147484362" r:id="rId27"/>
    <p:sldLayoutId id="2147484363" r:id="rId28"/>
    <p:sldLayoutId id="2147484364" r:id="rId29"/>
    <p:sldLayoutId id="2147484365"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2043"/>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B23348BD-FD68-4CE7-9AF3-60559DDDC2CA}"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641352" y="6629769"/>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576391106"/>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 id="2147484385" r:id="rId19"/>
    <p:sldLayoutId id="2147484386" r:id="rId20"/>
    <p:sldLayoutId id="2147484387" r:id="rId21"/>
    <p:sldLayoutId id="2147484388" r:id="rId22"/>
    <p:sldLayoutId id="2147484389" r:id="rId23"/>
    <p:sldLayoutId id="2147484390" r:id="rId24"/>
    <p:sldLayoutId id="2147484391" r:id="rId25"/>
    <p:sldLayoutId id="2147484392" r:id="rId26"/>
    <p:sldLayoutId id="2147484393" r:id="rId27"/>
    <p:sldLayoutId id="2147484394" r:id="rId28"/>
    <p:sldLayoutId id="2147484395" r:id="rId29"/>
    <p:sldLayoutId id="2147484396" r:id="rId30"/>
    <p:sldLayoutId id="2147484397" r:id="rId31"/>
    <p:sldLayoutId id="2147484398" r:id="rId32"/>
    <p:sldLayoutId id="2147484399" r:id="rId33"/>
    <p:sldLayoutId id="2147484400" r:id="rId34"/>
    <p:sldLayoutId id="2147484401" r:id="rId35"/>
    <p:sldLayoutId id="2147484402" r:id="rId36"/>
  </p:sldLayoutIdLst>
  <p:txStyles>
    <p:titleStyle>
      <a:lvl1pPr algn="l" rtl="0" fontAlgn="base">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fontAlgn="base">
        <a:spcBef>
          <a:spcPct val="0"/>
        </a:spcBef>
        <a:spcAft>
          <a:spcPct val="0"/>
        </a:spcAft>
        <a:defRPr sz="3200" b="1">
          <a:solidFill>
            <a:schemeClr val="tx2"/>
          </a:solidFill>
          <a:latin typeface="Arial" pitchFamily="34" charset="0"/>
          <a:cs typeface="Arial" pitchFamily="34" charset="0"/>
        </a:defRPr>
      </a:lvl2pPr>
      <a:lvl3pPr algn="l" rtl="0" fontAlgn="base">
        <a:spcBef>
          <a:spcPct val="0"/>
        </a:spcBef>
        <a:spcAft>
          <a:spcPct val="0"/>
        </a:spcAft>
        <a:defRPr sz="3200" b="1">
          <a:solidFill>
            <a:schemeClr val="tx2"/>
          </a:solidFill>
          <a:latin typeface="Arial" pitchFamily="34" charset="0"/>
          <a:cs typeface="Arial" pitchFamily="34" charset="0"/>
        </a:defRPr>
      </a:lvl3pPr>
      <a:lvl4pPr algn="l" rtl="0" fontAlgn="base">
        <a:spcBef>
          <a:spcPct val="0"/>
        </a:spcBef>
        <a:spcAft>
          <a:spcPct val="0"/>
        </a:spcAft>
        <a:defRPr sz="3200" b="1">
          <a:solidFill>
            <a:schemeClr val="tx2"/>
          </a:solidFill>
          <a:latin typeface="Arial" pitchFamily="34" charset="0"/>
          <a:cs typeface="Arial" pitchFamily="34" charset="0"/>
        </a:defRPr>
      </a:lvl4pPr>
      <a:lvl5pPr algn="l" rtl="0" fontAlgn="base">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fontAlgn="base">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fontAlgn="base">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fontAlgn="base">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fontAlgn="base">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fontAlgn="base">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3"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728"/>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4" y="6613575"/>
            <a:ext cx="157094" cy="153888"/>
          </a:xfrm>
          <a:prstGeom prst="rect">
            <a:avLst/>
          </a:prstGeom>
          <a:noFill/>
          <a:ln w="9525">
            <a:noFill/>
            <a:miter lim="800000"/>
            <a:headEnd/>
            <a:tailEnd/>
          </a:ln>
        </p:spPr>
        <p:txBody>
          <a:bodyPr wrap="none" lIns="0" tIns="0" rIns="0" bIns="0" anchor="ctr">
            <a:spAutoFit/>
          </a:bodyPr>
          <a:lstStyle/>
          <a:p>
            <a:pPr algn="r">
              <a:defRPr/>
            </a:pPr>
            <a:fld id="{13CCAD47-FD76-46E6-8D9F-02939C3786F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641352" y="6629453"/>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3570737025"/>
      </p:ext>
    </p:extLst>
  </p:cSld>
  <p:clrMap bg1="lt1" tx1="dk1" bg2="lt2" tx2="dk2" accent1="accent1" accent2="accent2" accent3="accent3" accent4="accent4" accent5="accent5" accent6="accent6" hlink="hlink" folHlink="folHlink"/>
  <p:sldLayoutIdLst>
    <p:sldLayoutId id="2147484404"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 id="2147484415" r:id="rId12"/>
    <p:sldLayoutId id="2147484416" r:id="rId13"/>
    <p:sldLayoutId id="2147484417" r:id="rId14"/>
    <p:sldLayoutId id="2147484418" r:id="rId15"/>
    <p:sldLayoutId id="2147484419" r:id="rId16"/>
    <p:sldLayoutId id="2147484420" r:id="rId17"/>
    <p:sldLayoutId id="2147484421" r:id="rId18"/>
    <p:sldLayoutId id="2147484422" r:id="rId19"/>
    <p:sldLayoutId id="2147484423" r:id="rId20"/>
    <p:sldLayoutId id="2147484424" r:id="rId21"/>
    <p:sldLayoutId id="2147484425" r:id="rId22"/>
    <p:sldLayoutId id="2147484426" r:id="rId23"/>
    <p:sldLayoutId id="2147484427" r:id="rId24"/>
    <p:sldLayoutId id="2147484428" r:id="rId25"/>
    <p:sldLayoutId id="2147484429" r:id="rId26"/>
    <p:sldLayoutId id="2147484430" r:id="rId27"/>
    <p:sldLayoutId id="2147484431" r:id="rId28"/>
    <p:sldLayoutId id="2147484432" r:id="rId29"/>
    <p:sldLayoutId id="2147484433"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8"/>
          <a:srcRect/>
          <a:stretch>
            <a:fillRect/>
          </a:stretch>
        </p:blipFill>
        <p:spPr bwMode="ltGray">
          <a:xfrm>
            <a:off x="20" y="1"/>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23" y="711204"/>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7"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4" y="6613576"/>
            <a:ext cx="157094" cy="153888"/>
          </a:xfrm>
          <a:prstGeom prst="rect">
            <a:avLst/>
          </a:prstGeom>
          <a:noFill/>
          <a:ln w="9525">
            <a:noFill/>
            <a:miter lim="800000"/>
            <a:headEnd/>
            <a:tailEnd/>
          </a:ln>
        </p:spPr>
        <p:txBody>
          <a:bodyPr wrap="none" lIns="0" tIns="0" rIns="0" bIns="0" anchor="ctr">
            <a:spAutoFit/>
          </a:bodyPr>
          <a:lstStyle/>
          <a:p>
            <a:pPr algn="r">
              <a:defRPr/>
            </a:pPr>
            <a:fld id="{E9B6AED2-E616-4CD5-862A-CB15F603EB3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641352" y="6629545"/>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2014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2800580935"/>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57" cstate="email"/>
          <a:stretch>
            <a:fillRect/>
          </a:stretch>
        </p:blipFill>
        <p:spPr bwMode="ltGray">
          <a:xfrm>
            <a:off x="612" y="2"/>
            <a:ext cx="3022600" cy="1104900"/>
          </a:xfrm>
          <a:prstGeom prst="rect">
            <a:avLst/>
          </a:prstGeom>
          <a:noFill/>
          <a:ln>
            <a:noFill/>
          </a:ln>
        </p:spPr>
      </p:pic>
      <p:sp>
        <p:nvSpPr>
          <p:cNvPr id="2" name="Title Placeholder 1"/>
          <p:cNvSpPr>
            <a:spLocks noGrp="1"/>
          </p:cNvSpPr>
          <p:nvPr>
            <p:ph type="title"/>
          </p:nvPr>
        </p:nvSpPr>
        <p:spPr>
          <a:xfrm>
            <a:off x="624434" y="948816"/>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641358" y="22091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302" marR="0" lvl="2" indent="-279303" algn="l" defTabSz="914081"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TextBox 20"/>
          <p:cNvSpPr txBox="1">
            <a:spLocks noChangeArrowheads="1"/>
          </p:cNvSpPr>
          <p:nvPr userDrawn="1"/>
        </p:nvSpPr>
        <p:spPr bwMode="gray">
          <a:xfrm>
            <a:off x="699431" y="6547496"/>
            <a:ext cx="2431756" cy="123111"/>
          </a:xfrm>
          <a:prstGeom prst="rect">
            <a:avLst/>
          </a:prstGeom>
          <a:noFill/>
          <a:ln w="9525">
            <a:noFill/>
            <a:miter lim="800000"/>
            <a:headEnd/>
            <a:tailEnd/>
          </a:ln>
        </p:spPr>
        <p:txBody>
          <a:bodyPr wrap="none" lIns="0" tIns="0" rIns="0" bIns="0">
            <a:spAutoFit/>
          </a:bodyPr>
          <a:lstStyle/>
          <a:p>
            <a:pPr defTabSz="914153">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30646177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 id="2147483781" r:id="rId38"/>
    <p:sldLayoutId id="2147483782" r:id="rId39"/>
    <p:sldLayoutId id="2147483783" r:id="rId40"/>
    <p:sldLayoutId id="2147483784" r:id="rId41"/>
    <p:sldLayoutId id="2147483785" r:id="rId42"/>
    <p:sldLayoutId id="2147483786" r:id="rId43"/>
    <p:sldLayoutId id="2147483787" r:id="rId44"/>
    <p:sldLayoutId id="2147483788" r:id="rId45"/>
    <p:sldLayoutId id="2147483789" r:id="rId46"/>
    <p:sldLayoutId id="2147483790" r:id="rId47"/>
    <p:sldLayoutId id="2147483791" r:id="rId48"/>
    <p:sldLayoutId id="2147483792" r:id="rId49"/>
    <p:sldLayoutId id="2147483793" r:id="rId50"/>
    <p:sldLayoutId id="2147483794" r:id="rId51"/>
    <p:sldLayoutId id="2147483795" r:id="rId52"/>
    <p:sldLayoutId id="2147483796" r:id="rId53"/>
    <p:sldLayoutId id="2147483797" r:id="rId54"/>
    <p:sldLayoutId id="2147483798" r:id="rId55"/>
  </p:sldLayoutIdLst>
  <p:timing>
    <p:tnLst>
      <p:par>
        <p:cTn id="1" dur="indefinite" restart="never" nodeType="tmRoot"/>
      </p:par>
    </p:tnLst>
  </p:timing>
  <p:hf hdr="0" ftr="0" dt="0"/>
  <p:txStyles>
    <p:titleStyle>
      <a:lvl1pPr algn="l" defTabSz="914081"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411" indent="-290411" algn="l" defTabSz="914081"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651" indent="-285651" algn="l" defTabSz="914081"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302" indent="-279303" algn="l" defTabSz="914081"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602" indent="-279303" algn="l" defTabSz="914081"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251" indent="-285651" algn="l" defTabSz="933123"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120" indent="-241216" algn="l" defTabSz="91408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0761" indent="-228520" algn="l" defTabSz="91408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01" indent="-228520" algn="l" defTabSz="9140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42" indent="-228520" algn="l" defTabSz="91408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1" rtl="0" eaLnBrk="1" latinLnBrk="0" hangingPunct="1">
        <a:defRPr sz="1800" kern="1200">
          <a:solidFill>
            <a:schemeClr val="tx1"/>
          </a:solidFill>
          <a:latin typeface="+mn-lt"/>
          <a:ea typeface="+mn-ea"/>
          <a:cs typeface="+mn-cs"/>
        </a:defRPr>
      </a:lvl1pPr>
      <a:lvl2pPr marL="457040" algn="l" defTabSz="914081" rtl="0" eaLnBrk="1" latinLnBrk="0" hangingPunct="1">
        <a:defRPr sz="1800" kern="1200">
          <a:solidFill>
            <a:schemeClr val="tx1"/>
          </a:solidFill>
          <a:latin typeface="+mn-lt"/>
          <a:ea typeface="+mn-ea"/>
          <a:cs typeface="+mn-cs"/>
        </a:defRPr>
      </a:lvl2pPr>
      <a:lvl3pPr marL="914081" algn="l" defTabSz="914081" rtl="0" eaLnBrk="1" latinLnBrk="0" hangingPunct="1">
        <a:defRPr sz="1800" kern="1200">
          <a:solidFill>
            <a:schemeClr val="tx1"/>
          </a:solidFill>
          <a:latin typeface="+mn-lt"/>
          <a:ea typeface="+mn-ea"/>
          <a:cs typeface="+mn-cs"/>
        </a:defRPr>
      </a:lvl3pPr>
      <a:lvl4pPr marL="1371120" algn="l" defTabSz="914081" rtl="0" eaLnBrk="1" latinLnBrk="0" hangingPunct="1">
        <a:defRPr sz="1800" kern="1200">
          <a:solidFill>
            <a:schemeClr val="tx1"/>
          </a:solidFill>
          <a:latin typeface="+mn-lt"/>
          <a:ea typeface="+mn-ea"/>
          <a:cs typeface="+mn-cs"/>
        </a:defRPr>
      </a:lvl4pPr>
      <a:lvl5pPr marL="1828161" algn="l" defTabSz="914081" rtl="0" eaLnBrk="1" latinLnBrk="0" hangingPunct="1">
        <a:defRPr sz="1800" kern="1200">
          <a:solidFill>
            <a:schemeClr val="tx1"/>
          </a:solidFill>
          <a:latin typeface="+mn-lt"/>
          <a:ea typeface="+mn-ea"/>
          <a:cs typeface="+mn-cs"/>
        </a:defRPr>
      </a:lvl5pPr>
      <a:lvl6pPr marL="2285202" algn="l" defTabSz="914081" rtl="0" eaLnBrk="1" latinLnBrk="0" hangingPunct="1">
        <a:defRPr sz="1800" kern="1200">
          <a:solidFill>
            <a:schemeClr val="tx1"/>
          </a:solidFill>
          <a:latin typeface="+mn-lt"/>
          <a:ea typeface="+mn-ea"/>
          <a:cs typeface="+mn-cs"/>
        </a:defRPr>
      </a:lvl6pPr>
      <a:lvl7pPr marL="2742241" algn="l" defTabSz="914081" rtl="0" eaLnBrk="1" latinLnBrk="0" hangingPunct="1">
        <a:defRPr sz="1800" kern="1200">
          <a:solidFill>
            <a:schemeClr val="tx1"/>
          </a:solidFill>
          <a:latin typeface="+mn-lt"/>
          <a:ea typeface="+mn-ea"/>
          <a:cs typeface="+mn-cs"/>
        </a:defRPr>
      </a:lvl7pPr>
      <a:lvl8pPr marL="3199282" algn="l" defTabSz="914081" rtl="0" eaLnBrk="1" latinLnBrk="0" hangingPunct="1">
        <a:defRPr sz="1800" kern="1200">
          <a:solidFill>
            <a:schemeClr val="tx1"/>
          </a:solidFill>
          <a:latin typeface="+mn-lt"/>
          <a:ea typeface="+mn-ea"/>
          <a:cs typeface="+mn-cs"/>
        </a:defRPr>
      </a:lvl8pPr>
      <a:lvl9pPr marL="3656322" algn="l" defTabSz="91408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4" cstate="email"/>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9" y="711204"/>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299638832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Lst>
  <p:timing>
    <p:tnLst>
      <p:par>
        <p:cTn id="1" dur="indefinite" restart="never" nodeType="tmRoot"/>
      </p:par>
    </p:tnLst>
  </p:timing>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8" cstate="email"/>
          <a:srcRect/>
          <a:stretch>
            <a:fillRect/>
          </a:stretch>
        </p:blipFill>
        <p:spPr bwMode="ltGray">
          <a:xfrm>
            <a:off x="68" y="0"/>
            <a:ext cx="3026833" cy="825500"/>
          </a:xfrm>
          <a:prstGeom prst="rect">
            <a:avLst/>
          </a:prstGeom>
          <a:noFill/>
          <a:ln w="9525">
            <a:noFill/>
            <a:miter lim="800000"/>
            <a:headEnd/>
            <a:tailEnd/>
          </a:ln>
        </p:spPr>
      </p:pic>
      <p:sp>
        <p:nvSpPr>
          <p:cNvPr id="2051"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641351" y="19717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TextBox 20"/>
          <p:cNvSpPr txBox="1">
            <a:spLocks noChangeArrowheads="1"/>
          </p:cNvSpPr>
          <p:nvPr/>
        </p:nvSpPr>
        <p:spPr bwMode="gray">
          <a:xfrm>
            <a:off x="641351" y="6629551"/>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800" dirty="0" smtClean="0">
                <a:solidFill>
                  <a:srgbClr val="6D6E71"/>
                </a:solidFill>
              </a:rPr>
              <a:t>Copyright © 2014 Tech Mahindra. All rights reserved.</a:t>
            </a:r>
          </a:p>
        </p:txBody>
      </p:sp>
    </p:spTree>
    <p:extLst>
      <p:ext uri="{BB962C8B-B14F-4D97-AF65-F5344CB8AC3E}">
        <p14:creationId xmlns:p14="http://schemas.microsoft.com/office/powerpoint/2010/main" val="146990600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846" r:id="rId24"/>
    <p:sldLayoutId id="2147483847" r:id="rId25"/>
    <p:sldLayoutId id="2147483848" r:id="rId2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8" cstate="email"/>
          <a:srcRect/>
          <a:stretch>
            <a:fillRect/>
          </a:stretch>
        </p:blipFill>
        <p:spPr bwMode="ltGray">
          <a:xfrm>
            <a:off x="68" y="0"/>
            <a:ext cx="3026833" cy="825500"/>
          </a:xfrm>
          <a:prstGeom prst="rect">
            <a:avLst/>
          </a:prstGeom>
          <a:noFill/>
          <a:ln w="9525">
            <a:noFill/>
            <a:miter lim="800000"/>
            <a:headEnd/>
            <a:tailEnd/>
          </a:ln>
        </p:spPr>
      </p:pic>
      <p:sp>
        <p:nvSpPr>
          <p:cNvPr id="2051"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641351" y="19717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TextBox 20"/>
          <p:cNvSpPr txBox="1">
            <a:spLocks noChangeArrowheads="1"/>
          </p:cNvSpPr>
          <p:nvPr/>
        </p:nvSpPr>
        <p:spPr bwMode="gray">
          <a:xfrm>
            <a:off x="641351" y="6629551"/>
            <a:ext cx="2431756" cy="123111"/>
          </a:xfrm>
          <a:prstGeom prst="rect">
            <a:avLst/>
          </a:prstGeom>
          <a:noFill/>
          <a:ln>
            <a:noFill/>
          </a:ln>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800" dirty="0" smtClean="0">
                <a:solidFill>
                  <a:srgbClr val="6D6E71"/>
                </a:solidFill>
              </a:rPr>
              <a:t>Copyright © 2014 Tech Mahindra. All rights reserved.</a:t>
            </a:r>
          </a:p>
        </p:txBody>
      </p:sp>
    </p:spTree>
    <p:extLst>
      <p:ext uri="{BB962C8B-B14F-4D97-AF65-F5344CB8AC3E}">
        <p14:creationId xmlns:p14="http://schemas.microsoft.com/office/powerpoint/2010/main" val="4120145025"/>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cstate="email"/>
          <a:srcRect/>
          <a:stretch>
            <a:fillRect/>
          </a:stretch>
        </p:blipFill>
        <p:spPr bwMode="ltGray">
          <a:xfrm>
            <a:off x="68"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7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294236086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iming>
    <p:tnLst>
      <p:par>
        <p:cTn id="1" dur="indefinite" restart="never" nodeType="tmRoot"/>
      </p:par>
    </p:tnLst>
  </p:timing>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0" fontAlgn="base" hangingPunct="0">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0" fontAlgn="base" hangingPunct="0">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8" cstate="email"/>
          <a:srcRect/>
          <a:stretch>
            <a:fillRect/>
          </a:stretch>
        </p:blipFill>
        <p:spPr bwMode="ltGray">
          <a:xfrm>
            <a:off x="64"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09601" y="640084"/>
            <a:ext cx="9276275"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3" name="Text Placeholder 2"/>
          <p:cNvSpPr>
            <a:spLocks noGrp="1"/>
          </p:cNvSpPr>
          <p:nvPr>
            <p:ph type="body" idx="1"/>
          </p:nvPr>
        </p:nvSpPr>
        <p:spPr>
          <a:xfrm>
            <a:off x="641351" y="1277974"/>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4494743" y="6651460"/>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2014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238793731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4" r:id="rId11"/>
    <p:sldLayoutId id="2147483995" r:id="rId12"/>
    <p:sldLayoutId id="2147483998" r:id="rId13"/>
    <p:sldLayoutId id="2147483999" r:id="rId14"/>
    <p:sldLayoutId id="2147484000" r:id="rId15"/>
    <p:sldLayoutId id="2147484001" r:id="rId16"/>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smtClean="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8" cstate="email"/>
          <a:srcRect/>
          <a:stretch>
            <a:fillRect/>
          </a:stretch>
        </p:blipFill>
        <p:spPr bwMode="ltGray">
          <a:xfrm>
            <a:off x="64"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9"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751"/>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75493441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20" r:id="rId16"/>
  </p:sldLayoutIdLst>
  <p:timing>
    <p:tnLst>
      <p:par>
        <p:cTn id="1" dur="indefinite" restart="never" nodeType="tmRoot"/>
      </p:par>
    </p:tnLst>
  </p:timing>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0" fontAlgn="base" hangingPunct="0">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0" fontAlgn="base" hangingPunct="0">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 descr="Ridge.pdf"/>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ltGray">
          <a:xfrm>
            <a:off x="20" y="0"/>
            <a:ext cx="302683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Placeholder 1"/>
          <p:cNvSpPr>
            <a:spLocks noGrp="1"/>
          </p:cNvSpPr>
          <p:nvPr>
            <p:ph type="title"/>
          </p:nvPr>
        </p:nvSpPr>
        <p:spPr bwMode="auto">
          <a:xfrm>
            <a:off x="624419" y="711201"/>
            <a:ext cx="10949516"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3" name="Text Placeholder 2"/>
          <p:cNvSpPr>
            <a:spLocks noGrp="1"/>
          </p:cNvSpPr>
          <p:nvPr>
            <p:ph type="body" idx="1"/>
          </p:nvPr>
        </p:nvSpPr>
        <p:spPr>
          <a:xfrm>
            <a:off x="641351" y="1971702"/>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77"/>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1993587160"/>
      </p:ext>
    </p:extLst>
  </p:cSld>
  <p:clrMap bg1="lt1" tx1="dk1" bg2="lt2" tx2="dk2" accent1="accent1" accent2="accent2" accent3="accent3" accent4="accent4" accent5="accent5" accent6="accent6" hlink="hlink" folHlink="folHlink"/>
  <p:sldLayoutIdLst>
    <p:sldLayoutId id="2147484082" r:id="rId1"/>
    <p:sldLayoutId id="2147484096" r:id="rId2"/>
  </p:sldLayoutIdLst>
  <p:timing>
    <p:tnLst>
      <p:par>
        <p:cTn id="1" dur="indefinite" restart="never" nodeType="tmRoot"/>
      </p:par>
    </p:tnLst>
  </p:timing>
  <p:txStyles>
    <p:titleStyle>
      <a:lvl1pPr algn="l" rtl="0" eaLnBrk="0" fontAlgn="base" hangingPunct="0">
        <a:spcBef>
          <a:spcPct val="0"/>
        </a:spcBef>
        <a:spcAft>
          <a:spcPct val="0"/>
        </a:spcAft>
        <a:defRPr lang="en-US" sz="3200" b="1" kern="1200" dirty="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76.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jpeg"/><Relationship Id="rId12"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319.xml"/><Relationship Id="rId6" Type="http://schemas.openxmlformats.org/officeDocument/2006/relationships/image" Target="../media/image40.jp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jpeg"/><Relationship Id="rId9" Type="http://schemas.openxmlformats.org/officeDocument/2006/relationships/image" Target="../media/image43.png"/><Relationship Id="rId1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xml"/><Relationship Id="rId1" Type="http://schemas.openxmlformats.org/officeDocument/2006/relationships/slideLayout" Target="../slideLayouts/slideLayout37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8.xml"/></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jpeg"/><Relationship Id="rId1" Type="http://schemas.openxmlformats.org/officeDocument/2006/relationships/slideLayout" Target="../slideLayouts/slideLayout418.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microsoft.com/office/2007/relationships/diagramDrawing" Target="../diagrams/drawing1.xml"/><Relationship Id="rId2" Type="http://schemas.openxmlformats.org/officeDocument/2006/relationships/image" Target="../media/image27.jpg"/><Relationship Id="rId1" Type="http://schemas.openxmlformats.org/officeDocument/2006/relationships/slideLayout" Target="../slideLayouts/slideLayout256.xml"/><Relationship Id="rId6" Type="http://schemas.openxmlformats.org/officeDocument/2006/relationships/image" Target="../media/image32.png"/><Relationship Id="rId11" Type="http://schemas.openxmlformats.org/officeDocument/2006/relationships/diagramColors" Target="../diagrams/colors1.xml"/><Relationship Id="rId5" Type="http://schemas.openxmlformats.org/officeDocument/2006/relationships/image" Target="../media/image31.png"/><Relationship Id="rId10" Type="http://schemas.openxmlformats.org/officeDocument/2006/relationships/diagramQuickStyle" Target="../diagrams/quickStyle1.xml"/><Relationship Id="rId4" Type="http://schemas.openxmlformats.org/officeDocument/2006/relationships/image" Target="../media/image30.png"/><Relationship Id="rId9"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1.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930235" y="1163828"/>
            <a:ext cx="8351839" cy="3262432"/>
          </a:xfrm>
          <a:prstGeom prst="rect">
            <a:avLst/>
          </a:prstGeom>
          <a:noFill/>
          <a:ln w="9525">
            <a:noFill/>
            <a:miter lim="800000"/>
            <a:headEnd/>
            <a:tailEnd/>
          </a:ln>
        </p:spPr>
        <p:txBody>
          <a:bodyPr lIns="0" tIns="0" rIns="0" bIns="0">
            <a:spAutoFit/>
          </a:bodyPr>
          <a:lstStyle/>
          <a:p>
            <a:pPr algn="ctr" fontAlgn="base">
              <a:spcBef>
                <a:spcPct val="0"/>
              </a:spcBef>
              <a:spcAft>
                <a:spcPct val="0"/>
              </a:spcAft>
              <a:buClr>
                <a:srgbClr val="6D6E71"/>
              </a:buClr>
              <a:defRPr/>
            </a:pPr>
            <a:endParaRPr lang="en-US" sz="4400" dirty="0">
              <a:solidFill>
                <a:srgbClr val="FF0000"/>
              </a:solidFill>
              <a:latin typeface="Calibri" panose="020F0502020204030204" pitchFamily="34" charset="0"/>
              <a:cs typeface="Calibri" panose="020F0502020204030204" pitchFamily="34" charset="0"/>
            </a:endParaRPr>
          </a:p>
          <a:p>
            <a:pPr algn="ctr" fontAlgn="base">
              <a:spcBef>
                <a:spcPct val="0"/>
              </a:spcBef>
              <a:spcAft>
                <a:spcPct val="0"/>
              </a:spcAft>
              <a:buClr>
                <a:srgbClr val="6D6E71"/>
              </a:buClr>
              <a:defRPr/>
            </a:pPr>
            <a:r>
              <a:rPr lang="en-US" sz="4400" dirty="0">
                <a:solidFill>
                  <a:prstClr val="white"/>
                </a:solidFill>
                <a:latin typeface="Calibri" panose="020F0502020204030204" pitchFamily="34" charset="0"/>
                <a:cs typeface="Calibri" panose="020F0502020204030204" pitchFamily="34" charset="0"/>
              </a:rPr>
              <a:t>Go</a:t>
            </a:r>
            <a:r>
              <a:rPr lang="en-US" sz="4400" dirty="0">
                <a:solidFill>
                  <a:srgbClr val="E31837"/>
                </a:solidFill>
                <a:latin typeface="Calibri" panose="020F0502020204030204" pitchFamily="34" charset="0"/>
                <a:cs typeface="Calibri" panose="020F0502020204030204" pitchFamily="34" charset="0"/>
              </a:rPr>
              <a:t> </a:t>
            </a:r>
            <a:r>
              <a:rPr lang="en-US" sz="8000" dirty="0">
                <a:solidFill>
                  <a:srgbClr val="E31837"/>
                </a:solidFill>
                <a:latin typeface="Calibri" panose="020F0502020204030204" pitchFamily="34" charset="0"/>
                <a:cs typeface="Calibri" panose="020F0502020204030204" pitchFamily="34" charset="0"/>
              </a:rPr>
              <a:t>[</a:t>
            </a:r>
            <a:r>
              <a:rPr lang="en-US" sz="4400" dirty="0">
                <a:solidFill>
                  <a:srgbClr val="E31837"/>
                </a:solidFill>
                <a:latin typeface="Calibri" panose="020F0502020204030204" pitchFamily="34" charset="0"/>
                <a:cs typeface="Calibri" panose="020F0502020204030204" pitchFamily="34" charset="0"/>
              </a:rPr>
              <a:t>BIG</a:t>
            </a:r>
            <a:r>
              <a:rPr lang="en-US" sz="8000" dirty="0">
                <a:solidFill>
                  <a:srgbClr val="E31837"/>
                </a:solidFill>
                <a:latin typeface="Calibri" panose="020F0502020204030204" pitchFamily="34" charset="0"/>
                <a:cs typeface="Calibri" panose="020F0502020204030204" pitchFamily="34" charset="0"/>
              </a:rPr>
              <a:t>]</a:t>
            </a:r>
            <a:r>
              <a:rPr lang="en-US" sz="4400" dirty="0">
                <a:solidFill>
                  <a:srgbClr val="E31837"/>
                </a:solidFill>
                <a:latin typeface="Calibri" panose="020F0502020204030204" pitchFamily="34" charset="0"/>
                <a:cs typeface="Calibri" panose="020F0502020204030204" pitchFamily="34" charset="0"/>
              </a:rPr>
              <a:t> </a:t>
            </a:r>
          </a:p>
          <a:p>
            <a:pPr fontAlgn="base">
              <a:spcBef>
                <a:spcPct val="0"/>
              </a:spcBef>
              <a:spcAft>
                <a:spcPct val="0"/>
              </a:spcAft>
              <a:buClr>
                <a:srgbClr val="6D6E71"/>
              </a:buClr>
              <a:defRPr/>
            </a:pPr>
            <a:endParaRPr lang="en-US" sz="4400" dirty="0">
              <a:solidFill>
                <a:srgbClr val="E31837"/>
              </a:solidFill>
              <a:latin typeface="Calibri" panose="020F0502020204030204" pitchFamily="34" charset="0"/>
              <a:cs typeface="Calibri" panose="020F0502020204030204" pitchFamily="34" charset="0"/>
            </a:endParaRPr>
          </a:p>
          <a:p>
            <a:pPr algn="ctr" fontAlgn="base">
              <a:spcBef>
                <a:spcPct val="0"/>
              </a:spcBef>
              <a:spcAft>
                <a:spcPct val="0"/>
              </a:spcAft>
              <a:buClr>
                <a:srgbClr val="6D6E71"/>
              </a:buClr>
              <a:defRPr/>
            </a:pPr>
            <a:endParaRPr lang="en-US" sz="4400" dirty="0">
              <a:solidFill>
                <a:srgbClr val="E31837"/>
              </a:solidFill>
              <a:latin typeface="Calibri" panose="020F0502020204030204" pitchFamily="34" charset="0"/>
              <a:cs typeface="Calibri" panose="020F0502020204030204" pitchFamily="34" charset="0"/>
            </a:endParaRPr>
          </a:p>
        </p:txBody>
      </p:sp>
      <p:sp>
        <p:nvSpPr>
          <p:cNvPr id="4" name="TextBox 3"/>
          <p:cNvSpPr txBox="1"/>
          <p:nvPr/>
        </p:nvSpPr>
        <p:spPr>
          <a:xfrm>
            <a:off x="7188205" y="1752244"/>
            <a:ext cx="2547939" cy="553998"/>
          </a:xfrm>
          <a:prstGeom prst="rect">
            <a:avLst/>
          </a:prstGeom>
          <a:noFill/>
          <a:ln w="9525">
            <a:noFill/>
            <a:miter lim="800000"/>
            <a:headEnd/>
            <a:tailEnd/>
          </a:ln>
        </p:spPr>
        <p:txBody>
          <a:bodyPr wrap="square" lIns="0" tIns="0" rIns="0" bIns="0">
            <a:spAutoFit/>
          </a:bodyPr>
          <a:lstStyle/>
          <a:p>
            <a:pPr fontAlgn="base">
              <a:spcBef>
                <a:spcPct val="0"/>
              </a:spcBef>
              <a:spcAft>
                <a:spcPct val="0"/>
              </a:spcAft>
              <a:buClr>
                <a:srgbClr val="6D6E71"/>
              </a:buClr>
              <a:defRPr/>
            </a:pPr>
            <a:r>
              <a:rPr lang="en-IN" sz="3600" b="1" dirty="0">
                <a:solidFill>
                  <a:prstClr val="black"/>
                </a:solidFill>
                <a:latin typeface="Calibri" panose="020F0502020204030204" pitchFamily="34" charset="0"/>
                <a:cs typeface="Calibri" panose="020F0502020204030204" pitchFamily="34" charset="0"/>
              </a:rPr>
              <a:t>with DevOps</a:t>
            </a:r>
          </a:p>
        </p:txBody>
      </p:sp>
      <p:sp>
        <p:nvSpPr>
          <p:cNvPr id="48132" name="Rectangle 4"/>
          <p:cNvSpPr>
            <a:spLocks noChangeArrowheads="1"/>
          </p:cNvSpPr>
          <p:nvPr/>
        </p:nvSpPr>
        <p:spPr bwMode="auto">
          <a:xfrm>
            <a:off x="6468989" y="6308313"/>
            <a:ext cx="57084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Clr>
                <a:srgbClr val="6D6E71"/>
              </a:buClr>
            </a:pPr>
            <a:r>
              <a:rPr lang="en-US" sz="3200" b="1" i="1" dirty="0" smtClean="0">
                <a:solidFill>
                  <a:schemeClr val="bg1"/>
                </a:solidFill>
                <a:latin typeface="Calibri" panose="020F0502020204030204" pitchFamily="34" charset="0"/>
                <a:cs typeface="Calibri" panose="020F0502020204030204" pitchFamily="34" charset="0"/>
              </a:rPr>
              <a:t>Powered by TechM Capabilities</a:t>
            </a:r>
            <a:endParaRPr lang="en-US" sz="3200" b="1" i="1" dirty="0">
              <a:solidFill>
                <a:schemeClr val="bg1"/>
              </a:solidFill>
              <a:latin typeface="Calibri" panose="020F0502020204030204" pitchFamily="34" charset="0"/>
              <a:cs typeface="Calibri" panose="020F0502020204030204" pitchFamily="34" charset="0"/>
            </a:endParaRPr>
          </a:p>
        </p:txBody>
      </p:sp>
      <p:sp>
        <p:nvSpPr>
          <p:cNvPr id="8" name="Rectangle 4"/>
          <p:cNvSpPr>
            <a:spLocks noChangeArrowheads="1"/>
          </p:cNvSpPr>
          <p:nvPr/>
        </p:nvSpPr>
        <p:spPr bwMode="auto">
          <a:xfrm>
            <a:off x="560587" y="1521413"/>
            <a:ext cx="23038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Clr>
                <a:srgbClr val="6D6E71"/>
              </a:buClr>
            </a:pPr>
            <a:r>
              <a:rPr lang="en-US" sz="2400" dirty="0">
                <a:solidFill>
                  <a:prstClr val="black"/>
                </a:solidFill>
                <a:latin typeface="Calibri" panose="020F0502020204030204" pitchFamily="34" charset="0"/>
                <a:cs typeface="Calibri" panose="020F0502020204030204" pitchFamily="34" charset="0"/>
              </a:rPr>
              <a:t>Take a Giant leap</a:t>
            </a:r>
          </a:p>
        </p:txBody>
      </p:sp>
    </p:spTree>
    <p:extLst>
      <p:ext uri="{BB962C8B-B14F-4D97-AF65-F5344CB8AC3E}">
        <p14:creationId xmlns:p14="http://schemas.microsoft.com/office/powerpoint/2010/main" val="3703277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2779" y="1074541"/>
            <a:ext cx="11938067" cy="5450006"/>
            <a:chOff x="73718" y="1192471"/>
            <a:chExt cx="8960896" cy="3559466"/>
          </a:xfrm>
        </p:grpSpPr>
        <p:sp>
          <p:nvSpPr>
            <p:cNvPr id="118" name="Round Same Side Corner Rectangle 117"/>
            <p:cNvSpPr/>
            <p:nvPr/>
          </p:nvSpPr>
          <p:spPr>
            <a:xfrm rot="10800000" flipV="1">
              <a:off x="5965345" y="1192471"/>
              <a:ext cx="1495775" cy="3531727"/>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endParaRPr lang="en-US" sz="1467" kern="0" dirty="0">
                <a:solidFill>
                  <a:schemeClr val="bg2"/>
                </a:solidFill>
              </a:endParaRPr>
            </a:p>
          </p:txBody>
        </p:sp>
        <p:sp>
          <p:nvSpPr>
            <p:cNvPr id="115" name="Round Same Side Corner Rectangle 114"/>
            <p:cNvSpPr/>
            <p:nvPr/>
          </p:nvSpPr>
          <p:spPr>
            <a:xfrm rot="10800000" flipV="1">
              <a:off x="2826838" y="1207958"/>
              <a:ext cx="1491656" cy="2475041"/>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endParaRPr lang="en-US" sz="1467" kern="0" dirty="0">
                <a:solidFill>
                  <a:schemeClr val="bg2"/>
                </a:solidFill>
              </a:endParaRPr>
            </a:p>
          </p:txBody>
        </p:sp>
        <p:sp>
          <p:nvSpPr>
            <p:cNvPr id="116" name="Round Same Side Corner Rectangle 115"/>
            <p:cNvSpPr/>
            <p:nvPr/>
          </p:nvSpPr>
          <p:spPr>
            <a:xfrm rot="10800000" flipV="1">
              <a:off x="4401639" y="1215701"/>
              <a:ext cx="1491656" cy="2475768"/>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r>
                <a:rPr lang="en-US" sz="1467" kern="0" dirty="0">
                  <a:solidFill>
                    <a:schemeClr val="bg2"/>
                  </a:solidFill>
                </a:rPr>
                <a:t>‘</a:t>
              </a:r>
            </a:p>
          </p:txBody>
        </p:sp>
        <p:sp>
          <p:nvSpPr>
            <p:cNvPr id="117" name="Round Same Side Corner Rectangle 116"/>
            <p:cNvSpPr/>
            <p:nvPr/>
          </p:nvSpPr>
          <p:spPr>
            <a:xfrm rot="10800000" flipV="1">
              <a:off x="2826644" y="3754862"/>
              <a:ext cx="3066156" cy="641897"/>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endParaRPr lang="en-US" sz="1467" kern="0" dirty="0">
                <a:solidFill>
                  <a:schemeClr val="bg2"/>
                </a:solidFill>
              </a:endParaRPr>
            </a:p>
          </p:txBody>
        </p:sp>
        <p:sp>
          <p:nvSpPr>
            <p:cNvPr id="119" name="Round Same Side Corner Rectangle 118"/>
            <p:cNvSpPr/>
            <p:nvPr/>
          </p:nvSpPr>
          <p:spPr>
            <a:xfrm rot="10800000" flipV="1">
              <a:off x="7542958" y="1192471"/>
              <a:ext cx="1491656" cy="3538697"/>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endParaRPr lang="en-US" sz="1467" kern="0" dirty="0">
                <a:solidFill>
                  <a:schemeClr val="bg2"/>
                </a:solidFill>
              </a:endParaRPr>
            </a:p>
          </p:txBody>
        </p:sp>
        <p:sp>
          <p:nvSpPr>
            <p:cNvPr id="114" name="Round Same Side Corner Rectangle 113"/>
            <p:cNvSpPr/>
            <p:nvPr/>
          </p:nvSpPr>
          <p:spPr>
            <a:xfrm rot="10800000" flipV="1">
              <a:off x="1253327" y="1244954"/>
              <a:ext cx="1491656" cy="3501701"/>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endParaRPr lang="en-US" sz="1467" kern="0" dirty="0">
                <a:solidFill>
                  <a:schemeClr val="bg2"/>
                </a:solidFill>
              </a:endParaRPr>
            </a:p>
          </p:txBody>
        </p:sp>
        <p:sp>
          <p:nvSpPr>
            <p:cNvPr id="125" name="Round Same Side Corner Rectangle 124"/>
            <p:cNvSpPr/>
            <p:nvPr/>
          </p:nvSpPr>
          <p:spPr>
            <a:xfrm rot="10800000" flipV="1">
              <a:off x="73718" y="1250236"/>
              <a:ext cx="1087915" cy="3501701"/>
            </a:xfrm>
            <a:prstGeom prst="round2SameRect">
              <a:avLst>
                <a:gd name="adj1" fmla="val 9771"/>
                <a:gd name="adj2" fmla="val 0"/>
              </a:avLst>
            </a:prstGeom>
            <a:gradFill flip="none" rotWithShape="1">
              <a:gsLst>
                <a:gs pos="100000">
                  <a:schemeClr val="tx2">
                    <a:lumMod val="75000"/>
                  </a:schemeClr>
                </a:gs>
                <a:gs pos="57000">
                  <a:schemeClr val="tx2">
                    <a:lumMod val="60000"/>
                    <a:lumOff val="40000"/>
                    <a:alpha val="43000"/>
                  </a:schemeClr>
                </a:gs>
                <a:gs pos="0">
                  <a:schemeClr val="accent5">
                    <a:lumMod val="20000"/>
                    <a:lumOff val="80000"/>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7" rIns="0" bIns="45727" rtlCol="0" anchor="t"/>
            <a:lstStyle/>
            <a:p>
              <a:pPr algn="ctr" defTabSz="913131"/>
              <a:endParaRPr lang="en-US" sz="1467" kern="0" dirty="0">
                <a:solidFill>
                  <a:schemeClr val="bg2"/>
                </a:solidFill>
              </a:endParaRPr>
            </a:p>
          </p:txBody>
        </p:sp>
      </p:grpSp>
      <p:sp>
        <p:nvSpPr>
          <p:cNvPr id="275" name="Rounded Rectangle 274"/>
          <p:cNvSpPr/>
          <p:nvPr/>
        </p:nvSpPr>
        <p:spPr bwMode="auto">
          <a:xfrm>
            <a:off x="3833337" y="2458484"/>
            <a:ext cx="1890215" cy="788381"/>
          </a:xfrm>
          <a:prstGeom prst="roundRect">
            <a:avLst/>
          </a:prstGeom>
          <a:solidFill>
            <a:srgbClr val="FFC000"/>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endParaRPr lang="en-US" sz="2400" dirty="0">
              <a:solidFill>
                <a:schemeClr val="bg2"/>
              </a:solidFill>
            </a:endParaRPr>
          </a:p>
        </p:txBody>
      </p:sp>
      <p:sp>
        <p:nvSpPr>
          <p:cNvPr id="259" name="Rectangle 258"/>
          <p:cNvSpPr/>
          <p:nvPr/>
        </p:nvSpPr>
        <p:spPr>
          <a:xfrm>
            <a:off x="5769914" y="5971635"/>
            <a:ext cx="904908" cy="44343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08" name="Title 1"/>
          <p:cNvSpPr>
            <a:spLocks noGrp="1"/>
          </p:cNvSpPr>
          <p:nvPr>
            <p:ph type="title"/>
          </p:nvPr>
        </p:nvSpPr>
        <p:spPr>
          <a:xfrm>
            <a:off x="2" y="109760"/>
            <a:ext cx="11440916" cy="838200"/>
          </a:xfrm>
        </p:spPr>
        <p:txBody>
          <a:bodyPr/>
          <a:lstStyle/>
          <a:p>
            <a:pPr algn="ctr"/>
            <a:r>
              <a:rPr lang="en-US" sz="3200" dirty="0">
                <a:solidFill>
                  <a:srgbClr val="FFFFFF"/>
                </a:solidFill>
              </a:rPr>
              <a:t>Atlassian </a:t>
            </a:r>
            <a:r>
              <a:rPr lang="en-US" sz="3200" dirty="0" smtClean="0">
                <a:solidFill>
                  <a:srgbClr val="FFFFFF"/>
                </a:solidFill>
              </a:rPr>
              <a:t>ALM – Using Bamboo</a:t>
            </a:r>
            <a:endParaRPr lang="en-US" sz="2667" dirty="0">
              <a:solidFill>
                <a:srgbClr val="FFFF00"/>
              </a:solidFill>
            </a:endParaRPr>
          </a:p>
        </p:txBody>
      </p:sp>
      <p:grpSp>
        <p:nvGrpSpPr>
          <p:cNvPr id="167" name="Group 166"/>
          <p:cNvGrpSpPr/>
          <p:nvPr/>
        </p:nvGrpSpPr>
        <p:grpSpPr>
          <a:xfrm>
            <a:off x="1266713" y="3507390"/>
            <a:ext cx="109596" cy="301601"/>
            <a:chOff x="6949498" y="764396"/>
            <a:chExt cx="293972" cy="892830"/>
          </a:xfrm>
        </p:grpSpPr>
        <p:sp>
          <p:nvSpPr>
            <p:cNvPr id="168" name="Oval 167"/>
            <p:cNvSpPr/>
            <p:nvPr/>
          </p:nvSpPr>
          <p:spPr>
            <a:xfrm>
              <a:off x="6984775" y="764396"/>
              <a:ext cx="211660" cy="199918"/>
            </a:xfrm>
            <a:prstGeom prst="ellipse">
              <a:avLst/>
            </a:prstGeom>
            <a:noFill/>
            <a:ln w="12700" cmpd="sng">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69" name="Trapezoid 168"/>
            <p:cNvSpPr/>
            <p:nvPr/>
          </p:nvSpPr>
          <p:spPr>
            <a:xfrm rot="10800000">
              <a:off x="6962775" y="1304428"/>
              <a:ext cx="273050" cy="352798"/>
            </a:xfrm>
            <a:prstGeom prst="trapezoid">
              <a:avLst/>
            </a:prstGeom>
            <a:noFill/>
            <a:ln w="12700" cmpd="sng">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70" name="Rounded Rectangle 169"/>
            <p:cNvSpPr/>
            <p:nvPr/>
          </p:nvSpPr>
          <p:spPr>
            <a:xfrm>
              <a:off x="6949498" y="952555"/>
              <a:ext cx="293972" cy="352798"/>
            </a:xfrm>
            <a:prstGeom prst="roundRect">
              <a:avLst/>
            </a:prstGeom>
            <a:noFill/>
            <a:ln w="12700" cmpd="sng">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171" name="Group 170"/>
          <p:cNvGrpSpPr/>
          <p:nvPr/>
        </p:nvGrpSpPr>
        <p:grpSpPr>
          <a:xfrm>
            <a:off x="2250239" y="3407624"/>
            <a:ext cx="273651" cy="401929"/>
            <a:chOff x="5923141" y="1163485"/>
            <a:chExt cx="354009" cy="472667"/>
          </a:xfrm>
        </p:grpSpPr>
        <p:grpSp>
          <p:nvGrpSpPr>
            <p:cNvPr id="172" name="Group 171"/>
            <p:cNvGrpSpPr/>
            <p:nvPr/>
          </p:nvGrpSpPr>
          <p:grpSpPr>
            <a:xfrm>
              <a:off x="6034286" y="1195624"/>
              <a:ext cx="125785" cy="302924"/>
              <a:chOff x="6949498" y="764396"/>
              <a:chExt cx="293972" cy="892830"/>
            </a:xfrm>
            <a:solidFill>
              <a:srgbClr val="FFFFFF"/>
            </a:solidFill>
          </p:grpSpPr>
          <p:sp>
            <p:nvSpPr>
              <p:cNvPr id="210" name="Oval 209"/>
              <p:cNvSpPr/>
              <p:nvPr/>
            </p:nvSpPr>
            <p:spPr>
              <a:xfrm>
                <a:off x="6984775" y="764396"/>
                <a:ext cx="211660" cy="199918"/>
              </a:xfrm>
              <a:prstGeom prst="ellipse">
                <a:avLst/>
              </a:prstGeom>
              <a:grpFill/>
              <a:ln w="12700" cmpd="sng">
                <a:solidFill>
                  <a:srgbClr val="D9D9D9"/>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16" name="Trapezoid 215"/>
              <p:cNvSpPr/>
              <p:nvPr/>
            </p:nvSpPr>
            <p:spPr>
              <a:xfrm rot="10800000">
                <a:off x="6962775" y="1304428"/>
                <a:ext cx="273050" cy="352798"/>
              </a:xfrm>
              <a:prstGeom prst="trapezoid">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17" name="Rounded Rectangle 216"/>
              <p:cNvSpPr/>
              <p:nvPr/>
            </p:nvSpPr>
            <p:spPr>
              <a:xfrm>
                <a:off x="6949498" y="952555"/>
                <a:ext cx="293972" cy="352798"/>
              </a:xfrm>
              <a:prstGeom prst="roundRect">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173" name="Group 172"/>
            <p:cNvGrpSpPr/>
            <p:nvPr/>
          </p:nvGrpSpPr>
          <p:grpSpPr>
            <a:xfrm>
              <a:off x="5923141" y="1207384"/>
              <a:ext cx="125785" cy="302924"/>
              <a:chOff x="6949498" y="764396"/>
              <a:chExt cx="293972" cy="892830"/>
            </a:xfrm>
            <a:solidFill>
              <a:srgbClr val="FFFFFF"/>
            </a:solidFill>
          </p:grpSpPr>
          <p:sp>
            <p:nvSpPr>
              <p:cNvPr id="200" name="Oval 199"/>
              <p:cNvSpPr/>
              <p:nvPr/>
            </p:nvSpPr>
            <p:spPr>
              <a:xfrm>
                <a:off x="6984775" y="764396"/>
                <a:ext cx="211660" cy="199918"/>
              </a:xfrm>
              <a:prstGeom prst="ellipse">
                <a:avLst/>
              </a:prstGeom>
              <a:grpFill/>
              <a:ln w="12700" cmpd="sng">
                <a:solidFill>
                  <a:srgbClr val="D9D9D9"/>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02" name="Trapezoid 201"/>
              <p:cNvSpPr/>
              <p:nvPr/>
            </p:nvSpPr>
            <p:spPr>
              <a:xfrm rot="10800000">
                <a:off x="6962775" y="1304428"/>
                <a:ext cx="273050" cy="352798"/>
              </a:xfrm>
              <a:prstGeom prst="trapezoid">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05" name="Rounded Rectangle 204"/>
              <p:cNvSpPr/>
              <p:nvPr/>
            </p:nvSpPr>
            <p:spPr>
              <a:xfrm>
                <a:off x="6949498" y="952555"/>
                <a:ext cx="293972" cy="352798"/>
              </a:xfrm>
              <a:prstGeom prst="roundRect">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174" name="Group 173"/>
            <p:cNvGrpSpPr/>
            <p:nvPr/>
          </p:nvGrpSpPr>
          <p:grpSpPr>
            <a:xfrm>
              <a:off x="6135626" y="1163485"/>
              <a:ext cx="125785" cy="302924"/>
              <a:chOff x="6949498" y="764396"/>
              <a:chExt cx="293972" cy="892830"/>
            </a:xfrm>
            <a:solidFill>
              <a:srgbClr val="FFFFFF"/>
            </a:solidFill>
          </p:grpSpPr>
          <p:sp>
            <p:nvSpPr>
              <p:cNvPr id="196" name="Oval 195"/>
              <p:cNvSpPr/>
              <p:nvPr/>
            </p:nvSpPr>
            <p:spPr>
              <a:xfrm>
                <a:off x="6984775" y="764396"/>
                <a:ext cx="211660" cy="199918"/>
              </a:xfrm>
              <a:prstGeom prst="ellipse">
                <a:avLst/>
              </a:prstGeom>
              <a:grpFill/>
              <a:ln w="12700" cmpd="sng">
                <a:solidFill>
                  <a:srgbClr val="D9D9D9"/>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97" name="Trapezoid 196"/>
              <p:cNvSpPr/>
              <p:nvPr/>
            </p:nvSpPr>
            <p:spPr>
              <a:xfrm rot="10800000">
                <a:off x="6962775" y="1304428"/>
                <a:ext cx="273050" cy="352798"/>
              </a:xfrm>
              <a:prstGeom prst="trapezoid">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99" name="Rounded Rectangle 198"/>
              <p:cNvSpPr/>
              <p:nvPr/>
            </p:nvSpPr>
            <p:spPr>
              <a:xfrm>
                <a:off x="6949498" y="952555"/>
                <a:ext cx="293972" cy="352798"/>
              </a:xfrm>
              <a:prstGeom prst="roundRect">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175" name="Group 174"/>
            <p:cNvGrpSpPr/>
            <p:nvPr/>
          </p:nvGrpSpPr>
          <p:grpSpPr>
            <a:xfrm>
              <a:off x="6151365" y="1271769"/>
              <a:ext cx="125785" cy="302924"/>
              <a:chOff x="6949498" y="764396"/>
              <a:chExt cx="293972" cy="892830"/>
            </a:xfrm>
            <a:solidFill>
              <a:srgbClr val="FFFFFF"/>
            </a:solidFill>
          </p:grpSpPr>
          <p:sp>
            <p:nvSpPr>
              <p:cNvPr id="191" name="Oval 190"/>
              <p:cNvSpPr/>
              <p:nvPr/>
            </p:nvSpPr>
            <p:spPr>
              <a:xfrm>
                <a:off x="6984775" y="764396"/>
                <a:ext cx="211660" cy="199918"/>
              </a:xfrm>
              <a:prstGeom prst="ellipse">
                <a:avLst/>
              </a:prstGeom>
              <a:grpFill/>
              <a:ln w="12700" cmpd="sng">
                <a:solidFill>
                  <a:srgbClr val="D9D9D9"/>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92" name="Trapezoid 191"/>
              <p:cNvSpPr/>
              <p:nvPr/>
            </p:nvSpPr>
            <p:spPr>
              <a:xfrm rot="10800000">
                <a:off x="6962775" y="1304428"/>
                <a:ext cx="273050" cy="352798"/>
              </a:xfrm>
              <a:prstGeom prst="trapezoid">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94" name="Rounded Rectangle 193"/>
              <p:cNvSpPr/>
              <p:nvPr/>
            </p:nvSpPr>
            <p:spPr>
              <a:xfrm>
                <a:off x="6949498" y="952555"/>
                <a:ext cx="293972" cy="352798"/>
              </a:xfrm>
              <a:prstGeom prst="roundRect">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179" name="Group 178"/>
            <p:cNvGrpSpPr/>
            <p:nvPr/>
          </p:nvGrpSpPr>
          <p:grpSpPr>
            <a:xfrm>
              <a:off x="6007086" y="1333228"/>
              <a:ext cx="125785" cy="302924"/>
              <a:chOff x="6949498" y="764396"/>
              <a:chExt cx="293972" cy="892830"/>
            </a:xfrm>
            <a:solidFill>
              <a:srgbClr val="FFFFFF"/>
            </a:solidFill>
          </p:grpSpPr>
          <p:sp>
            <p:nvSpPr>
              <p:cNvPr id="180" name="Oval 179"/>
              <p:cNvSpPr/>
              <p:nvPr/>
            </p:nvSpPr>
            <p:spPr>
              <a:xfrm>
                <a:off x="6984775" y="764396"/>
                <a:ext cx="211660" cy="199918"/>
              </a:xfrm>
              <a:prstGeom prst="ellipse">
                <a:avLst/>
              </a:prstGeom>
              <a:grpFill/>
              <a:ln w="12700" cmpd="sng">
                <a:solidFill>
                  <a:srgbClr val="D9D9D9"/>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83" name="Trapezoid 182"/>
              <p:cNvSpPr/>
              <p:nvPr/>
            </p:nvSpPr>
            <p:spPr>
              <a:xfrm rot="10800000">
                <a:off x="6962775" y="1304428"/>
                <a:ext cx="273050" cy="352798"/>
              </a:xfrm>
              <a:prstGeom prst="trapezoid">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190" name="Rounded Rectangle 189"/>
              <p:cNvSpPr/>
              <p:nvPr/>
            </p:nvSpPr>
            <p:spPr>
              <a:xfrm>
                <a:off x="6949498" y="952555"/>
                <a:ext cx="293972" cy="352798"/>
              </a:xfrm>
              <a:prstGeom prst="roundRect">
                <a:avLst/>
              </a:prstGeom>
              <a:grpFill/>
              <a:ln>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grpSp>
        <p:nvGrpSpPr>
          <p:cNvPr id="231" name="Group 230"/>
          <p:cNvGrpSpPr/>
          <p:nvPr/>
        </p:nvGrpSpPr>
        <p:grpSpPr>
          <a:xfrm>
            <a:off x="1860666" y="3490472"/>
            <a:ext cx="109596" cy="301601"/>
            <a:chOff x="6949498" y="764396"/>
            <a:chExt cx="293972" cy="892830"/>
          </a:xfrm>
        </p:grpSpPr>
        <p:sp>
          <p:nvSpPr>
            <p:cNvPr id="232" name="Oval 231"/>
            <p:cNvSpPr/>
            <p:nvPr/>
          </p:nvSpPr>
          <p:spPr>
            <a:xfrm>
              <a:off x="6984775" y="764396"/>
              <a:ext cx="211660" cy="199918"/>
            </a:xfrm>
            <a:prstGeom prst="ellipse">
              <a:avLst/>
            </a:prstGeom>
            <a:noFill/>
            <a:ln w="12700" cmpd="sng">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33" name="Trapezoid 232"/>
            <p:cNvSpPr/>
            <p:nvPr/>
          </p:nvSpPr>
          <p:spPr>
            <a:xfrm rot="10800000">
              <a:off x="6962775" y="1304428"/>
              <a:ext cx="273050" cy="352798"/>
            </a:xfrm>
            <a:prstGeom prst="trapezoid">
              <a:avLst/>
            </a:prstGeom>
            <a:noFill/>
            <a:ln w="12700" cmpd="sng">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34" name="Rounded Rectangle 233"/>
            <p:cNvSpPr/>
            <p:nvPr/>
          </p:nvSpPr>
          <p:spPr>
            <a:xfrm>
              <a:off x="6949498" y="952555"/>
              <a:ext cx="293972" cy="352798"/>
            </a:xfrm>
            <a:prstGeom prst="roundRect">
              <a:avLst/>
            </a:prstGeom>
            <a:noFill/>
            <a:ln w="12700" cmpd="sng">
              <a:solidFill>
                <a:srgbClr val="FFFFFF"/>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242" name="Group 241"/>
          <p:cNvGrpSpPr/>
          <p:nvPr/>
        </p:nvGrpSpPr>
        <p:grpSpPr>
          <a:xfrm>
            <a:off x="860539" y="4411961"/>
            <a:ext cx="1483727" cy="959587"/>
            <a:chOff x="5344694" y="2812341"/>
            <a:chExt cx="1112795" cy="719690"/>
          </a:xfrm>
        </p:grpSpPr>
        <p:grpSp>
          <p:nvGrpSpPr>
            <p:cNvPr id="244" name="Group 243"/>
            <p:cNvGrpSpPr/>
            <p:nvPr/>
          </p:nvGrpSpPr>
          <p:grpSpPr>
            <a:xfrm>
              <a:off x="5344694" y="3151671"/>
              <a:ext cx="303997" cy="172954"/>
              <a:chOff x="4153703" y="2299312"/>
              <a:chExt cx="844771" cy="570572"/>
            </a:xfrm>
          </p:grpSpPr>
          <p:sp>
            <p:nvSpPr>
              <p:cNvPr id="253" name="Cube 252"/>
              <p:cNvSpPr/>
              <p:nvPr/>
            </p:nvSpPr>
            <p:spPr>
              <a:xfrm>
                <a:off x="4162644" y="2645985"/>
                <a:ext cx="446837" cy="223438"/>
              </a:xfrm>
              <a:prstGeom prst="cube">
                <a:avLst/>
              </a:prstGeom>
              <a:solidFill>
                <a:srgbClr val="FFFFFF"/>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54" name="Cube 253"/>
              <p:cNvSpPr/>
              <p:nvPr/>
            </p:nvSpPr>
            <p:spPr>
              <a:xfrm>
                <a:off x="4551634" y="2646446"/>
                <a:ext cx="446837" cy="223438"/>
              </a:xfrm>
              <a:prstGeom prst="cube">
                <a:avLst/>
              </a:prstGeom>
              <a:solidFill>
                <a:srgbClr val="FFFFFF"/>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55" name="Cube 254"/>
              <p:cNvSpPr/>
              <p:nvPr/>
            </p:nvSpPr>
            <p:spPr>
              <a:xfrm>
                <a:off x="4157936" y="2472878"/>
                <a:ext cx="446837" cy="223438"/>
              </a:xfrm>
              <a:prstGeom prst="cube">
                <a:avLst/>
              </a:prstGeom>
              <a:solidFill>
                <a:srgbClr val="FFFFFF"/>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56" name="Cube 255"/>
              <p:cNvSpPr/>
              <p:nvPr/>
            </p:nvSpPr>
            <p:spPr>
              <a:xfrm>
                <a:off x="4153703" y="2299312"/>
                <a:ext cx="446837" cy="223438"/>
              </a:xfrm>
              <a:prstGeom prst="cube">
                <a:avLst/>
              </a:prstGeom>
              <a:solidFill>
                <a:srgbClr val="FFFFFF"/>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57" name="Cube 256"/>
              <p:cNvSpPr/>
              <p:nvPr/>
            </p:nvSpPr>
            <p:spPr>
              <a:xfrm>
                <a:off x="4551637" y="2472879"/>
                <a:ext cx="446837" cy="223438"/>
              </a:xfrm>
              <a:prstGeom prst="cube">
                <a:avLst/>
              </a:prstGeom>
              <a:solidFill>
                <a:srgbClr val="FFFFFF"/>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grpSp>
          <p:nvGrpSpPr>
            <p:cNvPr id="245" name="Group 244"/>
            <p:cNvGrpSpPr/>
            <p:nvPr/>
          </p:nvGrpSpPr>
          <p:grpSpPr>
            <a:xfrm>
              <a:off x="5852692" y="3135572"/>
              <a:ext cx="211558" cy="153728"/>
              <a:chOff x="5151971" y="2282824"/>
              <a:chExt cx="266696" cy="318559"/>
            </a:xfrm>
          </p:grpSpPr>
          <p:sp>
            <p:nvSpPr>
              <p:cNvPr id="250" name="Rectangle 249"/>
              <p:cNvSpPr/>
              <p:nvPr/>
            </p:nvSpPr>
            <p:spPr>
              <a:xfrm>
                <a:off x="5177367" y="2402417"/>
                <a:ext cx="241300" cy="198966"/>
              </a:xfrm>
              <a:prstGeom prst="rect">
                <a:avLst/>
              </a:prstGeom>
              <a:solidFill>
                <a:srgbClr val="FFFFFF"/>
              </a:solidFill>
              <a:ln>
                <a:noFill/>
              </a:ln>
              <a:effectLst>
                <a:outerShdw blurRad="76200" dist="50800" dir="5400000" algn="ctr" rotWithShape="0">
                  <a:srgbClr val="000000">
                    <a:alpha val="27000"/>
                  </a:srgbClr>
                </a:outerShdw>
              </a:effectLst>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51" name="Rectangle 250"/>
              <p:cNvSpPr/>
              <p:nvPr/>
            </p:nvSpPr>
            <p:spPr>
              <a:xfrm>
                <a:off x="5160433" y="2341033"/>
                <a:ext cx="241300" cy="198966"/>
              </a:xfrm>
              <a:prstGeom prst="rect">
                <a:avLst/>
              </a:prstGeom>
              <a:solidFill>
                <a:srgbClr val="FFFFFF"/>
              </a:solidFill>
              <a:ln>
                <a:noFill/>
              </a:ln>
              <a:effectLst>
                <a:outerShdw blurRad="76200" dist="50800" dir="5400000" algn="ctr" rotWithShape="0">
                  <a:srgbClr val="000000">
                    <a:alpha val="27000"/>
                  </a:srgbClr>
                </a:outerShdw>
              </a:effectLst>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52" name="Rectangle 251"/>
              <p:cNvSpPr/>
              <p:nvPr/>
            </p:nvSpPr>
            <p:spPr>
              <a:xfrm>
                <a:off x="5151971" y="2282824"/>
                <a:ext cx="241300" cy="198966"/>
              </a:xfrm>
              <a:prstGeom prst="rect">
                <a:avLst/>
              </a:prstGeom>
              <a:solidFill>
                <a:srgbClr val="FFFFFF"/>
              </a:solidFill>
              <a:ln>
                <a:noFill/>
              </a:ln>
              <a:effectLst>
                <a:outerShdw blurRad="76200" dist="50800" dir="5400000" algn="ctr" rotWithShape="0">
                  <a:srgbClr val="000000">
                    <a:alpha val="27000"/>
                  </a:srgbClr>
                </a:outerShdw>
              </a:effectLst>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sp>
          <p:nvSpPr>
            <p:cNvPr id="246" name="Right Arrow 245"/>
            <p:cNvSpPr/>
            <p:nvPr/>
          </p:nvSpPr>
          <p:spPr>
            <a:xfrm rot="21022636">
              <a:off x="5752018" y="3231583"/>
              <a:ext cx="705471" cy="187652"/>
            </a:xfrm>
            <a:prstGeom prst="rightArrow">
              <a:avLst/>
            </a:prstGeom>
            <a:solidFill>
              <a:srgbClr val="FFFFFF"/>
            </a:solidFill>
            <a:ln>
              <a:noFill/>
            </a:ln>
            <a:effectLst>
              <a:outerShdw blurRad="76200" dist="50800" dir="5400000" algn="ctr" rotWithShape="0">
                <a:srgbClr val="000000">
                  <a:alpha val="27000"/>
                </a:srgbClr>
              </a:outerShdw>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47" name="Curved Left Arrow 246"/>
            <p:cNvSpPr/>
            <p:nvPr/>
          </p:nvSpPr>
          <p:spPr>
            <a:xfrm rot="10031930" flipH="1">
              <a:off x="5854729" y="2812341"/>
              <a:ext cx="276098" cy="719690"/>
            </a:xfrm>
            <a:prstGeom prst="curvedLeftArrow">
              <a:avLst>
                <a:gd name="adj1" fmla="val 25000"/>
                <a:gd name="adj2" fmla="val 46748"/>
                <a:gd name="adj3" fmla="val 29160"/>
              </a:avLst>
            </a:prstGeom>
            <a:solidFill>
              <a:srgbClr val="FFFFFF"/>
            </a:solidFill>
            <a:ln>
              <a:noFill/>
            </a:ln>
            <a:effectLst>
              <a:outerShdw blurRad="76200" dist="50800" dir="5400000" algn="ctr" rotWithShape="0">
                <a:srgbClr val="000000">
                  <a:alpha val="27000"/>
                </a:srgb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48" name="Curved Left Arrow 247"/>
            <p:cNvSpPr/>
            <p:nvPr/>
          </p:nvSpPr>
          <p:spPr>
            <a:xfrm rot="3361659" flipH="1" flipV="1">
              <a:off x="6017004" y="2987875"/>
              <a:ext cx="219692" cy="196144"/>
            </a:xfrm>
            <a:prstGeom prst="curvedLeftArrow">
              <a:avLst>
                <a:gd name="adj1" fmla="val 25000"/>
                <a:gd name="adj2" fmla="val 46748"/>
                <a:gd name="adj3" fmla="val 29160"/>
              </a:avLst>
            </a:prstGeom>
            <a:solidFill>
              <a:srgbClr val="FFFFFF"/>
            </a:solidFill>
            <a:ln>
              <a:noFill/>
            </a:ln>
            <a:effectLst>
              <a:outerShdw blurRad="76200" dist="50800" dir="5400000" algn="ctr" rotWithShape="0">
                <a:srgbClr val="000000">
                  <a:alpha val="27000"/>
                </a:srgb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cxnSp>
          <p:nvCxnSpPr>
            <p:cNvPr id="249" name="Straight Arrow Connector 248"/>
            <p:cNvCxnSpPr/>
            <p:nvPr/>
          </p:nvCxnSpPr>
          <p:spPr>
            <a:xfrm>
              <a:off x="5664601" y="3256140"/>
              <a:ext cx="132949" cy="1410"/>
            </a:xfrm>
            <a:prstGeom prst="straightConnector1">
              <a:avLst/>
            </a:prstGeom>
            <a:ln w="6350" cmpd="sng">
              <a:solidFill>
                <a:schemeClr val="bg1"/>
              </a:solidFill>
              <a:headEnd type="none"/>
              <a:tailEnd type="triangle" w="sm" len="sm"/>
            </a:ln>
          </p:spPr>
          <p:style>
            <a:lnRef idx="2">
              <a:schemeClr val="accent1"/>
            </a:lnRef>
            <a:fillRef idx="0">
              <a:schemeClr val="accent1"/>
            </a:fillRef>
            <a:effectRef idx="1">
              <a:schemeClr val="accent1"/>
            </a:effectRef>
            <a:fontRef idx="minor">
              <a:schemeClr val="tx1"/>
            </a:fontRef>
          </p:style>
        </p:cxnSp>
      </p:grpSp>
      <p:cxnSp>
        <p:nvCxnSpPr>
          <p:cNvPr id="258" name="Straight Arrow Connector 257"/>
          <p:cNvCxnSpPr/>
          <p:nvPr/>
        </p:nvCxnSpPr>
        <p:spPr>
          <a:xfrm flipV="1">
            <a:off x="1422401" y="3652458"/>
            <a:ext cx="355600" cy="4231"/>
          </a:xfrm>
          <a:prstGeom prst="straightConnector1">
            <a:avLst/>
          </a:prstGeom>
          <a:ln w="6350" cmpd="sng">
            <a:solidFill>
              <a:schemeClr val="bg1"/>
            </a:solidFill>
            <a:headEnd type="triangle" w="sm" len="sm"/>
            <a:tailEnd type="triangle" w="sm" len="sm"/>
          </a:ln>
        </p:spPr>
        <p:style>
          <a:lnRef idx="2">
            <a:schemeClr val="accent1"/>
          </a:lnRef>
          <a:fillRef idx="0">
            <a:schemeClr val="accent1"/>
          </a:fillRef>
          <a:effectRef idx="1">
            <a:schemeClr val="accent1"/>
          </a:effectRef>
          <a:fontRef idx="minor">
            <a:schemeClr val="tx1"/>
          </a:fontRef>
        </p:style>
      </p:cxnSp>
      <p:sp>
        <p:nvSpPr>
          <p:cNvPr id="260" name="Rounded Rectangle 259"/>
          <p:cNvSpPr/>
          <p:nvPr/>
        </p:nvSpPr>
        <p:spPr bwMode="auto">
          <a:xfrm>
            <a:off x="94715" y="2436071"/>
            <a:ext cx="1410812" cy="720584"/>
          </a:xfrm>
          <a:prstGeom prst="roundRect">
            <a:avLst/>
          </a:prstGeom>
          <a:solidFill>
            <a:srgbClr val="FFC000"/>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defRPr/>
            </a:pPr>
            <a:endParaRPr lang="en-US" sz="2400" dirty="0">
              <a:solidFill>
                <a:schemeClr val="bg2"/>
              </a:solidFill>
            </a:endParaRPr>
          </a:p>
        </p:txBody>
      </p:sp>
      <p:sp>
        <p:nvSpPr>
          <p:cNvPr id="262" name="Rounded Rectangle 261"/>
          <p:cNvSpPr/>
          <p:nvPr/>
        </p:nvSpPr>
        <p:spPr bwMode="auto">
          <a:xfrm>
            <a:off x="6505177" y="2503336"/>
            <a:ext cx="1212251" cy="1223225"/>
          </a:xfrm>
          <a:prstGeom prst="roundRect">
            <a:avLst/>
          </a:prstGeom>
          <a:solidFill>
            <a:srgbClr val="FFFFFF"/>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endParaRPr lang="en-US" sz="2400" dirty="0">
              <a:solidFill>
                <a:schemeClr val="bg2"/>
              </a:solidFill>
            </a:endParaRPr>
          </a:p>
        </p:txBody>
      </p:sp>
      <p:sp>
        <p:nvSpPr>
          <p:cNvPr id="263" name="Rounded Rectangle 262"/>
          <p:cNvSpPr/>
          <p:nvPr/>
        </p:nvSpPr>
        <p:spPr bwMode="auto">
          <a:xfrm>
            <a:off x="8894061" y="2426837"/>
            <a:ext cx="943577" cy="689915"/>
          </a:xfrm>
          <a:prstGeom prst="roundRect">
            <a:avLst/>
          </a:prstGeom>
          <a:solidFill>
            <a:srgbClr val="FFFFFF"/>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endParaRPr lang="en-US" sz="2400" dirty="0">
              <a:solidFill>
                <a:schemeClr val="bg2"/>
              </a:solidFill>
            </a:endParaRPr>
          </a:p>
        </p:txBody>
      </p:sp>
      <p:pic>
        <p:nvPicPr>
          <p:cNvPr id="274" name="Picture 273" descr="Screen Shot 2013-11-23 at 1.29.29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4333" y="2669008"/>
            <a:ext cx="856177" cy="232061"/>
          </a:xfrm>
          <a:prstGeom prst="rect">
            <a:avLst/>
          </a:prstGeom>
        </p:spPr>
      </p:pic>
      <p:sp>
        <p:nvSpPr>
          <p:cNvPr id="290" name="TextBox 289"/>
          <p:cNvSpPr txBox="1"/>
          <p:nvPr/>
        </p:nvSpPr>
        <p:spPr>
          <a:xfrm>
            <a:off x="876436" y="4402075"/>
            <a:ext cx="1502953" cy="328221"/>
          </a:xfrm>
          <a:prstGeom prst="rect">
            <a:avLst/>
          </a:prstGeom>
          <a:noFill/>
        </p:spPr>
        <p:txBody>
          <a:bodyPr wrap="none" lIns="121909" tIns="60955" rIns="121909" bIns="60955" rtlCol="0">
            <a:spAutoFit/>
          </a:bodyPr>
          <a:lstStyle/>
          <a:p>
            <a:pPr defTabSz="608875"/>
            <a:r>
              <a:rPr lang="en-US" sz="1333" dirty="0">
                <a:solidFill>
                  <a:schemeClr val="bg2"/>
                </a:solidFill>
              </a:rPr>
              <a:t>Prioritized Sprint</a:t>
            </a:r>
          </a:p>
        </p:txBody>
      </p:sp>
      <p:cxnSp>
        <p:nvCxnSpPr>
          <p:cNvPr id="31" name="Elbow Connector 30"/>
          <p:cNvCxnSpPr/>
          <p:nvPr/>
        </p:nvCxnSpPr>
        <p:spPr>
          <a:xfrm rot="16200000" flipV="1">
            <a:off x="4372102" y="3947281"/>
            <a:ext cx="2104959" cy="714129"/>
          </a:xfrm>
          <a:prstGeom prst="bentConnector3">
            <a:avLst>
              <a:gd name="adj1" fmla="val 50000"/>
            </a:avLst>
          </a:prstGeom>
          <a:ln w="12700" cmpd="sng">
            <a:solidFill>
              <a:srgbClr val="F2F2F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0" name="Elbow Connector 319"/>
          <p:cNvCxnSpPr>
            <a:endCxn id="263" idx="1"/>
          </p:cNvCxnSpPr>
          <p:nvPr/>
        </p:nvCxnSpPr>
        <p:spPr>
          <a:xfrm rot="16200000" flipH="1">
            <a:off x="6808308" y="686043"/>
            <a:ext cx="344957" cy="3826547"/>
          </a:xfrm>
          <a:prstGeom prst="bentConnector4">
            <a:avLst>
              <a:gd name="adj1" fmla="val -45816"/>
              <a:gd name="adj2" fmla="val 78780"/>
            </a:avLst>
          </a:prstGeom>
          <a:ln w="12700" cmpd="sng">
            <a:solidFill>
              <a:srgbClr val="F2F2F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25" name="TextBox 324"/>
          <p:cNvSpPr txBox="1"/>
          <p:nvPr/>
        </p:nvSpPr>
        <p:spPr>
          <a:xfrm>
            <a:off x="464316" y="3432556"/>
            <a:ext cx="871795" cy="533341"/>
          </a:xfrm>
          <a:prstGeom prst="rect">
            <a:avLst/>
          </a:prstGeom>
          <a:noFill/>
        </p:spPr>
        <p:txBody>
          <a:bodyPr wrap="square" lIns="121909" tIns="60955" rIns="121909" bIns="60955" rtlCol="0">
            <a:spAutoFit/>
          </a:bodyPr>
          <a:lstStyle/>
          <a:p>
            <a:pPr defTabSz="608875"/>
            <a:r>
              <a:rPr lang="en-US" sz="1333" dirty="0">
                <a:solidFill>
                  <a:schemeClr val="bg2"/>
                </a:solidFill>
              </a:rPr>
              <a:t>Product Owner</a:t>
            </a:r>
          </a:p>
        </p:txBody>
      </p:sp>
      <p:sp>
        <p:nvSpPr>
          <p:cNvPr id="326" name="TextBox 325"/>
          <p:cNvSpPr txBox="1"/>
          <p:nvPr/>
        </p:nvSpPr>
        <p:spPr>
          <a:xfrm>
            <a:off x="1624967" y="3727304"/>
            <a:ext cx="773847" cy="533341"/>
          </a:xfrm>
          <a:prstGeom prst="rect">
            <a:avLst/>
          </a:prstGeom>
          <a:noFill/>
        </p:spPr>
        <p:txBody>
          <a:bodyPr wrap="square" lIns="121909" tIns="60955" rIns="121909" bIns="60955" rtlCol="0">
            <a:spAutoFit/>
          </a:bodyPr>
          <a:lstStyle/>
          <a:p>
            <a:pPr defTabSz="608875"/>
            <a:r>
              <a:rPr lang="en-US" sz="1333" dirty="0">
                <a:solidFill>
                  <a:schemeClr val="bg2"/>
                </a:solidFill>
              </a:rPr>
              <a:t>Scrum Master</a:t>
            </a:r>
          </a:p>
        </p:txBody>
      </p:sp>
      <p:sp>
        <p:nvSpPr>
          <p:cNvPr id="332" name="TextBox 331"/>
          <p:cNvSpPr txBox="1"/>
          <p:nvPr/>
        </p:nvSpPr>
        <p:spPr>
          <a:xfrm>
            <a:off x="2513965" y="3464838"/>
            <a:ext cx="1125627" cy="328221"/>
          </a:xfrm>
          <a:prstGeom prst="rect">
            <a:avLst/>
          </a:prstGeom>
          <a:noFill/>
        </p:spPr>
        <p:txBody>
          <a:bodyPr wrap="square" lIns="121909" tIns="60955" rIns="121909" bIns="60955" rtlCol="0">
            <a:spAutoFit/>
          </a:bodyPr>
          <a:lstStyle/>
          <a:p>
            <a:pPr defTabSz="608875"/>
            <a:r>
              <a:rPr lang="en-US" sz="1333" dirty="0">
                <a:solidFill>
                  <a:schemeClr val="bg2"/>
                </a:solidFill>
              </a:rPr>
              <a:t>Developers</a:t>
            </a:r>
          </a:p>
        </p:txBody>
      </p:sp>
      <p:cxnSp>
        <p:nvCxnSpPr>
          <p:cNvPr id="335" name="Elbow Connector 334"/>
          <p:cNvCxnSpPr/>
          <p:nvPr/>
        </p:nvCxnSpPr>
        <p:spPr>
          <a:xfrm rot="5400000" flipH="1" flipV="1">
            <a:off x="2112838" y="2988897"/>
            <a:ext cx="632687" cy="204769"/>
          </a:xfrm>
          <a:prstGeom prst="bentConnector3">
            <a:avLst>
              <a:gd name="adj1" fmla="val 101744"/>
            </a:avLst>
          </a:prstGeom>
          <a:ln w="12700" cmpd="sng">
            <a:solidFill>
              <a:srgbClr val="F2F2F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98291" y="1259054"/>
            <a:ext cx="1459576" cy="451332"/>
          </a:xfrm>
          <a:prstGeom prst="rect">
            <a:avLst/>
          </a:prstGeom>
          <a:noFill/>
        </p:spPr>
        <p:txBody>
          <a:bodyPr wrap="square" lIns="121909" tIns="60955" rIns="121909" bIns="60955" rtlCol="0">
            <a:spAutoFit/>
          </a:bodyPr>
          <a:lstStyle/>
          <a:p>
            <a:pPr algn="ctr" defTabSz="608875"/>
            <a:r>
              <a:rPr lang="en-US" sz="2133" dirty="0">
                <a:solidFill>
                  <a:schemeClr val="bg2"/>
                </a:solidFill>
              </a:rPr>
              <a:t>Plan</a:t>
            </a:r>
          </a:p>
        </p:txBody>
      </p:sp>
      <p:sp>
        <p:nvSpPr>
          <p:cNvPr id="151" name="TextBox 150"/>
          <p:cNvSpPr txBox="1"/>
          <p:nvPr/>
        </p:nvSpPr>
        <p:spPr>
          <a:xfrm>
            <a:off x="1654933" y="1250612"/>
            <a:ext cx="2015369" cy="451332"/>
          </a:xfrm>
          <a:prstGeom prst="rect">
            <a:avLst/>
          </a:prstGeom>
          <a:noFill/>
        </p:spPr>
        <p:txBody>
          <a:bodyPr wrap="square" lIns="121909" tIns="60955" rIns="121909" bIns="60955" rtlCol="0">
            <a:spAutoFit/>
          </a:bodyPr>
          <a:lstStyle/>
          <a:p>
            <a:pPr algn="ctr" defTabSz="608875"/>
            <a:r>
              <a:rPr lang="en-US" sz="2133" dirty="0">
                <a:solidFill>
                  <a:schemeClr val="bg2"/>
                </a:solidFill>
              </a:rPr>
              <a:t>Develop</a:t>
            </a:r>
          </a:p>
        </p:txBody>
      </p:sp>
      <p:sp>
        <p:nvSpPr>
          <p:cNvPr id="152" name="TextBox 151"/>
          <p:cNvSpPr txBox="1"/>
          <p:nvPr/>
        </p:nvSpPr>
        <p:spPr>
          <a:xfrm>
            <a:off x="3748509" y="1034749"/>
            <a:ext cx="2012044" cy="1107794"/>
          </a:xfrm>
          <a:prstGeom prst="rect">
            <a:avLst/>
          </a:prstGeom>
          <a:noFill/>
        </p:spPr>
        <p:txBody>
          <a:bodyPr wrap="square" lIns="121909" tIns="60955" rIns="121909" bIns="60955" rtlCol="0">
            <a:spAutoFit/>
          </a:bodyPr>
          <a:lstStyle/>
          <a:p>
            <a:pPr algn="ctr" defTabSz="608875"/>
            <a:r>
              <a:rPr lang="en-US" sz="2133" dirty="0">
                <a:solidFill>
                  <a:schemeClr val="bg2"/>
                </a:solidFill>
              </a:rPr>
              <a:t>Continuous Build &amp; Integration</a:t>
            </a:r>
          </a:p>
        </p:txBody>
      </p:sp>
      <p:sp>
        <p:nvSpPr>
          <p:cNvPr id="153" name="TextBox 152"/>
          <p:cNvSpPr txBox="1"/>
          <p:nvPr/>
        </p:nvSpPr>
        <p:spPr>
          <a:xfrm>
            <a:off x="5860578" y="1250014"/>
            <a:ext cx="2028465" cy="779562"/>
          </a:xfrm>
          <a:prstGeom prst="rect">
            <a:avLst/>
          </a:prstGeom>
          <a:noFill/>
        </p:spPr>
        <p:txBody>
          <a:bodyPr wrap="square" lIns="121909" tIns="60955" rIns="121909" bIns="60955" rtlCol="0">
            <a:spAutoFit/>
          </a:bodyPr>
          <a:lstStyle/>
          <a:p>
            <a:pPr algn="ctr" defTabSz="608875"/>
            <a:r>
              <a:rPr lang="en-US" sz="2133" dirty="0">
                <a:solidFill>
                  <a:schemeClr val="bg2"/>
                </a:solidFill>
              </a:rPr>
              <a:t>Automated Code Quality</a:t>
            </a:r>
          </a:p>
        </p:txBody>
      </p:sp>
      <p:sp>
        <p:nvSpPr>
          <p:cNvPr id="154" name="TextBox 153"/>
          <p:cNvSpPr txBox="1"/>
          <p:nvPr/>
        </p:nvSpPr>
        <p:spPr>
          <a:xfrm>
            <a:off x="7952621" y="1290414"/>
            <a:ext cx="1995713" cy="779562"/>
          </a:xfrm>
          <a:prstGeom prst="rect">
            <a:avLst/>
          </a:prstGeom>
          <a:noFill/>
        </p:spPr>
        <p:txBody>
          <a:bodyPr wrap="square" lIns="121909" tIns="60955" rIns="121909" bIns="60955" rtlCol="0">
            <a:spAutoFit/>
          </a:bodyPr>
          <a:lstStyle/>
          <a:p>
            <a:pPr algn="ctr" defTabSz="608875"/>
            <a:r>
              <a:rPr lang="en-US" sz="2133" dirty="0">
                <a:solidFill>
                  <a:schemeClr val="bg2"/>
                </a:solidFill>
              </a:rPr>
              <a:t>Deploy &amp; Release</a:t>
            </a:r>
          </a:p>
        </p:txBody>
      </p:sp>
      <p:cxnSp>
        <p:nvCxnSpPr>
          <p:cNvPr id="156" name="Straight Connector 155"/>
          <p:cNvCxnSpPr/>
          <p:nvPr/>
        </p:nvCxnSpPr>
        <p:spPr>
          <a:xfrm flipV="1">
            <a:off x="3767426" y="2084543"/>
            <a:ext cx="1994141" cy="203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5875408" y="2080308"/>
            <a:ext cx="1994361" cy="563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7954691" y="2085941"/>
            <a:ext cx="1993643" cy="283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76402" y="2084541"/>
            <a:ext cx="199390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8902" y="2088777"/>
            <a:ext cx="1468967" cy="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381708" y="5054895"/>
            <a:ext cx="3932633" cy="320086"/>
          </a:xfrm>
          <a:prstGeom prst="rect">
            <a:avLst/>
          </a:prstGeom>
          <a:noFill/>
        </p:spPr>
        <p:txBody>
          <a:bodyPr wrap="square" lIns="121909" tIns="36575" rIns="121909" bIns="36575" rtlCol="0">
            <a:spAutoFit/>
          </a:bodyPr>
          <a:lstStyle/>
          <a:p>
            <a:pPr defTabSz="608875"/>
            <a:r>
              <a:rPr lang="en-US" sz="1600" dirty="0">
                <a:solidFill>
                  <a:schemeClr val="bg2"/>
                </a:solidFill>
              </a:rPr>
              <a:t>Source Code     Management</a:t>
            </a:r>
          </a:p>
        </p:txBody>
      </p:sp>
      <p:grpSp>
        <p:nvGrpSpPr>
          <p:cNvPr id="24" name="Group 23"/>
          <p:cNvGrpSpPr/>
          <p:nvPr/>
        </p:nvGrpSpPr>
        <p:grpSpPr>
          <a:xfrm>
            <a:off x="3416295" y="2659007"/>
            <a:ext cx="981547" cy="2975224"/>
            <a:chOff x="2638425" y="2432050"/>
            <a:chExt cx="637944" cy="2133512"/>
          </a:xfrm>
        </p:grpSpPr>
        <p:cxnSp>
          <p:nvCxnSpPr>
            <p:cNvPr id="299" name="Elbow Connector 298"/>
            <p:cNvCxnSpPr/>
            <p:nvPr/>
          </p:nvCxnSpPr>
          <p:spPr>
            <a:xfrm rot="16200000" flipH="1">
              <a:off x="1972014" y="3261208"/>
              <a:ext cx="2126338" cy="482366"/>
            </a:xfrm>
            <a:prstGeom prst="bentConnector2">
              <a:avLst/>
            </a:prstGeom>
            <a:ln w="12700" cmpd="sng">
              <a:solidFill>
                <a:srgbClr val="F2F2F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638425" y="2432050"/>
              <a:ext cx="155575" cy="0"/>
            </a:xfrm>
            <a:prstGeom prst="line">
              <a:avLst/>
            </a:prstGeom>
            <a:ln w="12700" cmpd="sng">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39" name="Rounded Rectangle 138"/>
          <p:cNvSpPr/>
          <p:nvPr/>
        </p:nvSpPr>
        <p:spPr bwMode="auto">
          <a:xfrm>
            <a:off x="2552732" y="2426837"/>
            <a:ext cx="943577" cy="689915"/>
          </a:xfrm>
          <a:prstGeom prst="roundRect">
            <a:avLst/>
          </a:prstGeom>
          <a:solidFill>
            <a:schemeClr val="bg1"/>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endParaRPr lang="en-US" sz="2400" dirty="0">
              <a:solidFill>
                <a:schemeClr val="bg2"/>
              </a:solidFill>
            </a:endParaRPr>
          </a:p>
        </p:txBody>
      </p:sp>
      <p:pic>
        <p:nvPicPr>
          <p:cNvPr id="2" name="Picture 1" descr="toad.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1142" y="2792381"/>
            <a:ext cx="284917" cy="276169"/>
          </a:xfrm>
          <a:prstGeom prst="rect">
            <a:avLst/>
          </a:prstGeom>
        </p:spPr>
      </p:pic>
      <p:sp>
        <p:nvSpPr>
          <p:cNvPr id="228" name="Rounded Rectangle 227"/>
          <p:cNvSpPr/>
          <p:nvPr/>
        </p:nvSpPr>
        <p:spPr bwMode="auto">
          <a:xfrm>
            <a:off x="4430868" y="5397464"/>
            <a:ext cx="3019059" cy="554805"/>
          </a:xfrm>
          <a:prstGeom prst="roundRect">
            <a:avLst/>
          </a:prstGeom>
          <a:solidFill>
            <a:srgbClr val="FFFFFF"/>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endParaRPr lang="en-US" sz="2400" dirty="0">
              <a:solidFill>
                <a:schemeClr val="bg2"/>
              </a:solidFill>
            </a:endParaRPr>
          </a:p>
        </p:txBody>
      </p:sp>
      <p:sp>
        <p:nvSpPr>
          <p:cNvPr id="239" name="TextBox 238"/>
          <p:cNvSpPr txBox="1"/>
          <p:nvPr/>
        </p:nvSpPr>
        <p:spPr>
          <a:xfrm>
            <a:off x="6348025" y="3921289"/>
            <a:ext cx="1610641" cy="738466"/>
          </a:xfrm>
          <a:prstGeom prst="rect">
            <a:avLst/>
          </a:prstGeom>
          <a:noFill/>
        </p:spPr>
        <p:txBody>
          <a:bodyPr wrap="square" lIns="121915" tIns="60957" rIns="121915" bIns="60957" rtlCol="0">
            <a:spAutoFit/>
          </a:bodyPr>
          <a:lstStyle/>
          <a:p>
            <a:pPr defTabSz="608875"/>
            <a:r>
              <a:rPr lang="en-US" sz="1333" dirty="0">
                <a:solidFill>
                  <a:schemeClr val="bg2"/>
                </a:solidFill>
              </a:rPr>
              <a:t>Static, Pre-Build, Post-Build and Post-Deploy tests</a:t>
            </a:r>
          </a:p>
        </p:txBody>
      </p:sp>
      <p:sp>
        <p:nvSpPr>
          <p:cNvPr id="146" name="Rounded Rectangle 145"/>
          <p:cNvSpPr/>
          <p:nvPr/>
        </p:nvSpPr>
        <p:spPr bwMode="auto">
          <a:xfrm>
            <a:off x="5815539" y="6011033"/>
            <a:ext cx="814661" cy="365448"/>
          </a:xfrm>
          <a:prstGeom prst="roundRect">
            <a:avLst/>
          </a:prstGeom>
          <a:solidFill>
            <a:schemeClr val="bg1"/>
          </a:solidFill>
          <a:ln w="6350" cmpd="sng">
            <a:solidFill>
              <a:srgbClr val="A6A6A6"/>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defRPr/>
            </a:pPr>
            <a:endParaRPr lang="en-US" sz="2400" dirty="0">
              <a:solidFill>
                <a:schemeClr val="bg2"/>
              </a:solidFill>
            </a:endParaRPr>
          </a:p>
        </p:txBody>
      </p:sp>
      <p:pic>
        <p:nvPicPr>
          <p:cNvPr id="147" name="Picture 146" descr="Crucible-log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0526" y="6058791"/>
            <a:ext cx="791684" cy="164080"/>
          </a:xfrm>
          <a:prstGeom prst="rect">
            <a:avLst/>
          </a:prstGeom>
        </p:spPr>
      </p:pic>
      <p:sp>
        <p:nvSpPr>
          <p:cNvPr id="148" name="TextBox 147"/>
          <p:cNvSpPr txBox="1"/>
          <p:nvPr/>
        </p:nvSpPr>
        <p:spPr>
          <a:xfrm>
            <a:off x="5800536" y="6158020"/>
            <a:ext cx="858558" cy="246215"/>
          </a:xfrm>
          <a:prstGeom prst="rect">
            <a:avLst/>
          </a:prstGeom>
          <a:noFill/>
          <a:ln w="6350" cmpd="sng">
            <a:noFill/>
          </a:ln>
        </p:spPr>
        <p:txBody>
          <a:bodyPr wrap="none" lIns="121915" tIns="60957" rIns="121915" bIns="60957" rtlCol="0">
            <a:spAutoFit/>
          </a:bodyPr>
          <a:lstStyle/>
          <a:p>
            <a:pPr defTabSz="608875"/>
            <a:r>
              <a:rPr lang="en-US" sz="800" dirty="0">
                <a:solidFill>
                  <a:schemeClr val="bg2"/>
                </a:solidFill>
              </a:rPr>
              <a:t>Code Review</a:t>
            </a:r>
          </a:p>
        </p:txBody>
      </p:sp>
      <p:cxnSp>
        <p:nvCxnSpPr>
          <p:cNvPr id="5" name="Elbow Connector 4"/>
          <p:cNvCxnSpPr/>
          <p:nvPr/>
        </p:nvCxnSpPr>
        <p:spPr>
          <a:xfrm rot="16200000" flipH="1">
            <a:off x="5576374" y="6003874"/>
            <a:ext cx="247079" cy="151197"/>
          </a:xfrm>
          <a:prstGeom prst="bentConnector2">
            <a:avLst/>
          </a:prstGeom>
          <a:ln w="12700" cmpd="sng">
            <a:solidFill>
              <a:srgbClr val="F2F2F2"/>
            </a:solidFill>
            <a:headEnd type="none"/>
            <a:tailEnd type="triangle"/>
          </a:ln>
        </p:spPr>
        <p:style>
          <a:lnRef idx="2">
            <a:schemeClr val="accent1"/>
          </a:lnRef>
          <a:fillRef idx="0">
            <a:schemeClr val="accent1"/>
          </a:fillRef>
          <a:effectRef idx="1">
            <a:schemeClr val="accent1"/>
          </a:effectRef>
          <a:fontRef idx="minor">
            <a:schemeClr val="tx1"/>
          </a:fontRef>
        </p:style>
      </p:cxnSp>
      <p:pic>
        <p:nvPicPr>
          <p:cNvPr id="215" name="Picture 214" descr="selenium.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8107" y="3292706"/>
            <a:ext cx="576837" cy="519153"/>
          </a:xfrm>
          <a:prstGeom prst="rect">
            <a:avLst/>
          </a:prstGeom>
        </p:spPr>
      </p:pic>
      <p:grpSp>
        <p:nvGrpSpPr>
          <p:cNvPr id="218" name="Group 217"/>
          <p:cNvGrpSpPr/>
          <p:nvPr/>
        </p:nvGrpSpPr>
        <p:grpSpPr>
          <a:xfrm>
            <a:off x="7353569" y="3476871"/>
            <a:ext cx="276859" cy="60959"/>
            <a:chOff x="5432759" y="4163105"/>
            <a:chExt cx="207644" cy="45719"/>
          </a:xfrm>
        </p:grpSpPr>
        <p:sp>
          <p:nvSpPr>
            <p:cNvPr id="219" name="Oval 218"/>
            <p:cNvSpPr/>
            <p:nvPr/>
          </p:nvSpPr>
          <p:spPr>
            <a:xfrm>
              <a:off x="5432759" y="4163105"/>
              <a:ext cx="45719" cy="45719"/>
            </a:xfrm>
            <a:prstGeom prst="ellipse">
              <a:avLst/>
            </a:prstGeom>
            <a:solidFill>
              <a:schemeClr val="tx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20" name="Oval 219"/>
            <p:cNvSpPr/>
            <p:nvPr/>
          </p:nvSpPr>
          <p:spPr>
            <a:xfrm>
              <a:off x="5515309" y="4163105"/>
              <a:ext cx="45719" cy="45719"/>
            </a:xfrm>
            <a:prstGeom prst="ellipse">
              <a:avLst/>
            </a:prstGeom>
            <a:solidFill>
              <a:schemeClr val="tx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sp>
          <p:nvSpPr>
            <p:cNvPr id="221" name="Oval 220"/>
            <p:cNvSpPr/>
            <p:nvPr/>
          </p:nvSpPr>
          <p:spPr>
            <a:xfrm>
              <a:off x="5594684" y="4163105"/>
              <a:ext cx="45719" cy="45719"/>
            </a:xfrm>
            <a:prstGeom prst="ellipse">
              <a:avLst/>
            </a:prstGeom>
            <a:solidFill>
              <a:schemeClr val="tx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grpSp>
      <p:sp>
        <p:nvSpPr>
          <p:cNvPr id="222" name="TextBox 221"/>
          <p:cNvSpPr txBox="1"/>
          <p:nvPr/>
        </p:nvSpPr>
        <p:spPr>
          <a:xfrm>
            <a:off x="1668543" y="5634092"/>
            <a:ext cx="1953195" cy="451524"/>
          </a:xfrm>
          <a:prstGeom prst="rect">
            <a:avLst/>
          </a:prstGeom>
          <a:noFill/>
        </p:spPr>
        <p:txBody>
          <a:bodyPr wrap="square" lIns="121909" tIns="60955" rIns="121909" bIns="60955" rtlCol="0">
            <a:spAutoFit/>
          </a:bodyPr>
          <a:lstStyle/>
          <a:p>
            <a:pPr defTabSz="608875"/>
            <a:r>
              <a:rPr lang="en-US" sz="1067" dirty="0">
                <a:solidFill>
                  <a:schemeClr val="bg2"/>
                </a:solidFill>
              </a:rPr>
              <a:t>Cloud, ERP, and Mobile Application Development</a:t>
            </a:r>
          </a:p>
        </p:txBody>
      </p:sp>
      <p:sp>
        <p:nvSpPr>
          <p:cNvPr id="223" name="TextBox 222"/>
          <p:cNvSpPr txBox="1"/>
          <p:nvPr/>
        </p:nvSpPr>
        <p:spPr>
          <a:xfrm>
            <a:off x="183851" y="5771478"/>
            <a:ext cx="1085182" cy="287313"/>
          </a:xfrm>
          <a:prstGeom prst="rect">
            <a:avLst/>
          </a:prstGeom>
          <a:noFill/>
        </p:spPr>
        <p:txBody>
          <a:bodyPr wrap="square" lIns="121909" tIns="60955" rIns="121909" bIns="60955" rtlCol="0">
            <a:spAutoFit/>
          </a:bodyPr>
          <a:lstStyle/>
          <a:p>
            <a:pPr defTabSz="608875"/>
            <a:r>
              <a:rPr lang="en-US" sz="1067" dirty="0">
                <a:solidFill>
                  <a:schemeClr val="bg2"/>
                </a:solidFill>
              </a:rPr>
              <a:t>Track Issues</a:t>
            </a:r>
          </a:p>
        </p:txBody>
      </p:sp>
      <p:sp>
        <p:nvSpPr>
          <p:cNvPr id="9" name="Rectangle 8"/>
          <p:cNvSpPr/>
          <p:nvPr/>
        </p:nvSpPr>
        <p:spPr>
          <a:xfrm>
            <a:off x="2596191" y="2480227"/>
            <a:ext cx="561877" cy="36647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pic>
        <p:nvPicPr>
          <p:cNvPr id="265" name="Picture 264" descr="eclipse_ide.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40345" y="2506191"/>
            <a:ext cx="458401" cy="312991"/>
          </a:xfrm>
          <a:prstGeom prst="rect">
            <a:avLst/>
          </a:prstGeom>
        </p:spPr>
      </p:pic>
      <p:sp>
        <p:nvSpPr>
          <p:cNvPr id="241" name="Rectangle 240"/>
          <p:cNvSpPr/>
          <p:nvPr/>
        </p:nvSpPr>
        <p:spPr>
          <a:xfrm>
            <a:off x="6560003" y="2937331"/>
            <a:ext cx="1094939" cy="275340"/>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pic>
        <p:nvPicPr>
          <p:cNvPr id="279" name="Picture 278" descr="Sonarqube-48x20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2398" y="2855095"/>
            <a:ext cx="1234900" cy="310925"/>
          </a:xfrm>
          <a:prstGeom prst="rect">
            <a:avLst/>
          </a:prstGeom>
          <a:ln/>
        </p:spPr>
      </p:pic>
      <p:sp>
        <p:nvSpPr>
          <p:cNvPr id="243" name="Rectangle 242"/>
          <p:cNvSpPr/>
          <p:nvPr/>
        </p:nvSpPr>
        <p:spPr>
          <a:xfrm>
            <a:off x="4764255" y="5481182"/>
            <a:ext cx="2355080" cy="366476"/>
          </a:xfrm>
          <a:prstGeom prst="rect">
            <a:avLst/>
          </a:prstGeom>
          <a:solidFill>
            <a:srgbClr val="FFC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875"/>
            <a:endParaRPr lang="en-US" sz="2400" dirty="0">
              <a:solidFill>
                <a:schemeClr val="bg2"/>
              </a:solidFill>
            </a:endParaRPr>
          </a:p>
        </p:txBody>
      </p:sp>
      <p:pic>
        <p:nvPicPr>
          <p:cNvPr id="229" name="Picture 228" descr="Git-logo.svg.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9257" y="5509239"/>
            <a:ext cx="735671" cy="310360"/>
          </a:xfrm>
          <a:prstGeom prst="rect">
            <a:avLst/>
          </a:prstGeom>
        </p:spPr>
      </p:pic>
      <p:pic>
        <p:nvPicPr>
          <p:cNvPr id="235" name="Picture 234" descr="stash_logo_productspag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813" y="5491331"/>
            <a:ext cx="860065" cy="337656"/>
          </a:xfrm>
          <a:prstGeom prst="rect">
            <a:avLst/>
          </a:prstGeom>
        </p:spPr>
      </p:pic>
      <p:pic>
        <p:nvPicPr>
          <p:cNvPr id="4" name="Picture 3"/>
          <p:cNvPicPr>
            <a:picLocks noChangeAspect="1"/>
          </p:cNvPicPr>
          <p:nvPr/>
        </p:nvPicPr>
        <p:blipFill>
          <a:blip r:embed="rId11"/>
          <a:stretch>
            <a:fillRect/>
          </a:stretch>
        </p:blipFill>
        <p:spPr>
          <a:xfrm>
            <a:off x="130263" y="2509994"/>
            <a:ext cx="1319312" cy="567943"/>
          </a:xfrm>
          <a:prstGeom prst="rect">
            <a:avLst/>
          </a:prstGeom>
          <a:solidFill>
            <a:srgbClr val="FFFF00"/>
          </a:solidFill>
        </p:spPr>
      </p:pic>
      <p:cxnSp>
        <p:nvCxnSpPr>
          <p:cNvPr id="236" name="Straight Arrow Connector 235"/>
          <p:cNvCxnSpPr/>
          <p:nvPr/>
        </p:nvCxnSpPr>
        <p:spPr>
          <a:xfrm>
            <a:off x="1499737" y="2783746"/>
            <a:ext cx="992456" cy="7036"/>
          </a:xfrm>
          <a:prstGeom prst="straightConnector1">
            <a:avLst/>
          </a:prstGeom>
          <a:ln w="6350" cmpd="sng">
            <a:solidFill>
              <a:schemeClr val="bg1"/>
            </a:solidFill>
            <a:headEnd type="triangle" w="sm" len="sm"/>
            <a:tailEnd type="triangle" w="sm" len="sm"/>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259" idx="1"/>
          </p:cNvCxnSpPr>
          <p:nvPr/>
        </p:nvCxnSpPr>
        <p:spPr>
          <a:xfrm flipH="1">
            <a:off x="1319319" y="6193353"/>
            <a:ext cx="4450595" cy="5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Elbow Connector 272"/>
          <p:cNvCxnSpPr>
            <a:stCxn id="148" idx="1"/>
          </p:cNvCxnSpPr>
          <p:nvPr/>
        </p:nvCxnSpPr>
        <p:spPr>
          <a:xfrm rot="10800000">
            <a:off x="1202270" y="6270632"/>
            <a:ext cx="4598267" cy="10497"/>
          </a:xfrm>
          <a:prstGeom prst="bentConnector3">
            <a:avLst>
              <a:gd name="adj1" fmla="val 50000"/>
            </a:avLst>
          </a:prstGeom>
          <a:ln w="12700" cmpd="sng">
            <a:solidFill>
              <a:srgbClr val="F2F2F2"/>
            </a:solidFill>
            <a:headEnd type="none"/>
            <a:tailEnd type="triangle"/>
          </a:ln>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2"/>
          <a:stretch>
            <a:fillRect/>
          </a:stretch>
        </p:blipFill>
        <p:spPr>
          <a:xfrm>
            <a:off x="3936974" y="2535067"/>
            <a:ext cx="1733940" cy="575941"/>
          </a:xfrm>
          <a:prstGeom prst="rect">
            <a:avLst/>
          </a:prstGeom>
          <a:solidFill>
            <a:srgbClr val="FFFF00"/>
          </a:solidFill>
        </p:spPr>
      </p:pic>
      <p:cxnSp>
        <p:nvCxnSpPr>
          <p:cNvPr id="28" name="Straight Arrow Connector 27"/>
          <p:cNvCxnSpPr/>
          <p:nvPr/>
        </p:nvCxnSpPr>
        <p:spPr>
          <a:xfrm>
            <a:off x="5670420" y="2881937"/>
            <a:ext cx="817142" cy="14631"/>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13"/>
          <a:stretch>
            <a:fillRect/>
          </a:stretch>
        </p:blipFill>
        <p:spPr>
          <a:xfrm>
            <a:off x="8688134" y="3460182"/>
            <a:ext cx="1224349" cy="595010"/>
          </a:xfrm>
          <a:prstGeom prst="rect">
            <a:avLst/>
          </a:prstGeom>
        </p:spPr>
      </p:pic>
      <p:sp>
        <p:nvSpPr>
          <p:cNvPr id="120" name="Rounded Rectangle 119"/>
          <p:cNvSpPr/>
          <p:nvPr/>
        </p:nvSpPr>
        <p:spPr bwMode="auto">
          <a:xfrm>
            <a:off x="84788" y="6034640"/>
            <a:ext cx="1115657" cy="558778"/>
          </a:xfrm>
          <a:prstGeom prst="roundRect">
            <a:avLst/>
          </a:prstGeom>
          <a:solidFill>
            <a:srgbClr val="FFC000"/>
          </a:solidFill>
          <a:ln/>
        </p:spPr>
        <p:style>
          <a:lnRef idx="2">
            <a:schemeClr val="accent5"/>
          </a:lnRef>
          <a:fillRef idx="1">
            <a:schemeClr val="lt1"/>
          </a:fillRef>
          <a:effectRef idx="0">
            <a:schemeClr val="accent5"/>
          </a:effectRef>
          <a:fontRef idx="minor">
            <a:schemeClr val="dk1"/>
          </a:fontRef>
        </p:style>
        <p:txBody>
          <a:bodyPr lIns="91448" tIns="45725" rIns="91448" bIns="45725" anchor="ctr"/>
          <a:lstStyle/>
          <a:p>
            <a:pPr algn="ctr" defTabSz="457190">
              <a:defRPr/>
            </a:pPr>
            <a:endParaRPr lang="en-US" sz="2400" dirty="0">
              <a:solidFill>
                <a:schemeClr val="bg2"/>
              </a:solidFill>
            </a:endParaRPr>
          </a:p>
        </p:txBody>
      </p:sp>
      <p:pic>
        <p:nvPicPr>
          <p:cNvPr id="121" name="Picture 120"/>
          <p:cNvPicPr>
            <a:picLocks noChangeAspect="1"/>
          </p:cNvPicPr>
          <p:nvPr/>
        </p:nvPicPr>
        <p:blipFill>
          <a:blip r:embed="rId14"/>
          <a:stretch>
            <a:fillRect/>
          </a:stretch>
        </p:blipFill>
        <p:spPr>
          <a:xfrm>
            <a:off x="159978" y="6106031"/>
            <a:ext cx="965276" cy="391341"/>
          </a:xfrm>
          <a:prstGeom prst="rect">
            <a:avLst/>
          </a:prstGeom>
          <a:solidFill>
            <a:srgbClr val="FFFF00"/>
          </a:solidFill>
        </p:spPr>
      </p:pic>
      <p:sp>
        <p:nvSpPr>
          <p:cNvPr id="123" name="TextBox 122"/>
          <p:cNvSpPr txBox="1"/>
          <p:nvPr/>
        </p:nvSpPr>
        <p:spPr>
          <a:xfrm>
            <a:off x="59039" y="2168459"/>
            <a:ext cx="1440697" cy="287313"/>
          </a:xfrm>
          <a:prstGeom prst="rect">
            <a:avLst/>
          </a:prstGeom>
          <a:noFill/>
        </p:spPr>
        <p:txBody>
          <a:bodyPr wrap="square" lIns="121909" tIns="60955" rIns="121909" bIns="60955" rtlCol="0">
            <a:spAutoFit/>
          </a:bodyPr>
          <a:lstStyle/>
          <a:p>
            <a:pPr defTabSz="608875"/>
            <a:r>
              <a:rPr lang="en-US" sz="1067" dirty="0">
                <a:solidFill>
                  <a:schemeClr val="bg2"/>
                </a:solidFill>
              </a:rPr>
              <a:t>Plan, Track, Report</a:t>
            </a:r>
          </a:p>
        </p:txBody>
      </p:sp>
      <p:sp>
        <p:nvSpPr>
          <p:cNvPr id="124" name="TextBox 123"/>
          <p:cNvSpPr txBox="1"/>
          <p:nvPr/>
        </p:nvSpPr>
        <p:spPr>
          <a:xfrm>
            <a:off x="3817208" y="2043922"/>
            <a:ext cx="1384867" cy="451524"/>
          </a:xfrm>
          <a:prstGeom prst="rect">
            <a:avLst/>
          </a:prstGeom>
          <a:noFill/>
        </p:spPr>
        <p:txBody>
          <a:bodyPr wrap="square" lIns="121909" tIns="60955" rIns="121909" bIns="60955" rtlCol="0">
            <a:spAutoFit/>
          </a:bodyPr>
          <a:lstStyle/>
          <a:p>
            <a:pPr defTabSz="608875"/>
            <a:r>
              <a:rPr lang="en-US" sz="1067" dirty="0">
                <a:solidFill>
                  <a:schemeClr val="bg2"/>
                </a:solidFill>
              </a:rPr>
              <a:t>Auto Builds, Release, Report</a:t>
            </a:r>
          </a:p>
        </p:txBody>
      </p:sp>
      <p:sp>
        <p:nvSpPr>
          <p:cNvPr id="126" name="TextBox 125"/>
          <p:cNvSpPr txBox="1"/>
          <p:nvPr/>
        </p:nvSpPr>
        <p:spPr>
          <a:xfrm>
            <a:off x="2580766" y="2142426"/>
            <a:ext cx="1085182" cy="287313"/>
          </a:xfrm>
          <a:prstGeom prst="rect">
            <a:avLst/>
          </a:prstGeom>
          <a:noFill/>
        </p:spPr>
        <p:txBody>
          <a:bodyPr wrap="square" lIns="121909" tIns="60955" rIns="121909" bIns="60955" rtlCol="0">
            <a:spAutoFit/>
          </a:bodyPr>
          <a:lstStyle/>
          <a:p>
            <a:pPr defTabSz="608875"/>
            <a:r>
              <a:rPr lang="en-US" sz="1067" dirty="0">
                <a:solidFill>
                  <a:schemeClr val="bg2"/>
                </a:solidFill>
              </a:rPr>
              <a:t>Dev IDE</a:t>
            </a:r>
          </a:p>
        </p:txBody>
      </p:sp>
      <p:sp>
        <p:nvSpPr>
          <p:cNvPr id="127" name="TextBox 126"/>
          <p:cNvSpPr txBox="1"/>
          <p:nvPr/>
        </p:nvSpPr>
        <p:spPr>
          <a:xfrm>
            <a:off x="8689987" y="2168458"/>
            <a:ext cx="1384867" cy="287313"/>
          </a:xfrm>
          <a:prstGeom prst="rect">
            <a:avLst/>
          </a:prstGeom>
          <a:noFill/>
        </p:spPr>
        <p:txBody>
          <a:bodyPr wrap="square" lIns="121909" tIns="60955" rIns="121909" bIns="60955" rtlCol="0">
            <a:spAutoFit/>
          </a:bodyPr>
          <a:lstStyle/>
          <a:p>
            <a:pPr defTabSz="608875"/>
            <a:r>
              <a:rPr lang="en-US" sz="1067" dirty="0">
                <a:solidFill>
                  <a:schemeClr val="bg2"/>
                </a:solidFill>
              </a:rPr>
              <a:t>Binary Repository</a:t>
            </a:r>
          </a:p>
        </p:txBody>
      </p:sp>
      <p:sp>
        <p:nvSpPr>
          <p:cNvPr id="128" name="TextBox 127"/>
          <p:cNvSpPr txBox="1"/>
          <p:nvPr/>
        </p:nvSpPr>
        <p:spPr>
          <a:xfrm>
            <a:off x="8809887" y="3179117"/>
            <a:ext cx="1384867" cy="287313"/>
          </a:xfrm>
          <a:prstGeom prst="rect">
            <a:avLst/>
          </a:prstGeom>
          <a:noFill/>
        </p:spPr>
        <p:txBody>
          <a:bodyPr wrap="square" lIns="121909" tIns="60955" rIns="121909" bIns="60955" rtlCol="0">
            <a:spAutoFit/>
          </a:bodyPr>
          <a:lstStyle/>
          <a:p>
            <a:pPr defTabSz="608875"/>
            <a:r>
              <a:rPr lang="en-US" sz="1067" dirty="0">
                <a:solidFill>
                  <a:schemeClr val="bg2"/>
                </a:solidFill>
              </a:rPr>
              <a:t>Web Server</a:t>
            </a:r>
          </a:p>
        </p:txBody>
      </p:sp>
      <p:sp>
        <p:nvSpPr>
          <p:cNvPr id="122" name="Title 1"/>
          <p:cNvSpPr txBox="1">
            <a:spLocks/>
          </p:cNvSpPr>
          <p:nvPr/>
        </p:nvSpPr>
        <p:spPr bwMode="auto">
          <a:xfrm>
            <a:off x="1726623" y="167123"/>
            <a:ext cx="10966449"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sz="2800" dirty="0" smtClean="0">
                <a:solidFill>
                  <a:srgbClr val="6D6E71"/>
                </a:solidFill>
                <a:latin typeface="+mj-lt"/>
              </a:rPr>
              <a:t>ALM – Atlassian &amp; Open source Tools(Using Bamboo)</a:t>
            </a:r>
            <a:endParaRPr lang="en-US" sz="2800" dirty="0">
              <a:latin typeface="+mj-lt"/>
            </a:endParaRPr>
          </a:p>
        </p:txBody>
      </p:sp>
    </p:spTree>
    <p:extLst>
      <p:ext uri="{BB962C8B-B14F-4D97-AF65-F5344CB8AC3E}">
        <p14:creationId xmlns:p14="http://schemas.microsoft.com/office/powerpoint/2010/main" val="1374645025"/>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lum bright="-3000"/>
          </a:blip>
          <a:srcRect/>
          <a:stretch>
            <a:fillRect l="-11000"/>
          </a:stretch>
        </a:blipFill>
        <a:effectLst/>
      </p:bgPr>
    </p:bg>
    <p:spTree>
      <p:nvGrpSpPr>
        <p:cNvPr id="1" name=""/>
        <p:cNvGrpSpPr/>
        <p:nvPr/>
      </p:nvGrpSpPr>
      <p:grpSpPr>
        <a:xfrm>
          <a:off x="0" y="0"/>
          <a:ext cx="0" cy="0"/>
          <a:chOff x="0" y="0"/>
          <a:chExt cx="0" cy="0"/>
        </a:xfrm>
      </p:grpSpPr>
      <p:sp>
        <p:nvSpPr>
          <p:cNvPr id="5" name="Subtitle 1"/>
          <p:cNvSpPr txBox="1">
            <a:spLocks/>
          </p:cNvSpPr>
          <p:nvPr/>
        </p:nvSpPr>
        <p:spPr>
          <a:xfrm>
            <a:off x="5" y="5144380"/>
            <a:ext cx="8212667" cy="440120"/>
          </a:xfrm>
          <a:prstGeom prst="rect">
            <a:avLst/>
          </a:prstGeom>
          <a:solidFill>
            <a:schemeClr val="tx1">
              <a:lumMod val="75000"/>
              <a:lumOff val="25000"/>
            </a:schemeClr>
          </a:solidFill>
        </p:spPr>
        <p:txBody>
          <a:bodyPr wrap="square" lIns="457200" tIns="27432" bIns="27432">
            <a:spAutoFit/>
          </a:bodyPr>
          <a:lstStyle/>
          <a:p>
            <a:pPr marL="290513" indent="-290513" algn="r" fontAlgn="base">
              <a:spcBef>
                <a:spcPct val="0"/>
              </a:spcBef>
              <a:spcAft>
                <a:spcPct val="0"/>
              </a:spcAft>
              <a:buClr>
                <a:srgbClr val="E31837"/>
              </a:buClr>
              <a:buSzPct val="120000"/>
            </a:pPr>
            <a:endParaRPr lang="en-US" sz="2500" b="1" dirty="0" smtClean="0">
              <a:solidFill>
                <a:prstClr val="white"/>
              </a:solidFill>
              <a:cs typeface="Arial" charset="0"/>
            </a:endParaRPr>
          </a:p>
        </p:txBody>
      </p:sp>
      <p:sp>
        <p:nvSpPr>
          <p:cNvPr id="6" name="Title 2"/>
          <p:cNvSpPr txBox="1">
            <a:spLocks/>
          </p:cNvSpPr>
          <p:nvPr/>
        </p:nvSpPr>
        <p:spPr>
          <a:xfrm>
            <a:off x="5" y="4626974"/>
            <a:ext cx="8212667" cy="522556"/>
          </a:xfrm>
          <a:prstGeom prst="rect">
            <a:avLst/>
          </a:prstGeom>
          <a:solidFill>
            <a:schemeClr val="accent1"/>
          </a:solidFill>
        </p:spPr>
        <p:txBody>
          <a:bodyPr lIns="457200" tIns="45720" bIns="45720"/>
          <a:lstStyle>
            <a:defPPr>
              <a:defRPr lang="en-US"/>
            </a:defPPr>
            <a:lvl1pPr>
              <a:defRPr sz="2900" b="1">
                <a:solidFill>
                  <a:prstClr val="white"/>
                </a:solidFill>
                <a:latin typeface="Arial"/>
              </a:defRPr>
            </a:lvl1pPr>
          </a:lstStyle>
          <a:p>
            <a:pPr fontAlgn="base">
              <a:spcBef>
                <a:spcPct val="0"/>
              </a:spcBef>
              <a:spcAft>
                <a:spcPct val="0"/>
              </a:spcAft>
            </a:pPr>
            <a:r>
              <a:rPr lang="en-US" dirty="0" smtClean="0">
                <a:cs typeface="Arial" charset="0"/>
              </a:rPr>
              <a:t>Q&amp;A</a:t>
            </a:r>
            <a:endParaRPr lang="en-US" dirty="0">
              <a:cs typeface="Arial" charset="0"/>
            </a:endParaRPr>
          </a:p>
        </p:txBody>
      </p:sp>
      <p:pic>
        <p:nvPicPr>
          <p:cNvPr id="7" name="Picture 9" descr="Mahindra Logo.png"/>
          <p:cNvPicPr>
            <a:picLocks noChangeAspect="1"/>
          </p:cNvPicPr>
          <p:nvPr/>
        </p:nvPicPr>
        <p:blipFill>
          <a:blip r:embed="rId4"/>
          <a:srcRect/>
          <a:stretch>
            <a:fillRect/>
          </a:stretch>
        </p:blipFill>
        <p:spPr bwMode="gray">
          <a:xfrm>
            <a:off x="109467" y="1595921"/>
            <a:ext cx="3170767" cy="657225"/>
          </a:xfrm>
          <a:prstGeom prst="rect">
            <a:avLst/>
          </a:prstGeom>
          <a:noFill/>
          <a:ln w="9525">
            <a:noFill/>
            <a:miter lim="800000"/>
            <a:headEnd/>
            <a:tailEnd/>
          </a:ln>
        </p:spPr>
      </p:pic>
    </p:spTree>
    <p:extLst>
      <p:ext uri="{BB962C8B-B14F-4D97-AF65-F5344CB8AC3E}">
        <p14:creationId xmlns:p14="http://schemas.microsoft.com/office/powerpoint/2010/main" val="1571343647"/>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822452" y="1527175"/>
            <a:ext cx="8972549"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822451" y="2140079"/>
            <a:ext cx="8978900" cy="277813"/>
          </a:xfrm>
        </p:spPr>
        <p:txBody>
          <a:bodyPr/>
          <a:lstStyle/>
          <a:p>
            <a:pPr>
              <a:spcBef>
                <a:spcPct val="0"/>
              </a:spcBef>
              <a:buFont typeface="Arial" charset="0"/>
              <a:buNone/>
            </a:pPr>
            <a:r>
              <a:rPr dirty="0">
                <a:latin typeface="Arial" charset="0"/>
                <a:cs typeface="Arial" charset="0"/>
              </a:rPr>
              <a:t>Visit us at www.techmahindra.com</a:t>
            </a:r>
          </a:p>
        </p:txBody>
      </p:sp>
    </p:spTree>
    <p:extLst>
      <p:ext uri="{BB962C8B-B14F-4D97-AF65-F5344CB8AC3E}">
        <p14:creationId xmlns:p14="http://schemas.microsoft.com/office/powerpoint/2010/main" val="2199830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graysc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15519" y="327603"/>
            <a:ext cx="5486400" cy="492443"/>
          </a:xfrm>
          <a:prstGeom prst="rect">
            <a:avLst/>
          </a:prstGeom>
        </p:spPr>
        <p:txBody>
          <a:bodyPr wrap="square">
            <a:spAutoFit/>
          </a:bodyPr>
          <a:lstStyle/>
          <a:p>
            <a:pPr algn="ctr" eaLnBrk="0" fontAlgn="base" hangingPunct="0">
              <a:spcBef>
                <a:spcPct val="0"/>
              </a:spcBef>
              <a:spcAft>
                <a:spcPct val="0"/>
              </a:spcAft>
              <a:defRPr/>
            </a:pPr>
            <a:r>
              <a:rPr lang="en-US" sz="2600" b="1" dirty="0">
                <a:solidFill>
                  <a:prstClr val="black"/>
                </a:solidFill>
                <a:latin typeface="Calibri" panose="020F0502020204030204" pitchFamily="34" charset="0"/>
                <a:cs typeface="Calibri" panose="020F0502020204030204" pitchFamily="34" charset="0"/>
              </a:rPr>
              <a:t> Agenda</a:t>
            </a:r>
          </a:p>
        </p:txBody>
      </p:sp>
      <p:sp>
        <p:nvSpPr>
          <p:cNvPr id="5" name="Rectangle 4"/>
          <p:cNvSpPr/>
          <p:nvPr/>
        </p:nvSpPr>
        <p:spPr>
          <a:xfrm>
            <a:off x="682420" y="1867330"/>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a:solidFill>
                  <a:prstClr val="white"/>
                </a:solidFill>
                <a:latin typeface="Calibri" panose="020F0502020204030204" pitchFamily="34" charset="0"/>
                <a:cs typeface="Calibri" panose="020F0502020204030204" pitchFamily="34" charset="0"/>
              </a:rPr>
              <a:t>TechM DevOps Offerings </a:t>
            </a:r>
            <a:endParaRPr lang="en-IN" sz="1400" b="1" dirty="0">
              <a:solidFill>
                <a:prstClr val="white"/>
              </a:solidFill>
              <a:latin typeface="Calibri" panose="020F0502020204030204" pitchFamily="34" charset="0"/>
              <a:cs typeface="Calibri" panose="020F0502020204030204" pitchFamily="34" charset="0"/>
            </a:endParaRPr>
          </a:p>
        </p:txBody>
      </p:sp>
      <p:sp>
        <p:nvSpPr>
          <p:cNvPr id="8" name="Rectangle 7"/>
          <p:cNvSpPr/>
          <p:nvPr/>
        </p:nvSpPr>
        <p:spPr>
          <a:xfrm>
            <a:off x="670348" y="2401507"/>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DevOps </a:t>
            </a:r>
            <a:r>
              <a:rPr lang="en-US" sz="1400" b="1" dirty="0" err="1">
                <a:solidFill>
                  <a:prstClr val="white"/>
                </a:solidFill>
                <a:latin typeface="Calibri" panose="020F0502020204030204" pitchFamily="34" charset="0"/>
                <a:cs typeface="Calibri" panose="020F0502020204030204" pitchFamily="34" charset="0"/>
              </a:rPr>
              <a:t>CoE</a:t>
            </a:r>
            <a:r>
              <a:rPr lang="en-US" sz="1400" b="1" dirty="0">
                <a:solidFill>
                  <a:prstClr val="white"/>
                </a:solidFill>
                <a:latin typeface="Calibri" panose="020F0502020204030204" pitchFamily="34" charset="0"/>
                <a:cs typeface="Calibri" panose="020F0502020204030204" pitchFamily="34" charset="0"/>
              </a:rPr>
              <a:t> - Tools Expertise</a:t>
            </a:r>
          </a:p>
          <a:p>
            <a:pPr fontAlgn="base">
              <a:spcBef>
                <a:spcPct val="0"/>
              </a:spcBef>
              <a:spcAft>
                <a:spcPct val="0"/>
              </a:spcAft>
            </a:pPr>
            <a:endParaRPr lang="en-US" sz="1400" b="1" dirty="0">
              <a:solidFill>
                <a:prstClr val="white"/>
              </a:solidFill>
              <a:latin typeface="Calibri" panose="020F0502020204030204" pitchFamily="34" charset="0"/>
              <a:cs typeface="Calibri" panose="020F0502020204030204" pitchFamily="34" charset="0"/>
            </a:endParaRPr>
          </a:p>
        </p:txBody>
      </p:sp>
      <p:sp>
        <p:nvSpPr>
          <p:cNvPr id="9" name="Rectangle 8"/>
          <p:cNvSpPr/>
          <p:nvPr/>
        </p:nvSpPr>
        <p:spPr>
          <a:xfrm>
            <a:off x="108992" y="1872551"/>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5</a:t>
            </a:r>
          </a:p>
        </p:txBody>
      </p:sp>
      <p:sp>
        <p:nvSpPr>
          <p:cNvPr id="11" name="Rectangle 10"/>
          <p:cNvSpPr/>
          <p:nvPr/>
        </p:nvSpPr>
        <p:spPr>
          <a:xfrm>
            <a:off x="682420" y="2911487"/>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err="1">
                <a:solidFill>
                  <a:prstClr val="white"/>
                </a:solidFill>
                <a:latin typeface="Calibri" panose="020F0502020204030204" pitchFamily="34" charset="0"/>
                <a:cs typeface="Calibri" panose="020F0502020204030204" pitchFamily="34" charset="0"/>
              </a:rPr>
              <a:t>TechM</a:t>
            </a:r>
            <a:r>
              <a:rPr lang="en-US" sz="1400" b="1" dirty="0">
                <a:solidFill>
                  <a:prstClr val="white"/>
                </a:solidFill>
                <a:latin typeface="Calibri" panose="020F0502020204030204" pitchFamily="34" charset="0"/>
                <a:cs typeface="Calibri" panose="020F0502020204030204" pitchFamily="34" charset="0"/>
              </a:rPr>
              <a:t> DevOps Value Enablers</a:t>
            </a:r>
          </a:p>
        </p:txBody>
      </p:sp>
      <p:sp>
        <p:nvSpPr>
          <p:cNvPr id="12" name="Rectangle 11"/>
          <p:cNvSpPr/>
          <p:nvPr/>
        </p:nvSpPr>
        <p:spPr>
          <a:xfrm>
            <a:off x="117144" y="2382531"/>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6</a:t>
            </a:r>
          </a:p>
        </p:txBody>
      </p:sp>
      <p:sp>
        <p:nvSpPr>
          <p:cNvPr id="14" name="Rectangle 13"/>
          <p:cNvSpPr/>
          <p:nvPr/>
        </p:nvSpPr>
        <p:spPr>
          <a:xfrm>
            <a:off x="682420" y="3937623"/>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Demo Context(Powered by Atlassian, Open Source Tools)</a:t>
            </a:r>
          </a:p>
        </p:txBody>
      </p:sp>
      <p:sp>
        <p:nvSpPr>
          <p:cNvPr id="15" name="Rectangle 14"/>
          <p:cNvSpPr/>
          <p:nvPr/>
        </p:nvSpPr>
        <p:spPr>
          <a:xfrm>
            <a:off x="117144" y="2899802"/>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7</a:t>
            </a:r>
          </a:p>
        </p:txBody>
      </p:sp>
      <p:sp>
        <p:nvSpPr>
          <p:cNvPr id="18" name="Rectangle 17"/>
          <p:cNvSpPr/>
          <p:nvPr/>
        </p:nvSpPr>
        <p:spPr>
          <a:xfrm>
            <a:off x="105072" y="3417072"/>
            <a:ext cx="480053" cy="443665"/>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8</a:t>
            </a:r>
            <a:endParaRPr lang="en-US" sz="1400" b="1" dirty="0">
              <a:solidFill>
                <a:prstClr val="white"/>
              </a:solidFill>
              <a:latin typeface="Calibri" panose="020F0502020204030204" pitchFamily="34" charset="0"/>
              <a:cs typeface="Calibri" panose="020F0502020204030204" pitchFamily="34" charset="0"/>
            </a:endParaRPr>
          </a:p>
        </p:txBody>
      </p:sp>
      <p:sp>
        <p:nvSpPr>
          <p:cNvPr id="16" name="Rectangle 15"/>
          <p:cNvSpPr/>
          <p:nvPr/>
        </p:nvSpPr>
        <p:spPr>
          <a:xfrm>
            <a:off x="682420" y="1354414"/>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a:solidFill>
                  <a:prstClr val="white"/>
                </a:solidFill>
                <a:latin typeface="Calibri" panose="020F0502020204030204" pitchFamily="34" charset="0"/>
                <a:cs typeface="Calibri" panose="020F0502020204030204" pitchFamily="34" charset="0"/>
              </a:rPr>
              <a:t>Path To </a:t>
            </a:r>
            <a:r>
              <a:rPr lang="en-IN" sz="1400" b="1" dirty="0" err="1">
                <a:solidFill>
                  <a:prstClr val="white"/>
                </a:solidFill>
                <a:latin typeface="Calibri" panose="020F0502020204030204" pitchFamily="34" charset="0"/>
                <a:cs typeface="Calibri" panose="020F0502020204030204" pitchFamily="34" charset="0"/>
              </a:rPr>
              <a:t>DevOps</a:t>
            </a:r>
            <a:r>
              <a:rPr lang="en-IN" sz="1400" b="1" dirty="0">
                <a:solidFill>
                  <a:prstClr val="white"/>
                </a:solidFill>
                <a:latin typeface="Calibri" panose="020F0502020204030204" pitchFamily="34" charset="0"/>
                <a:cs typeface="Calibri" panose="020F0502020204030204" pitchFamily="34" charset="0"/>
              </a:rPr>
              <a:t> @ </a:t>
            </a:r>
            <a:r>
              <a:rPr lang="en-IN" sz="1400" b="1" dirty="0" err="1">
                <a:solidFill>
                  <a:prstClr val="white"/>
                </a:solidFill>
                <a:latin typeface="Calibri" panose="020F0502020204030204" pitchFamily="34" charset="0"/>
                <a:cs typeface="Calibri" panose="020F0502020204030204" pitchFamily="34" charset="0"/>
              </a:rPr>
              <a:t>TechM</a:t>
            </a:r>
            <a:endParaRPr lang="en-IN" sz="1400" b="1" dirty="0">
              <a:solidFill>
                <a:prstClr val="white"/>
              </a:solidFill>
              <a:latin typeface="Calibri" panose="020F0502020204030204" pitchFamily="34" charset="0"/>
              <a:cs typeface="Calibri" panose="020F0502020204030204" pitchFamily="34" charset="0"/>
            </a:endParaRPr>
          </a:p>
        </p:txBody>
      </p:sp>
      <p:sp>
        <p:nvSpPr>
          <p:cNvPr id="19" name="Rectangle 18"/>
          <p:cNvSpPr/>
          <p:nvPr/>
        </p:nvSpPr>
        <p:spPr>
          <a:xfrm>
            <a:off x="118272" y="1352154"/>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4</a:t>
            </a:r>
          </a:p>
        </p:txBody>
      </p:sp>
      <p:sp>
        <p:nvSpPr>
          <p:cNvPr id="21" name="Rectangle 20"/>
          <p:cNvSpPr/>
          <p:nvPr/>
        </p:nvSpPr>
        <p:spPr>
          <a:xfrm>
            <a:off x="105072" y="3912972"/>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9</a:t>
            </a:r>
          </a:p>
        </p:txBody>
      </p:sp>
      <p:sp>
        <p:nvSpPr>
          <p:cNvPr id="23" name="Rectangle 22"/>
          <p:cNvSpPr/>
          <p:nvPr/>
        </p:nvSpPr>
        <p:spPr>
          <a:xfrm>
            <a:off x="682420" y="3417073"/>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ADOPT - Reference </a:t>
            </a:r>
            <a:r>
              <a:rPr lang="en-US" sz="1400" b="1" dirty="0" smtClean="0">
                <a:solidFill>
                  <a:prstClr val="white"/>
                </a:solidFill>
                <a:latin typeface="Calibri" panose="020F0502020204030204" pitchFamily="34" charset="0"/>
                <a:cs typeface="Calibri" panose="020F0502020204030204" pitchFamily="34" charset="0"/>
              </a:rPr>
              <a:t>Architecture</a:t>
            </a:r>
            <a:endParaRPr lang="en-US" sz="1400" b="1" dirty="0">
              <a:solidFill>
                <a:prstClr val="white"/>
              </a:solidFill>
              <a:latin typeface="Calibri" panose="020F0502020204030204" pitchFamily="34" charset="0"/>
              <a:cs typeface="Calibri" panose="020F0502020204030204" pitchFamily="34" charset="0"/>
            </a:endParaRPr>
          </a:p>
        </p:txBody>
      </p:sp>
      <p:sp>
        <p:nvSpPr>
          <p:cNvPr id="17" name="Rectangle 16"/>
          <p:cNvSpPr/>
          <p:nvPr/>
        </p:nvSpPr>
        <p:spPr>
          <a:xfrm>
            <a:off x="118272" y="4454406"/>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11</a:t>
            </a:r>
            <a:endParaRPr lang="en-US" sz="1400" b="1" dirty="0">
              <a:solidFill>
                <a:prstClr val="white"/>
              </a:solidFill>
              <a:latin typeface="Calibri" panose="020F0502020204030204" pitchFamily="34" charset="0"/>
              <a:cs typeface="Calibri" panose="020F0502020204030204" pitchFamily="34" charset="0"/>
            </a:endParaRPr>
          </a:p>
        </p:txBody>
      </p:sp>
      <p:sp>
        <p:nvSpPr>
          <p:cNvPr id="24" name="Rectangle 23"/>
          <p:cNvSpPr/>
          <p:nvPr/>
        </p:nvSpPr>
        <p:spPr>
          <a:xfrm>
            <a:off x="682420" y="4481100"/>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a:solidFill>
                  <a:prstClr val="white"/>
                </a:solidFill>
                <a:latin typeface="Calibri" panose="020F0502020204030204" pitchFamily="34" charset="0"/>
                <a:cs typeface="Calibri" panose="020F0502020204030204" pitchFamily="34" charset="0"/>
              </a:rPr>
              <a:t>Live Demo</a:t>
            </a:r>
            <a:endParaRPr lang="en-US" sz="1400" b="1" dirty="0">
              <a:solidFill>
                <a:prstClr val="white"/>
              </a:solidFill>
              <a:latin typeface="Calibri" panose="020F0502020204030204" pitchFamily="34" charset="0"/>
              <a:cs typeface="Calibri" panose="020F0502020204030204" pitchFamily="34" charset="0"/>
            </a:endParaRPr>
          </a:p>
        </p:txBody>
      </p:sp>
      <p:sp>
        <p:nvSpPr>
          <p:cNvPr id="25" name="Rectangle 24"/>
          <p:cNvSpPr/>
          <p:nvPr/>
        </p:nvSpPr>
        <p:spPr>
          <a:xfrm>
            <a:off x="682420" y="852040"/>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smtClean="0">
                <a:solidFill>
                  <a:prstClr val="white"/>
                </a:solidFill>
                <a:latin typeface="Calibri" panose="020F0502020204030204" pitchFamily="34" charset="0"/>
                <a:cs typeface="Calibri" panose="020F0502020204030204" pitchFamily="34" charset="0"/>
              </a:rPr>
              <a:t>DevOps : Challenges facing in IT</a:t>
            </a:r>
            <a:endParaRPr lang="en-IN" sz="1400" b="1" dirty="0">
              <a:solidFill>
                <a:prstClr val="white"/>
              </a:solidFill>
              <a:latin typeface="Calibri" panose="020F0502020204030204" pitchFamily="34" charset="0"/>
              <a:cs typeface="Calibri" panose="020F0502020204030204" pitchFamily="34" charset="0"/>
            </a:endParaRPr>
          </a:p>
        </p:txBody>
      </p:sp>
      <p:sp>
        <p:nvSpPr>
          <p:cNvPr id="26" name="Rectangle 25"/>
          <p:cNvSpPr/>
          <p:nvPr/>
        </p:nvSpPr>
        <p:spPr>
          <a:xfrm>
            <a:off x="118272" y="862717"/>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a:solidFill>
                  <a:prstClr val="white"/>
                </a:solidFill>
                <a:latin typeface="Calibri" panose="020F0502020204030204" pitchFamily="34" charset="0"/>
                <a:cs typeface="Calibri" panose="020F0502020204030204" pitchFamily="34" charset="0"/>
              </a:rPr>
              <a:t>3</a:t>
            </a:r>
          </a:p>
        </p:txBody>
      </p:sp>
      <p:sp>
        <p:nvSpPr>
          <p:cNvPr id="27" name="Rectangle 26"/>
          <p:cNvSpPr/>
          <p:nvPr/>
        </p:nvSpPr>
        <p:spPr>
          <a:xfrm>
            <a:off x="130267" y="4974956"/>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14</a:t>
            </a:r>
            <a:endParaRPr lang="en-US" sz="1400" b="1" dirty="0">
              <a:solidFill>
                <a:prstClr val="white"/>
              </a:solidFill>
              <a:latin typeface="Calibri" panose="020F0502020204030204" pitchFamily="34" charset="0"/>
              <a:cs typeface="Calibri" panose="020F0502020204030204" pitchFamily="34" charset="0"/>
            </a:endParaRPr>
          </a:p>
        </p:txBody>
      </p:sp>
      <p:sp>
        <p:nvSpPr>
          <p:cNvPr id="28" name="Rectangle 27"/>
          <p:cNvSpPr/>
          <p:nvPr/>
        </p:nvSpPr>
        <p:spPr>
          <a:xfrm>
            <a:off x="694415" y="5001650"/>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Brief </a:t>
            </a:r>
            <a:r>
              <a:rPr lang="en-US" sz="1400" b="1" dirty="0">
                <a:solidFill>
                  <a:prstClr val="white"/>
                </a:solidFill>
                <a:latin typeface="Calibri" panose="020F0502020204030204" pitchFamily="34" charset="0"/>
                <a:cs typeface="Calibri" panose="020F0502020204030204" pitchFamily="34" charset="0"/>
              </a:rPr>
              <a:t>on Atlassian Tools</a:t>
            </a:r>
          </a:p>
          <a:p>
            <a:pPr fontAlgn="base">
              <a:spcBef>
                <a:spcPct val="0"/>
              </a:spcBef>
              <a:spcAft>
                <a:spcPct val="0"/>
              </a:spcAft>
            </a:pPr>
            <a:endParaRPr lang="en-US" sz="1400" b="1" dirty="0" smtClean="0">
              <a:solidFill>
                <a:prstClr val="white"/>
              </a:solidFill>
              <a:latin typeface="Calibri" panose="020F0502020204030204" pitchFamily="34" charset="0"/>
              <a:cs typeface="Calibri" panose="020F0502020204030204" pitchFamily="34" charset="0"/>
            </a:endParaRPr>
          </a:p>
        </p:txBody>
      </p:sp>
      <p:sp>
        <p:nvSpPr>
          <p:cNvPr id="29" name="Rectangle 28"/>
          <p:cNvSpPr/>
          <p:nvPr/>
        </p:nvSpPr>
        <p:spPr>
          <a:xfrm>
            <a:off x="130267" y="5512533"/>
            <a:ext cx="480053" cy="43204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19</a:t>
            </a:r>
            <a:endParaRPr lang="en-US" sz="1400" b="1" dirty="0">
              <a:solidFill>
                <a:prstClr val="white"/>
              </a:solidFill>
              <a:latin typeface="Calibri" panose="020F0502020204030204" pitchFamily="34" charset="0"/>
              <a:cs typeface="Calibri" panose="020F0502020204030204" pitchFamily="34" charset="0"/>
            </a:endParaRPr>
          </a:p>
        </p:txBody>
      </p:sp>
      <p:sp>
        <p:nvSpPr>
          <p:cNvPr id="30" name="Rectangle 29"/>
          <p:cNvSpPr/>
          <p:nvPr/>
        </p:nvSpPr>
        <p:spPr>
          <a:xfrm>
            <a:off x="694415" y="5539227"/>
            <a:ext cx="4800533" cy="43204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smtClean="0">
                <a:solidFill>
                  <a:prstClr val="white"/>
                </a:solidFill>
                <a:latin typeface="Calibri" panose="020F0502020204030204" pitchFamily="34" charset="0"/>
                <a:cs typeface="Calibri" panose="020F0502020204030204" pitchFamily="34" charset="0"/>
              </a:rPr>
              <a:t>Q&amp;A</a:t>
            </a:r>
            <a:endParaRPr lang="en-US" sz="1400" b="1" dirty="0">
              <a:solidFill>
                <a:prstClr val="white"/>
              </a:solidFill>
              <a:latin typeface="Calibri" panose="020F0502020204030204" pitchFamily="34" charset="0"/>
              <a:cs typeface="Calibri" panose="020F0502020204030204" pitchFamily="34" charset="0"/>
            </a:endParaRPr>
          </a:p>
          <a:p>
            <a:pPr fontAlgn="base">
              <a:spcBef>
                <a:spcPct val="0"/>
              </a:spcBef>
              <a:spcAft>
                <a:spcPct val="0"/>
              </a:spcAft>
            </a:pPr>
            <a:endParaRPr lang="en-US" sz="1400" b="1" dirty="0" smtClean="0">
              <a:solidFill>
                <a:prstClr val="whit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627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ChalkSketch trans="92000"/>
                    </a14:imgEffect>
                  </a14:imgLayer>
                </a14:imgProps>
              </a:ext>
            </a:extLst>
          </a:blip>
          <a:srcRect/>
          <a:stretch>
            <a:fillRect l="-8000" r="-8000"/>
          </a:stretch>
        </a:blipFill>
        <a:effectLst/>
      </p:bgPr>
    </p:bg>
    <p:spTree>
      <p:nvGrpSpPr>
        <p:cNvPr id="1" name=""/>
        <p:cNvGrpSpPr/>
        <p:nvPr/>
      </p:nvGrpSpPr>
      <p:grpSpPr>
        <a:xfrm>
          <a:off x="0" y="0"/>
          <a:ext cx="0" cy="0"/>
          <a:chOff x="0" y="0"/>
          <a:chExt cx="0" cy="0"/>
        </a:xfrm>
      </p:grpSpPr>
      <p:pic>
        <p:nvPicPr>
          <p:cNvPr id="5" name="Picture 29" descr="Nolio_Stopwatch.pdf"/>
          <p:cNvPicPr>
            <a:picLocks noChangeAspect="1"/>
          </p:cNvPicPr>
          <p:nvPr/>
        </p:nvPicPr>
        <p:blipFill>
          <a:blip r:embed="rId4" cstate="screen">
            <a:extLst>
              <a:ext uri="{28A0092B-C50C-407E-A947-70E740481C1C}">
                <a14:useLocalDpi xmlns:a14="http://schemas.microsoft.com/office/drawing/2010/main"/>
              </a:ext>
            </a:extLst>
          </a:blip>
          <a:srcRect l="39185" t="37630" r="41112" b="37334"/>
          <a:stretch>
            <a:fillRect/>
          </a:stretch>
        </p:blipFill>
        <p:spPr bwMode="auto">
          <a:xfrm>
            <a:off x="10372998" y="2258019"/>
            <a:ext cx="661089" cy="6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0"/>
          <p:cNvSpPr txBox="1">
            <a:spLocks noChangeArrowheads="1"/>
          </p:cNvSpPr>
          <p:nvPr/>
        </p:nvSpPr>
        <p:spPr bwMode="auto">
          <a:xfrm>
            <a:off x="8882293" y="2805417"/>
            <a:ext cx="33097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rPr>
              <a:t>Long Release Times</a:t>
            </a:r>
          </a:p>
          <a:p>
            <a:pPr algn="ctr" eaLnBrk="1" hangingPunct="1">
              <a:buClrTx/>
              <a:buSzTx/>
              <a:buFontTx/>
              <a:buNone/>
            </a:pPr>
            <a:r>
              <a:rPr lang="en-US" alt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Release bottlenecks (can’t make release window) delays </a:t>
            </a:r>
            <a:r>
              <a:rPr lang="en-US" altLang="en-US" sz="12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and </a:t>
            </a:r>
            <a:r>
              <a:rPr lang="en-US" alt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limited operational </a:t>
            </a:r>
            <a:r>
              <a:rPr lang="en-US" altLang="en-US" sz="12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agility</a:t>
            </a:r>
            <a:endParaRPr lang="en-US" alt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10173408" y="3872784"/>
            <a:ext cx="974525" cy="594845"/>
          </a:xfrm>
          <a:prstGeom prst="rect">
            <a:avLst/>
          </a:prstGeom>
          <a:solidFill>
            <a:srgbClr val="C30532"/>
          </a:solidFill>
          <a:ln>
            <a:noFill/>
          </a:ln>
        </p:spPr>
        <p:style>
          <a:lnRef idx="1">
            <a:schemeClr val="accent1"/>
          </a:lnRef>
          <a:fillRef idx="3">
            <a:schemeClr val="accent1"/>
          </a:fillRef>
          <a:effectRef idx="2">
            <a:schemeClr val="accent1"/>
          </a:effectRef>
          <a:fontRef idx="minor">
            <a:schemeClr val="lt1"/>
          </a:fontRef>
        </p:style>
        <p:txBody>
          <a:bodyPr lIns="9144" tIns="9144" rIns="9144" bIns="9144" anchor="ctr"/>
          <a:lstStyle/>
          <a:p>
            <a:pPr algn="ctr">
              <a:defRPr/>
            </a:pPr>
            <a:r>
              <a:rPr lang="en-US" sz="2400" dirty="0">
                <a:solidFill>
                  <a:prstClr val="white"/>
                </a:solidFill>
                <a:latin typeface="Segoe UI" panose="020B0502040204020203" pitchFamily="34" charset="0"/>
                <a:ea typeface="Segoe UI" panose="020B0502040204020203" pitchFamily="34" charset="0"/>
                <a:cs typeface="Segoe UI" panose="020B0502040204020203" pitchFamily="34" charset="0"/>
              </a:rPr>
              <a:t>60%</a:t>
            </a:r>
          </a:p>
        </p:txBody>
      </p:sp>
      <p:sp>
        <p:nvSpPr>
          <p:cNvPr id="8" name="TextBox 32"/>
          <p:cNvSpPr txBox="1">
            <a:spLocks noChangeArrowheads="1"/>
          </p:cNvSpPr>
          <p:nvPr/>
        </p:nvSpPr>
        <p:spPr bwMode="auto">
          <a:xfrm>
            <a:off x="9298333" y="4421860"/>
            <a:ext cx="27711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rPr>
              <a:t>Release Failures</a:t>
            </a:r>
          </a:p>
          <a:p>
            <a:pPr algn="ctr" eaLnBrk="1" hangingPunct="1">
              <a:buClrTx/>
              <a:buSzTx/>
              <a:buFontTx/>
              <a:buNone/>
            </a:pPr>
            <a:r>
              <a:rPr lang="en-US" alt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60% of application failure &amp; downtime is release </a:t>
            </a:r>
            <a:r>
              <a:rPr lang="en-US" altLang="en-US" sz="12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related</a:t>
            </a:r>
            <a:endParaRPr lang="en-US" alt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34"/>
          <p:cNvSpPr txBox="1">
            <a:spLocks noChangeArrowheads="1"/>
          </p:cNvSpPr>
          <p:nvPr/>
        </p:nvSpPr>
        <p:spPr bwMode="auto">
          <a:xfrm>
            <a:off x="8846561" y="5155218"/>
            <a:ext cx="316835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b="1" dirty="0">
                <a:solidFill>
                  <a:prstClr val="white"/>
                </a:solidFill>
                <a:latin typeface="Arial"/>
                <a:ea typeface="Segoe UI" panose="020B0502040204020203" pitchFamily="34" charset="0"/>
                <a:cs typeface="Segoe UI" panose="020B0502040204020203" pitchFamily="34" charset="0"/>
              </a:rPr>
              <a:t> </a:t>
            </a:r>
            <a:r>
              <a:rPr lang="en-US" altLang="en-US" sz="1600" b="1" dirty="0">
                <a:solidFill>
                  <a:prstClr val="white"/>
                </a:solidFill>
                <a:latin typeface="Arial"/>
                <a:ea typeface="Segoe UI" panose="020B0502040204020203" pitchFamily="34" charset="0"/>
                <a:cs typeface="Segoe UI" panose="020B0502040204020203" pitchFamily="34" charset="0"/>
              </a:rPr>
              <a:t>High Costs </a:t>
            </a:r>
          </a:p>
          <a:p>
            <a:pPr algn="ctr" eaLnBrk="1" hangingPunct="1">
              <a:buClrTx/>
              <a:buSzTx/>
              <a:buFontTx/>
              <a:buNone/>
            </a:pPr>
            <a:r>
              <a:rPr lang="en-US" altLang="en-US" sz="1200" dirty="0">
                <a:solidFill>
                  <a:prstClr val="white"/>
                </a:solidFill>
                <a:latin typeface="Arial"/>
                <a:ea typeface="Segoe UI" panose="020B0502040204020203" pitchFamily="34" charset="0"/>
                <a:cs typeface="Segoe UI" panose="020B0502040204020203" pitchFamily="34" charset="0"/>
              </a:rPr>
              <a:t>75% of IT operation team’s time is spent on release </a:t>
            </a:r>
            <a:r>
              <a:rPr lang="en-US" altLang="en-US" sz="1200" dirty="0" smtClean="0">
                <a:solidFill>
                  <a:prstClr val="white"/>
                </a:solidFill>
                <a:latin typeface="Arial"/>
                <a:ea typeface="Segoe UI" panose="020B0502040204020203" pitchFamily="34" charset="0"/>
                <a:cs typeface="Segoe UI" panose="020B0502040204020203" pitchFamily="34" charset="0"/>
              </a:rPr>
              <a:t>management</a:t>
            </a:r>
            <a:endParaRPr lang="en-US" altLang="en-US" sz="1200" dirty="0">
              <a:solidFill>
                <a:prstClr val="white"/>
              </a:solidFill>
              <a:latin typeface="Arial"/>
              <a:ea typeface="Segoe UI" panose="020B0502040204020203" pitchFamily="34" charset="0"/>
              <a:cs typeface="Segoe UI" panose="020B0502040204020203" pitchFamily="34" charset="0"/>
            </a:endParaRPr>
          </a:p>
          <a:p>
            <a:pPr algn="ctr" eaLnBrk="1" hangingPunct="1">
              <a:buClrTx/>
              <a:buSzTx/>
              <a:buFontTx/>
              <a:buNone/>
            </a:pPr>
            <a:r>
              <a:rPr lang="en-US" altLang="en-US" sz="800" dirty="0">
                <a:solidFill>
                  <a:prstClr val="white"/>
                </a:solidFill>
                <a:latin typeface="Arial"/>
                <a:ea typeface="Segoe UI" panose="020B0502040204020203" pitchFamily="34" charset="0"/>
                <a:cs typeface="Segoe UI" panose="020B0502040204020203" pitchFamily="34" charset="0"/>
              </a:rPr>
              <a:t>(Forrester, </a:t>
            </a:r>
            <a:r>
              <a:rPr lang="en-US" altLang="en-US" sz="800" dirty="0" smtClean="0">
                <a:solidFill>
                  <a:prstClr val="white"/>
                </a:solidFill>
                <a:latin typeface="Arial"/>
                <a:ea typeface="Segoe UI" panose="020B0502040204020203" pitchFamily="34" charset="0"/>
                <a:cs typeface="Segoe UI" panose="020B0502040204020203" pitchFamily="34" charset="0"/>
              </a:rPr>
              <a:t>2013)</a:t>
            </a:r>
            <a:endParaRPr lang="en-US" altLang="en-US" sz="900" dirty="0">
              <a:solidFill>
                <a:prstClr val="white"/>
              </a:solidFill>
              <a:latin typeface="Arial"/>
              <a:ea typeface="Segoe UI" panose="020B0502040204020203" pitchFamily="34" charset="0"/>
              <a:cs typeface="Segoe UI" panose="020B0502040204020203" pitchFamily="34" charset="0"/>
            </a:endParaRPr>
          </a:p>
        </p:txBody>
      </p:sp>
      <p:sp>
        <p:nvSpPr>
          <p:cNvPr id="10" name="TextBox 30"/>
          <p:cNvSpPr txBox="1">
            <a:spLocks noChangeArrowheads="1"/>
          </p:cNvSpPr>
          <p:nvPr/>
        </p:nvSpPr>
        <p:spPr bwMode="auto">
          <a:xfrm>
            <a:off x="8829681" y="917653"/>
            <a:ext cx="3454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High Environment Maintenance</a:t>
            </a:r>
            <a:endPar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algn="ctr" eaLnBrk="1" hangingPunct="1">
              <a:buClrTx/>
              <a:buSzTx/>
              <a:buFontTx/>
              <a:buNone/>
            </a:pPr>
            <a:r>
              <a:rPr lang="en-US" altLang="en-US" sz="12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Huge investment in </a:t>
            </a:r>
          </a:p>
          <a:p>
            <a:pPr algn="ctr" eaLnBrk="1" hangingPunct="1">
              <a:buClrTx/>
              <a:buSzTx/>
              <a:buFontTx/>
              <a:buNone/>
            </a:pPr>
            <a:r>
              <a:rPr lang="en-US" altLang="en-US" sz="12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terms of cost and time</a:t>
            </a:r>
            <a:endParaRPr lang="en-US" alt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30"/>
          <p:cNvSpPr txBox="1">
            <a:spLocks noChangeArrowheads="1"/>
          </p:cNvSpPr>
          <p:nvPr/>
        </p:nvSpPr>
        <p:spPr bwMode="auto">
          <a:xfrm>
            <a:off x="4494740" y="966389"/>
            <a:ext cx="30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34% </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of all new IT Projects </a:t>
            </a: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deploy late</a:t>
            </a:r>
            <a:endPar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30"/>
          <p:cNvSpPr txBox="1">
            <a:spLocks noChangeArrowheads="1"/>
          </p:cNvSpPr>
          <p:nvPr/>
        </p:nvSpPr>
        <p:spPr bwMode="auto">
          <a:xfrm>
            <a:off x="2259551" y="1631738"/>
            <a:ext cx="26641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41% </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experience </a:t>
            </a: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delays</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in Application Installation</a:t>
            </a:r>
            <a:endPar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30"/>
          <p:cNvSpPr txBox="1">
            <a:spLocks noChangeArrowheads="1"/>
          </p:cNvSpPr>
          <p:nvPr/>
        </p:nvSpPr>
        <p:spPr bwMode="auto">
          <a:xfrm>
            <a:off x="6149916" y="1629288"/>
            <a:ext cx="30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51% </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applications </a:t>
            </a: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rolled back</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due to production defects</a:t>
            </a:r>
            <a:endPar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30"/>
          <p:cNvSpPr txBox="1">
            <a:spLocks noChangeArrowheads="1"/>
          </p:cNvSpPr>
          <p:nvPr/>
        </p:nvSpPr>
        <p:spPr bwMode="auto">
          <a:xfrm>
            <a:off x="4441976" y="2609925"/>
            <a:ext cx="30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3-4 Weeks </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average time to </a:t>
            </a: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isolate a defect</a:t>
            </a:r>
            <a:endPar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30"/>
          <p:cNvSpPr txBox="1">
            <a:spLocks noChangeArrowheads="1"/>
          </p:cNvSpPr>
          <p:nvPr/>
        </p:nvSpPr>
        <p:spPr bwMode="auto">
          <a:xfrm>
            <a:off x="5895293" y="3786199"/>
            <a:ext cx="35777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a:solidFill>
                  <a:schemeClr val="tx1"/>
                </a:solidFill>
                <a:latin typeface="Arial" pitchFamily="34" charset="0"/>
                <a:cs typeface="Arial" pitchFamily="34" charset="0"/>
              </a:defRPr>
            </a:lvl4pPr>
            <a:lvl5pPr marL="2057400" indent="-228600" defTabSz="933450" eaLnBrk="0" hangingPunct="0">
              <a:buClr>
                <a:schemeClr val="bg2"/>
              </a:buClr>
              <a:buSzPct val="70000"/>
              <a:buFont typeface="Arial" pitchFamily="34" charset="0"/>
              <a:buChar char="–"/>
              <a:defRPr>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buClr>
                <a:schemeClr val="bg2"/>
              </a:buClr>
              <a:buSzPct val="70000"/>
              <a:buFont typeface="Arial" pitchFamily="34" charset="0"/>
              <a:buChar char="–"/>
              <a:defRPr>
                <a:solidFill>
                  <a:schemeClr val="tx1"/>
                </a:solidFill>
                <a:latin typeface="Arial" pitchFamily="34" charset="0"/>
                <a:cs typeface="Arial" pitchFamily="34" charset="0"/>
              </a:defRPr>
            </a:lvl9pPr>
          </a:lstStyle>
          <a:p>
            <a:pPr algn="ctr" eaLnBrk="1" hangingPunct="1">
              <a:buClrTx/>
              <a:buSzTx/>
              <a:buFontTx/>
              <a:buNone/>
            </a:pP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45% </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experience delays due to </a:t>
            </a: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troubleshooting</a:t>
            </a:r>
            <a:r>
              <a:rPr lang="en-US" alt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and </a:t>
            </a:r>
            <a:r>
              <a:rPr lang="en-US" alt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fine-tuning</a:t>
            </a:r>
            <a:endParaRPr lang="en-US" altLang="en-US" sz="16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Rectangle 15"/>
          <p:cNvSpPr/>
          <p:nvPr/>
        </p:nvSpPr>
        <p:spPr>
          <a:xfrm>
            <a:off x="2910801" y="19114"/>
            <a:ext cx="9190891" cy="453509"/>
          </a:xfrm>
          <a:prstGeom prst="rect">
            <a:avLst/>
          </a:prstGeom>
          <a:solidFill>
            <a:schemeClr val="tx2">
              <a:lumMod val="50000"/>
              <a:alpha val="7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398463" algn="ctr">
              <a:defRPr/>
            </a:pPr>
            <a:r>
              <a:rPr lang="en-IN" sz="2800" dirty="0" smtClean="0">
                <a:solidFill>
                  <a:prstClr val="white"/>
                </a:solidFill>
              </a:rPr>
              <a:t>CHALLENGES FACING IT</a:t>
            </a:r>
          </a:p>
        </p:txBody>
      </p:sp>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6499" y="780148"/>
            <a:ext cx="945420" cy="614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1" descr="C:\Users\pp00346656\Desktop\money_bag_green.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829705" y="5686022"/>
            <a:ext cx="486175" cy="515671"/>
          </a:xfrm>
          <a:prstGeom prst="rect">
            <a:avLst/>
          </a:prstGeom>
          <a:solidFill>
            <a:schemeClr val="tx1">
              <a:lumMod val="75000"/>
              <a:lumOff val="25000"/>
            </a:schemeClr>
          </a:solidFill>
          <a:extLst/>
        </p:spPr>
      </p:pic>
    </p:spTree>
    <p:extLst>
      <p:ext uri="{BB962C8B-B14F-4D97-AF65-F5344CB8AC3E}">
        <p14:creationId xmlns:p14="http://schemas.microsoft.com/office/powerpoint/2010/main" val="449650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39070" y="1431576"/>
            <a:ext cx="5133035" cy="3360335"/>
          </a:xfrm>
          <a:prstGeom prst="rect">
            <a:avLst/>
          </a:prstGeom>
          <a:solidFill>
            <a:schemeClr val="bg1">
              <a:lumMod val="75000"/>
            </a:schemeClr>
          </a:solidFill>
          <a:ln>
            <a:noFill/>
          </a:ln>
          <a:effectLst/>
          <a:extLst/>
        </p:spPr>
      </p:pic>
      <p:sp>
        <p:nvSpPr>
          <p:cNvPr id="2" name="TextBox 1"/>
          <p:cNvSpPr txBox="1"/>
          <p:nvPr/>
        </p:nvSpPr>
        <p:spPr>
          <a:xfrm>
            <a:off x="1735947" y="5946489"/>
            <a:ext cx="8763000"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US" sz="2000" b="1" dirty="0">
                <a:solidFill>
                  <a:prstClr val="black"/>
                </a:solidFill>
                <a:latin typeface="Calibri" panose="020F0502020204030204" pitchFamily="34" charset="0"/>
                <a:cs typeface="Calibri" panose="020F0502020204030204" pitchFamily="34" charset="0"/>
              </a:rPr>
              <a:t>Delivered  through </a:t>
            </a:r>
            <a:r>
              <a:rPr lang="en-US" sz="2000" b="1" u="sng" dirty="0">
                <a:solidFill>
                  <a:prstClr val="black"/>
                </a:solidFill>
                <a:latin typeface="Calibri" panose="020F0502020204030204" pitchFamily="34" charset="0"/>
                <a:cs typeface="Calibri" panose="020F0502020204030204" pitchFamily="34" charset="0"/>
              </a:rPr>
              <a:t>A</a:t>
            </a:r>
            <a:r>
              <a:rPr lang="en-US" sz="2000" b="1" dirty="0">
                <a:solidFill>
                  <a:prstClr val="black"/>
                </a:solidFill>
                <a:latin typeface="Calibri" panose="020F0502020204030204" pitchFamily="34" charset="0"/>
                <a:cs typeface="Calibri" panose="020F0502020204030204" pitchFamily="34" charset="0"/>
              </a:rPr>
              <a:t>pplication </a:t>
            </a:r>
            <a:r>
              <a:rPr lang="en-US" sz="2000" b="1" u="sng" dirty="0">
                <a:solidFill>
                  <a:prstClr val="black"/>
                </a:solidFill>
                <a:latin typeface="Calibri" panose="020F0502020204030204" pitchFamily="34" charset="0"/>
                <a:cs typeface="Calibri" panose="020F0502020204030204" pitchFamily="34" charset="0"/>
              </a:rPr>
              <a:t>D</a:t>
            </a:r>
            <a:r>
              <a:rPr lang="en-US" sz="2000" b="1" dirty="0">
                <a:solidFill>
                  <a:prstClr val="black"/>
                </a:solidFill>
                <a:latin typeface="Calibri" panose="020F0502020204030204" pitchFamily="34" charset="0"/>
                <a:cs typeface="Calibri" panose="020F0502020204030204" pitchFamily="34" charset="0"/>
              </a:rPr>
              <a:t>elivery </a:t>
            </a:r>
            <a:r>
              <a:rPr lang="en-US" sz="2000" b="1" u="sng" dirty="0">
                <a:solidFill>
                  <a:prstClr val="black"/>
                </a:solidFill>
                <a:latin typeface="Calibri" panose="020F0502020204030204" pitchFamily="34" charset="0"/>
                <a:cs typeface="Calibri" panose="020F0502020204030204" pitchFamily="34" charset="0"/>
              </a:rPr>
              <a:t>O</a:t>
            </a:r>
            <a:r>
              <a:rPr lang="en-US" sz="2000" b="1" dirty="0">
                <a:solidFill>
                  <a:prstClr val="black"/>
                </a:solidFill>
                <a:latin typeface="Calibri" panose="020F0502020204030204" pitchFamily="34" charset="0"/>
                <a:cs typeface="Calibri" panose="020F0502020204030204" pitchFamily="34" charset="0"/>
              </a:rPr>
              <a:t>ptimization </a:t>
            </a:r>
            <a:r>
              <a:rPr lang="en-US" sz="2000" b="1" u="sng" dirty="0">
                <a:solidFill>
                  <a:prstClr val="black"/>
                </a:solidFill>
                <a:latin typeface="Calibri" panose="020F0502020204030204" pitchFamily="34" charset="0"/>
                <a:cs typeface="Calibri" panose="020F0502020204030204" pitchFamily="34" charset="0"/>
              </a:rPr>
              <a:t>P</a:t>
            </a:r>
            <a:r>
              <a:rPr lang="en-US" sz="2000" b="1" dirty="0">
                <a:solidFill>
                  <a:prstClr val="black"/>
                </a:solidFill>
                <a:latin typeface="Calibri" panose="020F0502020204030204" pitchFamily="34" charset="0"/>
                <a:cs typeface="Calibri" panose="020F0502020204030204" pitchFamily="34" charset="0"/>
              </a:rPr>
              <a:t>la</a:t>
            </a:r>
            <a:r>
              <a:rPr lang="en-US" sz="2000" b="1" u="sng" dirty="0">
                <a:solidFill>
                  <a:prstClr val="black"/>
                </a:solidFill>
                <a:latin typeface="Calibri" panose="020F0502020204030204" pitchFamily="34" charset="0"/>
                <a:cs typeface="Calibri" panose="020F0502020204030204" pitchFamily="34" charset="0"/>
              </a:rPr>
              <a:t>t</a:t>
            </a:r>
            <a:r>
              <a:rPr lang="en-US" sz="2000" b="1" dirty="0">
                <a:solidFill>
                  <a:prstClr val="black"/>
                </a:solidFill>
                <a:latin typeface="Calibri" panose="020F0502020204030204" pitchFamily="34" charset="0"/>
                <a:cs typeface="Calibri" panose="020F0502020204030204" pitchFamily="34" charset="0"/>
              </a:rPr>
              <a:t>form (</a:t>
            </a:r>
            <a:r>
              <a:rPr lang="en-US" sz="2000" b="1" u="sng" dirty="0">
                <a:solidFill>
                  <a:prstClr val="black"/>
                </a:solidFill>
                <a:latin typeface="Calibri" panose="020F0502020204030204" pitchFamily="34" charset="0"/>
                <a:cs typeface="Calibri" panose="020F0502020204030204" pitchFamily="34" charset="0"/>
              </a:rPr>
              <a:t>ADOPT</a:t>
            </a:r>
            <a:r>
              <a:rPr lang="en-US" sz="2000" b="1" dirty="0">
                <a:solidFill>
                  <a:prstClr val="black"/>
                </a:solidFill>
                <a:latin typeface="Calibri" panose="020F0502020204030204" pitchFamily="34" charset="0"/>
                <a:cs typeface="Calibri" panose="020F0502020204030204" pitchFamily="34" charset="0"/>
              </a:rPr>
              <a:t>)</a:t>
            </a:r>
          </a:p>
        </p:txBody>
      </p:sp>
      <p:sp>
        <p:nvSpPr>
          <p:cNvPr id="4" name="Rectangle 3"/>
          <p:cNvSpPr/>
          <p:nvPr/>
        </p:nvSpPr>
        <p:spPr>
          <a:xfrm>
            <a:off x="1715069" y="1412287"/>
            <a:ext cx="2797795" cy="1444752"/>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Improve Time-to-value</a:t>
            </a:r>
          </a:p>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Eliminate waste</a:t>
            </a:r>
          </a:p>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Improve productivity</a:t>
            </a:r>
          </a:p>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Get feedback</a:t>
            </a:r>
          </a:p>
        </p:txBody>
      </p:sp>
      <p:sp>
        <p:nvSpPr>
          <p:cNvPr id="7" name="Rectangle 6"/>
          <p:cNvSpPr/>
          <p:nvPr/>
        </p:nvSpPr>
        <p:spPr>
          <a:xfrm>
            <a:off x="7815624" y="1427174"/>
            <a:ext cx="2704637" cy="1445160"/>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Quality Assurance</a:t>
            </a:r>
          </a:p>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Automation</a:t>
            </a:r>
          </a:p>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Collaboration</a:t>
            </a:r>
          </a:p>
          <a:p>
            <a:pPr marL="285750" indent="-285750">
              <a:buFont typeface="Arial" pitchFamily="34" charset="0"/>
              <a:buChar char="•"/>
            </a:pPr>
            <a:r>
              <a:rPr lang="en-US" dirty="0">
                <a:solidFill>
                  <a:prstClr val="white"/>
                </a:solidFill>
                <a:latin typeface="Calibri" panose="020F0502020204030204" pitchFamily="34" charset="0"/>
                <a:cs typeface="Calibri" panose="020F0502020204030204" pitchFamily="34" charset="0"/>
              </a:rPr>
              <a:t>Governance</a:t>
            </a:r>
          </a:p>
        </p:txBody>
      </p:sp>
      <p:sp>
        <p:nvSpPr>
          <p:cNvPr id="8" name="TextBox 49"/>
          <p:cNvSpPr txBox="1">
            <a:spLocks noChangeArrowheads="1"/>
          </p:cNvSpPr>
          <p:nvPr/>
        </p:nvSpPr>
        <p:spPr bwMode="auto">
          <a:xfrm>
            <a:off x="1715182" y="1163605"/>
            <a:ext cx="1317361" cy="277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6D6E71"/>
              </a:buClr>
            </a:pPr>
            <a:r>
              <a:rPr lang="en-US" sz="1600" b="1" dirty="0">
                <a:solidFill>
                  <a:prstClr val="black"/>
                </a:solidFill>
                <a:latin typeface="Calibri" panose="020F0502020204030204" pitchFamily="34" charset="0"/>
                <a:cs typeface="Calibri" panose="020F0502020204030204" pitchFamily="34" charset="0"/>
              </a:rPr>
              <a:t>Drivers</a:t>
            </a:r>
          </a:p>
        </p:txBody>
      </p:sp>
      <p:sp>
        <p:nvSpPr>
          <p:cNvPr id="9" name="TextBox 49"/>
          <p:cNvSpPr txBox="1">
            <a:spLocks noChangeArrowheads="1"/>
          </p:cNvSpPr>
          <p:nvPr/>
        </p:nvSpPr>
        <p:spPr bwMode="auto">
          <a:xfrm>
            <a:off x="7788323" y="1197717"/>
            <a:ext cx="2524836" cy="36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6D6E71"/>
              </a:buClr>
            </a:pPr>
            <a:r>
              <a:rPr lang="en-US" sz="1600" b="1" dirty="0">
                <a:solidFill>
                  <a:prstClr val="black"/>
                </a:solidFill>
                <a:latin typeface="Calibri" panose="020F0502020204030204" pitchFamily="34" charset="0"/>
                <a:cs typeface="Calibri" panose="020F0502020204030204" pitchFamily="34" charset="0"/>
              </a:rPr>
              <a:t>Keys to Bridge the Gaps</a:t>
            </a:r>
          </a:p>
        </p:txBody>
      </p:sp>
      <p:sp>
        <p:nvSpPr>
          <p:cNvPr id="6" name="Rectangle 5"/>
          <p:cNvSpPr/>
          <p:nvPr/>
        </p:nvSpPr>
        <p:spPr>
          <a:xfrm>
            <a:off x="8563436" y="4937599"/>
            <a:ext cx="1956821" cy="914400"/>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solidFill>
                  <a:prstClr val="white"/>
                </a:solidFill>
                <a:latin typeface="Calibri" panose="020F0502020204030204" pitchFamily="34" charset="0"/>
                <a:cs typeface="Calibri" panose="020F0502020204030204" pitchFamily="34" charset="0"/>
              </a:rPr>
              <a:t>Tools Transformation</a:t>
            </a:r>
          </a:p>
        </p:txBody>
      </p:sp>
      <p:sp>
        <p:nvSpPr>
          <p:cNvPr id="11" name="Rectangle 10"/>
          <p:cNvSpPr/>
          <p:nvPr/>
        </p:nvSpPr>
        <p:spPr>
          <a:xfrm>
            <a:off x="1959529" y="4937739"/>
            <a:ext cx="1930391" cy="87879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solidFill>
                  <a:prstClr val="white"/>
                </a:solidFill>
                <a:latin typeface="Calibri" panose="020F0502020204030204" pitchFamily="34" charset="0"/>
                <a:cs typeface="Calibri" panose="020F0502020204030204" pitchFamily="34" charset="0"/>
              </a:rPr>
              <a:t>Process Transformation</a:t>
            </a:r>
          </a:p>
        </p:txBody>
      </p:sp>
      <p:sp>
        <p:nvSpPr>
          <p:cNvPr id="12" name="Rectangle 11"/>
          <p:cNvSpPr/>
          <p:nvPr/>
        </p:nvSpPr>
        <p:spPr>
          <a:xfrm>
            <a:off x="4717147" y="5199016"/>
            <a:ext cx="3054932" cy="522515"/>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prstClr val="white"/>
                </a:solidFill>
                <a:latin typeface="Calibri" panose="020F0502020204030204" pitchFamily="34" charset="0"/>
                <a:cs typeface="Calibri" panose="020F0502020204030204" pitchFamily="34" charset="0"/>
              </a:rPr>
              <a:t>People Transformation</a:t>
            </a:r>
          </a:p>
        </p:txBody>
      </p:sp>
      <p:cxnSp>
        <p:nvCxnSpPr>
          <p:cNvPr id="15" name="Straight Connector 14"/>
          <p:cNvCxnSpPr/>
          <p:nvPr/>
        </p:nvCxnSpPr>
        <p:spPr>
          <a:xfrm>
            <a:off x="8296013" y="3805482"/>
            <a:ext cx="1094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88885" y="3798223"/>
            <a:ext cx="1094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390759" y="3805489"/>
            <a:ext cx="0" cy="1132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88883" y="3805489"/>
            <a:ext cx="0" cy="1132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339107" y="4762933"/>
            <a:ext cx="1" cy="450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bwMode="gray">
          <a:xfrm>
            <a:off x="2443164" y="180519"/>
            <a:ext cx="82248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pPr algn="ctr"/>
            <a:r>
              <a:rPr lang="en-IN" dirty="0">
                <a:solidFill>
                  <a:prstClr val="black"/>
                </a:solidFill>
                <a:latin typeface="Calibri" panose="020F0502020204030204" pitchFamily="34" charset="0"/>
                <a:cs typeface="Calibri" panose="020F0502020204030204" pitchFamily="34" charset="0"/>
              </a:rPr>
              <a:t>DevOps for TechM</a:t>
            </a:r>
          </a:p>
        </p:txBody>
      </p:sp>
      <p:sp>
        <p:nvSpPr>
          <p:cNvPr id="22" name="TextBox 21"/>
          <p:cNvSpPr txBox="1"/>
          <p:nvPr/>
        </p:nvSpPr>
        <p:spPr>
          <a:xfrm>
            <a:off x="1882528" y="672941"/>
            <a:ext cx="875450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US" sz="1600" b="1" dirty="0">
                <a:cs typeface="Andalus" pitchFamily="18" charset="-78"/>
              </a:rPr>
              <a:t>Tool Agnostic, People and Process centric  Application Optimization and Transformation</a:t>
            </a:r>
          </a:p>
        </p:txBody>
      </p:sp>
    </p:spTree>
    <p:extLst>
      <p:ext uri="{BB962C8B-B14F-4D97-AF65-F5344CB8AC3E}">
        <p14:creationId xmlns:p14="http://schemas.microsoft.com/office/powerpoint/2010/main" val="3359342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p:nvSpPr>
        <p:spPr>
          <a:xfrm>
            <a:off x="123237" y="1051115"/>
            <a:ext cx="938587" cy="665163"/>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fontAlgn="base">
              <a:buClr>
                <a:schemeClr val="tx2"/>
              </a:buClr>
              <a:defRPr sz="2000" b="1">
                <a:solidFill>
                  <a:srgbClr val="E31837"/>
                </a:solidFill>
                <a:latin typeface="Calibri" pitchFamily="34" charset="0"/>
              </a:defRPr>
            </a:lvl1pPr>
          </a:lstStyle>
          <a:p>
            <a:pPr>
              <a:buClr>
                <a:srgbClr val="6D6E71"/>
              </a:buClr>
            </a:pPr>
            <a:r>
              <a:rPr lang="en-US" dirty="0">
                <a:solidFill>
                  <a:prstClr val="black"/>
                </a:solidFill>
                <a:cs typeface="Calibri" panose="020F0502020204030204" pitchFamily="34" charset="0"/>
              </a:rPr>
              <a:t>Focus Areas</a:t>
            </a:r>
          </a:p>
        </p:txBody>
      </p:sp>
      <p:sp>
        <p:nvSpPr>
          <p:cNvPr id="23" name="TextBox 22"/>
          <p:cNvSpPr txBox="1"/>
          <p:nvPr/>
        </p:nvSpPr>
        <p:spPr>
          <a:xfrm>
            <a:off x="161942" y="2165913"/>
            <a:ext cx="1412724" cy="608408"/>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fontAlgn="base">
              <a:buClr>
                <a:schemeClr val="tx2"/>
              </a:buClr>
              <a:defRPr sz="2000" b="1">
                <a:solidFill>
                  <a:srgbClr val="E31837"/>
                </a:solidFill>
                <a:latin typeface="Calibri" pitchFamily="34" charset="0"/>
              </a:defRPr>
            </a:lvl1pPr>
          </a:lstStyle>
          <a:p>
            <a:pPr>
              <a:buClr>
                <a:srgbClr val="6D6E71"/>
              </a:buClr>
            </a:pPr>
            <a:r>
              <a:rPr lang="en-US" dirty="0" smtClean="0">
                <a:solidFill>
                  <a:prstClr val="black"/>
                </a:solidFill>
                <a:cs typeface="Calibri" panose="020F0502020204030204" pitchFamily="34" charset="0"/>
              </a:rPr>
              <a:t>ADO Services</a:t>
            </a:r>
            <a:endParaRPr lang="en-US" dirty="0">
              <a:solidFill>
                <a:prstClr val="black"/>
              </a:solidFill>
              <a:cs typeface="Calibri" panose="020F0502020204030204" pitchFamily="34" charset="0"/>
            </a:endParaRPr>
          </a:p>
        </p:txBody>
      </p:sp>
      <p:sp>
        <p:nvSpPr>
          <p:cNvPr id="24" name="Rectangle 23"/>
          <p:cNvSpPr/>
          <p:nvPr/>
        </p:nvSpPr>
        <p:spPr>
          <a:xfrm>
            <a:off x="1841057" y="2183387"/>
            <a:ext cx="2318400" cy="478971"/>
          </a:xfrm>
          <a:prstGeom prst="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Advisory</a:t>
            </a:r>
            <a:endParaRPr lang="en-US" sz="1400" b="1" dirty="0">
              <a:solidFill>
                <a:prstClr val="white"/>
              </a:solidFill>
              <a:latin typeface="Calibri" panose="020F0502020204030204" pitchFamily="34" charset="0"/>
              <a:cs typeface="Calibri" panose="020F0502020204030204" pitchFamily="34" charset="0"/>
            </a:endParaRPr>
          </a:p>
        </p:txBody>
      </p:sp>
      <p:sp>
        <p:nvSpPr>
          <p:cNvPr id="25" name="Rectangle 24"/>
          <p:cNvSpPr/>
          <p:nvPr/>
        </p:nvSpPr>
        <p:spPr>
          <a:xfrm>
            <a:off x="4271317" y="2183387"/>
            <a:ext cx="2318400" cy="478971"/>
          </a:xfrm>
          <a:prstGeom prst="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Design &amp; Implementation</a:t>
            </a:r>
            <a:endParaRPr lang="en-US" sz="1400" b="1" dirty="0">
              <a:solidFill>
                <a:prstClr val="white"/>
              </a:solidFill>
              <a:latin typeface="Calibri" panose="020F0502020204030204" pitchFamily="34" charset="0"/>
              <a:cs typeface="Calibri" panose="020F0502020204030204" pitchFamily="34" charset="0"/>
            </a:endParaRPr>
          </a:p>
        </p:txBody>
      </p:sp>
      <p:sp>
        <p:nvSpPr>
          <p:cNvPr id="26" name="Rectangle 25"/>
          <p:cNvSpPr/>
          <p:nvPr/>
        </p:nvSpPr>
        <p:spPr>
          <a:xfrm>
            <a:off x="6825425" y="2183387"/>
            <a:ext cx="2318400" cy="478971"/>
          </a:xfrm>
          <a:prstGeom prst="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Support</a:t>
            </a:r>
            <a:endParaRPr lang="en-US" sz="1400" b="1" dirty="0">
              <a:solidFill>
                <a:prstClr val="white"/>
              </a:solidFill>
              <a:latin typeface="Calibri" panose="020F0502020204030204" pitchFamily="34" charset="0"/>
              <a:cs typeface="Calibri" panose="020F0502020204030204" pitchFamily="34" charset="0"/>
            </a:endParaRPr>
          </a:p>
        </p:txBody>
      </p:sp>
      <p:sp>
        <p:nvSpPr>
          <p:cNvPr id="27" name="Rectangle 26"/>
          <p:cNvSpPr/>
          <p:nvPr/>
        </p:nvSpPr>
        <p:spPr>
          <a:xfrm>
            <a:off x="9373003" y="2183387"/>
            <a:ext cx="2318400" cy="478971"/>
          </a:xfrm>
          <a:prstGeom prst="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ADO as a  Service </a:t>
            </a:r>
            <a:endParaRPr lang="en-US" sz="1400" b="1" dirty="0">
              <a:solidFill>
                <a:prstClr val="white"/>
              </a:solidFill>
              <a:latin typeface="Calibri" panose="020F0502020204030204" pitchFamily="34" charset="0"/>
              <a:cs typeface="Calibri" panose="020F0502020204030204" pitchFamily="34" charset="0"/>
            </a:endParaRPr>
          </a:p>
        </p:txBody>
      </p:sp>
      <p:cxnSp>
        <p:nvCxnSpPr>
          <p:cNvPr id="28" name="Straight Connector 27"/>
          <p:cNvCxnSpPr/>
          <p:nvPr/>
        </p:nvCxnSpPr>
        <p:spPr>
          <a:xfrm flipV="1">
            <a:off x="227069" y="2002720"/>
            <a:ext cx="11657872" cy="2612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70075" y="3061864"/>
            <a:ext cx="11657872" cy="2612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27069" y="5248942"/>
            <a:ext cx="11657872" cy="2612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1968" y="5474766"/>
            <a:ext cx="1907081" cy="608408"/>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fontAlgn="base">
              <a:buClr>
                <a:schemeClr val="tx2"/>
              </a:buClr>
              <a:defRPr sz="2000" b="1">
                <a:solidFill>
                  <a:srgbClr val="E31837"/>
                </a:solidFill>
                <a:latin typeface="Calibri" pitchFamily="34" charset="0"/>
              </a:defRPr>
            </a:lvl1pPr>
          </a:lstStyle>
          <a:p>
            <a:pPr>
              <a:buClr>
                <a:srgbClr val="6D6E71"/>
              </a:buClr>
            </a:pPr>
            <a:r>
              <a:rPr lang="en-US" dirty="0" smtClean="0">
                <a:solidFill>
                  <a:prstClr val="black"/>
                </a:solidFill>
                <a:cs typeface="Calibri" panose="020F0502020204030204" pitchFamily="34" charset="0"/>
              </a:rPr>
              <a:t>DevOps</a:t>
            </a:r>
          </a:p>
          <a:p>
            <a:pPr>
              <a:buClr>
                <a:srgbClr val="6D6E71"/>
              </a:buClr>
            </a:pPr>
            <a:r>
              <a:rPr lang="en-US" dirty="0" smtClean="0">
                <a:solidFill>
                  <a:prstClr val="black"/>
                </a:solidFill>
                <a:cs typeface="Calibri" panose="020F0502020204030204" pitchFamily="34" charset="0"/>
              </a:rPr>
              <a:t>Practice</a:t>
            </a:r>
            <a:endParaRPr lang="en-US" dirty="0">
              <a:solidFill>
                <a:prstClr val="black"/>
              </a:solidFill>
              <a:cs typeface="Calibri" panose="020F0502020204030204" pitchFamily="34" charset="0"/>
            </a:endParaRPr>
          </a:p>
        </p:txBody>
      </p:sp>
      <p:sp>
        <p:nvSpPr>
          <p:cNvPr id="32" name="Rectangle 31"/>
          <p:cNvSpPr/>
          <p:nvPr/>
        </p:nvSpPr>
        <p:spPr>
          <a:xfrm>
            <a:off x="1814708" y="5501597"/>
            <a:ext cx="2448000" cy="648000"/>
          </a:xfrm>
          <a:prstGeom prst="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Enterprise</a:t>
            </a:r>
          </a:p>
          <a:p>
            <a:pPr algn="ctr"/>
            <a:r>
              <a:rPr lang="en-US" sz="1400" b="1" dirty="0" smtClean="0">
                <a:solidFill>
                  <a:prstClr val="white"/>
                </a:solidFill>
                <a:latin typeface="Calibri" panose="020F0502020204030204" pitchFamily="34" charset="0"/>
                <a:cs typeface="Calibri" panose="020F0502020204030204" pitchFamily="34" charset="0"/>
              </a:rPr>
              <a:t>Architecture Supp.</a:t>
            </a:r>
            <a:endParaRPr lang="en-US" sz="1400" b="1" dirty="0">
              <a:solidFill>
                <a:prstClr val="white"/>
              </a:solidFill>
              <a:latin typeface="Calibri" panose="020F0502020204030204" pitchFamily="34" charset="0"/>
              <a:cs typeface="Calibri" panose="020F0502020204030204" pitchFamily="34" charset="0"/>
            </a:endParaRPr>
          </a:p>
        </p:txBody>
      </p:sp>
      <p:sp>
        <p:nvSpPr>
          <p:cNvPr id="33" name="Rectangle 32"/>
          <p:cNvSpPr/>
          <p:nvPr/>
        </p:nvSpPr>
        <p:spPr>
          <a:xfrm>
            <a:off x="4373844" y="5501597"/>
            <a:ext cx="2448000" cy="648000"/>
          </a:xfrm>
          <a:prstGeom prst="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Business / Process</a:t>
            </a:r>
          </a:p>
          <a:p>
            <a:pPr algn="ctr"/>
            <a:r>
              <a:rPr lang="en-US" sz="1400" b="1" dirty="0" smtClean="0">
                <a:solidFill>
                  <a:prstClr val="white"/>
                </a:solidFill>
                <a:latin typeface="Calibri" panose="020F0502020204030204" pitchFamily="34" charset="0"/>
                <a:cs typeface="Calibri" panose="020F0502020204030204" pitchFamily="34" charset="0"/>
              </a:rPr>
              <a:t>Consulting</a:t>
            </a:r>
            <a:endParaRPr lang="en-US" sz="1400" b="1" dirty="0">
              <a:solidFill>
                <a:prstClr val="white"/>
              </a:solidFill>
              <a:latin typeface="Calibri" panose="020F0502020204030204" pitchFamily="34" charset="0"/>
              <a:cs typeface="Calibri" panose="020F0502020204030204" pitchFamily="34" charset="0"/>
            </a:endParaRPr>
          </a:p>
        </p:txBody>
      </p:sp>
      <p:sp>
        <p:nvSpPr>
          <p:cNvPr id="34" name="Rectangle 33"/>
          <p:cNvSpPr/>
          <p:nvPr/>
        </p:nvSpPr>
        <p:spPr>
          <a:xfrm>
            <a:off x="6897247" y="5501597"/>
            <a:ext cx="2448000" cy="648000"/>
          </a:xfrm>
          <a:prstGeom prst="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Sales and</a:t>
            </a:r>
          </a:p>
          <a:p>
            <a:pPr algn="ctr"/>
            <a:r>
              <a:rPr lang="en-US" sz="1400" b="1" dirty="0" smtClean="0">
                <a:solidFill>
                  <a:prstClr val="white"/>
                </a:solidFill>
                <a:latin typeface="Calibri" panose="020F0502020204030204" pitchFamily="34" charset="0"/>
                <a:cs typeface="Calibri" panose="020F0502020204030204" pitchFamily="34" charset="0"/>
              </a:rPr>
              <a:t>Marketing</a:t>
            </a:r>
          </a:p>
        </p:txBody>
      </p:sp>
      <p:sp>
        <p:nvSpPr>
          <p:cNvPr id="35" name="Rectangle 34"/>
          <p:cNvSpPr/>
          <p:nvPr/>
        </p:nvSpPr>
        <p:spPr>
          <a:xfrm>
            <a:off x="9423803" y="5501597"/>
            <a:ext cx="2448000" cy="648000"/>
          </a:xfrm>
          <a:prstGeom prst="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prstClr val="white"/>
                </a:solidFill>
                <a:latin typeface="Calibri" panose="020F0502020204030204" pitchFamily="34" charset="0"/>
                <a:cs typeface="Calibri" panose="020F0502020204030204" pitchFamily="34" charset="0"/>
              </a:rPr>
              <a:t>Technology</a:t>
            </a:r>
          </a:p>
          <a:p>
            <a:pPr algn="ctr"/>
            <a:r>
              <a:rPr lang="en-US" sz="1400" b="1" dirty="0" smtClean="0">
                <a:solidFill>
                  <a:prstClr val="white"/>
                </a:solidFill>
                <a:latin typeface="Calibri" panose="020F0502020204030204" pitchFamily="34" charset="0"/>
                <a:cs typeface="Calibri" panose="020F0502020204030204" pitchFamily="34" charset="0"/>
              </a:rPr>
              <a:t>Consulting</a:t>
            </a:r>
            <a:endParaRPr lang="en-US" sz="1400" b="1" dirty="0">
              <a:solidFill>
                <a:prstClr val="white"/>
              </a:solidFill>
              <a:latin typeface="Calibri" panose="020F0502020204030204" pitchFamily="34" charset="0"/>
              <a:cs typeface="Calibri" panose="020F0502020204030204" pitchFamily="34" charset="0"/>
            </a:endParaRPr>
          </a:p>
        </p:txBody>
      </p:sp>
      <p:sp>
        <p:nvSpPr>
          <p:cNvPr id="36" name="Rounded Rectangle 35"/>
          <p:cNvSpPr/>
          <p:nvPr/>
        </p:nvSpPr>
        <p:spPr>
          <a:xfrm>
            <a:off x="6161819" y="4510082"/>
            <a:ext cx="809391" cy="571034"/>
          </a:xfrm>
          <a:prstGeom prst="roundRect">
            <a:avLst/>
          </a:prstGeom>
          <a:blipFill rotWithShape="1">
            <a:blip r:embed="rId3" cstate="screen">
              <a:extLst>
                <a:ext uri="{28A0092B-C50C-407E-A947-70E740481C1C}">
                  <a14:useLocalDpi xmlns:a14="http://schemas.microsoft.com/office/drawing/2010/main"/>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ounded Rectangle 36"/>
          <p:cNvSpPr/>
          <p:nvPr/>
        </p:nvSpPr>
        <p:spPr>
          <a:xfrm>
            <a:off x="1815229" y="4445791"/>
            <a:ext cx="1052408" cy="503703"/>
          </a:xfrm>
          <a:prstGeom prst="roundRect">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37"/>
          <p:cNvSpPr/>
          <p:nvPr/>
        </p:nvSpPr>
        <p:spPr>
          <a:xfrm>
            <a:off x="7138759" y="4614239"/>
            <a:ext cx="1290387" cy="362719"/>
          </a:xfrm>
          <a:prstGeom prst="roundRect">
            <a:avLst/>
          </a:prstGeom>
          <a:blipFill rotWithShape="1">
            <a:blip r:embed="rId5" cstate="screen">
              <a:extLst>
                <a:ext uri="{28A0092B-C50C-407E-A947-70E740481C1C}">
                  <a14:useLocalDpi xmlns:a14="http://schemas.microsoft.com/office/drawing/2010/main"/>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39" name="Picture 2"/>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921647" y="4563999"/>
            <a:ext cx="3078973" cy="362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49708" y="4545541"/>
            <a:ext cx="2187417" cy="304204"/>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fontAlgn="base">
              <a:buClr>
                <a:schemeClr val="tx2"/>
              </a:buClr>
              <a:defRPr sz="2000" b="1">
                <a:solidFill>
                  <a:srgbClr val="E31837"/>
                </a:solidFill>
                <a:latin typeface="Calibri" pitchFamily="34" charset="0"/>
              </a:defRPr>
            </a:lvl1pPr>
          </a:lstStyle>
          <a:p>
            <a:pPr>
              <a:buClr>
                <a:srgbClr val="6D6E71"/>
              </a:buClr>
            </a:pPr>
            <a:r>
              <a:rPr lang="en-US" dirty="0" smtClean="0">
                <a:solidFill>
                  <a:prstClr val="black"/>
                </a:solidFill>
                <a:cs typeface="Calibri" panose="020F0502020204030204" pitchFamily="34" charset="0"/>
              </a:rPr>
              <a:t>Partnerships</a:t>
            </a:r>
            <a:endParaRPr lang="en-US" dirty="0">
              <a:solidFill>
                <a:prstClr val="black"/>
              </a:solidFill>
              <a:cs typeface="Calibri" panose="020F0502020204030204" pitchFamily="34" charset="0"/>
            </a:endParaRPr>
          </a:p>
        </p:txBody>
      </p:sp>
      <p:sp>
        <p:nvSpPr>
          <p:cNvPr id="41" name="TextBox 40"/>
          <p:cNvSpPr txBox="1"/>
          <p:nvPr/>
        </p:nvSpPr>
        <p:spPr>
          <a:xfrm>
            <a:off x="104556" y="3546497"/>
            <a:ext cx="2187417" cy="304204"/>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fontAlgn="base">
              <a:buClr>
                <a:schemeClr val="tx2"/>
              </a:buClr>
              <a:defRPr sz="2000" b="1">
                <a:solidFill>
                  <a:srgbClr val="E31837"/>
                </a:solidFill>
                <a:latin typeface="Calibri" pitchFamily="34" charset="0"/>
              </a:defRPr>
            </a:lvl1pPr>
          </a:lstStyle>
          <a:p>
            <a:pPr>
              <a:buClr>
                <a:srgbClr val="6D6E71"/>
              </a:buClr>
            </a:pPr>
            <a:r>
              <a:rPr lang="en-US" dirty="0" smtClean="0">
                <a:solidFill>
                  <a:prstClr val="black"/>
                </a:solidFill>
                <a:cs typeface="Calibri" panose="020F0502020204030204" pitchFamily="34" charset="0"/>
              </a:rPr>
              <a:t>Domains</a:t>
            </a:r>
            <a:endParaRPr lang="en-US" dirty="0">
              <a:solidFill>
                <a:prstClr val="black"/>
              </a:solidFill>
              <a:cs typeface="Calibri" panose="020F0502020204030204" pitchFamily="34" charset="0"/>
            </a:endParaRPr>
          </a:p>
        </p:txBody>
      </p:sp>
      <p:cxnSp>
        <p:nvCxnSpPr>
          <p:cNvPr id="42" name="Straight Connector 41"/>
          <p:cNvCxnSpPr/>
          <p:nvPr/>
        </p:nvCxnSpPr>
        <p:spPr>
          <a:xfrm flipV="1">
            <a:off x="114187" y="4232965"/>
            <a:ext cx="11657872" cy="2612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3" name="Rectangle 42"/>
          <p:cNvSpPr>
            <a:spLocks noChangeAspect="1" noChangeArrowheads="1"/>
          </p:cNvSpPr>
          <p:nvPr/>
        </p:nvSpPr>
        <p:spPr bwMode="gray">
          <a:xfrm>
            <a:off x="5611649" y="3748770"/>
            <a:ext cx="2801544" cy="377983"/>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Manufacturing</a:t>
            </a:r>
          </a:p>
        </p:txBody>
      </p:sp>
      <p:sp>
        <p:nvSpPr>
          <p:cNvPr id="44" name="Rectangle 27"/>
          <p:cNvSpPr>
            <a:spLocks noChangeAspect="1" noChangeArrowheads="1"/>
          </p:cNvSpPr>
          <p:nvPr/>
        </p:nvSpPr>
        <p:spPr bwMode="gray">
          <a:xfrm>
            <a:off x="1980659" y="3231529"/>
            <a:ext cx="1773956" cy="268054"/>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Oil and Gas</a:t>
            </a:r>
          </a:p>
        </p:txBody>
      </p:sp>
      <p:sp>
        <p:nvSpPr>
          <p:cNvPr id="45" name="Rectangle 44"/>
          <p:cNvSpPr>
            <a:spLocks noChangeAspect="1" noChangeArrowheads="1"/>
          </p:cNvSpPr>
          <p:nvPr/>
        </p:nvSpPr>
        <p:spPr bwMode="gray">
          <a:xfrm>
            <a:off x="9594459" y="3781063"/>
            <a:ext cx="1773956" cy="268054"/>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Retail</a:t>
            </a:r>
          </a:p>
        </p:txBody>
      </p:sp>
      <p:sp>
        <p:nvSpPr>
          <p:cNvPr id="46" name="Rectangle 27"/>
          <p:cNvSpPr>
            <a:spLocks noChangeAspect="1" noChangeArrowheads="1"/>
          </p:cNvSpPr>
          <p:nvPr/>
        </p:nvSpPr>
        <p:spPr bwMode="gray">
          <a:xfrm>
            <a:off x="1958117" y="3748771"/>
            <a:ext cx="2201375" cy="332639"/>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Communication</a:t>
            </a:r>
          </a:p>
        </p:txBody>
      </p:sp>
      <p:sp>
        <p:nvSpPr>
          <p:cNvPr id="47" name="Rectangle 27"/>
          <p:cNvSpPr>
            <a:spLocks noChangeAspect="1" noChangeArrowheads="1"/>
          </p:cNvSpPr>
          <p:nvPr/>
        </p:nvSpPr>
        <p:spPr bwMode="gray">
          <a:xfrm>
            <a:off x="4509295" y="3231529"/>
            <a:ext cx="1773956" cy="268054"/>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Healthcare</a:t>
            </a:r>
          </a:p>
        </p:txBody>
      </p:sp>
      <p:sp>
        <p:nvSpPr>
          <p:cNvPr id="48" name="Rectangle 27"/>
          <p:cNvSpPr>
            <a:spLocks noChangeAspect="1" noChangeArrowheads="1"/>
          </p:cNvSpPr>
          <p:nvPr/>
        </p:nvSpPr>
        <p:spPr bwMode="gray">
          <a:xfrm>
            <a:off x="9566567" y="3231529"/>
            <a:ext cx="1773956" cy="268054"/>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BFSI</a:t>
            </a:r>
          </a:p>
        </p:txBody>
      </p:sp>
      <p:sp>
        <p:nvSpPr>
          <p:cNvPr id="49" name="Rectangle 27"/>
          <p:cNvSpPr>
            <a:spLocks noChangeAspect="1" noChangeArrowheads="1"/>
          </p:cNvSpPr>
          <p:nvPr/>
        </p:nvSpPr>
        <p:spPr bwMode="gray">
          <a:xfrm>
            <a:off x="7037931" y="3231529"/>
            <a:ext cx="1773956" cy="268054"/>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prstClr val="white"/>
                </a:solidFill>
                <a:latin typeface="Calibri" panose="020F0502020204030204" pitchFamily="34" charset="0"/>
                <a:cs typeface="Calibri" panose="020F0502020204030204" pitchFamily="34" charset="0"/>
              </a:rPr>
              <a:t>Media</a:t>
            </a:r>
          </a:p>
        </p:txBody>
      </p:sp>
      <p:pic>
        <p:nvPicPr>
          <p:cNvPr id="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0547" y="4662482"/>
            <a:ext cx="15494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2" name="Diagram 51"/>
          <p:cNvGraphicFramePr/>
          <p:nvPr>
            <p:extLst>
              <p:ext uri="{D42A27DB-BD31-4B8C-83A1-F6EECF244321}">
                <p14:modId xmlns:p14="http://schemas.microsoft.com/office/powerpoint/2010/main" val="1655037147"/>
              </p:ext>
            </p:extLst>
          </p:nvPr>
        </p:nvGraphicFramePr>
        <p:xfrm>
          <a:off x="179377" y="-109410"/>
          <a:ext cx="12075683" cy="29217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3" name="Title 1"/>
          <p:cNvSpPr txBox="1">
            <a:spLocks/>
          </p:cNvSpPr>
          <p:nvPr/>
        </p:nvSpPr>
        <p:spPr bwMode="gray">
          <a:xfrm>
            <a:off x="2393702" y="80896"/>
            <a:ext cx="8059843"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pPr algn="ctr"/>
            <a:r>
              <a:rPr lang="en-IN" dirty="0">
                <a:solidFill>
                  <a:prstClr val="black"/>
                </a:solidFill>
                <a:latin typeface="Calibri" panose="020F0502020204030204" pitchFamily="34" charset="0"/>
                <a:cs typeface="Calibri" panose="020F0502020204030204" pitchFamily="34" charset="0"/>
              </a:rPr>
              <a:t>TechM DevOps Offerings </a:t>
            </a:r>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07200" y="4643583"/>
            <a:ext cx="1181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18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bwMode="gray">
          <a:xfrm>
            <a:off x="2641600" y="1"/>
            <a:ext cx="8788400" cy="5334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sz="2800" dirty="0">
                <a:solidFill>
                  <a:srgbClr val="6D6E71"/>
                </a:solidFill>
                <a:latin typeface="Arial (Headings)"/>
              </a:rPr>
              <a:t>DevOps </a:t>
            </a:r>
            <a:r>
              <a:rPr sz="2800" dirty="0" err="1" smtClean="0">
                <a:solidFill>
                  <a:srgbClr val="6D6E71"/>
                </a:solidFill>
                <a:latin typeface="Arial (Headings)"/>
              </a:rPr>
              <a:t>CoE</a:t>
            </a:r>
            <a:r>
              <a:rPr sz="2800" dirty="0" smtClean="0">
                <a:solidFill>
                  <a:srgbClr val="6D6E71"/>
                </a:solidFill>
                <a:latin typeface="Arial (Headings)"/>
              </a:rPr>
              <a:t> - </a:t>
            </a:r>
            <a:r>
              <a:rPr sz="2800" dirty="0" smtClean="0">
                <a:solidFill>
                  <a:srgbClr val="6D6E71"/>
                </a:solidFill>
                <a:latin typeface="Segoe UI" panose="020B0502040204020203" pitchFamily="34" charset="0"/>
                <a:ea typeface="Segoe UI" panose="020B0502040204020203" pitchFamily="34" charset="0"/>
                <a:cs typeface="Segoe UI" panose="020B0502040204020203" pitchFamily="34" charset="0"/>
              </a:rPr>
              <a:t>Tools Expertise</a:t>
            </a:r>
            <a:endParaRPr sz="2800"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61" name="Table 60"/>
          <p:cNvGraphicFramePr>
            <a:graphicFrameLocks noGrp="1"/>
          </p:cNvGraphicFramePr>
          <p:nvPr>
            <p:extLst>
              <p:ext uri="{D42A27DB-BD31-4B8C-83A1-F6EECF244321}">
                <p14:modId xmlns:p14="http://schemas.microsoft.com/office/powerpoint/2010/main" val="3502998187"/>
              </p:ext>
            </p:extLst>
          </p:nvPr>
        </p:nvGraphicFramePr>
        <p:xfrm>
          <a:off x="335827" y="778384"/>
          <a:ext cx="11520366" cy="5456860"/>
        </p:xfrm>
        <a:graphic>
          <a:graphicData uri="http://schemas.openxmlformats.org/drawingml/2006/table">
            <a:tbl>
              <a:tblPr firstRow="1" firstCol="1" bandRow="1">
                <a:tableStyleId>{7DF18680-E054-41AD-8BC1-D1AEF772440D}</a:tableStyleId>
              </a:tblPr>
              <a:tblGrid>
                <a:gridCol w="1513569"/>
                <a:gridCol w="1785167"/>
                <a:gridCol w="2156001"/>
                <a:gridCol w="2107920"/>
                <a:gridCol w="1885989"/>
                <a:gridCol w="2071720"/>
              </a:tblGrid>
              <a:tr h="480443">
                <a:tc>
                  <a:txBody>
                    <a:bodyPr/>
                    <a:lstStyle/>
                    <a:p>
                      <a:pPr algn="ctr" fontAlgn="t"/>
                      <a:r>
                        <a:rPr lang="en-IN" sz="1400" u="none" strike="noStrike" dirty="0">
                          <a:effectLst/>
                        </a:rPr>
                        <a:t>Product Family</a:t>
                      </a:r>
                      <a:endParaRPr lang="en-IN" sz="1400" b="1" i="0" u="none" strike="noStrike" dirty="0">
                        <a:solidFill>
                          <a:schemeClr val="bg1"/>
                        </a:solidFill>
                        <a:effectLst/>
                        <a:latin typeface="Calibri"/>
                      </a:endParaRPr>
                    </a:p>
                  </a:txBody>
                  <a:tcPr marL="7037" marR="7037" marT="5278" marB="0" anchor="ctr"/>
                </a:tc>
                <a:tc>
                  <a:txBody>
                    <a:bodyPr/>
                    <a:lstStyle/>
                    <a:p>
                      <a:pPr algn="ctr" fontAlgn="t"/>
                      <a:r>
                        <a:rPr lang="en-IN" sz="1400" u="none" strike="noStrike" dirty="0" smtClean="0">
                          <a:effectLst/>
                        </a:rPr>
                        <a:t>Continuous Planning</a:t>
                      </a:r>
                      <a:endParaRPr lang="en-IN" sz="1400" b="1" i="0" u="none" strike="noStrike" dirty="0">
                        <a:solidFill>
                          <a:schemeClr val="bg1"/>
                        </a:solidFill>
                        <a:effectLst/>
                        <a:latin typeface="Calibri"/>
                      </a:endParaRPr>
                    </a:p>
                  </a:txBody>
                  <a:tcPr marL="7037" marR="7037" marT="5278" marB="0" anchor="ctr"/>
                </a:tc>
                <a:tc>
                  <a:txBody>
                    <a:bodyPr/>
                    <a:lstStyle/>
                    <a:p>
                      <a:pPr algn="ctr" fontAlgn="t"/>
                      <a:r>
                        <a:rPr lang="en-IN" sz="1400" u="none" strike="noStrike" dirty="0" smtClean="0">
                          <a:effectLst/>
                        </a:rPr>
                        <a:t>Continuous Integration</a:t>
                      </a:r>
                      <a:endParaRPr lang="en-IN" sz="1400" b="1" i="0" u="none" strike="noStrike" dirty="0">
                        <a:solidFill>
                          <a:schemeClr val="bg1"/>
                        </a:solidFill>
                        <a:effectLst/>
                        <a:latin typeface="Calibri"/>
                      </a:endParaRPr>
                    </a:p>
                  </a:txBody>
                  <a:tcPr marL="7037" marR="7037" marT="5278" marB="0" anchor="ctr"/>
                </a:tc>
                <a:tc>
                  <a:txBody>
                    <a:bodyPr/>
                    <a:lstStyle/>
                    <a:p>
                      <a:pPr algn="ctr" fontAlgn="t"/>
                      <a:r>
                        <a:rPr lang="en-IN" sz="1400" u="none" strike="noStrike" dirty="0" smtClean="0">
                          <a:effectLst/>
                        </a:rPr>
                        <a:t>Continuous Testing</a:t>
                      </a:r>
                      <a:endParaRPr lang="en-IN" sz="1400" b="1" i="0" u="none" strike="noStrike" kern="1200" dirty="0">
                        <a:solidFill>
                          <a:schemeClr val="bg1"/>
                        </a:solidFill>
                        <a:effectLst/>
                        <a:latin typeface="Calibri"/>
                        <a:ea typeface="+mn-ea"/>
                        <a:cs typeface="+mn-cs"/>
                      </a:endParaRPr>
                    </a:p>
                  </a:txBody>
                  <a:tcPr marL="7037" marR="7037" marT="5278" marB="0" anchor="ctr"/>
                </a:tc>
                <a:tc>
                  <a:txBody>
                    <a:bodyPr/>
                    <a:lstStyle/>
                    <a:p>
                      <a:pPr algn="ctr" fontAlgn="t"/>
                      <a:r>
                        <a:rPr lang="en-IN" sz="1400" u="none" strike="noStrike" dirty="0" smtClean="0">
                          <a:effectLst/>
                        </a:rPr>
                        <a:t>Continuous</a:t>
                      </a:r>
                      <a:r>
                        <a:rPr lang="en-IN" sz="1400" u="none" strike="noStrike" baseline="0" dirty="0" smtClean="0">
                          <a:effectLst/>
                        </a:rPr>
                        <a:t> </a:t>
                      </a:r>
                      <a:r>
                        <a:rPr lang="en-IN" sz="1400" u="none" strike="noStrike" dirty="0" smtClean="0">
                          <a:effectLst/>
                        </a:rPr>
                        <a:t>Deployment</a:t>
                      </a:r>
                      <a:endParaRPr lang="en-IN" sz="1400" b="1" i="0" u="none" strike="noStrike" dirty="0">
                        <a:solidFill>
                          <a:schemeClr val="bg1"/>
                        </a:solidFill>
                        <a:effectLst/>
                        <a:latin typeface="Calibri"/>
                      </a:endParaRPr>
                    </a:p>
                  </a:txBody>
                  <a:tcPr marL="7037" marR="7037" marT="5278" marB="0" anchor="ctr"/>
                </a:tc>
                <a:tc>
                  <a:txBody>
                    <a:bodyPr/>
                    <a:lstStyle/>
                    <a:p>
                      <a:pPr algn="ctr" fontAlgn="t"/>
                      <a:r>
                        <a:rPr lang="en-IN" sz="1400" u="none" strike="noStrike" dirty="0" smtClean="0">
                          <a:effectLst/>
                        </a:rPr>
                        <a:t>Continuous Monitoring</a:t>
                      </a:r>
                      <a:endParaRPr lang="en-IN" sz="1400" b="1" i="0" u="none" strike="noStrike" dirty="0">
                        <a:solidFill>
                          <a:schemeClr val="bg1"/>
                        </a:solidFill>
                        <a:effectLst/>
                        <a:latin typeface="Calibri"/>
                      </a:endParaRPr>
                    </a:p>
                  </a:txBody>
                  <a:tcPr marL="7037" marR="7037" marT="5278" marB="0" anchor="ctr"/>
                </a:tc>
              </a:tr>
              <a:tr h="777035">
                <a:tc>
                  <a:txBody>
                    <a:bodyPr/>
                    <a:lstStyle/>
                    <a:p>
                      <a:pPr marL="0" algn="ctr" defTabSz="914400" rtl="0" eaLnBrk="1" fontAlgn="t" latinLnBrk="0" hangingPunct="1"/>
                      <a:r>
                        <a:rPr lang="en-IN" sz="1400" u="none" strike="noStrike" kern="1200" dirty="0">
                          <a:effectLst/>
                        </a:rPr>
                        <a:t>IBM</a:t>
                      </a:r>
                      <a:endParaRPr lang="en-IN" sz="1400" b="1" u="none" strike="noStrike" kern="1200" dirty="0">
                        <a:solidFill>
                          <a:schemeClr val="dk1"/>
                        </a:solidFill>
                        <a:effectLst/>
                        <a:latin typeface="+mn-lt"/>
                        <a:ea typeface="+mn-ea"/>
                        <a:cs typeface="+mn-cs"/>
                      </a:endParaRPr>
                    </a:p>
                  </a:txBody>
                  <a:tcPr marL="7037" marR="7037" marT="5278" marB="0" anchor="ctr"/>
                </a:tc>
                <a:tc>
                  <a:txBody>
                    <a:bodyPr/>
                    <a:lstStyle/>
                    <a:p>
                      <a:pPr marL="171450" indent="-171450" algn="l" fontAlgn="t">
                        <a:buClr>
                          <a:srgbClr val="C00000"/>
                        </a:buClr>
                        <a:buFont typeface="Wingdings" pitchFamily="2" charset="2"/>
                        <a:buChar char="§"/>
                      </a:pPr>
                      <a:r>
                        <a:rPr lang="en-IN" sz="1100" u="none" strike="noStrike" dirty="0" smtClean="0">
                          <a:effectLst/>
                        </a:rPr>
                        <a:t>Rational CLM</a:t>
                      </a:r>
                      <a:endParaRPr lang="en-IN" sz="1100" b="0" i="0" u="none" strike="noStrike" dirty="0">
                        <a:solidFill>
                          <a:srgbClr val="000000"/>
                        </a:solidFill>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US" sz="1100" u="none" strike="noStrike" dirty="0" smtClean="0">
                          <a:effectLst/>
                        </a:rPr>
                        <a:t>RTC</a:t>
                      </a:r>
                      <a:endParaRPr lang="en-IN" sz="1100" b="0" i="0" u="none" strike="noStrike" dirty="0">
                        <a:solidFill>
                          <a:srgbClr val="000000"/>
                        </a:solidFill>
                        <a:effectLst/>
                        <a:latin typeface="+mn-lt"/>
                      </a:endParaRPr>
                    </a:p>
                  </a:txBody>
                  <a:tcPr marL="24384" marR="24384"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dirty="0" smtClean="0">
                          <a:effectLst/>
                        </a:rPr>
                        <a:t>Rational Test Workbench</a:t>
                      </a:r>
                    </a:p>
                    <a:p>
                      <a:pPr marL="171450" indent="-171450" algn="l" fontAlgn="t">
                        <a:buClr>
                          <a:srgbClr val="C00000"/>
                        </a:buClr>
                        <a:buFont typeface="Wingdings" pitchFamily="2" charset="2"/>
                        <a:buChar char="§"/>
                      </a:pPr>
                      <a:r>
                        <a:rPr lang="en-IN" sz="1100" u="none" strike="noStrike" dirty="0" smtClean="0">
                          <a:effectLst/>
                        </a:rPr>
                        <a:t>Rational </a:t>
                      </a:r>
                      <a:r>
                        <a:rPr lang="en-IN" sz="1100" u="none" strike="noStrike" dirty="0">
                          <a:effectLst/>
                        </a:rPr>
                        <a:t>Test Virtualization Server</a:t>
                      </a:r>
                      <a:endParaRPr lang="en-IN" sz="1100" b="0" i="0" u="none" strike="noStrike" dirty="0">
                        <a:solidFill>
                          <a:srgbClr val="000000"/>
                        </a:solidFill>
                        <a:effectLst/>
                        <a:latin typeface="+mn-lt"/>
                      </a:endParaRPr>
                    </a:p>
                  </a:txBody>
                  <a:tcPr marL="24384" marR="24384" marT="18288" marB="18288"/>
                </a:tc>
                <a:tc>
                  <a:txBody>
                    <a:bodyPr/>
                    <a:lstStyle/>
                    <a:p>
                      <a:pPr marL="171450" indent="-171450" algn="l" fontAlgn="t">
                        <a:buClr>
                          <a:srgbClr val="C00000"/>
                        </a:buClr>
                        <a:buFont typeface="Arial" pitchFamily="34" charset="0"/>
                        <a:buChar char="•"/>
                      </a:pPr>
                      <a:r>
                        <a:rPr lang="en-IN" sz="1100" u="none" strike="noStrike" dirty="0" smtClean="0">
                          <a:effectLst/>
                        </a:rPr>
                        <a:t>uRelease</a:t>
                      </a:r>
                      <a:br>
                        <a:rPr lang="en-IN" sz="1100" u="none" strike="noStrike" dirty="0" smtClean="0">
                          <a:effectLst/>
                        </a:rPr>
                      </a:br>
                      <a:r>
                        <a:rPr lang="en-IN" sz="1100" u="none" strike="noStrike" dirty="0" smtClean="0">
                          <a:effectLst/>
                        </a:rPr>
                        <a:t>uDeploy</a:t>
                      </a:r>
                      <a:endParaRPr lang="en-IN" sz="1100" b="0" i="0" u="none" strike="noStrike" dirty="0">
                        <a:solidFill>
                          <a:srgbClr val="000000"/>
                        </a:solidFill>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IN" sz="1100" u="none" strike="noStrike" dirty="0">
                          <a:effectLst/>
                        </a:rPr>
                        <a:t>IBM </a:t>
                      </a:r>
                      <a:r>
                        <a:rPr lang="en-IN" sz="1100" u="none" strike="noStrike" dirty="0" smtClean="0">
                          <a:effectLst/>
                        </a:rPr>
                        <a:t>Tivoli</a:t>
                      </a:r>
                      <a:endParaRPr lang="en-IN" sz="1100" b="0" i="0" u="none" strike="noStrike" dirty="0">
                        <a:solidFill>
                          <a:srgbClr val="000000"/>
                        </a:solidFill>
                        <a:effectLst/>
                        <a:latin typeface="+mn-lt"/>
                      </a:endParaRPr>
                    </a:p>
                  </a:txBody>
                  <a:tcPr marL="24384" marR="24384" marT="18288" marB="18288"/>
                </a:tc>
              </a:tr>
              <a:tr h="593277">
                <a:tc>
                  <a:txBody>
                    <a:bodyPr/>
                    <a:lstStyle/>
                    <a:p>
                      <a:pPr marL="0" algn="ctr" defTabSz="914400" rtl="0" eaLnBrk="1" fontAlgn="t" latinLnBrk="0" hangingPunct="1"/>
                      <a:r>
                        <a:rPr lang="en-IN" sz="1400" u="none" strike="noStrike" kern="1200" dirty="0">
                          <a:effectLst/>
                        </a:rPr>
                        <a:t>HP</a:t>
                      </a:r>
                      <a:endParaRPr lang="en-IN" sz="1400" b="1" u="none" strike="noStrike" kern="1200" dirty="0">
                        <a:solidFill>
                          <a:schemeClr val="dk1"/>
                        </a:solidFill>
                        <a:effectLst/>
                        <a:latin typeface="+mn-lt"/>
                        <a:ea typeface="+mn-ea"/>
                        <a:cs typeface="+mn-cs"/>
                      </a:endParaRPr>
                    </a:p>
                  </a:txBody>
                  <a:tcPr marL="7037" marR="7037" marT="5278" marB="0" anchor="ctr"/>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dirty="0" smtClean="0">
                          <a:effectLst/>
                        </a:rPr>
                        <a:t>HP PPM</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dirty="0" smtClean="0">
                          <a:effectLst/>
                        </a:rPr>
                        <a:t>HP ALM</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dirty="0" smtClean="0">
                          <a:effectLst/>
                        </a:rPr>
                        <a:t>HP Agile Manager</a:t>
                      </a:r>
                    </a:p>
                  </a:txBody>
                  <a:tcPr marL="24384" marR="24384" marT="18288" marB="18288"/>
                </a:tc>
                <a:tc>
                  <a:txBody>
                    <a:bodyPr/>
                    <a:lstStyle/>
                    <a:p>
                      <a:pPr marL="171450" indent="-171450" algn="l" fontAlgn="t">
                        <a:buClr>
                          <a:srgbClr val="C00000"/>
                        </a:buClr>
                        <a:buFont typeface="Wingdings" pitchFamily="2" charset="2"/>
                        <a:buChar char="§"/>
                      </a:pPr>
                      <a:r>
                        <a:rPr lang="en-US" sz="1100" u="none" strike="noStrike" dirty="0" smtClean="0">
                          <a:effectLst/>
                        </a:rPr>
                        <a:t>Open Source</a:t>
                      </a:r>
                      <a:endParaRPr lang="en-IN" sz="1100" b="0" i="0" u="none" strike="noStrike" dirty="0">
                        <a:solidFill>
                          <a:srgbClr val="000000"/>
                        </a:solidFill>
                        <a:effectLst/>
                        <a:latin typeface="+mn-lt"/>
                      </a:endParaRPr>
                    </a:p>
                  </a:txBody>
                  <a:tcPr marL="24384" marR="24384"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dirty="0" smtClean="0">
                          <a:effectLst/>
                        </a:rPr>
                        <a:t>HP</a:t>
                      </a:r>
                      <a:r>
                        <a:rPr lang="en-IN" sz="1100" u="none" strike="noStrike" baseline="0" dirty="0" smtClean="0">
                          <a:effectLst/>
                        </a:rPr>
                        <a:t> UFT</a:t>
                      </a:r>
                      <a:endParaRPr lang="en-IN" sz="1100" u="none" strike="noStrike" dirty="0" smtClean="0">
                        <a:effectLst/>
                      </a:endParaRPr>
                    </a:p>
                    <a:p>
                      <a:pPr marL="171450" indent="-171450" algn="l" fontAlgn="t">
                        <a:buClr>
                          <a:srgbClr val="C00000"/>
                        </a:buClr>
                        <a:buFont typeface="Wingdings" pitchFamily="2" charset="2"/>
                        <a:buChar char="§"/>
                      </a:pPr>
                      <a:r>
                        <a:rPr lang="en-IN" sz="1100" u="none" strike="noStrike" dirty="0" smtClean="0">
                          <a:effectLst/>
                        </a:rPr>
                        <a:t>HP </a:t>
                      </a:r>
                      <a:r>
                        <a:rPr lang="en-IN" sz="1100" u="none" strike="noStrike" dirty="0">
                          <a:effectLst/>
                        </a:rPr>
                        <a:t>Service </a:t>
                      </a:r>
                      <a:r>
                        <a:rPr lang="en-IN" sz="1100" u="none" strike="noStrike" dirty="0" smtClean="0">
                          <a:effectLst/>
                        </a:rPr>
                        <a:t>Virtualization</a:t>
                      </a:r>
                      <a:endParaRPr lang="en-IN" sz="1100" b="0" i="0" u="none" strike="noStrike" dirty="0">
                        <a:solidFill>
                          <a:srgbClr val="000000"/>
                        </a:solidFill>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IN" sz="1100" u="none" strike="noStrike" dirty="0">
                          <a:effectLst/>
                        </a:rPr>
                        <a:t>HP </a:t>
                      </a:r>
                      <a:r>
                        <a:rPr lang="en-IN" sz="1100" u="none" strike="noStrike" dirty="0" err="1" smtClean="0">
                          <a:effectLst/>
                        </a:rPr>
                        <a:t>Codar</a:t>
                      </a:r>
                      <a:endParaRPr lang="en-IN" sz="1100" u="none" strike="noStrike" dirty="0" smtClean="0">
                        <a:effectLst/>
                      </a:endParaRPr>
                    </a:p>
                    <a:p>
                      <a:pPr marL="171450" indent="-171450" algn="l" fontAlgn="t">
                        <a:buClr>
                          <a:srgbClr val="C00000"/>
                        </a:buClr>
                        <a:buFont typeface="Wingdings" pitchFamily="2" charset="2"/>
                        <a:buChar char="§"/>
                      </a:pPr>
                      <a:r>
                        <a:rPr lang="en-IN" sz="1100" u="none" strike="noStrike" dirty="0" smtClean="0">
                          <a:effectLst/>
                        </a:rPr>
                        <a:t>HP OO</a:t>
                      </a:r>
                      <a:endParaRPr lang="en-IN" sz="1100" b="0" i="0" u="none" strike="noStrike" dirty="0">
                        <a:solidFill>
                          <a:srgbClr val="000000"/>
                        </a:solidFill>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IN" sz="1100" u="none" strike="noStrike" dirty="0" smtClean="0">
                          <a:effectLst/>
                        </a:rPr>
                        <a:t>HP SM</a:t>
                      </a:r>
                    </a:p>
                    <a:p>
                      <a:pPr marL="171450" indent="-171450" algn="l" fontAlgn="t">
                        <a:buClr>
                          <a:srgbClr val="C00000"/>
                        </a:buClr>
                        <a:buFont typeface="Wingdings" pitchFamily="2" charset="2"/>
                        <a:buChar char="§"/>
                      </a:pPr>
                      <a:r>
                        <a:rPr lang="en-IN" sz="1100" u="none" strike="noStrike" dirty="0" smtClean="0">
                          <a:effectLst/>
                        </a:rPr>
                        <a:t>HP SiteScope</a:t>
                      </a:r>
                    </a:p>
                  </a:txBody>
                  <a:tcPr marL="24384" marR="24384" marT="18288" marB="18288"/>
                </a:tc>
              </a:tr>
              <a:tr h="777035">
                <a:tc>
                  <a:txBody>
                    <a:bodyPr/>
                    <a:lstStyle/>
                    <a:p>
                      <a:pPr marL="0" algn="ctr" defTabSz="914400" rtl="0" eaLnBrk="1" fontAlgn="t" latinLnBrk="0" hangingPunct="1"/>
                      <a:r>
                        <a:rPr lang="en-IN" sz="1400" u="none" strike="noStrike" kern="1200" dirty="0">
                          <a:effectLst/>
                        </a:rPr>
                        <a:t>CA</a:t>
                      </a:r>
                      <a:endParaRPr lang="en-IN" sz="1400" b="1" u="none" strike="noStrike" kern="1200" dirty="0">
                        <a:solidFill>
                          <a:schemeClr val="dk1"/>
                        </a:solidFill>
                        <a:effectLst/>
                        <a:latin typeface="+mn-lt"/>
                        <a:ea typeface="+mn-ea"/>
                        <a:cs typeface="+mn-cs"/>
                      </a:endParaRPr>
                    </a:p>
                  </a:txBody>
                  <a:tcPr marL="7037" marR="7037" marT="5278" marB="0" anchor="ctr"/>
                </a:tc>
                <a:tc>
                  <a:txBody>
                    <a:bodyPr/>
                    <a:lstStyle/>
                    <a:p>
                      <a:pPr marL="171450" lvl="0" indent="-171450">
                        <a:spcAft>
                          <a:spcPts val="0"/>
                        </a:spcAft>
                        <a:buFont typeface="Arial" pitchFamily="34" charset="0"/>
                        <a:buChar char="•"/>
                        <a:tabLst>
                          <a:tab pos="457200" algn="l"/>
                        </a:tabLst>
                      </a:pPr>
                      <a:r>
                        <a:rPr lang="it-IT" sz="1100" dirty="0">
                          <a:effectLst/>
                        </a:rPr>
                        <a:t>CA Project &amp; Portfolio Management (CA PPM)</a:t>
                      </a:r>
                      <a:endParaRPr lang="en-IN" sz="1200" dirty="0">
                        <a:solidFill>
                          <a:srgbClr val="1F497D"/>
                        </a:solidFill>
                        <a:effectLst/>
                        <a:latin typeface="Calibri"/>
                        <a:ea typeface="Calibri"/>
                      </a:endParaRPr>
                    </a:p>
                  </a:txBody>
                  <a:tcPr marL="19379" marR="19379" marT="14534" marB="14534"/>
                </a:tc>
                <a:tc>
                  <a:txBody>
                    <a:bodyPr/>
                    <a:lstStyle/>
                    <a:p>
                      <a:pPr marL="171450" lvl="0" indent="-171450">
                        <a:spcAft>
                          <a:spcPts val="0"/>
                        </a:spcAft>
                        <a:buFont typeface="Arial" pitchFamily="34" charset="0"/>
                        <a:buChar char="•"/>
                        <a:tabLst>
                          <a:tab pos="457200" algn="l"/>
                        </a:tabLst>
                      </a:pPr>
                      <a:r>
                        <a:rPr lang="en-IN" sz="1100" dirty="0">
                          <a:effectLst/>
                        </a:rPr>
                        <a:t>Harvest + 3rd party tool ( Hudson &amp; Jenkins)</a:t>
                      </a:r>
                      <a:endParaRPr lang="en-IN" sz="1200" dirty="0">
                        <a:effectLst/>
                      </a:endParaRPr>
                    </a:p>
                    <a:p>
                      <a:pPr marL="171450" lvl="0" indent="-171450">
                        <a:spcAft>
                          <a:spcPts val="0"/>
                        </a:spcAft>
                        <a:buFont typeface="Arial" pitchFamily="34" charset="0"/>
                        <a:buChar char="•"/>
                        <a:tabLst>
                          <a:tab pos="457200" algn="l"/>
                        </a:tabLst>
                      </a:pPr>
                      <a:r>
                        <a:rPr lang="en-IN" sz="1200" dirty="0">
                          <a:effectLst/>
                        </a:rPr>
                        <a:t>CA Cloud Manager for provisioning</a:t>
                      </a:r>
                    </a:p>
                    <a:p>
                      <a:pPr marL="171450" lvl="0" indent="-171450">
                        <a:spcAft>
                          <a:spcPts val="0"/>
                        </a:spcAft>
                        <a:buFont typeface="Arial" pitchFamily="34" charset="0"/>
                        <a:buChar char="•"/>
                        <a:tabLst>
                          <a:tab pos="457200" algn="l"/>
                        </a:tabLst>
                      </a:pPr>
                      <a:r>
                        <a:rPr lang="en-IN" sz="1200" dirty="0">
                          <a:effectLst/>
                        </a:rPr>
                        <a:t>CA Layer 7 (in case API Management is required)</a:t>
                      </a:r>
                      <a:endParaRPr lang="en-IN" sz="1200" dirty="0">
                        <a:effectLst/>
                        <a:latin typeface="Calibri"/>
                        <a:ea typeface="Calibri"/>
                      </a:endParaRPr>
                    </a:p>
                  </a:txBody>
                  <a:tcPr marL="19379" marR="19379" marT="14534" marB="14534"/>
                </a:tc>
                <a:tc>
                  <a:txBody>
                    <a:bodyPr/>
                    <a:lstStyle/>
                    <a:p>
                      <a:pPr marL="171450" lvl="0" indent="-171450">
                        <a:spcAft>
                          <a:spcPts val="0"/>
                        </a:spcAft>
                        <a:buFont typeface="Arial" pitchFamily="34" charset="0"/>
                        <a:buChar char="•"/>
                        <a:tabLst>
                          <a:tab pos="457200" algn="l"/>
                        </a:tabLst>
                      </a:pPr>
                      <a:r>
                        <a:rPr lang="it-IT" sz="1100" dirty="0">
                          <a:effectLst/>
                        </a:rPr>
                        <a:t>CA LISA Test</a:t>
                      </a:r>
                      <a:endParaRPr lang="en-IN" sz="1200" dirty="0">
                        <a:effectLst/>
                      </a:endParaRPr>
                    </a:p>
                    <a:p>
                      <a:pPr marL="171450" lvl="0" indent="-171450">
                        <a:spcAft>
                          <a:spcPts val="0"/>
                        </a:spcAft>
                        <a:buFont typeface="Arial" pitchFamily="34" charset="0"/>
                        <a:buChar char="•"/>
                        <a:tabLst>
                          <a:tab pos="457200" algn="l"/>
                        </a:tabLst>
                      </a:pPr>
                      <a:r>
                        <a:rPr lang="en-IN" sz="1100" dirty="0">
                          <a:effectLst/>
                        </a:rPr>
                        <a:t>CA Pathfinder</a:t>
                      </a:r>
                      <a:endParaRPr lang="en-IN" sz="1200" dirty="0">
                        <a:effectLst/>
                      </a:endParaRPr>
                    </a:p>
                    <a:p>
                      <a:pPr marL="171450" lvl="0" indent="-171450">
                        <a:spcAft>
                          <a:spcPts val="0"/>
                        </a:spcAft>
                        <a:buFont typeface="Arial" pitchFamily="34" charset="0"/>
                        <a:buChar char="•"/>
                        <a:tabLst>
                          <a:tab pos="457200" algn="l"/>
                        </a:tabLst>
                      </a:pPr>
                      <a:r>
                        <a:rPr lang="it-IT" sz="1100" dirty="0">
                          <a:effectLst/>
                        </a:rPr>
                        <a:t>CA  Service Virtualization</a:t>
                      </a:r>
                      <a:endParaRPr lang="en-IN" sz="1200" dirty="0">
                        <a:effectLst/>
                      </a:endParaRPr>
                    </a:p>
                    <a:p>
                      <a:pPr marL="171450" lvl="0" indent="-171450">
                        <a:spcAft>
                          <a:spcPts val="0"/>
                        </a:spcAft>
                        <a:buFont typeface="Arial" pitchFamily="34" charset="0"/>
                        <a:buChar char="•"/>
                        <a:tabLst>
                          <a:tab pos="457200" algn="l"/>
                        </a:tabLst>
                      </a:pPr>
                      <a:r>
                        <a:rPr lang="en-IN" sz="1100" dirty="0">
                          <a:effectLst/>
                        </a:rPr>
                        <a:t>CA  Data Finder  </a:t>
                      </a:r>
                      <a:endParaRPr lang="en-IN" sz="1200" dirty="0">
                        <a:effectLst/>
                      </a:endParaRPr>
                    </a:p>
                    <a:p>
                      <a:pPr marL="171450" lvl="0" indent="-171450">
                        <a:spcAft>
                          <a:spcPts val="0"/>
                        </a:spcAft>
                        <a:buFont typeface="Arial" pitchFamily="34" charset="0"/>
                        <a:buChar char="•"/>
                        <a:tabLst>
                          <a:tab pos="457200" algn="l"/>
                        </a:tabLst>
                      </a:pPr>
                      <a:r>
                        <a:rPr lang="en-IN" sz="1100" dirty="0">
                          <a:effectLst/>
                        </a:rPr>
                        <a:t>CA Mobile Test</a:t>
                      </a:r>
                      <a:endParaRPr lang="en-IN" sz="1200" dirty="0">
                        <a:effectLst/>
                      </a:endParaRPr>
                    </a:p>
                    <a:p>
                      <a:pPr marL="171450" lvl="0" indent="-171450">
                        <a:spcAft>
                          <a:spcPts val="0"/>
                        </a:spcAft>
                        <a:buFont typeface="Arial" pitchFamily="34" charset="0"/>
                        <a:buChar char="•"/>
                        <a:tabLst>
                          <a:tab pos="457200" algn="l"/>
                        </a:tabLst>
                      </a:pPr>
                      <a:r>
                        <a:rPr lang="en-IN" sz="1200" dirty="0">
                          <a:effectLst/>
                        </a:rPr>
                        <a:t>CA Mobile Cloud</a:t>
                      </a:r>
                      <a:endParaRPr lang="en-IN" sz="1200" dirty="0">
                        <a:effectLst/>
                        <a:latin typeface="Calibri"/>
                        <a:ea typeface="Calibri"/>
                      </a:endParaRPr>
                    </a:p>
                  </a:txBody>
                  <a:tcPr marL="19379" marR="19379" marT="14534" marB="14534"/>
                </a:tc>
                <a:tc>
                  <a:txBody>
                    <a:bodyPr/>
                    <a:lstStyle/>
                    <a:p>
                      <a:pPr marL="171450" lvl="0" indent="-171450">
                        <a:spcAft>
                          <a:spcPts val="0"/>
                        </a:spcAft>
                        <a:buFont typeface="Arial" pitchFamily="34" charset="0"/>
                        <a:buChar char="•"/>
                        <a:tabLst>
                          <a:tab pos="457200" algn="l"/>
                        </a:tabLst>
                      </a:pPr>
                      <a:r>
                        <a:rPr lang="en-IN" sz="1100" dirty="0">
                          <a:effectLst/>
                        </a:rPr>
                        <a:t>CA Release Automation</a:t>
                      </a:r>
                      <a:endParaRPr lang="en-IN" sz="1200" dirty="0">
                        <a:solidFill>
                          <a:srgbClr val="1F497D"/>
                        </a:solidFill>
                        <a:effectLst/>
                        <a:latin typeface="Calibri"/>
                        <a:ea typeface="Calibri"/>
                      </a:endParaRPr>
                    </a:p>
                  </a:txBody>
                  <a:tcPr marL="19379" marR="19379" marT="14534" marB="14534"/>
                </a:tc>
                <a:tc>
                  <a:txBody>
                    <a:bodyPr/>
                    <a:lstStyle/>
                    <a:p>
                      <a:pPr marL="171450" lvl="0" indent="-171450">
                        <a:spcAft>
                          <a:spcPts val="0"/>
                        </a:spcAft>
                        <a:buFont typeface="Arial" pitchFamily="34" charset="0"/>
                        <a:buChar char="•"/>
                        <a:tabLst>
                          <a:tab pos="457200" algn="l"/>
                        </a:tabLst>
                      </a:pPr>
                      <a:r>
                        <a:rPr lang="en-IN" sz="1100" dirty="0">
                          <a:effectLst/>
                        </a:rPr>
                        <a:t>CA Wiley </a:t>
                      </a:r>
                      <a:r>
                        <a:rPr lang="en-IN" sz="1100" dirty="0" err="1">
                          <a:effectLst/>
                        </a:rPr>
                        <a:t>Introscope</a:t>
                      </a:r>
                      <a:endParaRPr lang="en-IN" sz="1200" dirty="0">
                        <a:effectLst/>
                      </a:endParaRPr>
                    </a:p>
                    <a:p>
                      <a:pPr marL="171450" lvl="0" indent="-171450">
                        <a:spcAft>
                          <a:spcPts val="0"/>
                        </a:spcAft>
                        <a:buFont typeface="Arial" pitchFamily="34" charset="0"/>
                        <a:buChar char="•"/>
                        <a:tabLst>
                          <a:tab pos="457200" algn="l"/>
                        </a:tabLst>
                      </a:pPr>
                      <a:r>
                        <a:rPr lang="en-IN" sz="1100" dirty="0">
                          <a:effectLst/>
                        </a:rPr>
                        <a:t>CA Unified Infrastructure Management </a:t>
                      </a:r>
                      <a:r>
                        <a:rPr lang="en-IN" sz="1100" dirty="0" smtClean="0">
                          <a:effectLst/>
                        </a:rPr>
                        <a:t> (</a:t>
                      </a:r>
                      <a:r>
                        <a:rPr lang="en-IN" sz="1100" dirty="0">
                          <a:effectLst/>
                        </a:rPr>
                        <a:t>CA UIM)</a:t>
                      </a:r>
                      <a:endParaRPr lang="en-IN" sz="1200" dirty="0">
                        <a:effectLst/>
                      </a:endParaRPr>
                    </a:p>
                    <a:p>
                      <a:pPr marL="171450" lvl="0" indent="-171450">
                        <a:spcAft>
                          <a:spcPts val="0"/>
                        </a:spcAft>
                        <a:buFont typeface="Arial" pitchFamily="34" charset="0"/>
                        <a:buChar char="•"/>
                        <a:tabLst>
                          <a:tab pos="457200" algn="l"/>
                        </a:tabLst>
                      </a:pPr>
                      <a:r>
                        <a:rPr lang="en-IN" sz="1200" dirty="0" smtClean="0">
                          <a:effectLst/>
                        </a:rPr>
                        <a:t>CA Pathfinder </a:t>
                      </a:r>
                      <a:endParaRPr lang="en-IN" sz="1200" dirty="0">
                        <a:effectLst/>
                        <a:latin typeface="Calibri"/>
                        <a:ea typeface="Calibri"/>
                      </a:endParaRPr>
                    </a:p>
                  </a:txBody>
                  <a:tcPr marL="19379" marR="19379" marT="14534" marB="14534"/>
                </a:tc>
              </a:tr>
              <a:tr h="606581">
                <a:tc>
                  <a:txBody>
                    <a:bodyPr/>
                    <a:lstStyle/>
                    <a:p>
                      <a:pPr marL="0" algn="ctr" defTabSz="914400" rtl="0" eaLnBrk="1" fontAlgn="t" latinLnBrk="0" hangingPunct="1"/>
                      <a:r>
                        <a:rPr lang="en-IN" sz="1400" u="none" strike="noStrike" kern="1200" dirty="0" smtClean="0">
                          <a:effectLst/>
                        </a:rPr>
                        <a:t>CollabNet</a:t>
                      </a:r>
                      <a:endParaRPr lang="en-IN" sz="1400" b="1" u="none" strike="noStrike" kern="1200" dirty="0">
                        <a:solidFill>
                          <a:schemeClr val="dk1"/>
                        </a:solidFill>
                        <a:effectLst/>
                        <a:latin typeface="+mn-lt"/>
                        <a:ea typeface="+mn-ea"/>
                        <a:cs typeface="+mn-cs"/>
                      </a:endParaRPr>
                    </a:p>
                  </a:txBody>
                  <a:tcPr marL="7037" marR="7037" marT="5278" marB="0" anchor="ctr"/>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Arial" pitchFamily="34" charset="0"/>
                        <a:buChar char="•"/>
                        <a:tabLst/>
                        <a:defRPr/>
                      </a:pPr>
                      <a:r>
                        <a:rPr lang="en-IN" sz="1100" u="none" strike="noStrike" dirty="0" smtClean="0">
                          <a:effectLst/>
                        </a:rPr>
                        <a:t>ScrumWorks Pro TeamForge (ALM)</a:t>
                      </a:r>
                    </a:p>
                    <a:p>
                      <a:pPr marL="0" marR="0" indent="0" algn="l" defTabSz="914400" rtl="0" eaLnBrk="1" fontAlgn="t" latinLnBrk="0" hangingPunct="1">
                        <a:lnSpc>
                          <a:spcPct val="100000"/>
                        </a:lnSpc>
                        <a:spcBef>
                          <a:spcPts val="0"/>
                        </a:spcBef>
                        <a:spcAft>
                          <a:spcPts val="0"/>
                        </a:spcAft>
                        <a:buClr>
                          <a:srgbClr val="C00000"/>
                        </a:buClr>
                        <a:buSzTx/>
                        <a:buFont typeface="Wingdings" pitchFamily="2" charset="2"/>
                        <a:buNone/>
                        <a:tabLst/>
                        <a:defRPr/>
                      </a:pPr>
                      <a:endParaRPr lang="en-IN" sz="1100" u="none" strike="noStrike" dirty="0" smtClean="0">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US" sz="1100" u="none" strike="noStrike" dirty="0" smtClean="0">
                          <a:effectLst/>
                        </a:rPr>
                        <a:t>Open</a:t>
                      </a:r>
                      <a:r>
                        <a:rPr lang="en-US" sz="1100" u="none" strike="noStrike" baseline="0" dirty="0" smtClean="0">
                          <a:effectLst/>
                        </a:rPr>
                        <a:t> Source</a:t>
                      </a:r>
                      <a:endParaRPr lang="en-IN" sz="1100" b="0" i="0" u="none" strike="noStrike" dirty="0">
                        <a:solidFill>
                          <a:srgbClr val="000000"/>
                        </a:solidFill>
                        <a:effectLst/>
                        <a:latin typeface="+mn-lt"/>
                      </a:endParaRPr>
                    </a:p>
                  </a:txBody>
                  <a:tcPr marL="24384" marR="24384" marT="18288" marB="18288"/>
                </a:tc>
                <a:tc>
                  <a:txBody>
                    <a:bodyPr/>
                    <a:lstStyle/>
                    <a:p>
                      <a:pPr marL="171450" marR="0" indent="-171450" algn="l" defTabSz="914400" rtl="0" eaLnBrk="1" fontAlgn="auto"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err="1" smtClean="0">
                          <a:effectLst/>
                        </a:rPr>
                        <a:t>iAF</a:t>
                      </a:r>
                      <a:r>
                        <a:rPr lang="en-US" sz="1100" u="none" strike="noStrike" kern="1200" dirty="0" smtClean="0">
                          <a:effectLst/>
                        </a:rPr>
                        <a:t> ( TechM Test Automation Framework)</a:t>
                      </a:r>
                    </a:p>
                  </a:txBody>
                  <a:tcPr marL="20320" marR="20320" marT="18288" marB="18288"/>
                </a:tc>
                <a:tc>
                  <a:txBody>
                    <a:bodyPr/>
                    <a:lstStyle/>
                    <a:p>
                      <a:pPr marL="171450" indent="-171450" algn="l" fontAlgn="t">
                        <a:buClr>
                          <a:srgbClr val="C00000"/>
                        </a:buClr>
                        <a:buFont typeface="Wingdings" pitchFamily="2" charset="2"/>
                        <a:buChar char="§"/>
                      </a:pPr>
                      <a:endParaRPr lang="en-IN" sz="1100" b="0" i="0" u="none" strike="noStrike" dirty="0">
                        <a:solidFill>
                          <a:srgbClr val="000000"/>
                        </a:solidFill>
                        <a:effectLst/>
                        <a:latin typeface="+mn-lt"/>
                      </a:endParaRPr>
                    </a:p>
                  </a:txBody>
                  <a:tcPr marL="20320" marR="20320" marT="18288" marB="18288"/>
                </a:tc>
                <a:tc>
                  <a:txBody>
                    <a:bodyPr/>
                    <a:lstStyle/>
                    <a:p>
                      <a:pPr marL="171450" indent="-171450" algn="l" fontAlgn="t">
                        <a:buClr>
                          <a:srgbClr val="C00000"/>
                        </a:buClr>
                        <a:buFont typeface="Wingdings" pitchFamily="2" charset="2"/>
                        <a:buChar char="§"/>
                      </a:pPr>
                      <a:r>
                        <a:rPr lang="en-US" sz="1100" u="none" strike="noStrike" dirty="0" smtClean="0">
                          <a:effectLst/>
                        </a:rPr>
                        <a:t>Cubes</a:t>
                      </a:r>
                      <a:r>
                        <a:rPr lang="en-US" sz="1100" u="none" strike="noStrike" baseline="0" dirty="0" smtClean="0">
                          <a:effectLst/>
                        </a:rPr>
                        <a:t> ( TechM Framework)</a:t>
                      </a:r>
                      <a:endParaRPr lang="en-IN" sz="1100" b="0" i="0" u="none" strike="noStrike" dirty="0">
                        <a:solidFill>
                          <a:srgbClr val="000000"/>
                        </a:solidFill>
                        <a:effectLst/>
                        <a:latin typeface="+mn-lt"/>
                      </a:endParaRPr>
                    </a:p>
                  </a:txBody>
                  <a:tcPr marL="20320" marR="20320" marT="18288" marB="18288"/>
                </a:tc>
              </a:tr>
              <a:tr h="894184">
                <a:tc>
                  <a:txBody>
                    <a:bodyPr/>
                    <a:lstStyle/>
                    <a:p>
                      <a:pPr marL="0" algn="ctr" defTabSz="914400" rtl="0" eaLnBrk="1" fontAlgn="t" latinLnBrk="0" hangingPunct="1"/>
                      <a:r>
                        <a:rPr lang="en-IN" sz="1400" u="none" strike="noStrike" kern="1200" dirty="0">
                          <a:effectLst/>
                        </a:rPr>
                        <a:t>Open </a:t>
                      </a:r>
                      <a:r>
                        <a:rPr lang="en-IN" sz="1400" u="none" strike="noStrike" kern="1200" dirty="0" smtClean="0">
                          <a:effectLst/>
                        </a:rPr>
                        <a:t>source / ATLASSIAN</a:t>
                      </a:r>
                      <a:endParaRPr lang="en-IN" sz="1400" b="1" u="none" strike="noStrike" kern="1200" dirty="0">
                        <a:solidFill>
                          <a:schemeClr val="dk1"/>
                        </a:solidFill>
                        <a:effectLst/>
                        <a:latin typeface="+mn-lt"/>
                        <a:ea typeface="+mn-ea"/>
                        <a:cs typeface="+mn-cs"/>
                      </a:endParaRPr>
                    </a:p>
                  </a:txBody>
                  <a:tcPr marL="7037" marR="7037" marT="5278" marB="0" anchor="ctr"/>
                </a:tc>
                <a:tc>
                  <a:txBody>
                    <a:bodyPr/>
                    <a:lstStyle/>
                    <a:p>
                      <a:pPr marL="171450" indent="-171450" algn="l" fontAlgn="t">
                        <a:buClr>
                          <a:srgbClr val="C00000"/>
                        </a:buClr>
                        <a:buFont typeface="Wingdings" pitchFamily="2" charset="2"/>
                        <a:buChar char="§"/>
                      </a:pPr>
                      <a:r>
                        <a:rPr lang="en-IN" sz="1100" u="none" strike="noStrike" dirty="0" smtClean="0">
                          <a:effectLst/>
                        </a:rPr>
                        <a:t>JIRA(Atlassian)</a:t>
                      </a:r>
                    </a:p>
                    <a:p>
                      <a:pPr marL="171450" indent="-171450" algn="l" fontAlgn="t">
                        <a:buClr>
                          <a:srgbClr val="C00000"/>
                        </a:buClr>
                        <a:buFont typeface="Wingdings" pitchFamily="2" charset="2"/>
                        <a:buChar char="§"/>
                      </a:pPr>
                      <a:r>
                        <a:rPr lang="en-IN" sz="1100" b="0" i="0" u="none" strike="noStrike" dirty="0" smtClean="0">
                          <a:solidFill>
                            <a:schemeClr val="tx1"/>
                          </a:solidFill>
                          <a:effectLst/>
                          <a:latin typeface="+mn-lt"/>
                        </a:rPr>
                        <a:t>JIRA Agile(Atlassian)</a:t>
                      </a:r>
                      <a:endParaRPr lang="en-IN" sz="1100" b="0" i="0" u="none" strike="noStrike" dirty="0">
                        <a:solidFill>
                          <a:schemeClr val="tx1"/>
                        </a:solidFill>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IN" sz="1100" u="none" strike="noStrike" dirty="0" smtClean="0">
                          <a:effectLst/>
                        </a:rPr>
                        <a:t>Subversion </a:t>
                      </a:r>
                    </a:p>
                    <a:p>
                      <a:pPr marL="171450" indent="-171450" algn="l" fontAlgn="t">
                        <a:buClr>
                          <a:srgbClr val="C00000"/>
                        </a:buClr>
                        <a:buFont typeface="Wingdings" pitchFamily="2" charset="2"/>
                        <a:buChar char="§"/>
                      </a:pPr>
                      <a:r>
                        <a:rPr lang="en-IN" sz="1100" u="none" strike="noStrike" dirty="0" smtClean="0">
                          <a:effectLst/>
                        </a:rPr>
                        <a:t>GIT, Nexus</a:t>
                      </a:r>
                    </a:p>
                    <a:p>
                      <a:pPr marL="171450" indent="-171450" algn="l" fontAlgn="t">
                        <a:buClr>
                          <a:srgbClr val="C00000"/>
                        </a:buClr>
                        <a:buFont typeface="Wingdings" pitchFamily="2" charset="2"/>
                        <a:buChar char="§"/>
                      </a:pPr>
                      <a:r>
                        <a:rPr lang="en-IN" sz="1100" u="none" strike="noStrike" dirty="0" smtClean="0">
                          <a:effectLst/>
                        </a:rPr>
                        <a:t>Jenkins</a:t>
                      </a:r>
                    </a:p>
                    <a:p>
                      <a:pPr marL="171450" indent="-171450" algn="l" fontAlgn="t">
                        <a:buClr>
                          <a:srgbClr val="C00000"/>
                        </a:buClr>
                        <a:buFont typeface="Wingdings" pitchFamily="2" charset="2"/>
                        <a:buChar char="§"/>
                      </a:pPr>
                      <a:r>
                        <a:rPr lang="en-IN" sz="1100" u="none" strike="noStrike" dirty="0" smtClean="0">
                          <a:effectLst/>
                        </a:rPr>
                        <a:t>SonarQube</a:t>
                      </a:r>
                    </a:p>
                    <a:p>
                      <a:pPr marL="171450" indent="-171450" algn="l" fontAlgn="t">
                        <a:buClr>
                          <a:srgbClr val="C00000"/>
                        </a:buClr>
                        <a:buFont typeface="Wingdings" pitchFamily="2" charset="2"/>
                        <a:buChar char="§"/>
                      </a:pPr>
                      <a:r>
                        <a:rPr lang="en-IN" sz="1100" u="none" strike="noStrike" dirty="0" smtClean="0">
                          <a:effectLst/>
                        </a:rPr>
                        <a:t>Bamboo(Atlassian)</a:t>
                      </a:r>
                    </a:p>
                    <a:p>
                      <a:pPr marL="171450" indent="-171450" algn="l" fontAlgn="t">
                        <a:buClr>
                          <a:srgbClr val="C00000"/>
                        </a:buClr>
                        <a:buFont typeface="Wingdings" pitchFamily="2" charset="2"/>
                        <a:buChar char="§"/>
                      </a:pPr>
                      <a:r>
                        <a:rPr lang="en-IN" sz="1100" u="none" strike="noStrike" dirty="0" smtClean="0">
                          <a:effectLst/>
                        </a:rPr>
                        <a:t>Git – Stash(Atlassian)</a:t>
                      </a:r>
                    </a:p>
                    <a:p>
                      <a:pPr marL="171450" indent="-171450" algn="l" fontAlgn="t">
                        <a:buClr>
                          <a:srgbClr val="C00000"/>
                        </a:buClr>
                        <a:buFont typeface="Wingdings" pitchFamily="2" charset="2"/>
                        <a:buChar char="§"/>
                      </a:pPr>
                      <a:r>
                        <a:rPr lang="en-IN" sz="1100" u="none" strike="noStrike" dirty="0" smtClean="0">
                          <a:effectLst/>
                        </a:rPr>
                        <a:t>Crucible/Fisheye(Atlassian</a:t>
                      </a:r>
                    </a:p>
                  </a:txBody>
                  <a:tcPr marL="24384" marR="24384"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Selenium</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err="1" smtClean="0">
                          <a:effectLst/>
                        </a:rPr>
                        <a:t>Jmeter</a:t>
                      </a:r>
                      <a:endParaRPr lang="en-IN" sz="1100" u="none" strike="noStrike" kern="1200" dirty="0" smtClean="0">
                        <a:effectLst/>
                      </a:endParaRP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err="1" smtClean="0">
                          <a:effectLst/>
                        </a:rPr>
                        <a:t>iAF</a:t>
                      </a:r>
                      <a:r>
                        <a:rPr lang="en-US" sz="1100" u="none" strike="noStrike" kern="1200" dirty="0" smtClean="0">
                          <a:effectLst/>
                        </a:rPr>
                        <a:t> ( TechM Test Automation Framework)</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Zephyr, ZAPI(Atlassian)</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US" sz="1100" u="none" strike="noStrike" kern="1200" dirty="0" smtClean="0">
                        <a:effectLst/>
                      </a:endParaRP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smtClean="0">
                        <a:effectLst/>
                      </a:endParaRPr>
                    </a:p>
                  </a:txBody>
                  <a:tcPr marL="24384" marR="24384"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dirty="0" smtClean="0">
                          <a:effectLst/>
                        </a:rPr>
                        <a:t>Chef, Puppet</a:t>
                      </a:r>
                    </a:p>
                    <a:p>
                      <a:pPr marL="171450" indent="-171450" algn="l" defTabSz="914400" rtl="0" eaLnBrk="1" fontAlgn="t" latinLnBrk="0" hangingPunct="1">
                        <a:buClr>
                          <a:srgbClr val="C00000"/>
                        </a:buClr>
                        <a:buFont typeface="Wingdings" pitchFamily="2" charset="2"/>
                        <a:buChar char="§"/>
                      </a:pPr>
                      <a:r>
                        <a:rPr lang="en-IN" sz="1100" u="none" strike="noStrike" kern="1200" dirty="0" err="1" smtClean="0">
                          <a:solidFill>
                            <a:schemeClr val="dk1"/>
                          </a:solidFill>
                          <a:effectLst/>
                          <a:latin typeface="+mn-lt"/>
                          <a:ea typeface="+mn-ea"/>
                          <a:cs typeface="+mn-cs"/>
                        </a:rPr>
                        <a:t>Rundeck</a:t>
                      </a:r>
                      <a:endParaRPr lang="en-IN" sz="1100" u="none" strike="noStrike" kern="1200" dirty="0">
                        <a:solidFill>
                          <a:schemeClr val="dk1"/>
                        </a:solidFill>
                        <a:effectLst/>
                        <a:latin typeface="+mn-lt"/>
                        <a:ea typeface="+mn-ea"/>
                        <a:cs typeface="+mn-cs"/>
                      </a:endParaRPr>
                    </a:p>
                  </a:txBody>
                  <a:tcPr marL="24384" marR="24384" marT="18288" marB="18288"/>
                </a:tc>
                <a:tc>
                  <a:txBody>
                    <a:bodyPr/>
                    <a:lstStyle/>
                    <a:p>
                      <a:pPr marL="171450" indent="-171450" algn="l" fontAlgn="t">
                        <a:buClr>
                          <a:srgbClr val="C00000"/>
                        </a:buClr>
                        <a:buFont typeface="Wingdings" pitchFamily="2" charset="2"/>
                        <a:buChar char="§"/>
                      </a:pPr>
                      <a:r>
                        <a:rPr lang="en-IN" sz="1100" u="none" strike="noStrike" dirty="0" smtClean="0">
                          <a:effectLst/>
                        </a:rPr>
                        <a:t>Nagios</a:t>
                      </a:r>
                    </a:p>
                    <a:p>
                      <a:pPr marL="171450" indent="-171450" algn="l" fontAlgn="t">
                        <a:buClr>
                          <a:srgbClr val="C00000"/>
                        </a:buClr>
                        <a:buFont typeface="Wingdings" pitchFamily="2" charset="2"/>
                        <a:buChar char="§"/>
                      </a:pPr>
                      <a:r>
                        <a:rPr lang="en-IN" sz="1100" u="none" strike="noStrike" dirty="0" smtClean="0">
                          <a:effectLst/>
                        </a:rPr>
                        <a:t>Zabbix</a:t>
                      </a:r>
                      <a:endParaRPr lang="en-IN" sz="1100" b="0" i="0" u="none" strike="noStrike" dirty="0">
                        <a:solidFill>
                          <a:srgbClr val="000000"/>
                        </a:solidFill>
                        <a:effectLst/>
                        <a:latin typeface="+mn-lt"/>
                      </a:endParaRPr>
                    </a:p>
                  </a:txBody>
                  <a:tcPr marL="24384" marR="24384" marT="18288" marB="18288"/>
                </a:tc>
              </a:tr>
              <a:tr h="693600">
                <a:tc>
                  <a:txBody>
                    <a:bodyPr/>
                    <a:lstStyle/>
                    <a:p>
                      <a:pPr marL="0" algn="ctr" defTabSz="914400" rtl="0" eaLnBrk="1" fontAlgn="t" latinLnBrk="0" hangingPunct="1"/>
                      <a:r>
                        <a:rPr lang="en-IN" sz="1400" u="none" strike="noStrike" kern="1200" dirty="0" smtClean="0">
                          <a:effectLst/>
                        </a:rPr>
                        <a:t>Microsoft</a:t>
                      </a:r>
                      <a:endParaRPr lang="en-IN" sz="1400" b="1" u="none" strike="noStrike" kern="1200" dirty="0">
                        <a:solidFill>
                          <a:schemeClr val="bg1"/>
                        </a:solidFill>
                        <a:effectLst/>
                        <a:latin typeface="+mn-lt"/>
                        <a:ea typeface="+mn-ea"/>
                        <a:cs typeface="+mn-cs"/>
                      </a:endParaRPr>
                    </a:p>
                  </a:txBody>
                  <a:tcPr marL="7037" marR="7037" marT="5278" marB="0" anchor="ctr"/>
                </a:tc>
                <a:tc>
                  <a:txBody>
                    <a:bodyPr/>
                    <a:lstStyle/>
                    <a:p>
                      <a:pPr marL="171450" indent="-171450" algn="l" fontAlgn="t">
                        <a:buClr>
                          <a:srgbClr val="C00000"/>
                        </a:buClr>
                        <a:buFont typeface="Wingdings" pitchFamily="2" charset="2"/>
                        <a:buChar char="§"/>
                      </a:pPr>
                      <a:r>
                        <a:rPr lang="en-US" sz="1100" u="none" strike="noStrike" dirty="0" smtClean="0">
                          <a:effectLst/>
                        </a:rPr>
                        <a:t>TFS,</a:t>
                      </a:r>
                    </a:p>
                    <a:p>
                      <a:pPr marL="171450" indent="-171450" algn="l" fontAlgn="t">
                        <a:buClr>
                          <a:srgbClr val="C00000"/>
                        </a:buClr>
                        <a:buFont typeface="Wingdings" pitchFamily="2" charset="2"/>
                        <a:buChar char="§"/>
                      </a:pPr>
                      <a:r>
                        <a:rPr lang="en-US" sz="1100" u="none" strike="noStrike" dirty="0" smtClean="0">
                          <a:effectLst/>
                        </a:rPr>
                        <a:t>MS</a:t>
                      </a:r>
                      <a:r>
                        <a:rPr lang="en-US" sz="1100" u="none" strike="noStrike" baseline="0" dirty="0" smtClean="0">
                          <a:effectLst/>
                        </a:rPr>
                        <a:t> </a:t>
                      </a:r>
                      <a:r>
                        <a:rPr lang="en-US" sz="1100" u="none" strike="noStrike" dirty="0" smtClean="0">
                          <a:effectLst/>
                        </a:rPr>
                        <a:t>Project</a:t>
                      </a:r>
                      <a:r>
                        <a:rPr lang="en-US" sz="1100" u="none" strike="noStrike" baseline="0" dirty="0" smtClean="0">
                          <a:effectLst/>
                        </a:rPr>
                        <a:t> Server</a:t>
                      </a:r>
                      <a:endParaRPr lang="en-IN" sz="1100" b="0" i="0" u="none" strike="noStrike" dirty="0">
                        <a:solidFill>
                          <a:schemeClr val="tx1"/>
                        </a:solidFill>
                        <a:effectLst/>
                        <a:latin typeface="+mn-lt"/>
                      </a:endParaRPr>
                    </a:p>
                  </a:txBody>
                  <a:tcPr marL="24384" marR="24384" marT="18288" marB="18288"/>
                </a:tc>
                <a:tc>
                  <a:txBody>
                    <a:bodyPr/>
                    <a:lstStyle/>
                    <a:p>
                      <a:pPr marL="171450" indent="-171450" algn="l" fontAlgn="t">
                        <a:buClr>
                          <a:srgbClr val="C00000"/>
                        </a:buClr>
                        <a:buFont typeface="Wingdings" pitchFamily="2" charset="2"/>
                        <a:buChar char="§"/>
                      </a:pPr>
                      <a:r>
                        <a:rPr lang="en-US" sz="1100" u="none" strike="noStrike" dirty="0" smtClean="0">
                          <a:effectLst/>
                        </a:rPr>
                        <a:t>TFS</a:t>
                      </a:r>
                      <a:endParaRPr lang="en-IN" sz="1100" u="none" strike="noStrike" dirty="0" smtClean="0">
                        <a:effectLst/>
                      </a:endParaRPr>
                    </a:p>
                  </a:txBody>
                  <a:tcPr marL="24384" marR="24384"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Arial" pitchFamily="34" charset="0"/>
                        <a:buChar char="•"/>
                        <a:tabLst/>
                        <a:defRPr/>
                      </a:pPr>
                      <a:r>
                        <a:rPr lang="en-US" sz="1100" u="none" strike="noStrike" kern="1200" dirty="0" err="1" smtClean="0">
                          <a:effectLst/>
                        </a:rPr>
                        <a:t>iAF</a:t>
                      </a:r>
                      <a:r>
                        <a:rPr lang="en-US" sz="1100" u="none" strike="noStrike" kern="1200" dirty="0" smtClean="0">
                          <a:effectLst/>
                        </a:rPr>
                        <a:t> ( TechM Test Automation Framework)</a:t>
                      </a:r>
                    </a:p>
                    <a:p>
                      <a:pPr marL="0" marR="0" indent="0" algn="l" defTabSz="914400" rtl="0" eaLnBrk="1" fontAlgn="t" latinLnBrk="0" hangingPunct="1">
                        <a:lnSpc>
                          <a:spcPct val="100000"/>
                        </a:lnSpc>
                        <a:spcBef>
                          <a:spcPts val="0"/>
                        </a:spcBef>
                        <a:spcAft>
                          <a:spcPts val="0"/>
                        </a:spcAft>
                        <a:buClr>
                          <a:srgbClr val="C00000"/>
                        </a:buClr>
                        <a:buSzTx/>
                        <a:buFont typeface="Wingdings" pitchFamily="2" charset="2"/>
                        <a:buNone/>
                        <a:tabLst/>
                        <a:defRPr/>
                      </a:pPr>
                      <a:endParaRPr lang="en-IN" sz="1100" u="none" strike="noStrike" kern="1200" dirty="0" smtClean="0">
                        <a:effectLst/>
                      </a:endParaRPr>
                    </a:p>
                  </a:txBody>
                  <a:tcPr marL="24384" marR="24384" marT="18288" marB="18288"/>
                </a:tc>
                <a:tc>
                  <a:txBody>
                    <a:bodyPr/>
                    <a:lstStyle/>
                    <a:p>
                      <a:pPr marL="171450" indent="-171450" algn="l" defTabSz="914400" rtl="0" eaLnBrk="1" fontAlgn="t" latinLnBrk="0" hangingPunct="1">
                        <a:buClr>
                          <a:srgbClr val="C00000"/>
                        </a:buClr>
                        <a:buFont typeface="Wingdings" pitchFamily="2" charset="2"/>
                        <a:buChar char="§"/>
                      </a:pPr>
                      <a:r>
                        <a:rPr lang="en-US" sz="1100" u="none" strike="noStrike" kern="1200" dirty="0" err="1" smtClean="0">
                          <a:effectLst/>
                        </a:rPr>
                        <a:t>InRelease</a:t>
                      </a:r>
                      <a:endParaRPr lang="en-IN" sz="1100" u="none" strike="noStrike" kern="1200" dirty="0">
                        <a:solidFill>
                          <a:schemeClr val="dk1"/>
                        </a:solidFill>
                        <a:effectLst/>
                        <a:latin typeface="+mn-lt"/>
                        <a:ea typeface="+mn-ea"/>
                        <a:cs typeface="+mn-cs"/>
                      </a:endParaRPr>
                    </a:p>
                  </a:txBody>
                  <a:tcPr marL="24384" marR="24384" marT="18288" marB="18288"/>
                </a:tc>
                <a:tc>
                  <a:txBody>
                    <a:bodyPr/>
                    <a:lstStyle/>
                    <a:p>
                      <a:pPr marL="171450" indent="-171450" algn="l" fontAlgn="t">
                        <a:buClr>
                          <a:srgbClr val="C00000"/>
                        </a:buClr>
                        <a:buFont typeface="Wingdings" pitchFamily="2" charset="2"/>
                        <a:buChar char="§"/>
                      </a:pPr>
                      <a:r>
                        <a:rPr lang="en-US" sz="1100" u="none" strike="noStrike" dirty="0" smtClean="0">
                          <a:effectLst/>
                        </a:rPr>
                        <a:t>System Center</a:t>
                      </a:r>
                      <a:endParaRPr lang="en-IN" sz="1100" b="0" i="0" u="none" strike="noStrike" dirty="0">
                        <a:solidFill>
                          <a:srgbClr val="000000"/>
                        </a:solidFill>
                        <a:effectLst/>
                        <a:latin typeface="+mn-lt"/>
                      </a:endParaRPr>
                    </a:p>
                  </a:txBody>
                  <a:tcPr marL="24384" marR="24384" marT="18288" marB="18288"/>
                </a:tc>
              </a:tr>
            </a:tbl>
          </a:graphicData>
        </a:graphic>
      </p:graphicFrame>
    </p:spTree>
    <p:extLst>
      <p:ext uri="{BB962C8B-B14F-4D97-AF65-F5344CB8AC3E}">
        <p14:creationId xmlns:p14="http://schemas.microsoft.com/office/powerpoint/2010/main" val="11974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bwMode="gray">
          <a:xfrm>
            <a:off x="3098487" y="76300"/>
            <a:ext cx="7281936" cy="644843"/>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dirty="0">
                <a:solidFill>
                  <a:prstClr val="black"/>
                </a:solidFill>
                <a:latin typeface="Calibri" panose="020F0502020204030204" pitchFamily="34" charset="0"/>
                <a:cs typeface="Calibri" panose="020F0502020204030204" pitchFamily="34" charset="0"/>
              </a:rPr>
              <a:t>TechM DevOps Value Enablers</a:t>
            </a:r>
          </a:p>
        </p:txBody>
      </p:sp>
      <p:grpSp>
        <p:nvGrpSpPr>
          <p:cNvPr id="6" name="Group 18"/>
          <p:cNvGrpSpPr/>
          <p:nvPr/>
        </p:nvGrpSpPr>
        <p:grpSpPr>
          <a:xfrm>
            <a:off x="3359968" y="1192703"/>
            <a:ext cx="1000685" cy="1402371"/>
            <a:chOff x="1918665" y="1802299"/>
            <a:chExt cx="1000685" cy="1402371"/>
          </a:xfrm>
        </p:grpSpPr>
        <p:grpSp>
          <p:nvGrpSpPr>
            <p:cNvPr id="7" name="Group 19"/>
            <p:cNvGrpSpPr/>
            <p:nvPr/>
          </p:nvGrpSpPr>
          <p:grpSpPr>
            <a:xfrm>
              <a:off x="2068862" y="1974991"/>
              <a:ext cx="850488" cy="1229679"/>
              <a:chOff x="1295400" y="1596023"/>
              <a:chExt cx="2257425" cy="2447925"/>
            </a:xfrm>
          </p:grpSpPr>
          <p:cxnSp>
            <p:nvCxnSpPr>
              <p:cNvPr id="9" name="Straight Connector 8"/>
              <p:cNvCxnSpPr/>
              <p:nvPr/>
            </p:nvCxnSpPr>
            <p:spPr bwMode="auto">
              <a:xfrm flipH="1">
                <a:off x="2087563" y="1596023"/>
                <a:ext cx="1465262" cy="0"/>
              </a:xfrm>
              <a:prstGeom prst="line">
                <a:avLst/>
              </a:prstGeom>
              <a:blipFill dpi="0" rotWithShape="0">
                <a:blip r:embed="rId2" cstate="print"/>
                <a:srcRect/>
                <a:tile tx="0" ty="0" sx="100000" sy="100000" flip="none" algn="tl"/>
              </a:blipFill>
              <a:ln w="76200" cap="flat" cmpd="sng" algn="ctr">
                <a:solidFill>
                  <a:srgbClr val="C8C8C9"/>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1295400" y="1811923"/>
                <a:ext cx="0" cy="2232025"/>
              </a:xfrm>
              <a:prstGeom prst="line">
                <a:avLst/>
              </a:prstGeom>
              <a:blipFill dpi="0" rotWithShape="0">
                <a:blip r:embed="rId2" cstate="print"/>
                <a:srcRect/>
                <a:tile tx="0" ty="0" sx="100000" sy="100000" flip="none" algn="tl"/>
              </a:blipFill>
              <a:ln w="76200" cap="flat" cmpd="sng" algn="ctr">
                <a:solidFill>
                  <a:srgbClr val="C8C8C9"/>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8" name="Picture 2" descr="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918665" y="1802299"/>
              <a:ext cx="457222" cy="46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23"/>
          <p:cNvGrpSpPr/>
          <p:nvPr/>
        </p:nvGrpSpPr>
        <p:grpSpPr>
          <a:xfrm>
            <a:off x="3346321" y="3940638"/>
            <a:ext cx="1014747" cy="1429260"/>
            <a:chOff x="1905016" y="4550238"/>
            <a:chExt cx="1014747" cy="1429260"/>
          </a:xfrm>
        </p:grpSpPr>
        <p:grpSp>
          <p:nvGrpSpPr>
            <p:cNvPr id="12" name="Group 24"/>
            <p:cNvGrpSpPr/>
            <p:nvPr/>
          </p:nvGrpSpPr>
          <p:grpSpPr>
            <a:xfrm>
              <a:off x="2069275" y="4749819"/>
              <a:ext cx="850488" cy="1229679"/>
              <a:chOff x="1295400" y="1596023"/>
              <a:chExt cx="2257425" cy="2447925"/>
            </a:xfrm>
          </p:grpSpPr>
          <p:cxnSp>
            <p:nvCxnSpPr>
              <p:cNvPr id="14" name="Straight Connector 13"/>
              <p:cNvCxnSpPr/>
              <p:nvPr/>
            </p:nvCxnSpPr>
            <p:spPr bwMode="auto">
              <a:xfrm flipH="1">
                <a:off x="2087563" y="1596023"/>
                <a:ext cx="1465262" cy="0"/>
              </a:xfrm>
              <a:prstGeom prst="line">
                <a:avLst/>
              </a:prstGeom>
              <a:blipFill dpi="0" rotWithShape="0">
                <a:blip r:embed="rId2" cstate="print"/>
                <a:srcRect/>
                <a:tile tx="0" ty="0" sx="100000" sy="100000" flip="none" algn="tl"/>
              </a:blipFill>
              <a:ln w="76200" cap="flat" cmpd="sng" algn="ctr">
                <a:solidFill>
                  <a:srgbClr val="C8C8C9"/>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1295400" y="1811923"/>
                <a:ext cx="0" cy="2232025"/>
              </a:xfrm>
              <a:prstGeom prst="line">
                <a:avLst/>
              </a:prstGeom>
              <a:blipFill dpi="0" rotWithShape="0">
                <a:blip r:embed="rId2" cstate="print"/>
                <a:srcRect/>
                <a:tile tx="0" ty="0" sx="100000" sy="100000" flip="none" algn="tl"/>
              </a:blipFill>
              <a:ln w="76200" cap="flat" cmpd="sng" algn="ctr">
                <a:solidFill>
                  <a:srgbClr val="C8C8C9"/>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13" name="Picture 2" descr="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905016" y="4550238"/>
              <a:ext cx="457222" cy="46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28"/>
          <p:cNvGrpSpPr/>
          <p:nvPr/>
        </p:nvGrpSpPr>
        <p:grpSpPr>
          <a:xfrm>
            <a:off x="7728373" y="1263151"/>
            <a:ext cx="1082720" cy="1448416"/>
            <a:chOff x="6287072" y="1872751"/>
            <a:chExt cx="1082720" cy="1448416"/>
          </a:xfrm>
        </p:grpSpPr>
        <p:grpSp>
          <p:nvGrpSpPr>
            <p:cNvPr id="17" name="Group 29"/>
            <p:cNvGrpSpPr>
              <a:grpSpLocks noChangeAspect="1"/>
            </p:cNvGrpSpPr>
            <p:nvPr/>
          </p:nvGrpSpPr>
          <p:grpSpPr>
            <a:xfrm>
              <a:off x="6287072" y="2092367"/>
              <a:ext cx="931238" cy="1228800"/>
              <a:chOff x="6705600" y="2800350"/>
              <a:chExt cx="2454275" cy="2428875"/>
            </a:xfrm>
          </p:grpSpPr>
          <p:cxnSp>
            <p:nvCxnSpPr>
              <p:cNvPr id="19" name="Straight Connector 18"/>
              <p:cNvCxnSpPr/>
              <p:nvPr/>
            </p:nvCxnSpPr>
            <p:spPr bwMode="auto">
              <a:xfrm flipH="1">
                <a:off x="6705600" y="2800350"/>
                <a:ext cx="1466850" cy="0"/>
              </a:xfrm>
              <a:prstGeom prst="line">
                <a:avLst/>
              </a:prstGeom>
              <a:blipFill dpi="0" rotWithShape="0">
                <a:blip r:embed="rId2" cstate="print"/>
                <a:srcRect/>
                <a:tile tx="0" ty="0" sx="100000" sy="100000" flip="none" algn="tl"/>
              </a:blipFill>
              <a:ln w="76200" cap="flat" cmpd="sng" algn="ctr">
                <a:solidFill>
                  <a:srgbClr val="C8C8C9"/>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19"/>
              <p:cNvCxnSpPr/>
              <p:nvPr/>
            </p:nvCxnSpPr>
            <p:spPr bwMode="auto">
              <a:xfrm>
                <a:off x="9159875" y="2997200"/>
                <a:ext cx="0" cy="2232025"/>
              </a:xfrm>
              <a:prstGeom prst="line">
                <a:avLst/>
              </a:prstGeom>
              <a:blipFill dpi="0" rotWithShape="0">
                <a:blip r:embed="rId2" cstate="print"/>
                <a:srcRect/>
                <a:tile tx="0" ty="0" sx="100000" sy="100000" flip="none" algn="tl"/>
              </a:blipFill>
              <a:ln w="76200" cap="flat" cmpd="sng" algn="ctr">
                <a:solidFill>
                  <a:srgbClr val="C8C8C9"/>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18" name="Picture 2" descr="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912570" y="1872751"/>
              <a:ext cx="457222" cy="46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33"/>
          <p:cNvGrpSpPr/>
          <p:nvPr/>
        </p:nvGrpSpPr>
        <p:grpSpPr>
          <a:xfrm>
            <a:off x="7771679" y="3935107"/>
            <a:ext cx="1138689" cy="1443192"/>
            <a:chOff x="6330372" y="4544707"/>
            <a:chExt cx="1138689" cy="1443192"/>
          </a:xfrm>
        </p:grpSpPr>
        <p:grpSp>
          <p:nvGrpSpPr>
            <p:cNvPr id="22" name="Group 34"/>
            <p:cNvGrpSpPr>
              <a:grpSpLocks noChangeAspect="1"/>
            </p:cNvGrpSpPr>
            <p:nvPr/>
          </p:nvGrpSpPr>
          <p:grpSpPr>
            <a:xfrm>
              <a:off x="6330372" y="4759099"/>
              <a:ext cx="931238" cy="1228800"/>
              <a:chOff x="6705600" y="2800350"/>
              <a:chExt cx="2454275" cy="2428875"/>
            </a:xfrm>
          </p:grpSpPr>
          <p:cxnSp>
            <p:nvCxnSpPr>
              <p:cNvPr id="24" name="Straight Connector 23"/>
              <p:cNvCxnSpPr/>
              <p:nvPr/>
            </p:nvCxnSpPr>
            <p:spPr bwMode="auto">
              <a:xfrm flipH="1">
                <a:off x="6705600" y="2800350"/>
                <a:ext cx="1466850" cy="0"/>
              </a:xfrm>
              <a:prstGeom prst="line">
                <a:avLst/>
              </a:prstGeom>
              <a:blipFill dpi="0" rotWithShape="0">
                <a:blip r:embed="rId2" cstate="print"/>
                <a:srcRect/>
                <a:tile tx="0" ty="0" sx="100000" sy="100000" flip="none" algn="tl"/>
              </a:blipFill>
              <a:ln w="76200" cap="flat" cmpd="sng" algn="ctr">
                <a:solidFill>
                  <a:srgbClr val="C8C8C9"/>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9159875" y="2997200"/>
                <a:ext cx="0" cy="2232025"/>
              </a:xfrm>
              <a:prstGeom prst="line">
                <a:avLst/>
              </a:prstGeom>
              <a:blipFill dpi="0" rotWithShape="0">
                <a:blip r:embed="rId2" cstate="print"/>
                <a:srcRect/>
                <a:tile tx="0" ty="0" sx="100000" sy="100000" flip="none" algn="tl"/>
              </a:blipFill>
              <a:ln w="76200" cap="flat" cmpd="sng" algn="ctr">
                <a:solidFill>
                  <a:srgbClr val="C8C8C9"/>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23" name="Picture 2" descr="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7011839" y="4544707"/>
              <a:ext cx="457222" cy="46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TextBox 25"/>
          <p:cNvSpPr txBox="1"/>
          <p:nvPr/>
        </p:nvSpPr>
        <p:spPr>
          <a:xfrm>
            <a:off x="1676401" y="1227265"/>
            <a:ext cx="1774800" cy="107721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rgbClr val="6D6E71"/>
              </a:buClr>
            </a:pPr>
            <a:r>
              <a:rPr lang="en-US" sz="1400" dirty="0">
                <a:solidFill>
                  <a:prstClr val="black"/>
                </a:solidFill>
                <a:latin typeface="Calibri" panose="020F0502020204030204" pitchFamily="34" charset="0"/>
                <a:cs typeface="Calibri" panose="020F0502020204030204" pitchFamily="34" charset="0"/>
              </a:rPr>
              <a:t>Conduct Process Maturity assessment and build DevOps delivery capacity</a:t>
            </a:r>
          </a:p>
          <a:p>
            <a:pPr marL="171450" indent="-171450" fontAlgn="base">
              <a:buClr>
                <a:srgbClr val="6D6E71"/>
              </a:buClr>
              <a:buFont typeface="Arial" pitchFamily="34" charset="0"/>
              <a:buChar char="•"/>
            </a:pPr>
            <a:endParaRPr lang="en-US" sz="1400" dirty="0">
              <a:solidFill>
                <a:prstClr val="black"/>
              </a:solidFill>
              <a:latin typeface="Calibri" panose="020F0502020204030204" pitchFamily="34" charset="0"/>
              <a:cs typeface="Calibri" panose="020F0502020204030204" pitchFamily="34" charset="0"/>
            </a:endParaRPr>
          </a:p>
        </p:txBody>
      </p:sp>
      <p:sp>
        <p:nvSpPr>
          <p:cNvPr id="27" name="Rectangle 26"/>
          <p:cNvSpPr/>
          <p:nvPr/>
        </p:nvSpPr>
        <p:spPr>
          <a:xfrm>
            <a:off x="1600201" y="3975577"/>
            <a:ext cx="1987699" cy="1169551"/>
          </a:xfrm>
          <a:prstGeom prst="rect">
            <a:avLst/>
          </a:prstGeom>
        </p:spPr>
        <p:txBody>
          <a:bodyPr wrap="square">
            <a:spAutoFit/>
          </a:bodyPr>
          <a:lstStyle/>
          <a:p>
            <a:pPr>
              <a:buClr>
                <a:srgbClr val="6D6E71"/>
              </a:buClr>
            </a:pPr>
            <a:r>
              <a:rPr lang="en-US" sz="1400" dirty="0">
                <a:solidFill>
                  <a:prstClr val="black"/>
                </a:solidFill>
                <a:latin typeface="Calibri" panose="020F0502020204030204" pitchFamily="34" charset="0"/>
                <a:cs typeface="Calibri" panose="020F0502020204030204" pitchFamily="34" charset="0"/>
              </a:rPr>
              <a:t>Develop and extend competencies in DevOps partner tools, technologies  &amp; processes</a:t>
            </a:r>
          </a:p>
        </p:txBody>
      </p:sp>
      <p:sp>
        <p:nvSpPr>
          <p:cNvPr id="28" name="Rectangle 27"/>
          <p:cNvSpPr/>
          <p:nvPr/>
        </p:nvSpPr>
        <p:spPr>
          <a:xfrm>
            <a:off x="8787289" y="1227408"/>
            <a:ext cx="1773723" cy="2031325"/>
          </a:xfrm>
          <a:prstGeom prst="rect">
            <a:avLst/>
          </a:prstGeom>
        </p:spPr>
        <p:txBody>
          <a:bodyPr wrap="square">
            <a:spAutoFit/>
          </a:bodyPr>
          <a:lstStyle/>
          <a:p>
            <a:pPr marL="285750" indent="-285750" fontAlgn="base">
              <a:buClr>
                <a:srgbClr val="6D6E71"/>
              </a:buClr>
              <a:buFont typeface="Arial" pitchFamily="34" charset="0"/>
              <a:buChar char="•"/>
            </a:pPr>
            <a:r>
              <a:rPr lang="en-US" sz="1400" dirty="0">
                <a:solidFill>
                  <a:prstClr val="black"/>
                </a:solidFill>
                <a:latin typeface="Calibri" panose="020F0502020204030204" pitchFamily="34" charset="0"/>
                <a:cs typeface="Calibri" panose="020F0502020204030204" pitchFamily="34" charset="0"/>
              </a:rPr>
              <a:t>Conduct joint  events, Webinars, workshops, pilots and POCs</a:t>
            </a:r>
          </a:p>
          <a:p>
            <a:pPr marL="285750" indent="-285750">
              <a:buClr>
                <a:srgbClr val="6D6E71"/>
              </a:buClr>
              <a:buFont typeface="Arial" pitchFamily="34" charset="0"/>
              <a:buChar char="•"/>
            </a:pPr>
            <a:r>
              <a:rPr lang="en-US" sz="1400" dirty="0">
                <a:solidFill>
                  <a:prstClr val="black"/>
                </a:solidFill>
                <a:latin typeface="Calibri" panose="020F0502020204030204" pitchFamily="34" charset="0"/>
                <a:cs typeface="Calibri" panose="020F0502020204030204" pitchFamily="34" charset="0"/>
              </a:rPr>
              <a:t>Assist in adopting DevOps and influence cultural change</a:t>
            </a:r>
          </a:p>
          <a:p>
            <a:pPr fontAlgn="base">
              <a:buClr>
                <a:srgbClr val="6D6E71"/>
              </a:buClr>
            </a:pPr>
            <a:endParaRPr lang="en-US" sz="1400" dirty="0">
              <a:solidFill>
                <a:prstClr val="black"/>
              </a:solidFill>
              <a:latin typeface="Calibri" panose="020F0502020204030204" pitchFamily="34" charset="0"/>
              <a:cs typeface="Calibri" panose="020F0502020204030204" pitchFamily="34" charset="0"/>
            </a:endParaRPr>
          </a:p>
        </p:txBody>
      </p:sp>
      <p:sp>
        <p:nvSpPr>
          <p:cNvPr id="29" name="Rectangle 28"/>
          <p:cNvSpPr/>
          <p:nvPr/>
        </p:nvSpPr>
        <p:spPr>
          <a:xfrm>
            <a:off x="8680307" y="3928269"/>
            <a:ext cx="2224256" cy="2893100"/>
          </a:xfrm>
          <a:prstGeom prst="rect">
            <a:avLst/>
          </a:prstGeom>
        </p:spPr>
        <p:txBody>
          <a:bodyPr wrap="square">
            <a:spAutoFit/>
          </a:bodyPr>
          <a:lstStyle/>
          <a:p>
            <a:pPr marL="171450" indent="-171450" fontAlgn="base">
              <a:buClr>
                <a:srgbClr val="6D6E71"/>
              </a:buClr>
              <a:buFont typeface="Arial" pitchFamily="34" charset="0"/>
              <a:buChar char="•"/>
            </a:pPr>
            <a:r>
              <a:rPr lang="en-US" sz="1400" dirty="0">
                <a:solidFill>
                  <a:prstClr val="black"/>
                </a:solidFill>
                <a:latin typeface="Calibri" panose="020F0502020204030204" pitchFamily="34" charset="0"/>
                <a:cs typeface="Calibri" panose="020F0502020204030204" pitchFamily="34" charset="0"/>
              </a:rPr>
              <a:t>Build innovative solutions  and offerings to the market</a:t>
            </a:r>
          </a:p>
          <a:p>
            <a:pPr marL="171450" indent="-171450" fontAlgn="base">
              <a:buClr>
                <a:srgbClr val="6D6E71"/>
              </a:buClr>
              <a:buFont typeface="Arial" pitchFamily="34" charset="0"/>
              <a:buChar char="•"/>
            </a:pPr>
            <a:r>
              <a:rPr lang="en-US" sz="1400" dirty="0">
                <a:solidFill>
                  <a:prstClr val="black"/>
                </a:solidFill>
                <a:latin typeface="Calibri" panose="020F0502020204030204" pitchFamily="34" charset="0"/>
                <a:cs typeface="Calibri" panose="020F0502020204030204" pitchFamily="34" charset="0"/>
              </a:rPr>
              <a:t>Development of plugins, integrations, dashboards, enterprise portals and wikis</a:t>
            </a:r>
          </a:p>
          <a:p>
            <a:pPr marL="171450" indent="-171450" fontAlgn="base">
              <a:buClr>
                <a:srgbClr val="6D6E71"/>
              </a:buClr>
              <a:buFont typeface="Arial" pitchFamily="34" charset="0"/>
              <a:buChar char="•"/>
            </a:pPr>
            <a:r>
              <a:rPr lang="en-US" sz="1400" dirty="0">
                <a:solidFill>
                  <a:prstClr val="black"/>
                </a:solidFill>
                <a:latin typeface="Calibri" panose="020F0502020204030204" pitchFamily="34" charset="0"/>
                <a:cs typeface="Calibri" panose="020F0502020204030204" pitchFamily="34" charset="0"/>
              </a:rPr>
              <a:t>Point Solutions and End-to-End </a:t>
            </a:r>
            <a:r>
              <a:rPr lang="en-US" sz="1400" dirty="0" smtClean="0">
                <a:solidFill>
                  <a:prstClr val="black"/>
                </a:solidFill>
                <a:latin typeface="Calibri" panose="020F0502020204030204" pitchFamily="34" charset="0"/>
                <a:cs typeface="Calibri" panose="020F0502020204030204" pitchFamily="34" charset="0"/>
              </a:rPr>
              <a:t>Solutions like Service Virtualization and others</a:t>
            </a:r>
            <a:endParaRPr lang="en-US" sz="1400" dirty="0">
              <a:solidFill>
                <a:prstClr val="black"/>
              </a:solidFill>
              <a:latin typeface="Calibri" panose="020F0502020204030204" pitchFamily="34" charset="0"/>
              <a:cs typeface="Calibri" panose="020F0502020204030204" pitchFamily="34" charset="0"/>
            </a:endParaRPr>
          </a:p>
          <a:p>
            <a:pPr fontAlgn="base">
              <a:buClr>
                <a:srgbClr val="6D6E71"/>
              </a:buClr>
            </a:pPr>
            <a:r>
              <a:rPr lang="en-US" sz="1400" dirty="0">
                <a:solidFill>
                  <a:prstClr val="black"/>
                </a:solidFill>
                <a:latin typeface="Calibri" panose="020F0502020204030204" pitchFamily="34" charset="0"/>
                <a:cs typeface="Calibri" panose="020F0502020204030204" pitchFamily="34" charset="0"/>
              </a:rPr>
              <a:t> </a:t>
            </a:r>
          </a:p>
          <a:p>
            <a:pPr fontAlgn="base">
              <a:buClr>
                <a:srgbClr val="6D6E71"/>
              </a:buClr>
            </a:pPr>
            <a:endParaRPr lang="en-US" sz="1400" dirty="0">
              <a:solidFill>
                <a:prstClr val="black"/>
              </a:solidFill>
              <a:latin typeface="Calibri" panose="020F0502020204030204" pitchFamily="34" charset="0"/>
              <a:cs typeface="Calibri" panose="020F0502020204030204" pitchFamily="34" charset="0"/>
            </a:endParaRPr>
          </a:p>
        </p:txBody>
      </p:sp>
      <p:grpSp>
        <p:nvGrpSpPr>
          <p:cNvPr id="30" name="Group 42"/>
          <p:cNvGrpSpPr>
            <a:grpSpLocks noChangeAspect="1"/>
          </p:cNvGrpSpPr>
          <p:nvPr/>
        </p:nvGrpSpPr>
        <p:grpSpPr bwMode="auto">
          <a:xfrm>
            <a:off x="4030775" y="1143000"/>
            <a:ext cx="3963839" cy="3996000"/>
            <a:chOff x="7583488" y="2517860"/>
            <a:chExt cx="9001480" cy="9074065"/>
          </a:xfrm>
        </p:grpSpPr>
        <p:grpSp>
          <p:nvGrpSpPr>
            <p:cNvPr id="31" name="Group 43"/>
            <p:cNvGrpSpPr/>
            <p:nvPr/>
          </p:nvGrpSpPr>
          <p:grpSpPr>
            <a:xfrm>
              <a:off x="7583488" y="2609528"/>
              <a:ext cx="4392608" cy="4392610"/>
              <a:chOff x="8807504" y="2465512"/>
              <a:chExt cx="4392608" cy="4392610"/>
            </a:xfrm>
            <a:solidFill>
              <a:srgbClr val="355B95"/>
            </a:solidFill>
          </p:grpSpPr>
          <p:sp>
            <p:nvSpPr>
              <p:cNvPr id="51" name="Donut 50"/>
              <p:cNvSpPr/>
              <p:nvPr/>
            </p:nvSpPr>
            <p:spPr bwMode="auto">
              <a:xfrm>
                <a:off x="8807504" y="2465512"/>
                <a:ext cx="4392608" cy="4392610"/>
              </a:xfrm>
              <a:prstGeom prst="donut">
                <a:avLst>
                  <a:gd name="adj" fmla="val 17005"/>
                </a:avLst>
              </a:prstGeom>
              <a:grp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52" name="Right Triangle 51"/>
              <p:cNvSpPr/>
              <p:nvPr/>
            </p:nvSpPr>
            <p:spPr bwMode="auto">
              <a:xfrm flipH="1">
                <a:off x="11039872" y="4625752"/>
                <a:ext cx="2160240" cy="2232248"/>
              </a:xfrm>
              <a:prstGeom prst="rtTriangle">
                <a:avLst/>
              </a:prstGeom>
              <a:grp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grpSp>
        <p:grpSp>
          <p:nvGrpSpPr>
            <p:cNvPr id="32" name="Group 44"/>
            <p:cNvGrpSpPr/>
            <p:nvPr/>
          </p:nvGrpSpPr>
          <p:grpSpPr>
            <a:xfrm>
              <a:off x="7583608" y="2517860"/>
              <a:ext cx="4392608" cy="4392610"/>
              <a:chOff x="8807504" y="2465512"/>
              <a:chExt cx="4392608" cy="4392610"/>
            </a:xfrm>
            <a:solidFill>
              <a:srgbClr val="4F89E4"/>
            </a:solidFill>
          </p:grpSpPr>
          <p:sp>
            <p:nvSpPr>
              <p:cNvPr id="49" name="Donut 48"/>
              <p:cNvSpPr/>
              <p:nvPr/>
            </p:nvSpPr>
            <p:spPr bwMode="auto">
              <a:xfrm>
                <a:off x="8807504" y="2465512"/>
                <a:ext cx="4392608" cy="4392610"/>
              </a:xfrm>
              <a:prstGeom prst="donut">
                <a:avLst>
                  <a:gd name="adj" fmla="val 17005"/>
                </a:avLst>
              </a:prstGeom>
              <a:grp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50" name="Right Triangle 49"/>
              <p:cNvSpPr/>
              <p:nvPr/>
            </p:nvSpPr>
            <p:spPr bwMode="auto">
              <a:xfrm flipH="1">
                <a:off x="11039872" y="4625752"/>
                <a:ext cx="2160240" cy="2232248"/>
              </a:xfrm>
              <a:prstGeom prst="rtTriangle">
                <a:avLst/>
              </a:prstGeom>
              <a:grp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grpSp>
        <p:grpSp>
          <p:nvGrpSpPr>
            <p:cNvPr id="33" name="Group 41"/>
            <p:cNvGrpSpPr>
              <a:grpSpLocks/>
            </p:cNvGrpSpPr>
            <p:nvPr/>
          </p:nvGrpSpPr>
          <p:grpSpPr bwMode="auto">
            <a:xfrm flipH="1">
              <a:off x="12192000" y="2609850"/>
              <a:ext cx="4392613" cy="4392613"/>
              <a:chOff x="8807504" y="2465512"/>
              <a:chExt cx="4392608" cy="4392610"/>
            </a:xfrm>
          </p:grpSpPr>
          <p:sp>
            <p:nvSpPr>
              <p:cNvPr id="47" name="Donut 46"/>
              <p:cNvSpPr/>
              <p:nvPr/>
            </p:nvSpPr>
            <p:spPr bwMode="auto">
              <a:xfrm>
                <a:off x="8807149" y="2465596"/>
                <a:ext cx="4392781" cy="4392569"/>
              </a:xfrm>
              <a:prstGeom prst="donut">
                <a:avLst>
                  <a:gd name="adj" fmla="val 17005"/>
                </a:avLst>
              </a:prstGeom>
              <a:solidFill>
                <a:srgbClr val="C8C8C9"/>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48" name="Right Triangle 43"/>
              <p:cNvSpPr>
                <a:spLocks noChangeArrowheads="1"/>
              </p:cNvSpPr>
              <p:nvPr/>
            </p:nvSpPr>
            <p:spPr bwMode="auto">
              <a:xfrm flipH="1">
                <a:off x="11039872" y="4625752"/>
                <a:ext cx="2160240" cy="2232248"/>
              </a:xfrm>
              <a:prstGeom prst="rtTriangle">
                <a:avLst/>
              </a:prstGeom>
              <a:solidFill>
                <a:srgbClr val="C8C8C9"/>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en-US" kern="0" dirty="0">
                  <a:solidFill>
                    <a:sysClr val="windowText" lastClr="000000"/>
                  </a:solidFill>
                  <a:latin typeface="Calibri" panose="020F0502020204030204" pitchFamily="34" charset="0"/>
                  <a:cs typeface="Calibri" panose="020F0502020204030204" pitchFamily="34" charset="0"/>
                </a:endParaRPr>
              </a:p>
            </p:txBody>
          </p:sp>
        </p:grpSp>
        <p:grpSp>
          <p:nvGrpSpPr>
            <p:cNvPr id="34" name="Group 46"/>
            <p:cNvGrpSpPr/>
            <p:nvPr/>
          </p:nvGrpSpPr>
          <p:grpSpPr>
            <a:xfrm flipH="1">
              <a:off x="12192240" y="2517860"/>
              <a:ext cx="4392728" cy="4392610"/>
              <a:chOff x="8807504" y="2465512"/>
              <a:chExt cx="4392608" cy="4392610"/>
            </a:xfrm>
            <a:solidFill>
              <a:srgbClr val="E0E0E0"/>
            </a:solidFill>
          </p:grpSpPr>
          <p:sp>
            <p:nvSpPr>
              <p:cNvPr id="45" name="Donut 44"/>
              <p:cNvSpPr/>
              <p:nvPr/>
            </p:nvSpPr>
            <p:spPr bwMode="auto">
              <a:xfrm>
                <a:off x="8807504" y="2465512"/>
                <a:ext cx="4392608" cy="4392610"/>
              </a:xfrm>
              <a:prstGeom prst="donut">
                <a:avLst>
                  <a:gd name="adj" fmla="val 17005"/>
                </a:avLst>
              </a:prstGeom>
              <a:solidFill>
                <a:srgbClr val="E31837"/>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46" name="Right Triangle 45"/>
              <p:cNvSpPr/>
              <p:nvPr/>
            </p:nvSpPr>
            <p:spPr bwMode="auto">
              <a:xfrm flipH="1">
                <a:off x="11039872" y="4625752"/>
                <a:ext cx="2160240" cy="2232248"/>
              </a:xfrm>
              <a:prstGeom prst="rtTriangle">
                <a:avLst/>
              </a:prstGeom>
              <a:solidFill>
                <a:srgbClr val="E31837"/>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grpSp>
        <p:grpSp>
          <p:nvGrpSpPr>
            <p:cNvPr id="35" name="Group 48"/>
            <p:cNvGrpSpPr>
              <a:grpSpLocks/>
            </p:cNvGrpSpPr>
            <p:nvPr/>
          </p:nvGrpSpPr>
          <p:grpSpPr bwMode="auto">
            <a:xfrm flipV="1">
              <a:off x="7583488" y="7218363"/>
              <a:ext cx="4392612" cy="4373562"/>
              <a:chOff x="8807504" y="2465512"/>
              <a:chExt cx="4392608" cy="4392610"/>
            </a:xfrm>
          </p:grpSpPr>
          <p:sp>
            <p:nvSpPr>
              <p:cNvPr id="43" name="Donut 42"/>
              <p:cNvSpPr/>
              <p:nvPr/>
            </p:nvSpPr>
            <p:spPr bwMode="auto">
              <a:xfrm>
                <a:off x="8807504" y="2465512"/>
                <a:ext cx="4392781" cy="4392569"/>
              </a:xfrm>
              <a:prstGeom prst="donut">
                <a:avLst>
                  <a:gd name="adj" fmla="val 17005"/>
                </a:avLst>
              </a:prstGeom>
              <a:solidFill>
                <a:srgbClr val="C8C8C9"/>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44" name="Right Triangle 50"/>
              <p:cNvSpPr>
                <a:spLocks noChangeArrowheads="1"/>
              </p:cNvSpPr>
              <p:nvPr/>
            </p:nvSpPr>
            <p:spPr bwMode="auto">
              <a:xfrm flipH="1">
                <a:off x="11039872" y="4625752"/>
                <a:ext cx="2160240" cy="2232248"/>
              </a:xfrm>
              <a:prstGeom prst="rtTriangle">
                <a:avLst/>
              </a:prstGeom>
              <a:solidFill>
                <a:srgbClr val="C8C8C9"/>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en-US" kern="0" dirty="0">
                  <a:solidFill>
                    <a:sysClr val="windowText" lastClr="000000"/>
                  </a:solidFill>
                  <a:latin typeface="Calibri" panose="020F0502020204030204" pitchFamily="34" charset="0"/>
                  <a:cs typeface="Calibri" panose="020F0502020204030204" pitchFamily="34" charset="0"/>
                </a:endParaRPr>
              </a:p>
            </p:txBody>
          </p:sp>
        </p:grpSp>
        <p:sp>
          <p:nvSpPr>
            <p:cNvPr id="36" name="Donut 35"/>
            <p:cNvSpPr/>
            <p:nvPr/>
          </p:nvSpPr>
          <p:spPr bwMode="auto">
            <a:xfrm flipV="1">
              <a:off x="7583488" y="7113630"/>
              <a:ext cx="4392785" cy="4371934"/>
            </a:xfrm>
            <a:prstGeom prst="donut">
              <a:avLst>
                <a:gd name="adj" fmla="val 17005"/>
              </a:avLst>
            </a:prstGeom>
            <a:solidFill>
              <a:srgbClr val="E0E0E0"/>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37" name="Right Triangle 53"/>
            <p:cNvSpPr>
              <a:spLocks noChangeArrowheads="1"/>
            </p:cNvSpPr>
            <p:nvPr/>
          </p:nvSpPr>
          <p:spPr bwMode="auto">
            <a:xfrm flipH="1" flipV="1">
              <a:off x="9815513" y="7113588"/>
              <a:ext cx="2160587" cy="2222500"/>
            </a:xfrm>
            <a:prstGeom prst="rtTriangle">
              <a:avLst/>
            </a:prstGeom>
            <a:solidFill>
              <a:srgbClr val="E0E0E0"/>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en-US" kern="0" dirty="0">
                <a:solidFill>
                  <a:sysClr val="windowText" lastClr="000000"/>
                </a:solidFill>
                <a:latin typeface="Calibri" panose="020F0502020204030204" pitchFamily="34" charset="0"/>
                <a:cs typeface="Calibri" panose="020F0502020204030204" pitchFamily="34" charset="0"/>
              </a:endParaRPr>
            </a:p>
          </p:txBody>
        </p:sp>
        <p:grpSp>
          <p:nvGrpSpPr>
            <p:cNvPr id="38" name="Group 54"/>
            <p:cNvGrpSpPr>
              <a:grpSpLocks/>
            </p:cNvGrpSpPr>
            <p:nvPr/>
          </p:nvGrpSpPr>
          <p:grpSpPr bwMode="auto">
            <a:xfrm flipH="1" flipV="1">
              <a:off x="12192000" y="7218363"/>
              <a:ext cx="4392613" cy="4373562"/>
              <a:chOff x="8807504" y="2465512"/>
              <a:chExt cx="4392608" cy="4392610"/>
            </a:xfrm>
          </p:grpSpPr>
          <p:sp>
            <p:nvSpPr>
              <p:cNvPr id="41" name="Donut 40"/>
              <p:cNvSpPr/>
              <p:nvPr/>
            </p:nvSpPr>
            <p:spPr bwMode="auto">
              <a:xfrm>
                <a:off x="8807149" y="2465512"/>
                <a:ext cx="4392781" cy="4392569"/>
              </a:xfrm>
              <a:prstGeom prst="donut">
                <a:avLst>
                  <a:gd name="adj" fmla="val 17005"/>
                </a:avLst>
              </a:prstGeom>
              <a:solidFill>
                <a:srgbClr val="C8C8C9"/>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42" name="Right Triangle 58"/>
              <p:cNvSpPr>
                <a:spLocks noChangeArrowheads="1"/>
              </p:cNvSpPr>
              <p:nvPr/>
            </p:nvSpPr>
            <p:spPr bwMode="auto">
              <a:xfrm flipH="1">
                <a:off x="11039872" y="4625752"/>
                <a:ext cx="2160240" cy="2232248"/>
              </a:xfrm>
              <a:prstGeom prst="rtTriangle">
                <a:avLst/>
              </a:prstGeom>
              <a:solidFill>
                <a:srgbClr val="C8C8C9"/>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en-US" kern="0" dirty="0">
                  <a:solidFill>
                    <a:sysClr val="windowText" lastClr="000000"/>
                  </a:solidFill>
                  <a:latin typeface="Calibri" panose="020F0502020204030204" pitchFamily="34" charset="0"/>
                  <a:cs typeface="Calibri" panose="020F0502020204030204" pitchFamily="34" charset="0"/>
                </a:endParaRPr>
              </a:p>
            </p:txBody>
          </p:sp>
        </p:grpSp>
        <p:sp>
          <p:nvSpPr>
            <p:cNvPr id="39" name="Donut 38"/>
            <p:cNvSpPr/>
            <p:nvPr/>
          </p:nvSpPr>
          <p:spPr bwMode="auto">
            <a:xfrm flipH="1" flipV="1">
              <a:off x="12192182" y="7113630"/>
              <a:ext cx="4392786" cy="4371934"/>
            </a:xfrm>
            <a:prstGeom prst="donut">
              <a:avLst>
                <a:gd name="adj" fmla="val 17005"/>
              </a:avLst>
            </a:prstGeom>
            <a:solidFill>
              <a:srgbClr val="F3901D"/>
            </a:solidFill>
            <a:ln w="25400" cap="flat" cmpd="sng" algn="ctr">
              <a:noFill/>
              <a:prstDash val="solid"/>
              <a:round/>
              <a:headEnd type="none" w="med" len="med"/>
              <a:tailEnd type="none" w="med" len="med"/>
            </a:ln>
            <a:effectLst/>
            <a:extLst/>
          </p:spPr>
          <p:txBody>
            <a:bodyPr/>
            <a:lstStyle/>
            <a:p>
              <a:pPr>
                <a:defRPr/>
              </a:pPr>
              <a:endParaRPr lang="en-US" kern="0" dirty="0">
                <a:solidFill>
                  <a:sysClr val="windowText" lastClr="000000"/>
                </a:solidFill>
                <a:latin typeface="Calibri" panose="020F0502020204030204" pitchFamily="34" charset="0"/>
                <a:ea typeface="ヒラギノ角ゴ ProN W3" charset="0"/>
                <a:cs typeface="Calibri" panose="020F0502020204030204" pitchFamily="34" charset="0"/>
                <a:sym typeface="Gill Sans" charset="0"/>
              </a:endParaRPr>
            </a:p>
          </p:txBody>
        </p:sp>
        <p:sp>
          <p:nvSpPr>
            <p:cNvPr id="40" name="Right Triangle 63"/>
            <p:cNvSpPr>
              <a:spLocks noChangeArrowheads="1"/>
            </p:cNvSpPr>
            <p:nvPr/>
          </p:nvSpPr>
          <p:spPr bwMode="auto">
            <a:xfrm flipV="1">
              <a:off x="12192000" y="7113588"/>
              <a:ext cx="2160588" cy="2222500"/>
            </a:xfrm>
            <a:prstGeom prst="rtTriangle">
              <a:avLst/>
            </a:prstGeom>
            <a:solidFill>
              <a:srgbClr val="F3901D"/>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en-US" kern="0" dirty="0">
                <a:solidFill>
                  <a:sysClr val="windowText" lastClr="000000"/>
                </a:solidFill>
                <a:latin typeface="Calibri" panose="020F0502020204030204" pitchFamily="34" charset="0"/>
                <a:cs typeface="Calibri" panose="020F0502020204030204" pitchFamily="34" charset="0"/>
              </a:endParaRPr>
            </a:p>
          </p:txBody>
        </p:sp>
      </p:grpSp>
      <p:sp>
        <p:nvSpPr>
          <p:cNvPr id="53" name="TextBox 52"/>
          <p:cNvSpPr txBox="1"/>
          <p:nvPr/>
        </p:nvSpPr>
        <p:spPr>
          <a:xfrm>
            <a:off x="6303353" y="3971908"/>
            <a:ext cx="1410272"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Solutions</a:t>
            </a:r>
          </a:p>
        </p:txBody>
      </p:sp>
      <p:sp>
        <p:nvSpPr>
          <p:cNvPr id="54" name="TextBox 53"/>
          <p:cNvSpPr txBox="1"/>
          <p:nvPr/>
        </p:nvSpPr>
        <p:spPr>
          <a:xfrm>
            <a:off x="6361401" y="1887306"/>
            <a:ext cx="1410272"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Collaborative</a:t>
            </a:r>
          </a:p>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Engagement</a:t>
            </a:r>
          </a:p>
        </p:txBody>
      </p:sp>
      <p:sp>
        <p:nvSpPr>
          <p:cNvPr id="55" name="TextBox 54"/>
          <p:cNvSpPr txBox="1"/>
          <p:nvPr/>
        </p:nvSpPr>
        <p:spPr>
          <a:xfrm>
            <a:off x="4292689" y="1908476"/>
            <a:ext cx="1410272"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Maturity</a:t>
            </a:r>
          </a:p>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Assessment</a:t>
            </a:r>
          </a:p>
        </p:txBody>
      </p:sp>
      <p:sp>
        <p:nvSpPr>
          <p:cNvPr id="56" name="TextBox 55"/>
          <p:cNvSpPr txBox="1"/>
          <p:nvPr/>
        </p:nvSpPr>
        <p:spPr>
          <a:xfrm>
            <a:off x="4291080" y="3988734"/>
            <a:ext cx="1410272"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Competency</a:t>
            </a:r>
          </a:p>
          <a:p>
            <a:pPr algn="ctr" fontAlgn="base">
              <a:buClr>
                <a:srgbClr val="6D6E71"/>
              </a:buClr>
            </a:pPr>
            <a:r>
              <a:rPr lang="en-IN" sz="1400" b="1" dirty="0">
                <a:solidFill>
                  <a:prstClr val="black"/>
                </a:solidFill>
                <a:latin typeface="Calibri" panose="020F0502020204030204" pitchFamily="34" charset="0"/>
                <a:cs typeface="Calibri" panose="020F0502020204030204" pitchFamily="34" charset="0"/>
              </a:rPr>
              <a:t>Development</a:t>
            </a:r>
          </a:p>
        </p:txBody>
      </p:sp>
      <p:sp>
        <p:nvSpPr>
          <p:cNvPr id="57" name="TextBox 56"/>
          <p:cNvSpPr txBox="1"/>
          <p:nvPr/>
        </p:nvSpPr>
        <p:spPr>
          <a:xfrm>
            <a:off x="3657624" y="5257951"/>
            <a:ext cx="4924295" cy="246221"/>
          </a:xfrm>
          <a:prstGeom prst="rect">
            <a:avLst/>
          </a:prstGeom>
          <a:solidFill>
            <a:srgbClr val="00B0F0"/>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US" sz="1600" b="1" dirty="0">
                <a:solidFill>
                  <a:prstClr val="white"/>
                </a:solidFill>
                <a:latin typeface="Calibri" panose="020F0502020204030204" pitchFamily="34" charset="0"/>
                <a:cs typeface="Calibri" panose="020F0502020204030204" pitchFamily="34" charset="0"/>
              </a:rPr>
              <a:t>Powered by: </a:t>
            </a:r>
            <a:r>
              <a:rPr lang="en-US" sz="1600" b="1" dirty="0" smtClean="0">
                <a:solidFill>
                  <a:prstClr val="white"/>
                </a:solidFill>
                <a:latin typeface="Calibri" panose="020F0502020204030204" pitchFamily="34" charset="0"/>
                <a:cs typeface="Calibri" panose="020F0502020204030204" pitchFamily="34" charset="0"/>
              </a:rPr>
              <a:t>ADOPT framework  </a:t>
            </a:r>
            <a:endParaRPr lang="en-US" sz="1600" b="1" dirty="0">
              <a:solidFill>
                <a:prstClr val="white"/>
              </a:solidFill>
              <a:latin typeface="Calibri" panose="020F0502020204030204" pitchFamily="34" charset="0"/>
              <a:cs typeface="Calibri" panose="020F0502020204030204" pitchFamily="34" charset="0"/>
            </a:endParaRPr>
          </a:p>
        </p:txBody>
      </p:sp>
      <p:sp>
        <p:nvSpPr>
          <p:cNvPr id="58" name="TextBox 57"/>
          <p:cNvSpPr txBox="1"/>
          <p:nvPr/>
        </p:nvSpPr>
        <p:spPr>
          <a:xfrm>
            <a:off x="3657624" y="5682927"/>
            <a:ext cx="4924295" cy="246221"/>
          </a:xfrm>
          <a:prstGeom prst="rect">
            <a:avLst/>
          </a:prstGeom>
          <a:solidFill>
            <a:srgbClr val="00B0F0"/>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US" sz="1600" b="1" dirty="0">
                <a:solidFill>
                  <a:prstClr val="white"/>
                </a:solidFill>
                <a:latin typeface="Calibri" panose="020F0502020204030204" pitchFamily="34" charset="0"/>
                <a:cs typeface="Calibri" panose="020F0502020204030204" pitchFamily="34" charset="0"/>
              </a:rPr>
              <a:t>Supported by: Dedicated Lab</a:t>
            </a:r>
          </a:p>
        </p:txBody>
      </p:sp>
      <p:sp>
        <p:nvSpPr>
          <p:cNvPr id="59" name="TextBox 58"/>
          <p:cNvSpPr txBox="1"/>
          <p:nvPr/>
        </p:nvSpPr>
        <p:spPr>
          <a:xfrm>
            <a:off x="3657624" y="6111572"/>
            <a:ext cx="4924295" cy="246221"/>
          </a:xfrm>
          <a:prstGeom prst="rect">
            <a:avLst/>
          </a:prstGeom>
          <a:solidFill>
            <a:srgbClr val="00B0F0"/>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US" sz="1600" b="1" dirty="0">
                <a:solidFill>
                  <a:prstClr val="white"/>
                </a:solidFill>
                <a:latin typeface="Calibri" panose="020F0502020204030204" pitchFamily="34" charset="0"/>
                <a:cs typeface="Calibri" panose="020F0502020204030204" pitchFamily="34" charset="0"/>
              </a:rPr>
              <a:t>Empowered by: Leading Partners</a:t>
            </a:r>
          </a:p>
        </p:txBody>
      </p:sp>
      <p:sp>
        <p:nvSpPr>
          <p:cNvPr id="60" name="TextBox 59"/>
          <p:cNvSpPr txBox="1"/>
          <p:nvPr/>
        </p:nvSpPr>
        <p:spPr>
          <a:xfrm>
            <a:off x="2211505" y="679514"/>
            <a:ext cx="8456567"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rgbClr val="6D6E71"/>
              </a:buClr>
            </a:pPr>
            <a:r>
              <a:rPr lang="en-US" sz="1600" b="1" dirty="0">
                <a:solidFill>
                  <a:srgbClr val="00B050"/>
                </a:solidFill>
                <a:latin typeface="Calibri" panose="020F0502020204030204" pitchFamily="34" charset="0"/>
                <a:cs typeface="Calibri" panose="020F0502020204030204" pitchFamily="34" charset="0"/>
              </a:rPr>
              <a:t>Emphasis on protecting the investments by building integrations with existing  tool sets and making it end to end DevOps compliant solution.</a:t>
            </a:r>
            <a:endParaRPr lang="en-IN" sz="1600" b="1"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2749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248" y="379229"/>
            <a:ext cx="10966449" cy="430887"/>
          </a:xfrm>
        </p:spPr>
        <p:txBody>
          <a:bodyPr/>
          <a:lstStyle/>
          <a:p>
            <a:pPr algn="ctr"/>
            <a:r>
              <a:rPr lang="en-US" sz="2800" dirty="0" smtClean="0">
                <a:solidFill>
                  <a:srgbClr val="6D6E71"/>
                </a:solidFill>
                <a:latin typeface="+mj-lt"/>
              </a:rPr>
              <a:t>ADOPT</a:t>
            </a:r>
            <a:r>
              <a:rPr lang="en-US" sz="2800" dirty="0">
                <a:solidFill>
                  <a:srgbClr val="6D6E71"/>
                </a:solidFill>
                <a:latin typeface="+mj-lt"/>
              </a:rPr>
              <a:t> </a:t>
            </a:r>
            <a:r>
              <a:rPr lang="en-US" sz="2800" dirty="0" smtClean="0">
                <a:solidFill>
                  <a:srgbClr val="6D6E71"/>
                </a:solidFill>
                <a:latin typeface="+mj-lt"/>
              </a:rPr>
              <a:t>- Reference Architecture</a:t>
            </a:r>
            <a:endParaRPr lang="en-IN" sz="2800" dirty="0">
              <a:latin typeface="+mj-lt"/>
            </a:endParaRPr>
          </a:p>
        </p:txBody>
      </p:sp>
      <p:grpSp>
        <p:nvGrpSpPr>
          <p:cNvPr id="72" name="Group 92"/>
          <p:cNvGrpSpPr/>
          <p:nvPr/>
        </p:nvGrpSpPr>
        <p:grpSpPr>
          <a:xfrm>
            <a:off x="319637" y="1240944"/>
            <a:ext cx="10875433" cy="484370"/>
            <a:chOff x="407788" y="961400"/>
            <a:chExt cx="8596490" cy="780084"/>
          </a:xfrm>
          <a:solidFill>
            <a:srgbClr val="E31837"/>
          </a:solidFill>
        </p:grpSpPr>
        <p:sp>
          <p:nvSpPr>
            <p:cNvPr id="73" name="Freeform 72"/>
            <p:cNvSpPr/>
            <p:nvPr/>
          </p:nvSpPr>
          <p:spPr>
            <a:xfrm>
              <a:off x="407788" y="961400"/>
              <a:ext cx="2055736" cy="780084"/>
            </a:xfrm>
            <a:custGeom>
              <a:avLst/>
              <a:gdLst>
                <a:gd name="connsiteX0" fmla="*/ 0 w 2055736"/>
                <a:gd name="connsiteY0" fmla="*/ 0 h 780084"/>
                <a:gd name="connsiteX1" fmla="*/ 1665694 w 2055736"/>
                <a:gd name="connsiteY1" fmla="*/ 0 h 780084"/>
                <a:gd name="connsiteX2" fmla="*/ 2055736 w 2055736"/>
                <a:gd name="connsiteY2" fmla="*/ 390042 h 780084"/>
                <a:gd name="connsiteX3" fmla="*/ 1665694 w 2055736"/>
                <a:gd name="connsiteY3" fmla="*/ 780084 h 780084"/>
                <a:gd name="connsiteX4" fmla="*/ 0 w 2055736"/>
                <a:gd name="connsiteY4" fmla="*/ 780084 h 780084"/>
                <a:gd name="connsiteX5" fmla="*/ 390042 w 2055736"/>
                <a:gd name="connsiteY5" fmla="*/ 390042 h 780084"/>
                <a:gd name="connsiteX6" fmla="*/ 0 w 205573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736" h="780084">
                  <a:moveTo>
                    <a:pt x="0" y="0"/>
                  </a:moveTo>
                  <a:lnTo>
                    <a:pt x="1665694" y="0"/>
                  </a:lnTo>
                  <a:lnTo>
                    <a:pt x="2055736" y="390042"/>
                  </a:lnTo>
                  <a:lnTo>
                    <a:pt x="1665694" y="780084"/>
                  </a:lnTo>
                  <a:lnTo>
                    <a:pt x="0" y="780084"/>
                  </a:lnTo>
                  <a:lnTo>
                    <a:pt x="390042" y="390042"/>
                  </a:lnTo>
                  <a:lnTo>
                    <a:pt x="0" y="0"/>
                  </a:lnTo>
                  <a:close/>
                </a:path>
              </a:pathLst>
            </a:custGeom>
            <a:grpFill/>
            <a:ln w="25400" cap="flat" cmpd="sng" algn="ctr">
              <a:solidFill>
                <a:sysClr val="window" lastClr="FFFFFF">
                  <a:hueOff val="0"/>
                  <a:satOff val="0"/>
                  <a:lumOff val="0"/>
                  <a:alphaOff val="0"/>
                </a:sysClr>
              </a:solidFill>
              <a:prstDash val="solid"/>
            </a:ln>
            <a:effectLst/>
          </p:spPr>
          <p:txBody>
            <a:bodyPr spcFirstLastPara="0" vert="horz" wrap="square" lIns="446049" tIns="18669" rIns="408711" bIns="18669" numCol="1" spcCol="1270" anchor="ctr" anchorCtr="0">
              <a:noAutofit/>
            </a:bodyPr>
            <a:lstStyle/>
            <a:p>
              <a:pPr algn="ctr" defTabSz="622220" fontAlgn="base">
                <a:lnSpc>
                  <a:spcPct val="90000"/>
                </a:lnSpc>
                <a:spcBef>
                  <a:spcPct val="0"/>
                </a:spcBef>
                <a:spcAft>
                  <a:spcPct val="35000"/>
                </a:spcAft>
                <a:defRPr/>
              </a:pPr>
              <a:r>
                <a:rPr lang="en-US" sz="1200" b="1" kern="0" dirty="0">
                  <a:solidFill>
                    <a:prstClr val="white"/>
                  </a:solidFill>
                  <a:cs typeface="Arial" pitchFamily="34" charset="0"/>
                </a:rPr>
                <a:t>Continuous Planning</a:t>
              </a:r>
            </a:p>
          </p:txBody>
        </p:sp>
        <p:sp>
          <p:nvSpPr>
            <p:cNvPr id="74" name="Freeform 73"/>
            <p:cNvSpPr/>
            <p:nvPr/>
          </p:nvSpPr>
          <p:spPr>
            <a:xfrm>
              <a:off x="2153831" y="961400"/>
              <a:ext cx="1950210" cy="780084"/>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grpFill/>
            <a:ln w="25400" cap="flat" cmpd="sng" algn="ctr">
              <a:solidFill>
                <a:sysClr val="window" lastClr="FFFFFF">
                  <a:hueOff val="0"/>
                  <a:satOff val="0"/>
                  <a:lumOff val="0"/>
                  <a:alphaOff val="0"/>
                </a:sysClr>
              </a:solidFill>
              <a:prstDash val="solid"/>
            </a:ln>
            <a:effectLst/>
          </p:spPr>
          <p:txBody>
            <a:bodyPr spcFirstLastPara="0" vert="horz" wrap="square" lIns="446049" tIns="18669" rIns="408711" bIns="18669" numCol="1" spcCol="1270" anchor="ctr" anchorCtr="0">
              <a:noAutofit/>
            </a:bodyPr>
            <a:lstStyle/>
            <a:p>
              <a:pPr algn="ctr" defTabSz="622220" fontAlgn="base">
                <a:lnSpc>
                  <a:spcPct val="90000"/>
                </a:lnSpc>
                <a:spcBef>
                  <a:spcPct val="0"/>
                </a:spcBef>
                <a:spcAft>
                  <a:spcPct val="35000"/>
                </a:spcAft>
                <a:defRPr/>
              </a:pPr>
              <a:r>
                <a:rPr lang="en-US" sz="1200" b="1" kern="0" dirty="0">
                  <a:solidFill>
                    <a:prstClr val="white"/>
                  </a:solidFill>
                  <a:cs typeface="Arial" pitchFamily="34" charset="0"/>
                </a:rPr>
                <a:t>Continuous Integration</a:t>
              </a:r>
            </a:p>
          </p:txBody>
        </p:sp>
        <p:sp>
          <p:nvSpPr>
            <p:cNvPr id="75" name="Freeform 74"/>
            <p:cNvSpPr/>
            <p:nvPr/>
          </p:nvSpPr>
          <p:spPr>
            <a:xfrm>
              <a:off x="3794349" y="961400"/>
              <a:ext cx="2036546" cy="780084"/>
            </a:xfrm>
            <a:custGeom>
              <a:avLst/>
              <a:gdLst>
                <a:gd name="connsiteX0" fmla="*/ 0 w 2036546"/>
                <a:gd name="connsiteY0" fmla="*/ 0 h 780084"/>
                <a:gd name="connsiteX1" fmla="*/ 1646504 w 2036546"/>
                <a:gd name="connsiteY1" fmla="*/ 0 h 780084"/>
                <a:gd name="connsiteX2" fmla="*/ 2036546 w 2036546"/>
                <a:gd name="connsiteY2" fmla="*/ 390042 h 780084"/>
                <a:gd name="connsiteX3" fmla="*/ 1646504 w 2036546"/>
                <a:gd name="connsiteY3" fmla="*/ 780084 h 780084"/>
                <a:gd name="connsiteX4" fmla="*/ 0 w 2036546"/>
                <a:gd name="connsiteY4" fmla="*/ 780084 h 780084"/>
                <a:gd name="connsiteX5" fmla="*/ 390042 w 2036546"/>
                <a:gd name="connsiteY5" fmla="*/ 390042 h 780084"/>
                <a:gd name="connsiteX6" fmla="*/ 0 w 203654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6546" h="780084">
                  <a:moveTo>
                    <a:pt x="0" y="0"/>
                  </a:moveTo>
                  <a:lnTo>
                    <a:pt x="1646504" y="0"/>
                  </a:lnTo>
                  <a:lnTo>
                    <a:pt x="2036546" y="390042"/>
                  </a:lnTo>
                  <a:lnTo>
                    <a:pt x="1646504" y="780084"/>
                  </a:lnTo>
                  <a:lnTo>
                    <a:pt x="0" y="780084"/>
                  </a:lnTo>
                  <a:lnTo>
                    <a:pt x="390042" y="390042"/>
                  </a:lnTo>
                  <a:lnTo>
                    <a:pt x="0" y="0"/>
                  </a:lnTo>
                  <a:close/>
                </a:path>
              </a:pathLst>
            </a:custGeom>
            <a:grpFill/>
            <a:ln w="25400" cap="flat" cmpd="sng" algn="ctr">
              <a:solidFill>
                <a:sysClr val="window" lastClr="FFFFFF">
                  <a:hueOff val="0"/>
                  <a:satOff val="0"/>
                  <a:lumOff val="0"/>
                  <a:alphaOff val="0"/>
                </a:sysClr>
              </a:solidFill>
              <a:prstDash val="solid"/>
            </a:ln>
            <a:effectLst/>
          </p:spPr>
          <p:txBody>
            <a:bodyPr spcFirstLastPara="0" vert="horz" wrap="square" lIns="446049" tIns="18669" rIns="408711" bIns="18669" numCol="1" spcCol="1270" anchor="ctr" anchorCtr="0">
              <a:noAutofit/>
            </a:bodyPr>
            <a:lstStyle/>
            <a:p>
              <a:pPr algn="ctr" defTabSz="622220" fontAlgn="base">
                <a:lnSpc>
                  <a:spcPct val="90000"/>
                </a:lnSpc>
                <a:spcBef>
                  <a:spcPct val="0"/>
                </a:spcBef>
                <a:spcAft>
                  <a:spcPct val="35000"/>
                </a:spcAft>
                <a:defRPr/>
              </a:pPr>
              <a:r>
                <a:rPr lang="en-US" sz="1200" b="1" kern="0" dirty="0">
                  <a:solidFill>
                    <a:prstClr val="white"/>
                  </a:solidFill>
                  <a:cs typeface="Arial" pitchFamily="34" charset="0"/>
                </a:rPr>
                <a:t>Continuous Testing </a:t>
              </a:r>
            </a:p>
          </p:txBody>
        </p:sp>
        <p:sp>
          <p:nvSpPr>
            <p:cNvPr id="76" name="Freeform 75"/>
            <p:cNvSpPr/>
            <p:nvPr/>
          </p:nvSpPr>
          <p:spPr>
            <a:xfrm>
              <a:off x="5521163" y="961400"/>
              <a:ext cx="1950210" cy="780084"/>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grpFill/>
            <a:ln w="25400" cap="flat" cmpd="sng" algn="ctr">
              <a:solidFill>
                <a:sysClr val="window" lastClr="FFFFFF">
                  <a:hueOff val="0"/>
                  <a:satOff val="0"/>
                  <a:lumOff val="0"/>
                  <a:alphaOff val="0"/>
                </a:sysClr>
              </a:solidFill>
              <a:prstDash val="solid"/>
            </a:ln>
            <a:effectLst/>
          </p:spPr>
          <p:txBody>
            <a:bodyPr spcFirstLastPara="0" vert="horz" wrap="square" lIns="446049" tIns="18669" rIns="408711" bIns="18669" numCol="1" spcCol="1270" anchor="ctr" anchorCtr="0">
              <a:noAutofit/>
            </a:bodyPr>
            <a:lstStyle/>
            <a:p>
              <a:pPr algn="ctr" defTabSz="622220" fontAlgn="base">
                <a:lnSpc>
                  <a:spcPct val="90000"/>
                </a:lnSpc>
                <a:spcBef>
                  <a:spcPct val="0"/>
                </a:spcBef>
                <a:spcAft>
                  <a:spcPct val="35000"/>
                </a:spcAft>
                <a:defRPr/>
              </a:pPr>
              <a:r>
                <a:rPr lang="en-US" sz="1200" b="1" kern="0" dirty="0">
                  <a:solidFill>
                    <a:prstClr val="white"/>
                  </a:solidFill>
                  <a:cs typeface="Arial" pitchFamily="34" charset="0"/>
                </a:rPr>
                <a:t>Continuous Deployment</a:t>
              </a:r>
            </a:p>
          </p:txBody>
        </p:sp>
        <p:sp>
          <p:nvSpPr>
            <p:cNvPr id="77" name="Freeform 76"/>
            <p:cNvSpPr/>
            <p:nvPr/>
          </p:nvSpPr>
          <p:spPr>
            <a:xfrm>
              <a:off x="7161641" y="961400"/>
              <a:ext cx="1842637" cy="780084"/>
            </a:xfrm>
            <a:custGeom>
              <a:avLst/>
              <a:gdLst>
                <a:gd name="connsiteX0" fmla="*/ 0 w 1842637"/>
                <a:gd name="connsiteY0" fmla="*/ 0 h 780084"/>
                <a:gd name="connsiteX1" fmla="*/ 1452595 w 1842637"/>
                <a:gd name="connsiteY1" fmla="*/ 0 h 780084"/>
                <a:gd name="connsiteX2" fmla="*/ 1842637 w 1842637"/>
                <a:gd name="connsiteY2" fmla="*/ 390042 h 780084"/>
                <a:gd name="connsiteX3" fmla="*/ 1452595 w 1842637"/>
                <a:gd name="connsiteY3" fmla="*/ 780084 h 780084"/>
                <a:gd name="connsiteX4" fmla="*/ 0 w 1842637"/>
                <a:gd name="connsiteY4" fmla="*/ 780084 h 780084"/>
                <a:gd name="connsiteX5" fmla="*/ 390042 w 1842637"/>
                <a:gd name="connsiteY5" fmla="*/ 390042 h 780084"/>
                <a:gd name="connsiteX6" fmla="*/ 0 w 1842637"/>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2637" h="780084">
                  <a:moveTo>
                    <a:pt x="0" y="0"/>
                  </a:moveTo>
                  <a:lnTo>
                    <a:pt x="1452595" y="0"/>
                  </a:lnTo>
                  <a:lnTo>
                    <a:pt x="1842637" y="390042"/>
                  </a:lnTo>
                  <a:lnTo>
                    <a:pt x="1452595" y="780084"/>
                  </a:lnTo>
                  <a:lnTo>
                    <a:pt x="0" y="780084"/>
                  </a:lnTo>
                  <a:lnTo>
                    <a:pt x="390042" y="390042"/>
                  </a:lnTo>
                  <a:lnTo>
                    <a:pt x="0" y="0"/>
                  </a:lnTo>
                  <a:close/>
                </a:path>
              </a:pathLst>
            </a:custGeom>
            <a:grpFill/>
            <a:ln w="25400" cap="flat" cmpd="sng" algn="ctr">
              <a:solidFill>
                <a:sysClr val="window" lastClr="FFFFFF">
                  <a:hueOff val="0"/>
                  <a:satOff val="0"/>
                  <a:lumOff val="0"/>
                  <a:alphaOff val="0"/>
                </a:sysClr>
              </a:solidFill>
              <a:prstDash val="solid"/>
            </a:ln>
            <a:effectLst/>
          </p:spPr>
          <p:txBody>
            <a:bodyPr spcFirstLastPara="0" vert="horz" wrap="square" lIns="446049" tIns="18669" rIns="408711" bIns="18669" numCol="1" spcCol="1270" anchor="ctr" anchorCtr="0">
              <a:noAutofit/>
            </a:bodyPr>
            <a:lstStyle/>
            <a:p>
              <a:pPr algn="ctr" defTabSz="622220" fontAlgn="base">
                <a:lnSpc>
                  <a:spcPct val="90000"/>
                </a:lnSpc>
                <a:spcBef>
                  <a:spcPct val="0"/>
                </a:spcBef>
                <a:spcAft>
                  <a:spcPct val="35000"/>
                </a:spcAft>
                <a:defRPr/>
              </a:pPr>
              <a:r>
                <a:rPr lang="en-US" sz="1200" b="1" kern="0" dirty="0">
                  <a:solidFill>
                    <a:prstClr val="white"/>
                  </a:solidFill>
                  <a:cs typeface="Arial" pitchFamily="34" charset="0"/>
                </a:rPr>
                <a:t>Continuous Monitoring </a:t>
              </a:r>
            </a:p>
          </p:txBody>
        </p:sp>
      </p:grpSp>
      <p:grpSp>
        <p:nvGrpSpPr>
          <p:cNvPr id="78" name="Group 77"/>
          <p:cNvGrpSpPr/>
          <p:nvPr/>
        </p:nvGrpSpPr>
        <p:grpSpPr>
          <a:xfrm>
            <a:off x="851256" y="2023161"/>
            <a:ext cx="10277661" cy="1905057"/>
            <a:chOff x="892440" y="2096148"/>
            <a:chExt cx="7708246" cy="1905057"/>
          </a:xfrm>
        </p:grpSpPr>
        <p:cxnSp>
          <p:nvCxnSpPr>
            <p:cNvPr id="79" name="Straight Arrow Connector 78"/>
            <p:cNvCxnSpPr/>
            <p:nvPr/>
          </p:nvCxnSpPr>
          <p:spPr>
            <a:xfrm flipH="1">
              <a:off x="2614640" y="2322973"/>
              <a:ext cx="1" cy="0"/>
            </a:xfrm>
            <a:prstGeom prst="straightConnector1">
              <a:avLst/>
            </a:prstGeom>
            <a:noFill/>
            <a:ln w="28575" cap="rnd" cmpd="sng" algn="ctr">
              <a:solidFill>
                <a:srgbClr val="82ACE6"/>
              </a:solidFill>
              <a:prstDash val="sysDot"/>
              <a:headEnd type="triangle" w="med" len="med"/>
              <a:tailEnd type="triangle" w="med" len="med"/>
            </a:ln>
            <a:effectLst/>
          </p:spPr>
        </p:cxnSp>
        <p:grpSp>
          <p:nvGrpSpPr>
            <p:cNvPr id="80" name="Group 69"/>
            <p:cNvGrpSpPr/>
            <p:nvPr/>
          </p:nvGrpSpPr>
          <p:grpSpPr>
            <a:xfrm>
              <a:off x="904035" y="2096148"/>
              <a:ext cx="7669603" cy="313223"/>
              <a:chOff x="283265" y="1265253"/>
              <a:chExt cx="8287217" cy="396765"/>
            </a:xfrm>
          </p:grpSpPr>
          <p:sp>
            <p:nvSpPr>
              <p:cNvPr id="101" name="Freeform 100"/>
              <p:cNvSpPr/>
              <p:nvPr/>
            </p:nvSpPr>
            <p:spPr>
              <a:xfrm>
                <a:off x="283265" y="1265253"/>
                <a:ext cx="8287217" cy="39676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DBC5F">
                  <a:lumMod val="20000"/>
                  <a:lumOff val="80000"/>
                </a:srgbClr>
              </a:solidFill>
              <a:ln w="12700" cap="flat" cmpd="sng" algn="ctr">
                <a:solidFill>
                  <a:srgbClr val="FDBC5F"/>
                </a:solidFill>
                <a:prstDash val="solid"/>
              </a:ln>
              <a:effectLst/>
            </p:spPr>
            <p:txBody>
              <a:bodyPr spcFirstLastPara="0" vert="horz" wrap="square" lIns="50887" tIns="50887" rIns="50887" bIns="50887" numCol="1" spcCol="1542" anchor="t" anchorCtr="0">
                <a:noAutofit/>
              </a:bodyPr>
              <a:lstStyle/>
              <a:p>
                <a:pPr defTabSz="593607" fontAlgn="base">
                  <a:lnSpc>
                    <a:spcPct val="90000"/>
                  </a:lnSpc>
                  <a:spcBef>
                    <a:spcPct val="0"/>
                  </a:spcBef>
                  <a:spcAft>
                    <a:spcPct val="35000"/>
                  </a:spcAft>
                  <a:defRPr/>
                </a:pPr>
                <a:r>
                  <a:rPr lang="en-US" sz="800" b="1" kern="0" dirty="0">
                    <a:solidFill>
                      <a:srgbClr val="000000"/>
                    </a:solidFill>
                    <a:cs typeface="Arial" pitchFamily="34" charset="0"/>
                  </a:rPr>
                  <a:t>TechM ADOPT</a:t>
                </a:r>
              </a:p>
            </p:txBody>
          </p:sp>
          <p:sp>
            <p:nvSpPr>
              <p:cNvPr id="102" name="Rounded Rectangle 101"/>
              <p:cNvSpPr/>
              <p:nvPr/>
            </p:nvSpPr>
            <p:spPr>
              <a:xfrm>
                <a:off x="1926064" y="1369067"/>
                <a:ext cx="1333339" cy="237237"/>
              </a:xfrm>
              <a:prstGeom prst="roundRect">
                <a:avLst/>
              </a:prstGeom>
              <a:solidFill>
                <a:sysClr val="windowText" lastClr="000000">
                  <a:lumMod val="20000"/>
                  <a:lumOff val="80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 Ordering Platform</a:t>
                </a:r>
              </a:p>
            </p:txBody>
          </p:sp>
          <p:sp>
            <p:nvSpPr>
              <p:cNvPr id="103" name="Rounded Rectangle 102"/>
              <p:cNvSpPr/>
              <p:nvPr/>
            </p:nvSpPr>
            <p:spPr>
              <a:xfrm>
                <a:off x="3410533" y="1369067"/>
                <a:ext cx="1689352" cy="237237"/>
              </a:xfrm>
              <a:prstGeom prst="roundRect">
                <a:avLst/>
              </a:prstGeom>
              <a:solidFill>
                <a:sysClr val="windowText" lastClr="000000">
                  <a:lumMod val="20000"/>
                  <a:lumOff val="80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Reports and Dashboard </a:t>
                </a:r>
              </a:p>
            </p:txBody>
          </p:sp>
          <p:sp>
            <p:nvSpPr>
              <p:cNvPr id="104" name="Rounded Rectangle 103"/>
              <p:cNvSpPr/>
              <p:nvPr/>
            </p:nvSpPr>
            <p:spPr>
              <a:xfrm>
                <a:off x="5251015" y="1369067"/>
                <a:ext cx="1262937" cy="237237"/>
              </a:xfrm>
              <a:prstGeom prst="roundRect">
                <a:avLst/>
              </a:prstGeom>
              <a:solidFill>
                <a:sysClr val="windowText" lastClr="000000">
                  <a:lumMod val="20000"/>
                  <a:lumOff val="80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  Administration</a:t>
                </a:r>
              </a:p>
            </p:txBody>
          </p:sp>
        </p:grpSp>
        <p:cxnSp>
          <p:nvCxnSpPr>
            <p:cNvPr id="81" name="Straight Arrow Connector 80"/>
            <p:cNvCxnSpPr/>
            <p:nvPr/>
          </p:nvCxnSpPr>
          <p:spPr>
            <a:xfrm flipH="1">
              <a:off x="3295094" y="3511122"/>
              <a:ext cx="1" cy="0"/>
            </a:xfrm>
            <a:prstGeom prst="straightConnector1">
              <a:avLst/>
            </a:prstGeom>
            <a:noFill/>
            <a:ln w="28575" cap="rnd" cmpd="sng" algn="ctr">
              <a:solidFill>
                <a:srgbClr val="82ACE6"/>
              </a:solidFill>
              <a:prstDash val="sysDot"/>
              <a:headEnd type="triangle" w="med" len="med"/>
              <a:tailEnd type="triangle" w="med" len="med"/>
            </a:ln>
            <a:effectLst/>
          </p:spPr>
        </p:cxnSp>
        <p:sp>
          <p:nvSpPr>
            <p:cNvPr id="82" name="Rounded Rectangle 81"/>
            <p:cNvSpPr/>
            <p:nvPr/>
          </p:nvSpPr>
          <p:spPr>
            <a:xfrm>
              <a:off x="892440" y="2711455"/>
              <a:ext cx="7708246" cy="1289750"/>
            </a:xfrm>
            <a:prstGeom prst="roundRect">
              <a:avLst>
                <a:gd name="adj" fmla="val 2933"/>
              </a:avLst>
            </a:prstGeom>
            <a:solidFill>
              <a:srgbClr val="A7A9AC">
                <a:lumMod val="20000"/>
                <a:lumOff val="80000"/>
              </a:srgbClr>
            </a:solidFill>
            <a:ln w="12700" cap="flat" cmpd="sng" algn="ctr">
              <a:noFill/>
              <a:prstDash val="solid"/>
            </a:ln>
            <a:effectLst/>
          </p:spPr>
          <p:txBody>
            <a:bodyPr lIns="0" tIns="0" rIns="0" bIns="0" rtlCol="0" anchor="ctr"/>
            <a:lstStyle/>
            <a:p>
              <a:pPr algn="ctr" defTabSz="914342" fontAlgn="base">
                <a:spcBef>
                  <a:spcPct val="0"/>
                </a:spcBef>
                <a:spcAft>
                  <a:spcPts val="600"/>
                </a:spcAft>
                <a:defRPr/>
              </a:pPr>
              <a:endParaRPr lang="en-US" sz="800" kern="0" dirty="0">
                <a:solidFill>
                  <a:sysClr val="window" lastClr="FFFFFF"/>
                </a:solidFill>
                <a:ea typeface="Segoe UI" pitchFamily="34" charset="0"/>
                <a:cs typeface="Arial" pitchFamily="34" charset="0"/>
              </a:endParaRPr>
            </a:p>
          </p:txBody>
        </p:sp>
        <p:grpSp>
          <p:nvGrpSpPr>
            <p:cNvPr id="83" name="Group 77"/>
            <p:cNvGrpSpPr/>
            <p:nvPr/>
          </p:nvGrpSpPr>
          <p:grpSpPr>
            <a:xfrm>
              <a:off x="1009941" y="2762249"/>
              <a:ext cx="7471550" cy="426541"/>
              <a:chOff x="239554" y="4217235"/>
              <a:chExt cx="8061130" cy="540307"/>
            </a:xfrm>
          </p:grpSpPr>
          <p:sp>
            <p:nvSpPr>
              <p:cNvPr id="98" name="AutoShape 4"/>
              <p:cNvSpPr>
                <a:spLocks noChangeArrowheads="1"/>
              </p:cNvSpPr>
              <p:nvPr/>
            </p:nvSpPr>
            <p:spPr bwMode="auto">
              <a:xfrm>
                <a:off x="249831" y="4217235"/>
                <a:ext cx="8050853" cy="481764"/>
              </a:xfrm>
              <a:prstGeom prst="roundRect">
                <a:avLst>
                  <a:gd name="adj" fmla="val 8747"/>
                </a:avLst>
              </a:prstGeom>
              <a:solidFill>
                <a:srgbClr val="A7A9AC"/>
              </a:solidFill>
              <a:ln w="12700" cap="flat" cmpd="sng" algn="ctr">
                <a:solidFill>
                  <a:srgbClr val="A7A9AC">
                    <a:shade val="50000"/>
                  </a:srgbClr>
                </a:solidFill>
                <a:prstDash val="solid"/>
              </a:ln>
              <a:effectLst/>
            </p:spPr>
            <p:txBody>
              <a:bodyPr lIns="0" rIns="0" bIns="137160" anchor="b" anchorCtr="1"/>
              <a:lstStyle/>
              <a:p>
                <a:pPr algn="ctr" defTabSz="914342" fontAlgn="base">
                  <a:spcBef>
                    <a:spcPct val="0"/>
                  </a:spcBef>
                  <a:spcAft>
                    <a:spcPts val="600"/>
                  </a:spcAft>
                  <a:defRPr/>
                </a:pPr>
                <a:endParaRPr lang="en-US" sz="800" kern="0" dirty="0">
                  <a:solidFill>
                    <a:sysClr val="windowText" lastClr="000000"/>
                  </a:solidFill>
                  <a:ea typeface="Segoe UI" pitchFamily="34" charset="0"/>
                  <a:cs typeface="Arial" pitchFamily="34" charset="0"/>
                </a:endParaRPr>
              </a:p>
            </p:txBody>
          </p:sp>
          <p:sp>
            <p:nvSpPr>
              <p:cNvPr id="99" name="AutoShape 4"/>
              <p:cNvSpPr>
                <a:spLocks noChangeArrowheads="1"/>
              </p:cNvSpPr>
              <p:nvPr/>
            </p:nvSpPr>
            <p:spPr bwMode="auto">
              <a:xfrm>
                <a:off x="239554" y="4441241"/>
                <a:ext cx="7968062" cy="316301"/>
              </a:xfrm>
              <a:prstGeom prst="roundRect">
                <a:avLst>
                  <a:gd name="adj" fmla="val 8747"/>
                </a:avLst>
              </a:prstGeom>
              <a:noFill/>
              <a:ln w="6350">
                <a:noFill/>
              </a:ln>
              <a:effectLst/>
            </p:spPr>
            <p:txBody>
              <a:bodyPr lIns="0" rIns="0" bIns="137160" anchor="ctr" anchorCtr="1"/>
              <a:lstStyle/>
              <a:p>
                <a:pPr algn="ctr" defTabSz="457141" fontAlgn="base">
                  <a:spcBef>
                    <a:spcPct val="0"/>
                  </a:spcBef>
                  <a:spcAft>
                    <a:spcPts val="600"/>
                  </a:spcAft>
                  <a:defRPr/>
                </a:pPr>
                <a:r>
                  <a:rPr lang="en-US" sz="900" kern="0" dirty="0">
                    <a:solidFill>
                      <a:prstClr val="black"/>
                    </a:solidFill>
                    <a:ea typeface="Segoe UI" pitchFamily="34" charset="0"/>
                    <a:cs typeface="Arial" pitchFamily="34" charset="0"/>
                  </a:rPr>
                  <a:t>Control center for build pipelines, deployment pipelines and delivery pipelines</a:t>
                </a:r>
              </a:p>
            </p:txBody>
          </p:sp>
          <p:sp>
            <p:nvSpPr>
              <p:cNvPr id="100" name="TextBox 99"/>
              <p:cNvSpPr txBox="1"/>
              <p:nvPr/>
            </p:nvSpPr>
            <p:spPr>
              <a:xfrm>
                <a:off x="2105945" y="4279682"/>
                <a:ext cx="4394484" cy="17543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457141" fontAlgn="base">
                  <a:spcBef>
                    <a:spcPct val="0"/>
                  </a:spcBef>
                  <a:spcAft>
                    <a:spcPct val="0"/>
                  </a:spcAft>
                  <a:buClr>
                    <a:srgbClr val="58676D"/>
                  </a:buClr>
                  <a:defRPr/>
                </a:pPr>
                <a:r>
                  <a:rPr lang="en-US" sz="900" b="1" kern="0" dirty="0">
                    <a:solidFill>
                      <a:prstClr val="black"/>
                    </a:solidFill>
                    <a:ea typeface="Segoe UI" pitchFamily="34" charset="0"/>
                    <a:cs typeface="Arial" pitchFamily="34" charset="0"/>
                  </a:rPr>
                  <a:t>Integrated ALM   </a:t>
                </a:r>
              </a:p>
            </p:txBody>
          </p:sp>
        </p:grpSp>
        <p:sp>
          <p:nvSpPr>
            <p:cNvPr id="84" name="Freeform 83"/>
            <p:cNvSpPr/>
            <p:nvPr/>
          </p:nvSpPr>
          <p:spPr>
            <a:xfrm>
              <a:off x="3437654" y="3470124"/>
              <a:ext cx="1378192" cy="168541"/>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ysClr val="window" lastClr="FFFFFF">
                <a:lumMod val="75000"/>
              </a:sysClr>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solidFill>
                  <a:cs typeface="Arial" pitchFamily="34" charset="0"/>
                </a:rPr>
                <a:t>SCM</a:t>
              </a:r>
            </a:p>
          </p:txBody>
        </p:sp>
        <p:sp>
          <p:nvSpPr>
            <p:cNvPr id="85" name="Rectangle 84"/>
            <p:cNvSpPr/>
            <p:nvPr/>
          </p:nvSpPr>
          <p:spPr>
            <a:xfrm>
              <a:off x="2464896" y="3469388"/>
              <a:ext cx="932263"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Code Search</a:t>
              </a:r>
            </a:p>
          </p:txBody>
        </p:sp>
        <p:sp>
          <p:nvSpPr>
            <p:cNvPr id="86" name="Rectangle 85"/>
            <p:cNvSpPr/>
            <p:nvPr/>
          </p:nvSpPr>
          <p:spPr>
            <a:xfrm>
              <a:off x="4856341" y="3469388"/>
              <a:ext cx="1930428"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Code Review</a:t>
              </a:r>
            </a:p>
          </p:txBody>
        </p:sp>
        <p:sp>
          <p:nvSpPr>
            <p:cNvPr id="87" name="Rectangle 86"/>
            <p:cNvSpPr/>
            <p:nvPr/>
          </p:nvSpPr>
          <p:spPr>
            <a:xfrm>
              <a:off x="1009378" y="3469388"/>
              <a:ext cx="1415023"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Epics &amp; User Stories</a:t>
              </a:r>
            </a:p>
          </p:txBody>
        </p:sp>
        <p:sp>
          <p:nvSpPr>
            <p:cNvPr id="88" name="Freeform 87"/>
            <p:cNvSpPr/>
            <p:nvPr/>
          </p:nvSpPr>
          <p:spPr>
            <a:xfrm>
              <a:off x="1013460" y="3721978"/>
              <a:ext cx="7493080" cy="21934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A7A9AC"/>
            </a:solidFill>
            <a:ln w="12700" cap="flat" cmpd="sng" algn="ctr">
              <a:solidFill>
                <a:srgbClr val="A7A9AC">
                  <a:shade val="50000"/>
                </a:srgbClr>
              </a:solidFill>
              <a:prstDash val="solid"/>
            </a:ln>
            <a:effectLst/>
          </p:spPr>
          <p:txBody>
            <a:bodyPr spcFirstLastPara="0" vert="horz" wrap="square" lIns="50887" tIns="50887" rIns="50887" bIns="50887" numCol="1" spcCol="1542" anchor="ctr" anchorCtr="0">
              <a:noAutofit/>
            </a:bodyPr>
            <a:lstStyle/>
            <a:p>
              <a:pPr algn="ctr" defTabSz="593607" fontAlgn="base">
                <a:lnSpc>
                  <a:spcPct val="90000"/>
                </a:lnSpc>
                <a:spcBef>
                  <a:spcPct val="0"/>
                </a:spcBef>
                <a:spcAft>
                  <a:spcPct val="35000"/>
                </a:spcAft>
                <a:defRPr/>
              </a:pPr>
              <a:r>
                <a:rPr lang="en-US" sz="800" b="1" kern="0" dirty="0">
                  <a:solidFill>
                    <a:prstClr val="black"/>
                  </a:solidFill>
                  <a:ea typeface="Segoe UI" pitchFamily="34" charset="0"/>
                  <a:cs typeface="Arial" pitchFamily="34" charset="0"/>
                </a:rPr>
                <a:t>                  </a:t>
              </a:r>
              <a:r>
                <a:rPr lang="en-US" sz="800" b="1" kern="0" dirty="0" smtClean="0">
                  <a:solidFill>
                    <a:prstClr val="black"/>
                  </a:solidFill>
                  <a:ea typeface="Segoe UI" pitchFamily="34" charset="0"/>
                  <a:cs typeface="Arial" pitchFamily="34" charset="0"/>
                </a:rPr>
                <a:t>Orchestration  </a:t>
              </a:r>
              <a:endParaRPr lang="en-US" sz="800" b="1" kern="0" dirty="0">
                <a:solidFill>
                  <a:prstClr val="black"/>
                </a:solidFill>
                <a:ea typeface="Segoe UI" pitchFamily="34" charset="0"/>
                <a:cs typeface="Arial" pitchFamily="34" charset="0"/>
              </a:endParaRPr>
            </a:p>
          </p:txBody>
        </p:sp>
        <p:sp>
          <p:nvSpPr>
            <p:cNvPr id="89" name="Rectangle 88"/>
            <p:cNvSpPr/>
            <p:nvPr/>
          </p:nvSpPr>
          <p:spPr>
            <a:xfrm>
              <a:off x="1009378" y="3257864"/>
              <a:ext cx="1187886"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Project  Trackers</a:t>
              </a:r>
            </a:p>
          </p:txBody>
        </p:sp>
        <p:sp>
          <p:nvSpPr>
            <p:cNvPr id="90" name="Rectangle 89"/>
            <p:cNvSpPr/>
            <p:nvPr/>
          </p:nvSpPr>
          <p:spPr>
            <a:xfrm>
              <a:off x="7161359" y="3257864"/>
              <a:ext cx="1401413"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Change Management</a:t>
              </a:r>
            </a:p>
          </p:txBody>
        </p:sp>
        <p:sp>
          <p:nvSpPr>
            <p:cNvPr id="91" name="Rectangle 90"/>
            <p:cNvSpPr/>
            <p:nvPr/>
          </p:nvSpPr>
          <p:spPr>
            <a:xfrm>
              <a:off x="6827266" y="3469388"/>
              <a:ext cx="1735506"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Reports and Dashboards</a:t>
              </a:r>
            </a:p>
          </p:txBody>
        </p:sp>
        <p:sp>
          <p:nvSpPr>
            <p:cNvPr id="92" name="Rectangle 91"/>
            <p:cNvSpPr/>
            <p:nvPr/>
          </p:nvSpPr>
          <p:spPr>
            <a:xfrm>
              <a:off x="5581326" y="3257864"/>
              <a:ext cx="1521296"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Issue  management</a:t>
              </a:r>
            </a:p>
          </p:txBody>
        </p:sp>
        <p:sp>
          <p:nvSpPr>
            <p:cNvPr id="93" name="Freeform 92"/>
            <p:cNvSpPr/>
            <p:nvPr/>
          </p:nvSpPr>
          <p:spPr>
            <a:xfrm>
              <a:off x="904035" y="2436411"/>
              <a:ext cx="7669603" cy="25583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E31837">
                <a:lumMod val="20000"/>
                <a:lumOff val="80000"/>
              </a:srgbClr>
            </a:solidFill>
            <a:ln w="12700" cap="flat" cmpd="sng" algn="ctr">
              <a:solidFill>
                <a:srgbClr val="E31837"/>
              </a:solid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srgbClr val="000000"/>
                  </a:solidFill>
                  <a:cs typeface="Arial" pitchFamily="34" charset="0"/>
                </a:rPr>
                <a:t>Collaboration / Document Management /  Wiki </a:t>
              </a:r>
            </a:p>
          </p:txBody>
        </p:sp>
        <p:sp>
          <p:nvSpPr>
            <p:cNvPr id="94" name="Rounded Rectangle 93"/>
            <p:cNvSpPr/>
            <p:nvPr/>
          </p:nvSpPr>
          <p:spPr>
            <a:xfrm>
              <a:off x="6810241" y="2178103"/>
              <a:ext cx="1405192" cy="187285"/>
            </a:xfrm>
            <a:prstGeom prst="roundRect">
              <a:avLst/>
            </a:prstGeom>
            <a:solidFill>
              <a:sysClr val="windowText" lastClr="000000">
                <a:lumMod val="20000"/>
                <a:lumOff val="80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  User Management</a:t>
              </a:r>
            </a:p>
          </p:txBody>
        </p:sp>
        <p:sp>
          <p:nvSpPr>
            <p:cNvPr id="95" name="Rectangle 94"/>
            <p:cNvSpPr/>
            <p:nvPr/>
          </p:nvSpPr>
          <p:spPr>
            <a:xfrm>
              <a:off x="3229322" y="3257864"/>
              <a:ext cx="908949"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Build Tracker</a:t>
              </a:r>
            </a:p>
          </p:txBody>
        </p:sp>
        <p:sp>
          <p:nvSpPr>
            <p:cNvPr id="96" name="Rectangle 95"/>
            <p:cNvSpPr/>
            <p:nvPr/>
          </p:nvSpPr>
          <p:spPr>
            <a:xfrm>
              <a:off x="4197010" y="3257864"/>
              <a:ext cx="1325577"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Deployment  Tracker</a:t>
              </a:r>
            </a:p>
          </p:txBody>
        </p:sp>
        <p:sp>
          <p:nvSpPr>
            <p:cNvPr id="97" name="Rectangle 96"/>
            <p:cNvSpPr/>
            <p:nvPr/>
          </p:nvSpPr>
          <p:spPr>
            <a:xfrm>
              <a:off x="2256003" y="3257864"/>
              <a:ext cx="914580" cy="169277"/>
            </a:xfrm>
            <a:prstGeom prst="rect">
              <a:avLst/>
            </a:prstGeom>
            <a:solidFill>
              <a:sysClr val="window" lastClr="FFFFFF">
                <a:lumMod val="75000"/>
              </a:sysClr>
            </a:solidFill>
            <a:ln w="25400" cap="flat" cmpd="sng" algn="ctr">
              <a:noFill/>
              <a:prstDash val="solid"/>
            </a:ln>
            <a:effectLst/>
          </p:spPr>
          <p:txBody>
            <a:bodyPr wrap="square" lIns="0" tIns="0" rIns="0">
              <a:spAutoFit/>
            </a:bodyPr>
            <a:lstStyle/>
            <a:p>
              <a:pPr algn="ctr" defTabSz="914342" fontAlgn="base">
                <a:spcBef>
                  <a:spcPct val="0"/>
                </a:spcBef>
                <a:spcAft>
                  <a:spcPct val="0"/>
                </a:spcAft>
                <a:defRPr/>
              </a:pPr>
              <a:r>
                <a:rPr lang="en-US" sz="800" b="1" kern="0" dirty="0">
                  <a:solidFill>
                    <a:prstClr val="black"/>
                  </a:solidFill>
                  <a:cs typeface="Arial" pitchFamily="34" charset="0"/>
                </a:rPr>
                <a:t>Defect Tracker</a:t>
              </a:r>
            </a:p>
          </p:txBody>
        </p:sp>
      </p:grpSp>
      <p:grpSp>
        <p:nvGrpSpPr>
          <p:cNvPr id="105" name="Group 104"/>
          <p:cNvGrpSpPr/>
          <p:nvPr/>
        </p:nvGrpSpPr>
        <p:grpSpPr>
          <a:xfrm>
            <a:off x="866737" y="3928152"/>
            <a:ext cx="10226137" cy="431115"/>
            <a:chOff x="904035" y="4001206"/>
            <a:chExt cx="7669603" cy="431115"/>
          </a:xfrm>
        </p:grpSpPr>
        <p:sp>
          <p:nvSpPr>
            <p:cNvPr id="106" name="Freeform 105"/>
            <p:cNvSpPr/>
            <p:nvPr/>
          </p:nvSpPr>
          <p:spPr>
            <a:xfrm>
              <a:off x="904035" y="4075314"/>
              <a:ext cx="7669603" cy="25583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ysClr val="windowText" lastClr="000000"/>
            </a:solidFill>
            <a:ln w="25400" cap="flat" cmpd="sng" algn="ctr">
              <a:solidFill>
                <a:sysClr val="windowText" lastClr="000000"/>
              </a:solid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white"/>
                  </a:solidFill>
                  <a:cs typeface="Arial" pitchFamily="34" charset="0"/>
                </a:rPr>
                <a:t>Integration    Engine</a:t>
              </a:r>
            </a:p>
          </p:txBody>
        </p:sp>
        <p:sp>
          <p:nvSpPr>
            <p:cNvPr id="107" name="Up-Down Arrow 106"/>
            <p:cNvSpPr/>
            <p:nvPr/>
          </p:nvSpPr>
          <p:spPr>
            <a:xfrm>
              <a:off x="5955375" y="4001206"/>
              <a:ext cx="268002" cy="411063"/>
            </a:xfrm>
            <a:prstGeom prst="upDownArrow">
              <a:avLst/>
            </a:prstGeom>
            <a:solidFill>
              <a:srgbClr val="E31837"/>
            </a:solidFill>
            <a:ln w="9525" cap="flat" cmpd="sng" algn="ctr">
              <a:solidFill>
                <a:srgbClr val="E31837"/>
              </a:solidFill>
              <a:prstDash val="solid"/>
            </a:ln>
            <a:effectLst/>
          </p:spPr>
          <p:txBody>
            <a:bodyPr rtlCol="0" anchor="ctr"/>
            <a:lstStyle/>
            <a:p>
              <a:pPr algn="ctr" defTabSz="914342" fontAlgn="base">
                <a:spcBef>
                  <a:spcPct val="0"/>
                </a:spcBef>
                <a:spcAft>
                  <a:spcPct val="0"/>
                </a:spcAft>
                <a:defRPr/>
              </a:pPr>
              <a:endParaRPr lang="en-US" sz="800" kern="0">
                <a:solidFill>
                  <a:prstClr val="black"/>
                </a:solidFill>
                <a:cs typeface="Arial" pitchFamily="34" charset="0"/>
              </a:endParaRPr>
            </a:p>
          </p:txBody>
        </p:sp>
        <p:sp>
          <p:nvSpPr>
            <p:cNvPr id="108" name="Up-Down Arrow 107"/>
            <p:cNvSpPr/>
            <p:nvPr/>
          </p:nvSpPr>
          <p:spPr>
            <a:xfrm>
              <a:off x="7556252" y="4021258"/>
              <a:ext cx="268002" cy="411063"/>
            </a:xfrm>
            <a:prstGeom prst="upDownArrow">
              <a:avLst/>
            </a:prstGeom>
            <a:solidFill>
              <a:srgbClr val="E31837"/>
            </a:solidFill>
            <a:ln w="9525" cap="flat" cmpd="sng" algn="ctr">
              <a:solidFill>
                <a:srgbClr val="E31837"/>
              </a:solidFill>
              <a:prstDash val="solid"/>
            </a:ln>
            <a:effectLst/>
          </p:spPr>
          <p:txBody>
            <a:bodyPr rtlCol="0" anchor="ctr"/>
            <a:lstStyle/>
            <a:p>
              <a:pPr algn="ctr" defTabSz="914342" fontAlgn="base">
                <a:spcBef>
                  <a:spcPct val="0"/>
                </a:spcBef>
                <a:spcAft>
                  <a:spcPct val="0"/>
                </a:spcAft>
                <a:defRPr/>
              </a:pPr>
              <a:endParaRPr lang="en-US" sz="800" kern="0">
                <a:solidFill>
                  <a:prstClr val="black"/>
                </a:solidFill>
                <a:cs typeface="Arial" pitchFamily="34" charset="0"/>
              </a:endParaRPr>
            </a:p>
          </p:txBody>
        </p:sp>
        <p:sp>
          <p:nvSpPr>
            <p:cNvPr id="109" name="Up-Down Arrow 108"/>
            <p:cNvSpPr/>
            <p:nvPr/>
          </p:nvSpPr>
          <p:spPr>
            <a:xfrm>
              <a:off x="2930194" y="4021258"/>
              <a:ext cx="268002" cy="411063"/>
            </a:xfrm>
            <a:prstGeom prst="upDownArrow">
              <a:avLst/>
            </a:prstGeom>
            <a:solidFill>
              <a:srgbClr val="E31837"/>
            </a:solidFill>
            <a:ln w="9525" cap="flat" cmpd="sng" algn="ctr">
              <a:solidFill>
                <a:srgbClr val="E31837"/>
              </a:solidFill>
              <a:prstDash val="solid"/>
            </a:ln>
            <a:effectLst/>
          </p:spPr>
          <p:txBody>
            <a:bodyPr rtlCol="0" anchor="ctr"/>
            <a:lstStyle/>
            <a:p>
              <a:pPr algn="ctr" defTabSz="914342" fontAlgn="base">
                <a:spcBef>
                  <a:spcPct val="0"/>
                </a:spcBef>
                <a:spcAft>
                  <a:spcPct val="0"/>
                </a:spcAft>
                <a:defRPr/>
              </a:pPr>
              <a:endParaRPr lang="en-US" sz="800" kern="0">
                <a:solidFill>
                  <a:prstClr val="black"/>
                </a:solidFill>
                <a:cs typeface="Arial" pitchFamily="34" charset="0"/>
              </a:endParaRPr>
            </a:p>
          </p:txBody>
        </p:sp>
        <p:sp>
          <p:nvSpPr>
            <p:cNvPr id="110" name="Up-Down Arrow 109"/>
            <p:cNvSpPr/>
            <p:nvPr/>
          </p:nvSpPr>
          <p:spPr>
            <a:xfrm>
              <a:off x="1411715" y="4021258"/>
              <a:ext cx="268002" cy="411063"/>
            </a:xfrm>
            <a:prstGeom prst="upDownArrow">
              <a:avLst/>
            </a:prstGeom>
            <a:solidFill>
              <a:srgbClr val="E31837"/>
            </a:solidFill>
            <a:ln w="9525" cap="flat" cmpd="sng" algn="ctr">
              <a:solidFill>
                <a:srgbClr val="E31837"/>
              </a:solidFill>
              <a:prstDash val="solid"/>
            </a:ln>
            <a:effectLst/>
          </p:spPr>
          <p:txBody>
            <a:bodyPr rtlCol="0" anchor="ctr"/>
            <a:lstStyle/>
            <a:p>
              <a:pPr algn="ctr" defTabSz="914342" fontAlgn="base">
                <a:spcBef>
                  <a:spcPct val="0"/>
                </a:spcBef>
                <a:spcAft>
                  <a:spcPct val="0"/>
                </a:spcAft>
                <a:defRPr/>
              </a:pPr>
              <a:endParaRPr lang="en-US" sz="800" kern="0">
                <a:solidFill>
                  <a:prstClr val="black"/>
                </a:solidFill>
                <a:cs typeface="Arial" pitchFamily="34" charset="0"/>
              </a:endParaRPr>
            </a:p>
          </p:txBody>
        </p:sp>
      </p:grpSp>
      <p:sp>
        <p:nvSpPr>
          <p:cNvPr id="111" name="Rectangle 110"/>
          <p:cNvSpPr/>
          <p:nvPr/>
        </p:nvSpPr>
        <p:spPr>
          <a:xfrm>
            <a:off x="851253" y="4339210"/>
            <a:ext cx="10324747" cy="2264790"/>
          </a:xfrm>
          <a:prstGeom prst="rect">
            <a:avLst/>
          </a:prstGeom>
          <a:noFill/>
          <a:ln w="9525" cap="flat" cmpd="sng" algn="ctr">
            <a:solidFill>
              <a:srgbClr val="6D6E71"/>
            </a:solidFill>
            <a:prstDash val="solid"/>
          </a:ln>
          <a:effectLst/>
        </p:spPr>
        <p:txBody>
          <a:bodyPr rtlCol="0" anchor="ctr"/>
          <a:lstStyle/>
          <a:p>
            <a:pPr algn="ctr" defTabSz="914342" fontAlgn="base">
              <a:spcBef>
                <a:spcPct val="0"/>
              </a:spcBef>
              <a:spcAft>
                <a:spcPct val="0"/>
              </a:spcAft>
              <a:defRPr/>
            </a:pPr>
            <a:endParaRPr lang="en-US" sz="800" kern="0">
              <a:solidFill>
                <a:prstClr val="black"/>
              </a:solidFill>
              <a:cs typeface="Arial" pitchFamily="34" charset="0"/>
            </a:endParaRPr>
          </a:p>
        </p:txBody>
      </p:sp>
      <p:sp>
        <p:nvSpPr>
          <p:cNvPr id="112" name="Freeform 111"/>
          <p:cNvSpPr/>
          <p:nvPr/>
        </p:nvSpPr>
        <p:spPr>
          <a:xfrm>
            <a:off x="2841175" y="4823564"/>
            <a:ext cx="1859472" cy="32213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Code Quality</a:t>
            </a:r>
          </a:p>
        </p:txBody>
      </p:sp>
      <p:sp>
        <p:nvSpPr>
          <p:cNvPr id="113" name="Freeform 112"/>
          <p:cNvSpPr/>
          <p:nvPr/>
        </p:nvSpPr>
        <p:spPr>
          <a:xfrm>
            <a:off x="4782128" y="5130683"/>
            <a:ext cx="2118205" cy="30352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Functional Test Automation</a:t>
            </a:r>
          </a:p>
        </p:txBody>
      </p:sp>
      <p:sp>
        <p:nvSpPr>
          <p:cNvPr id="114" name="Freeform 113"/>
          <p:cNvSpPr/>
          <p:nvPr/>
        </p:nvSpPr>
        <p:spPr>
          <a:xfrm>
            <a:off x="4782128" y="4787199"/>
            <a:ext cx="2118861" cy="32321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Test Data Management</a:t>
            </a:r>
          </a:p>
        </p:txBody>
      </p:sp>
      <p:sp>
        <p:nvSpPr>
          <p:cNvPr id="115" name="Freeform 114"/>
          <p:cNvSpPr/>
          <p:nvPr/>
        </p:nvSpPr>
        <p:spPr>
          <a:xfrm>
            <a:off x="4782128" y="5454472"/>
            <a:ext cx="2126672" cy="29583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Service Virtualization</a:t>
            </a:r>
          </a:p>
        </p:txBody>
      </p:sp>
      <p:sp>
        <p:nvSpPr>
          <p:cNvPr id="116" name="Freeform 115"/>
          <p:cNvSpPr/>
          <p:nvPr/>
        </p:nvSpPr>
        <p:spPr>
          <a:xfrm>
            <a:off x="7000975" y="5218812"/>
            <a:ext cx="1859472" cy="38044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Environment Automation / Provisioning</a:t>
            </a:r>
          </a:p>
        </p:txBody>
      </p:sp>
      <p:sp>
        <p:nvSpPr>
          <p:cNvPr id="117" name="Freeform 116"/>
          <p:cNvSpPr/>
          <p:nvPr/>
        </p:nvSpPr>
        <p:spPr>
          <a:xfrm>
            <a:off x="7000999" y="4413656"/>
            <a:ext cx="1858268" cy="35259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Release &amp; Deployment Automation</a:t>
            </a:r>
          </a:p>
        </p:txBody>
      </p:sp>
      <p:sp>
        <p:nvSpPr>
          <p:cNvPr id="118" name="Freeform 117"/>
          <p:cNvSpPr/>
          <p:nvPr/>
        </p:nvSpPr>
        <p:spPr>
          <a:xfrm>
            <a:off x="8941855" y="4413723"/>
            <a:ext cx="2198684" cy="35326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Application &amp; Infrastructure Monitoring</a:t>
            </a:r>
          </a:p>
        </p:txBody>
      </p:sp>
      <p:sp>
        <p:nvSpPr>
          <p:cNvPr id="119" name="Freeform 118"/>
          <p:cNvSpPr/>
          <p:nvPr/>
        </p:nvSpPr>
        <p:spPr>
          <a:xfrm>
            <a:off x="903608" y="4420827"/>
            <a:ext cx="1859472" cy="29726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Requirement Management</a:t>
            </a:r>
          </a:p>
        </p:txBody>
      </p:sp>
      <p:sp>
        <p:nvSpPr>
          <p:cNvPr id="120" name="Freeform 119"/>
          <p:cNvSpPr/>
          <p:nvPr/>
        </p:nvSpPr>
        <p:spPr>
          <a:xfrm>
            <a:off x="2841175" y="4420760"/>
            <a:ext cx="1859472" cy="34619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Build Automation</a:t>
            </a:r>
          </a:p>
        </p:txBody>
      </p:sp>
      <p:sp>
        <p:nvSpPr>
          <p:cNvPr id="121" name="Freeform 120"/>
          <p:cNvSpPr/>
          <p:nvPr/>
        </p:nvSpPr>
        <p:spPr>
          <a:xfrm>
            <a:off x="8941853" y="4823113"/>
            <a:ext cx="2219011" cy="31424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Log-Analysis / Log Aggregation</a:t>
            </a:r>
          </a:p>
        </p:txBody>
      </p:sp>
      <p:sp>
        <p:nvSpPr>
          <p:cNvPr id="122" name="Freeform 121"/>
          <p:cNvSpPr/>
          <p:nvPr/>
        </p:nvSpPr>
        <p:spPr>
          <a:xfrm>
            <a:off x="2841175" y="5218776"/>
            <a:ext cx="1859472" cy="28924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Artifact repository</a:t>
            </a:r>
          </a:p>
        </p:txBody>
      </p:sp>
      <p:sp>
        <p:nvSpPr>
          <p:cNvPr id="123" name="Freeform 122"/>
          <p:cNvSpPr/>
          <p:nvPr/>
        </p:nvSpPr>
        <p:spPr>
          <a:xfrm>
            <a:off x="4782129" y="5770573"/>
            <a:ext cx="2135139" cy="29583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Vulnerability Assessment </a:t>
            </a:r>
          </a:p>
        </p:txBody>
      </p:sp>
      <p:sp>
        <p:nvSpPr>
          <p:cNvPr id="124" name="Freeform 123"/>
          <p:cNvSpPr/>
          <p:nvPr/>
        </p:nvSpPr>
        <p:spPr>
          <a:xfrm>
            <a:off x="903608" y="4805844"/>
            <a:ext cx="1859472" cy="334313"/>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Project and Portfolio Mgmt.</a:t>
            </a:r>
          </a:p>
        </p:txBody>
      </p:sp>
      <p:sp>
        <p:nvSpPr>
          <p:cNvPr id="125" name="Freeform 124"/>
          <p:cNvSpPr/>
          <p:nvPr/>
        </p:nvSpPr>
        <p:spPr>
          <a:xfrm>
            <a:off x="8941853" y="5193480"/>
            <a:ext cx="2219011" cy="38044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Capacity Management</a:t>
            </a:r>
          </a:p>
        </p:txBody>
      </p:sp>
      <p:sp>
        <p:nvSpPr>
          <p:cNvPr id="126" name="Freeform 125"/>
          <p:cNvSpPr/>
          <p:nvPr/>
        </p:nvSpPr>
        <p:spPr>
          <a:xfrm>
            <a:off x="8941869" y="5630045"/>
            <a:ext cx="2219009" cy="36049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Service Management</a:t>
            </a:r>
          </a:p>
        </p:txBody>
      </p:sp>
      <p:sp>
        <p:nvSpPr>
          <p:cNvPr id="127" name="Freeform 126"/>
          <p:cNvSpPr/>
          <p:nvPr/>
        </p:nvSpPr>
        <p:spPr>
          <a:xfrm>
            <a:off x="7000975" y="4850875"/>
            <a:ext cx="1859472" cy="28924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pPr>
            <a:r>
              <a:rPr lang="en-US" sz="800" b="1" kern="0" dirty="0">
                <a:solidFill>
                  <a:prstClr val="black">
                    <a:lumMod val="95000"/>
                    <a:lumOff val="5000"/>
                  </a:prstClr>
                </a:solidFill>
                <a:cs typeface="Arial" pitchFamily="34" charset="0"/>
              </a:rPr>
              <a:t>CMDB: Infrastructure as code</a:t>
            </a:r>
          </a:p>
        </p:txBody>
      </p:sp>
      <p:sp>
        <p:nvSpPr>
          <p:cNvPr id="128" name="Freeform 127"/>
          <p:cNvSpPr/>
          <p:nvPr/>
        </p:nvSpPr>
        <p:spPr>
          <a:xfrm>
            <a:off x="4782148" y="4413776"/>
            <a:ext cx="2129129" cy="35315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a:solidFill>
                  <a:prstClr val="black">
                    <a:lumMod val="95000"/>
                    <a:lumOff val="5000"/>
                  </a:prstClr>
                </a:solidFill>
                <a:cs typeface="Arial" pitchFamily="34" charset="0"/>
              </a:rPr>
              <a:t>Test and Defect Management</a:t>
            </a:r>
          </a:p>
        </p:txBody>
      </p:sp>
      <p:sp>
        <p:nvSpPr>
          <p:cNvPr id="129" name="TextBox 128"/>
          <p:cNvSpPr txBox="1"/>
          <p:nvPr/>
        </p:nvSpPr>
        <p:spPr>
          <a:xfrm rot="16200000">
            <a:off x="74371" y="3023018"/>
            <a:ext cx="843634"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4342" fontAlgn="base">
              <a:spcBef>
                <a:spcPct val="0"/>
              </a:spcBef>
              <a:spcAft>
                <a:spcPct val="0"/>
              </a:spcAft>
              <a:buClr>
                <a:srgbClr val="6D6E71"/>
              </a:buClr>
            </a:pPr>
            <a:r>
              <a:rPr lang="en-IN" sz="1000" dirty="0">
                <a:solidFill>
                  <a:prstClr val="black"/>
                </a:solidFill>
                <a:cs typeface="Arial" pitchFamily="34" charset="0"/>
              </a:rPr>
              <a:t>ALM Platform</a:t>
            </a:r>
          </a:p>
        </p:txBody>
      </p:sp>
      <p:sp>
        <p:nvSpPr>
          <p:cNvPr id="130" name="TextBox 129"/>
          <p:cNvSpPr txBox="1"/>
          <p:nvPr/>
        </p:nvSpPr>
        <p:spPr>
          <a:xfrm rot="16200000">
            <a:off x="74371" y="5045927"/>
            <a:ext cx="843634"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4342" fontAlgn="base">
              <a:spcBef>
                <a:spcPct val="0"/>
              </a:spcBef>
              <a:spcAft>
                <a:spcPct val="0"/>
              </a:spcAft>
              <a:buClr>
                <a:srgbClr val="6D6E71"/>
              </a:buClr>
            </a:pPr>
            <a:r>
              <a:rPr lang="en-IN" sz="1000" dirty="0">
                <a:solidFill>
                  <a:prstClr val="black"/>
                </a:solidFill>
                <a:cs typeface="Arial" pitchFamily="34" charset="0"/>
              </a:rPr>
              <a:t>Functional Platform</a:t>
            </a:r>
          </a:p>
        </p:txBody>
      </p:sp>
      <p:sp>
        <p:nvSpPr>
          <p:cNvPr id="131" name="Freeform 130"/>
          <p:cNvSpPr/>
          <p:nvPr/>
        </p:nvSpPr>
        <p:spPr>
          <a:xfrm>
            <a:off x="8947761" y="6066472"/>
            <a:ext cx="2219009" cy="36049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3901D"/>
          </a:solidFill>
          <a:ln w="25400" cap="flat" cmpd="sng" algn="ctr">
            <a:noFill/>
            <a:prstDash val="solid"/>
          </a:ln>
          <a:effectLst/>
        </p:spPr>
        <p:txBody>
          <a:bodyPr spcFirstLastPara="0" vert="horz" wrap="square" lIns="41910" tIns="41910" rIns="41910" bIns="41910" numCol="1" spcCol="1270" anchor="ctr" anchorCtr="0">
            <a:noAutofit/>
          </a:bodyPr>
          <a:lstStyle/>
          <a:p>
            <a:pPr algn="ctr" defTabSz="488888" fontAlgn="base">
              <a:lnSpc>
                <a:spcPct val="90000"/>
              </a:lnSpc>
              <a:spcBef>
                <a:spcPct val="0"/>
              </a:spcBef>
              <a:spcAft>
                <a:spcPct val="35000"/>
              </a:spcAft>
              <a:defRPr/>
            </a:pPr>
            <a:r>
              <a:rPr lang="en-US" sz="800" b="1" kern="0" dirty="0" smtClean="0">
                <a:solidFill>
                  <a:prstClr val="black">
                    <a:lumMod val="95000"/>
                    <a:lumOff val="5000"/>
                  </a:prstClr>
                </a:solidFill>
                <a:cs typeface="Arial" pitchFamily="34" charset="0"/>
              </a:rPr>
              <a:t>Operational Analytics</a:t>
            </a:r>
            <a:endParaRPr lang="en-US" sz="800" b="1" kern="0" dirty="0">
              <a:solidFill>
                <a:prstClr val="black">
                  <a:lumMod val="95000"/>
                  <a:lumOff val="5000"/>
                </a:prstClr>
              </a:solidFill>
              <a:cs typeface="Arial" pitchFamily="34" charset="0"/>
            </a:endParaRPr>
          </a:p>
        </p:txBody>
      </p:sp>
    </p:spTree>
    <p:extLst>
      <p:ext uri="{BB962C8B-B14F-4D97-AF65-F5344CB8AC3E}">
        <p14:creationId xmlns:p14="http://schemas.microsoft.com/office/powerpoint/2010/main" val="985196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3"/>
          <p:cNvSpPr txBox="1">
            <a:spLocks/>
          </p:cNvSpPr>
          <p:nvPr/>
        </p:nvSpPr>
        <p:spPr bwMode="gray">
          <a:xfrm>
            <a:off x="2600971" y="88900"/>
            <a:ext cx="9260033" cy="4572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r>
              <a:rPr sz="2400" dirty="0" smtClean="0">
                <a:solidFill>
                  <a:srgbClr val="6D6E71"/>
                </a:solidFill>
                <a:latin typeface="Segoe UI" panose="020B0502040204020203" pitchFamily="34" charset="0"/>
                <a:ea typeface="Segoe UI" panose="020B0502040204020203" pitchFamily="34" charset="0"/>
                <a:cs typeface="Segoe UI" panose="020B0502040204020203" pitchFamily="34" charset="0"/>
              </a:rPr>
              <a:t>Demo Context (using ADOPT powered by Atlassian tools)</a:t>
            </a:r>
            <a:endParaRPr sz="2400"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ounded Rectangle 2"/>
          <p:cNvSpPr/>
          <p:nvPr/>
        </p:nvSpPr>
        <p:spPr>
          <a:xfrm>
            <a:off x="6549528" y="959063"/>
            <a:ext cx="3830606" cy="5636178"/>
          </a:xfrm>
          <a:prstGeom prst="roundRect">
            <a:avLst/>
          </a:prstGeom>
          <a:solidFill>
            <a:schemeClr val="bg1"/>
          </a:solidFill>
          <a:ln>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marL="285750" indent="-285750" fontAlgn="base">
              <a:spcBef>
                <a:spcPct val="0"/>
              </a:spcBef>
              <a:spcAft>
                <a:spcPct val="0"/>
              </a:spcAft>
              <a:buFont typeface="Wingdings" panose="05000000000000000000" pitchFamily="2" charset="2"/>
              <a:buChar char="Ø"/>
            </a:pPr>
            <a:r>
              <a:rPr lang="en-US" sz="1600" dirty="0">
                <a:solidFill>
                  <a:prstClr val="black"/>
                </a:solidFill>
              </a:rPr>
              <a:t>Manage Requirements /Stories/Issues or Bugs in JIRA</a:t>
            </a: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600" dirty="0">
                <a:solidFill>
                  <a:prstClr val="black"/>
                </a:solidFill>
              </a:rPr>
              <a:t>Customize release sprints dashboards/reports for easy track in JIRA</a:t>
            </a: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600" dirty="0">
                <a:solidFill>
                  <a:prstClr val="black"/>
                </a:solidFill>
              </a:rPr>
              <a:t>Create local repositories at developer desktops and push to remote/central repository</a:t>
            </a: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600" dirty="0">
                <a:solidFill>
                  <a:prstClr val="black"/>
                </a:solidFill>
              </a:rPr>
              <a:t>Source code IDE integrates with remote repository and track the version changes</a:t>
            </a: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600" dirty="0">
                <a:solidFill>
                  <a:prstClr val="black"/>
                </a:solidFill>
              </a:rPr>
              <a:t>Automate(Configure and integrate) of  Source Code Quality, Build, Deploy using Bamboo</a:t>
            </a: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600" dirty="0">
                <a:solidFill>
                  <a:prstClr val="black"/>
                </a:solidFill>
              </a:rPr>
              <a:t>Configure alerts and report to users thru mails</a:t>
            </a: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a:p>
            <a:pPr marL="285750" indent="-285750" fontAlgn="base">
              <a:spcBef>
                <a:spcPct val="0"/>
              </a:spcBef>
              <a:spcAft>
                <a:spcPct val="0"/>
              </a:spcAft>
              <a:buFont typeface="Wingdings" panose="05000000000000000000" pitchFamily="2" charset="2"/>
              <a:buChar char="Ø"/>
            </a:pPr>
            <a:endParaRPr lang="en-US" sz="1600" dirty="0">
              <a:solidFill>
                <a:prstClr val="black"/>
              </a:solidFill>
            </a:endParaRPr>
          </a:p>
        </p:txBody>
      </p:sp>
      <p:sp>
        <p:nvSpPr>
          <p:cNvPr id="4" name="Rectangle 3"/>
          <p:cNvSpPr/>
          <p:nvPr/>
        </p:nvSpPr>
        <p:spPr>
          <a:xfrm>
            <a:off x="7214392" y="639971"/>
            <a:ext cx="2585545" cy="436011"/>
          </a:xfrm>
          <a:prstGeom prst="rect">
            <a:avLst/>
          </a:prstGeom>
          <a:solidFill>
            <a:srgbClr val="002060"/>
          </a:solidFill>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r>
              <a:rPr lang="en-US" sz="1600" b="1" dirty="0">
                <a:solidFill>
                  <a:prstClr val="white"/>
                </a:solidFill>
              </a:rPr>
              <a:t>Solution</a:t>
            </a:r>
          </a:p>
        </p:txBody>
      </p:sp>
      <p:sp>
        <p:nvSpPr>
          <p:cNvPr id="5" name="Rounded Rectangle 4"/>
          <p:cNvSpPr/>
          <p:nvPr/>
        </p:nvSpPr>
        <p:spPr>
          <a:xfrm>
            <a:off x="1649803" y="959064"/>
            <a:ext cx="4564577" cy="3683801"/>
          </a:xfrm>
          <a:prstGeom prst="roundRect">
            <a:avLst/>
          </a:prstGeom>
          <a:solidFill>
            <a:schemeClr val="bg1"/>
          </a:solidFill>
          <a:ln>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marL="285750" indent="-285750" fontAlgn="base">
              <a:spcBef>
                <a:spcPct val="0"/>
              </a:spcBef>
              <a:spcAft>
                <a:spcPct val="0"/>
              </a:spcAft>
              <a:buFont typeface="Wingdings" pitchFamily="2" charset="2"/>
              <a:buChar char="Ø"/>
            </a:pPr>
            <a:r>
              <a:rPr lang="en-US" sz="1600" dirty="0">
                <a:solidFill>
                  <a:prstClr val="black"/>
                </a:solidFill>
              </a:rPr>
              <a:t>Difficult to track Requirements /stories /Bugs and linking.</a:t>
            </a:r>
          </a:p>
          <a:p>
            <a:pPr marL="285750" indent="-285750" fontAlgn="base">
              <a:spcBef>
                <a:spcPct val="0"/>
              </a:spcBef>
              <a:spcAft>
                <a:spcPct val="0"/>
              </a:spcAft>
              <a:buFont typeface="Wingdings" pitchFamily="2" charset="2"/>
              <a:buChar char="Ø"/>
            </a:pPr>
            <a:r>
              <a:rPr lang="en-US" sz="1600" dirty="0">
                <a:solidFill>
                  <a:prstClr val="black"/>
                </a:solidFill>
              </a:rPr>
              <a:t>Difficult to track developer’s source code</a:t>
            </a:r>
          </a:p>
          <a:p>
            <a:pPr marL="285750" indent="-285750" fontAlgn="base">
              <a:spcBef>
                <a:spcPct val="0"/>
              </a:spcBef>
              <a:spcAft>
                <a:spcPct val="0"/>
              </a:spcAft>
              <a:buFont typeface="Wingdings" pitchFamily="2" charset="2"/>
              <a:buChar char="Ø"/>
            </a:pPr>
            <a:r>
              <a:rPr lang="en-US" sz="1600" dirty="0">
                <a:solidFill>
                  <a:prstClr val="black"/>
                </a:solidFill>
              </a:rPr>
              <a:t>No visibility to track the source code changes when work with multi locations</a:t>
            </a:r>
          </a:p>
          <a:p>
            <a:pPr marL="285750" indent="-285750" fontAlgn="base">
              <a:spcBef>
                <a:spcPct val="0"/>
              </a:spcBef>
              <a:spcAft>
                <a:spcPct val="0"/>
              </a:spcAft>
              <a:buFont typeface="Wingdings" pitchFamily="2" charset="2"/>
              <a:buChar char="Ø"/>
            </a:pPr>
            <a:r>
              <a:rPr lang="en-US" sz="1600" dirty="0">
                <a:solidFill>
                  <a:prstClr val="black"/>
                </a:solidFill>
              </a:rPr>
              <a:t>Difficult in source code review, assign &amp; communicate defects to developer</a:t>
            </a:r>
          </a:p>
          <a:p>
            <a:pPr marL="285750" indent="-285750" fontAlgn="base">
              <a:spcBef>
                <a:spcPct val="0"/>
              </a:spcBef>
              <a:spcAft>
                <a:spcPct val="0"/>
              </a:spcAft>
              <a:buFont typeface="Wingdings" pitchFamily="2" charset="2"/>
              <a:buChar char="Ø"/>
            </a:pPr>
            <a:r>
              <a:rPr lang="en-US" sz="1600" dirty="0">
                <a:solidFill>
                  <a:prstClr val="black"/>
                </a:solidFill>
              </a:rPr>
              <a:t>No visibility and track the reviewer comments</a:t>
            </a:r>
          </a:p>
          <a:p>
            <a:pPr marL="285750" indent="-285750" fontAlgn="base">
              <a:spcBef>
                <a:spcPct val="0"/>
              </a:spcBef>
              <a:spcAft>
                <a:spcPct val="0"/>
              </a:spcAft>
              <a:buFont typeface="Wingdings" pitchFamily="2" charset="2"/>
              <a:buChar char="Ø"/>
            </a:pPr>
            <a:r>
              <a:rPr lang="en-US" sz="1600" dirty="0">
                <a:solidFill>
                  <a:prstClr val="black"/>
                </a:solidFill>
              </a:rPr>
              <a:t>Very less visibility of build status and log reports in manual process</a:t>
            </a:r>
          </a:p>
          <a:p>
            <a:pPr marL="285750" indent="-285750" fontAlgn="base">
              <a:spcBef>
                <a:spcPct val="0"/>
              </a:spcBef>
              <a:spcAft>
                <a:spcPct val="0"/>
              </a:spcAft>
              <a:buFont typeface="Wingdings" pitchFamily="2" charset="2"/>
              <a:buChar char="Ø"/>
            </a:pPr>
            <a:r>
              <a:rPr lang="en-US" sz="1600" dirty="0">
                <a:solidFill>
                  <a:prstClr val="black"/>
                </a:solidFill>
              </a:rPr>
              <a:t>Difficult to configure for application build , testing, deployments and code quality in single location</a:t>
            </a:r>
          </a:p>
          <a:p>
            <a:pPr marL="285750" indent="-285750" fontAlgn="base">
              <a:spcBef>
                <a:spcPct val="0"/>
              </a:spcBef>
              <a:spcAft>
                <a:spcPct val="0"/>
              </a:spcAft>
              <a:buFont typeface="Wingdings" pitchFamily="2" charset="2"/>
              <a:buChar char="Ø"/>
            </a:pPr>
            <a:endParaRPr lang="en-US" sz="1600" dirty="0">
              <a:solidFill>
                <a:prstClr val="black"/>
              </a:solidFill>
            </a:endParaRPr>
          </a:p>
          <a:p>
            <a:pPr marL="285750" indent="-285750" fontAlgn="base">
              <a:spcBef>
                <a:spcPct val="0"/>
              </a:spcBef>
              <a:spcAft>
                <a:spcPct val="0"/>
              </a:spcAft>
              <a:buFont typeface="Wingdings" pitchFamily="2" charset="2"/>
              <a:buChar char="Ø"/>
            </a:pPr>
            <a:endParaRPr lang="en-US" sz="1600" dirty="0">
              <a:solidFill>
                <a:prstClr val="black"/>
              </a:solidFill>
            </a:endParaRPr>
          </a:p>
          <a:p>
            <a:pPr marL="285750" indent="-285750" fontAlgn="base">
              <a:spcBef>
                <a:spcPct val="0"/>
              </a:spcBef>
              <a:spcAft>
                <a:spcPct val="0"/>
              </a:spcAft>
              <a:buFont typeface="Wingdings" pitchFamily="2" charset="2"/>
              <a:buChar char="Ø"/>
            </a:pPr>
            <a:endParaRPr lang="en-US" sz="1600" dirty="0">
              <a:solidFill>
                <a:prstClr val="black"/>
              </a:solidFill>
            </a:endParaRPr>
          </a:p>
          <a:p>
            <a:pPr marL="285750" indent="-285750" fontAlgn="base">
              <a:spcBef>
                <a:spcPct val="0"/>
              </a:spcBef>
              <a:spcAft>
                <a:spcPct val="0"/>
              </a:spcAft>
              <a:buFont typeface="Wingdings" pitchFamily="2" charset="2"/>
              <a:buChar char="Ø"/>
            </a:pPr>
            <a:endParaRPr lang="en-US" sz="1600" dirty="0">
              <a:solidFill>
                <a:prstClr val="black"/>
              </a:solidFill>
            </a:endParaRPr>
          </a:p>
          <a:p>
            <a:pPr fontAlgn="base">
              <a:spcBef>
                <a:spcPct val="0"/>
              </a:spcBef>
              <a:spcAft>
                <a:spcPct val="0"/>
              </a:spcAft>
            </a:pPr>
            <a:endParaRPr lang="en-US" sz="1600" dirty="0">
              <a:solidFill>
                <a:prstClr val="black"/>
              </a:solidFill>
            </a:endParaRPr>
          </a:p>
          <a:p>
            <a:pPr marL="285750" indent="-285750" fontAlgn="base">
              <a:spcBef>
                <a:spcPct val="0"/>
              </a:spcBef>
              <a:spcAft>
                <a:spcPct val="0"/>
              </a:spcAft>
              <a:buFont typeface="Wingdings" pitchFamily="2" charset="2"/>
              <a:buChar char="Ø"/>
            </a:pPr>
            <a:endParaRPr lang="en-US" sz="1600" dirty="0">
              <a:solidFill>
                <a:prstClr val="black"/>
              </a:solidFill>
            </a:endParaRPr>
          </a:p>
          <a:p>
            <a:pPr fontAlgn="base">
              <a:spcBef>
                <a:spcPct val="0"/>
              </a:spcBef>
              <a:spcAft>
                <a:spcPct val="0"/>
              </a:spcAft>
            </a:pPr>
            <a:endParaRPr lang="en-US" dirty="0">
              <a:solidFill>
                <a:prstClr val="black"/>
              </a:solidFill>
            </a:endParaRPr>
          </a:p>
        </p:txBody>
      </p:sp>
      <p:sp>
        <p:nvSpPr>
          <p:cNvPr id="6" name="Rectangle 5"/>
          <p:cNvSpPr/>
          <p:nvPr/>
        </p:nvSpPr>
        <p:spPr>
          <a:xfrm>
            <a:off x="2631088" y="627393"/>
            <a:ext cx="2585545" cy="449150"/>
          </a:xfrm>
          <a:prstGeom prst="rect">
            <a:avLst/>
          </a:prstGeom>
          <a:solidFill>
            <a:srgbClr val="002060"/>
          </a:solidFill>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r>
              <a:rPr lang="en-US" sz="1600" b="1" dirty="0">
                <a:solidFill>
                  <a:prstClr val="white"/>
                </a:solidFill>
              </a:rPr>
              <a:t>Problem</a:t>
            </a:r>
            <a:r>
              <a:rPr lang="en-US" sz="1600" dirty="0">
                <a:solidFill>
                  <a:prstClr val="white"/>
                </a:solidFill>
              </a:rPr>
              <a:t> </a:t>
            </a:r>
            <a:r>
              <a:rPr lang="en-US" sz="1600" b="1" dirty="0">
                <a:solidFill>
                  <a:prstClr val="white"/>
                </a:solidFill>
              </a:rPr>
              <a:t>Statement</a:t>
            </a:r>
          </a:p>
        </p:txBody>
      </p:sp>
      <p:sp>
        <p:nvSpPr>
          <p:cNvPr id="7" name="Rectangle 6"/>
          <p:cNvSpPr/>
          <p:nvPr/>
        </p:nvSpPr>
        <p:spPr>
          <a:xfrm>
            <a:off x="2638389" y="4653601"/>
            <a:ext cx="2380593" cy="321547"/>
          </a:xfrm>
          <a:prstGeom prst="rect">
            <a:avLst/>
          </a:prstGeom>
          <a:solidFill>
            <a:srgbClr val="002060"/>
          </a:solidFill>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r>
              <a:rPr lang="en-US" sz="1600" b="1" dirty="0">
                <a:solidFill>
                  <a:prstClr val="white"/>
                </a:solidFill>
              </a:rPr>
              <a:t>Tools Used</a:t>
            </a:r>
          </a:p>
        </p:txBody>
      </p:sp>
      <p:sp>
        <p:nvSpPr>
          <p:cNvPr id="8" name="Rounded Rectangle 7"/>
          <p:cNvSpPr/>
          <p:nvPr/>
        </p:nvSpPr>
        <p:spPr>
          <a:xfrm>
            <a:off x="1647945" y="4985883"/>
            <a:ext cx="4566435" cy="1609358"/>
          </a:xfrm>
          <a:prstGeom prst="roundRect">
            <a:avLst/>
          </a:prstGeom>
          <a:solidFill>
            <a:schemeClr val="bg1"/>
          </a:solidFill>
          <a:ln>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marL="342900" indent="-342900" fontAlgn="base">
              <a:spcBef>
                <a:spcPct val="0"/>
              </a:spcBef>
              <a:spcAft>
                <a:spcPct val="0"/>
              </a:spcAft>
              <a:buFont typeface="Wingdings" panose="05000000000000000000" pitchFamily="2" charset="2"/>
              <a:buChar char="Ø"/>
            </a:pPr>
            <a:r>
              <a:rPr lang="en-US" sz="1600" dirty="0">
                <a:solidFill>
                  <a:prstClr val="black"/>
                </a:solidFill>
              </a:rPr>
              <a:t>JIRA Agile (for Issue Tracking, </a:t>
            </a:r>
            <a:r>
              <a:rPr lang="en-US" sz="1600" dirty="0" err="1">
                <a:solidFill>
                  <a:prstClr val="black"/>
                </a:solidFill>
              </a:rPr>
              <a:t>Proj</a:t>
            </a:r>
            <a:r>
              <a:rPr lang="en-US" sz="1600" dirty="0">
                <a:solidFill>
                  <a:prstClr val="black"/>
                </a:solidFill>
              </a:rPr>
              <a:t>. Plan)</a:t>
            </a:r>
          </a:p>
          <a:p>
            <a:pPr marL="342900" indent="-342900" fontAlgn="base">
              <a:spcBef>
                <a:spcPct val="0"/>
              </a:spcBef>
              <a:spcAft>
                <a:spcPct val="0"/>
              </a:spcAft>
              <a:buFont typeface="Wingdings" panose="05000000000000000000" pitchFamily="2" charset="2"/>
              <a:buChar char="Ø"/>
            </a:pPr>
            <a:r>
              <a:rPr lang="en-US" sz="1600" dirty="0">
                <a:solidFill>
                  <a:prstClr val="black"/>
                </a:solidFill>
              </a:rPr>
              <a:t>Eclipse </a:t>
            </a:r>
            <a:r>
              <a:rPr lang="en-US" sz="1600" i="1" dirty="0">
                <a:solidFill>
                  <a:prstClr val="black"/>
                </a:solidFill>
              </a:rPr>
              <a:t>( for DEV IDE</a:t>
            </a:r>
            <a:r>
              <a:rPr lang="en-US" sz="1600" dirty="0">
                <a:solidFill>
                  <a:prstClr val="black"/>
                </a:solidFill>
              </a:rPr>
              <a:t>)</a:t>
            </a:r>
          </a:p>
          <a:p>
            <a:pPr marL="342900" indent="-342900" fontAlgn="base">
              <a:spcBef>
                <a:spcPct val="0"/>
              </a:spcBef>
              <a:spcAft>
                <a:spcPct val="0"/>
              </a:spcAft>
              <a:buFont typeface="Wingdings" panose="05000000000000000000" pitchFamily="2" charset="2"/>
              <a:buChar char="Ø"/>
            </a:pPr>
            <a:r>
              <a:rPr lang="en-US" sz="1600" dirty="0">
                <a:solidFill>
                  <a:prstClr val="black"/>
                </a:solidFill>
              </a:rPr>
              <a:t>Git – Stash (</a:t>
            </a:r>
            <a:r>
              <a:rPr lang="en-US" sz="1600" i="1" dirty="0">
                <a:solidFill>
                  <a:prstClr val="black"/>
                </a:solidFill>
              </a:rPr>
              <a:t>for Repository Management</a:t>
            </a:r>
            <a:r>
              <a:rPr lang="en-US" sz="1600" dirty="0">
                <a:solidFill>
                  <a:prstClr val="black"/>
                </a:solidFill>
              </a:rPr>
              <a:t>)</a:t>
            </a:r>
          </a:p>
          <a:p>
            <a:pPr marL="342900" indent="-342900" fontAlgn="base">
              <a:spcBef>
                <a:spcPct val="0"/>
              </a:spcBef>
              <a:spcAft>
                <a:spcPct val="0"/>
              </a:spcAft>
              <a:buFont typeface="Wingdings" panose="05000000000000000000" pitchFamily="2" charset="2"/>
              <a:buChar char="Ø"/>
            </a:pPr>
            <a:r>
              <a:rPr lang="en-US" sz="1600" dirty="0">
                <a:solidFill>
                  <a:prstClr val="black"/>
                </a:solidFill>
              </a:rPr>
              <a:t>Crucible (</a:t>
            </a:r>
            <a:r>
              <a:rPr lang="en-US" sz="1600" i="1" dirty="0">
                <a:solidFill>
                  <a:prstClr val="black"/>
                </a:solidFill>
              </a:rPr>
              <a:t>for Code Review</a:t>
            </a:r>
            <a:r>
              <a:rPr lang="en-US" sz="1600" dirty="0">
                <a:solidFill>
                  <a:prstClr val="black"/>
                </a:solidFill>
              </a:rPr>
              <a:t>)</a:t>
            </a:r>
          </a:p>
          <a:p>
            <a:pPr marL="342900" indent="-342900" fontAlgn="base">
              <a:spcBef>
                <a:spcPct val="0"/>
              </a:spcBef>
              <a:spcAft>
                <a:spcPct val="0"/>
              </a:spcAft>
              <a:buFont typeface="Wingdings" panose="05000000000000000000" pitchFamily="2" charset="2"/>
              <a:buChar char="Ø"/>
            </a:pPr>
            <a:r>
              <a:rPr lang="en-US" sz="1600" dirty="0">
                <a:solidFill>
                  <a:prstClr val="black"/>
                </a:solidFill>
              </a:rPr>
              <a:t>SonarQube (</a:t>
            </a:r>
            <a:r>
              <a:rPr lang="en-US" sz="1600" i="1" dirty="0">
                <a:solidFill>
                  <a:prstClr val="black"/>
                </a:solidFill>
              </a:rPr>
              <a:t>for Code Quality</a:t>
            </a:r>
            <a:r>
              <a:rPr lang="en-US" sz="1600" dirty="0">
                <a:solidFill>
                  <a:prstClr val="black"/>
                </a:solidFill>
              </a:rPr>
              <a:t>)</a:t>
            </a:r>
          </a:p>
          <a:p>
            <a:pPr marL="342900" indent="-342900" fontAlgn="base">
              <a:spcBef>
                <a:spcPct val="0"/>
              </a:spcBef>
              <a:spcAft>
                <a:spcPct val="0"/>
              </a:spcAft>
              <a:buFont typeface="Wingdings" panose="05000000000000000000" pitchFamily="2" charset="2"/>
              <a:buChar char="Ø"/>
            </a:pPr>
            <a:r>
              <a:rPr lang="en-US" sz="1600" dirty="0">
                <a:solidFill>
                  <a:prstClr val="black"/>
                </a:solidFill>
              </a:rPr>
              <a:t>Bamboo (</a:t>
            </a:r>
            <a:r>
              <a:rPr lang="en-US" sz="1600" i="1" dirty="0">
                <a:solidFill>
                  <a:prstClr val="black"/>
                </a:solidFill>
              </a:rPr>
              <a:t>for Continuous Integration</a:t>
            </a:r>
            <a:r>
              <a:rPr lang="en-US" sz="1600" dirty="0">
                <a:solidFill>
                  <a:prstClr val="black"/>
                </a:solidFill>
              </a:rPr>
              <a:t>)</a:t>
            </a:r>
          </a:p>
          <a:p>
            <a:pPr marL="342900" indent="-342900" fontAlgn="base">
              <a:spcBef>
                <a:spcPct val="0"/>
              </a:spcBef>
              <a:spcAft>
                <a:spcPct val="0"/>
              </a:spcAft>
              <a:buFont typeface="Wingdings" panose="05000000000000000000" pitchFamily="2" charset="2"/>
              <a:buChar char="Ø"/>
            </a:pPr>
            <a:endParaRPr lang="en-US" sz="1600" dirty="0">
              <a:solidFill>
                <a:prstClr val="black"/>
              </a:solidFill>
            </a:endParaRPr>
          </a:p>
          <a:p>
            <a:pPr marL="342900" indent="-342900" fontAlgn="base">
              <a:spcBef>
                <a:spcPct val="0"/>
              </a:spcBef>
              <a:spcAft>
                <a:spcPct val="0"/>
              </a:spcAft>
              <a:buFont typeface="Wingdings" panose="05000000000000000000" pitchFamily="2" charset="2"/>
              <a:buChar char="Ø"/>
            </a:pPr>
            <a:endParaRPr lang="en-US" sz="1600" dirty="0">
              <a:solidFill>
                <a:prstClr val="black"/>
              </a:solidFill>
            </a:endParaRPr>
          </a:p>
          <a:p>
            <a:pPr marL="342900" indent="-342900" fontAlgn="base">
              <a:spcBef>
                <a:spcPct val="0"/>
              </a:spcBef>
              <a:spcAft>
                <a:spcPct val="0"/>
              </a:spcAft>
              <a:buFont typeface="Wingdings" panose="05000000000000000000" pitchFamily="2" charset="2"/>
              <a:buChar char="Ø"/>
            </a:pPr>
            <a:endParaRPr lang="en-US" sz="1600" dirty="0">
              <a:solidFill>
                <a:prstClr val="black"/>
              </a:solidFill>
            </a:endParaRPr>
          </a:p>
          <a:p>
            <a:pPr marL="342900" indent="-342900" fontAlgn="base">
              <a:spcBef>
                <a:spcPct val="0"/>
              </a:spcBef>
              <a:spcAft>
                <a:spcPct val="0"/>
              </a:spcAft>
              <a:buFont typeface="Wingdings" panose="05000000000000000000" pitchFamily="2" charset="2"/>
              <a:buChar char="Ø"/>
            </a:pPr>
            <a:endParaRPr lang="en-US" sz="1600" dirty="0">
              <a:solidFill>
                <a:prstClr val="black"/>
              </a:solidFill>
            </a:endParaRPr>
          </a:p>
        </p:txBody>
      </p:sp>
    </p:spTree>
    <p:extLst>
      <p:ext uri="{BB962C8B-B14F-4D97-AF65-F5344CB8AC3E}">
        <p14:creationId xmlns:p14="http://schemas.microsoft.com/office/powerpoint/2010/main" val="20841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Lst>
  </p:timing>
</p:sld>
</file>

<file path=ppt/theme/theme1.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0.xml><?xml version="1.0" encoding="utf-8"?>
<a:theme xmlns:a="http://schemas.openxmlformats.org/drawingml/2006/main" name="6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1.xml><?xml version="1.0" encoding="utf-8"?>
<a:theme xmlns:a="http://schemas.openxmlformats.org/drawingml/2006/main" name="6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2.xml><?xml version="1.0" encoding="utf-8"?>
<a:theme xmlns:a="http://schemas.openxmlformats.org/drawingml/2006/main" name="2_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3.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4.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5.xml><?xml version="1.0" encoding="utf-8"?>
<a:theme xmlns:a="http://schemas.openxmlformats.org/drawingml/2006/main" name="7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6.xml><?xml version="1.0" encoding="utf-8"?>
<a:theme xmlns:a="http://schemas.openxmlformats.org/drawingml/2006/main" name="2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7.xml><?xml version="1.0" encoding="utf-8"?>
<a:theme xmlns:a="http://schemas.openxmlformats.org/drawingml/2006/main" name="4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1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2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6.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7.xml><?xml version="1.0" encoding="utf-8"?>
<a:theme xmlns:a="http://schemas.openxmlformats.org/drawingml/2006/main" name="4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8.xml><?xml version="1.0" encoding="utf-8"?>
<a:theme xmlns:a="http://schemas.openxmlformats.org/drawingml/2006/main" name="1_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9.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5170</TotalTime>
  <Words>1002</Words>
  <Application>Microsoft Office PowerPoint</Application>
  <PresentationFormat>Custom</PresentationFormat>
  <Paragraphs>296</Paragraphs>
  <Slides>12</Slides>
  <Notes>5</Notes>
  <HiddenSlides>0</HiddenSlides>
  <MMClips>0</MMClips>
  <ScaleCrop>false</ScaleCrop>
  <HeadingPairs>
    <vt:vector size="4" baseType="variant">
      <vt:variant>
        <vt:lpstr>Theme</vt:lpstr>
      </vt:variant>
      <vt:variant>
        <vt:i4>17</vt:i4>
      </vt:variant>
      <vt:variant>
        <vt:lpstr>Slide Titles</vt:lpstr>
      </vt:variant>
      <vt:variant>
        <vt:i4>12</vt:i4>
      </vt:variant>
    </vt:vector>
  </HeadingPairs>
  <TitlesOfParts>
    <vt:vector size="29" baseType="lpstr">
      <vt:lpstr>2_Tech Mahindra Powerpoint Template</vt:lpstr>
      <vt:lpstr>3_B2B Template (Arial)</vt:lpstr>
      <vt:lpstr>TECHM</vt:lpstr>
      <vt:lpstr>1_B2B Template (Arial)</vt:lpstr>
      <vt:lpstr>2_B2B Template (Arial)</vt:lpstr>
      <vt:lpstr>Techm 1</vt:lpstr>
      <vt:lpstr>4_B2B Template (Arial)</vt:lpstr>
      <vt:lpstr>1_Techm 1</vt:lpstr>
      <vt:lpstr>Tech Mahindra Powerpoint Template</vt:lpstr>
      <vt:lpstr>6_B2B Template (Arial)</vt:lpstr>
      <vt:lpstr>6_Tech Mahindra Powerpoint Template</vt:lpstr>
      <vt:lpstr>2_Techm 1</vt:lpstr>
      <vt:lpstr>Tech Mahindra Template 2014</vt:lpstr>
      <vt:lpstr>1_Tech Mahindra Template 2014</vt:lpstr>
      <vt:lpstr>7_Tech Mahindra Powerpoint Template</vt:lpstr>
      <vt:lpstr>2_Tech Mahindra Template 2014</vt:lpstr>
      <vt:lpstr>4_Tech Mahindra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ADOPT - Reference Architecture</vt:lpstr>
      <vt:lpstr>PowerPoint Presentation</vt:lpstr>
      <vt:lpstr>Atlassian ALM – Using Bamboo</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Tavares</dc:creator>
  <cp:lastModifiedBy>Vinod Varma</cp:lastModifiedBy>
  <cp:revision>213</cp:revision>
  <dcterms:created xsi:type="dcterms:W3CDTF">2015-03-04T08:27:40Z</dcterms:created>
  <dcterms:modified xsi:type="dcterms:W3CDTF">2016-11-17T14:27:08Z</dcterms:modified>
</cp:coreProperties>
</file>