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362" r:id="rId4"/>
    <p:sldMasterId id="2147484451" r:id="rId5"/>
  </p:sldMasterIdLst>
  <p:notesMasterIdLst>
    <p:notesMasterId r:id="rId11"/>
  </p:notesMasterIdLst>
  <p:sldIdLst>
    <p:sldId id="717" r:id="rId6"/>
    <p:sldId id="718" r:id="rId7"/>
    <p:sldId id="719" r:id="rId8"/>
    <p:sldId id="722" r:id="rId9"/>
    <p:sldId id="723" r:id="rId1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1937"/>
    <a:srgbClr val="000000"/>
    <a:srgbClr val="E1DDDC"/>
    <a:srgbClr val="F8F8F8"/>
    <a:srgbClr val="009999"/>
    <a:srgbClr val="CCCCFF"/>
    <a:srgbClr val="AAC5CE"/>
    <a:srgbClr val="00FFFF"/>
    <a:srgbClr val="DE0000"/>
    <a:srgbClr val="FF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48" autoAdjust="0"/>
    <p:restoredTop sz="93324" autoAdjust="0"/>
  </p:normalViewPr>
  <p:slideViewPr>
    <p:cSldViewPr snapToGrid="0" showGuides="1">
      <p:cViewPr>
        <p:scale>
          <a:sx n="125" d="100"/>
          <a:sy n="125" d="100"/>
        </p:scale>
        <p:origin x="-72" y="-72"/>
      </p:cViewPr>
      <p:guideLst>
        <p:guide orient="horz"/>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2/24/2016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176674187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sp>
        <p:nvSpPr>
          <p:cNvPr id="2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23085749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33" name="Straight Connector 32"/>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4"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4"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4810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47736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59559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00"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4"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8"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2"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400"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4"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8"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2"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83447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478756"/>
            <a:ext cx="8226425" cy="3121820"/>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734917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478757"/>
            <a:ext cx="8226425" cy="3121819"/>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12036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145472"/>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366840" y="2527135"/>
            <a:ext cx="6754811" cy="1426031"/>
          </a:xfrm>
          <a:prstGeom prst="rect">
            <a:avLst/>
          </a:prstGeom>
          <a:noFill/>
          <a:ln w="9525">
            <a:noFill/>
            <a:miter lim="800000"/>
            <a:headEnd/>
            <a:tailEnd/>
          </a:ln>
        </p:spPr>
        <p:txBody>
          <a:bodyPr wrap="square" lIns="0" tIns="0" rIns="0" bIns="0">
            <a:spAutoFit/>
          </a:bodyPr>
          <a:lstStyle/>
          <a:p>
            <a:pPr algn="just">
              <a:spcBef>
                <a:spcPts val="450"/>
              </a:spcBef>
            </a:pPr>
            <a:r>
              <a:rPr lang="en-US" sz="750" b="1" dirty="0" smtClean="0">
                <a:solidFill>
                  <a:srgbClr val="6D6E71"/>
                </a:solidFill>
                <a:cs typeface="Arial" pitchFamily="34" charset="0"/>
              </a:rPr>
              <a:t>Disclaimer </a:t>
            </a:r>
          </a:p>
          <a:p>
            <a:pPr algn="just">
              <a:spcBef>
                <a:spcPts val="450"/>
              </a:spcBef>
            </a:pPr>
            <a:r>
              <a:rPr lang="en-US" sz="675"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9" y="1605128"/>
            <a:ext cx="6734627" cy="20774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spTree>
    <p:extLst>
      <p:ext uri="{BB962C8B-B14F-4D97-AF65-F5344CB8AC3E}">
        <p14:creationId xmlns:p14="http://schemas.microsoft.com/office/powerpoint/2010/main" val="2441535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9144000" cy="51435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prstClr val="black"/>
              </a:solidFill>
            </a:endParaRPr>
          </a:p>
        </p:txBody>
      </p:sp>
      <p:pic>
        <p:nvPicPr>
          <p:cNvPr id="4" name="Picture 3" descr="Mahindra Log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gray">
          <a:xfrm>
            <a:off x="1864289" y="2037921"/>
            <a:ext cx="5603207" cy="1118267"/>
          </a:xfrm>
          <a:prstGeom prst="rect">
            <a:avLst/>
          </a:prstGeom>
        </p:spPr>
      </p:pic>
    </p:spTree>
    <p:extLst>
      <p:ext uri="{BB962C8B-B14F-4D97-AF65-F5344CB8AC3E}">
        <p14:creationId xmlns:p14="http://schemas.microsoft.com/office/powerpoint/2010/main" val="3064779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Titre 1"/>
          <p:cNvSpPr txBox="1">
            <a:spLocks/>
          </p:cNvSpPr>
          <p:nvPr/>
        </p:nvSpPr>
        <p:spPr>
          <a:xfrm>
            <a:off x="123291" y="199704"/>
            <a:ext cx="6369977" cy="663179"/>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endParaRPr lang="en-US" sz="1800" dirty="0"/>
          </a:p>
        </p:txBody>
      </p:sp>
      <p:sp>
        <p:nvSpPr>
          <p:cNvPr id="8" name="Rectangle 7"/>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dirty="0">
              <a:solidFill>
                <a:srgbClr val="FFFFFF"/>
              </a:solidFill>
            </a:endParaRPr>
          </a:p>
        </p:txBody>
      </p:sp>
      <p:sp>
        <p:nvSpPr>
          <p:cNvPr id="9"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86537128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400051"/>
            <a:ext cx="5486400" cy="369332"/>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457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6" name="Footer Placeholder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7" name="Slide Number Placeholder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02995349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5867400" y="4663746"/>
            <a:ext cx="3276600" cy="237028"/>
          </a:xfrm>
          <a:prstGeom prst="rect">
            <a:avLst/>
          </a:prstGeom>
          <a:ln/>
        </p:spPr>
        <p:txBody>
          <a:bodyPr/>
          <a:lstStyle>
            <a:lvl1pPr>
              <a:defRPr/>
            </a:lvl1pPr>
          </a:lstStyle>
          <a:p>
            <a:r>
              <a:rPr lang="en-US" dirty="0" smtClean="0">
                <a:solidFill>
                  <a:prstClr val="black"/>
                </a:solidFill>
              </a:rPr>
              <a:t>Copyright 2014 TechMahindra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Rectangle 6"/>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dirty="0">
              <a:solidFill>
                <a:srgbClr val="FFFFFF"/>
              </a:solidFill>
            </a:endParaRPr>
          </a:p>
        </p:txBody>
      </p:sp>
      <p:sp>
        <p:nvSpPr>
          <p:cNvPr id="8"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53876377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ltGray">
          <a:xfrm>
            <a:off x="1588" y="0"/>
            <a:ext cx="3968750" cy="1082279"/>
          </a:xfrm>
          <a:prstGeom prst="rect">
            <a:avLst/>
          </a:prstGeom>
          <a:noFill/>
          <a:ln w="9525">
            <a:noFill/>
            <a:miter lim="800000"/>
            <a:headEnd/>
            <a:tailEnd/>
          </a:ln>
        </p:spPr>
      </p:pic>
      <p:sp>
        <p:nvSpPr>
          <p:cNvPr id="3" name="Slide Number Placeholder 5"/>
          <p:cNvSpPr txBox="1">
            <a:spLocks/>
          </p:cNvSpPr>
          <p:nvPr/>
        </p:nvSpPr>
        <p:spPr bwMode="auto">
          <a:xfrm>
            <a:off x="8861881" y="4960182"/>
            <a:ext cx="117020" cy="115416"/>
          </a:xfrm>
          <a:prstGeom prst="rect">
            <a:avLst/>
          </a:prstGeom>
          <a:noFill/>
          <a:ln w="9525">
            <a:noFill/>
            <a:miter lim="800000"/>
            <a:headEnd/>
            <a:tailEnd/>
          </a:ln>
        </p:spPr>
        <p:txBody>
          <a:bodyPr wrap="none" lIns="0" tIns="0" rIns="0" bIns="0" anchor="ctr">
            <a:spAutoFit/>
          </a:bodyPr>
          <a:lstStyle/>
          <a:p>
            <a:pPr algn="r">
              <a:defRPr/>
            </a:pPr>
            <a:fld id="{CB2FFE75-C069-4F3F-B6FF-201F91F66277}" type="slidenum">
              <a:rPr lang="en-US" sz="750">
                <a:solidFill>
                  <a:srgbClr val="6D6E71"/>
                </a:solidFill>
                <a:cs typeface="Arial" pitchFamily="34" charset="0"/>
              </a:rPr>
              <a:pPr algn="r">
                <a:defRPr/>
              </a:pPr>
              <a:t>‹#›</a:t>
            </a:fld>
            <a:endParaRPr lang="en-US" sz="750" dirty="0">
              <a:solidFill>
                <a:srgbClr val="6D6E71"/>
              </a:solidFill>
              <a:cs typeface="Arial" pitchFamily="34" charset="0"/>
            </a:endParaRPr>
          </a:p>
        </p:txBody>
      </p:sp>
      <p:pic>
        <p:nvPicPr>
          <p:cNvPr id="4" name="Picture 11" descr="Mahindra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6329365" y="357187"/>
            <a:ext cx="2378075" cy="492920"/>
          </a:xfrm>
          <a:prstGeom prst="rect">
            <a:avLst/>
          </a:prstGeom>
          <a:noFill/>
          <a:ln w="9525">
            <a:noFill/>
            <a:miter lim="800000"/>
            <a:headEnd/>
            <a:tailEnd/>
          </a:ln>
        </p:spPr>
      </p:pic>
    </p:spTree>
    <p:extLst>
      <p:ext uri="{BB962C8B-B14F-4D97-AF65-F5344CB8AC3E}">
        <p14:creationId xmlns:p14="http://schemas.microsoft.com/office/powerpoint/2010/main" val="277659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4" y="3040277"/>
            <a:ext cx="5511800" cy="20774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4" y="1638300"/>
            <a:ext cx="5511800" cy="461665"/>
          </a:xfrm>
        </p:spPr>
        <p:txBody>
          <a:bodyPr wrap="square">
            <a:spAutoFit/>
          </a:bodyPr>
          <a:lstStyle>
            <a:lvl1pPr algn="l">
              <a:defRPr sz="3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pic>
        <p:nvPicPr>
          <p:cNvPr id="12" name="Picture 11"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spTree>
    <p:extLst>
      <p:ext uri="{BB962C8B-B14F-4D97-AF65-F5344CB8AC3E}">
        <p14:creationId xmlns:p14="http://schemas.microsoft.com/office/powerpoint/2010/main" val="301033391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ltGray">
          <a:xfrm>
            <a:off x="1588" y="0"/>
            <a:ext cx="3968750" cy="108227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6329365" y="357187"/>
            <a:ext cx="2378075" cy="492920"/>
          </a:xfrm>
          <a:prstGeom prst="rect">
            <a:avLst/>
          </a:prstGeom>
          <a:noFill/>
          <a:ln w="9525">
            <a:noFill/>
            <a:miter lim="800000"/>
            <a:headEnd/>
            <a:tailEnd/>
          </a:ln>
        </p:spPr>
      </p:pic>
      <p:sp>
        <p:nvSpPr>
          <p:cNvPr id="3" name="Subtitle 2"/>
          <p:cNvSpPr>
            <a:spLocks noGrp="1"/>
          </p:cNvSpPr>
          <p:nvPr>
            <p:ph type="subTitle" idx="1"/>
          </p:nvPr>
        </p:nvSpPr>
        <p:spPr bwMode="gray">
          <a:xfrm>
            <a:off x="1827214" y="3040276"/>
            <a:ext cx="5511800" cy="207750"/>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1638300"/>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33834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5" y="539356"/>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478758"/>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0565242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5" y="539356"/>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478758"/>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66050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478758"/>
            <a:ext cx="8224838" cy="1384994"/>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7479655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6" y="1478756"/>
            <a:ext cx="4078287" cy="3121820"/>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4838701" y="1478758"/>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741408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ltGray">
          <a:xfrm>
            <a:off x="1588" y="0"/>
            <a:ext cx="3968750" cy="108227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6329365" y="357187"/>
            <a:ext cx="2378075" cy="492920"/>
          </a:xfrm>
          <a:prstGeom prst="rect">
            <a:avLst/>
          </a:prstGeom>
          <a:noFill/>
          <a:ln w="9525">
            <a:noFill/>
            <a:miter lim="800000"/>
            <a:headEnd/>
            <a:tailEnd/>
          </a:ln>
        </p:spPr>
      </p:pic>
      <p:sp>
        <p:nvSpPr>
          <p:cNvPr id="3" name="Subtitle 2"/>
          <p:cNvSpPr>
            <a:spLocks noGrp="1"/>
          </p:cNvSpPr>
          <p:nvPr>
            <p:ph type="subTitle" idx="1"/>
          </p:nvPr>
        </p:nvSpPr>
        <p:spPr bwMode="gray">
          <a:xfrm>
            <a:off x="1839913" y="3050384"/>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165020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264570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ltGray">
          <a:xfrm>
            <a:off x="1588" y="0"/>
            <a:ext cx="3968750" cy="1082279"/>
          </a:xfrm>
          <a:prstGeom prst="rect">
            <a:avLst/>
          </a:prstGeom>
          <a:noFill/>
          <a:ln w="9525">
            <a:noFill/>
            <a:miter lim="800000"/>
            <a:headEnd/>
            <a:tailEnd/>
          </a:ln>
        </p:spPr>
      </p:pic>
      <p:pic>
        <p:nvPicPr>
          <p:cNvPr id="6" name="Picture 10" descr="Mahindra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6329365" y="357187"/>
            <a:ext cx="2378075" cy="492920"/>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4" y="1478757"/>
            <a:ext cx="4102100" cy="313134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4926013" y="3221834"/>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478758"/>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98417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6" y="1758556"/>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6" y="1758556"/>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6" y="1850233"/>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6" y="1850233"/>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6" y="1485631"/>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6" y="1485631"/>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198944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6" y="1512892"/>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6" y="1512892"/>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6" y="3262133"/>
            <a:ext cx="39068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6" y="3262133"/>
            <a:ext cx="39068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6" y="1604569"/>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6" y="1604569"/>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6" y="1291146"/>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6" y="1291146"/>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6" y="338417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6" y="338417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6" y="304003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6" y="304003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Tree>
    <p:extLst>
      <p:ext uri="{BB962C8B-B14F-4D97-AF65-F5344CB8AC3E}">
        <p14:creationId xmlns:p14="http://schemas.microsoft.com/office/powerpoint/2010/main" val="24759547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cxnSp>
        <p:nvCxnSpPr>
          <p:cNvPr id="14" name="Straight Connector 13"/>
          <p:cNvCxnSpPr/>
          <p:nvPr/>
        </p:nvCxnSpPr>
        <p:spPr bwMode="gray">
          <a:xfrm>
            <a:off x="481016" y="3190480"/>
            <a:ext cx="81994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6" y="155339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6" y="155339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6" y="1291146"/>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6" y="3210158"/>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6" y="3210158"/>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6" y="2937677"/>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6" name="Straight Connector 15"/>
          <p:cNvCxnSpPr/>
          <p:nvPr userDrawn="1"/>
        </p:nvCxnSpPr>
        <p:spPr bwMode="gray">
          <a:xfrm>
            <a:off x="483288" y="1523717"/>
            <a:ext cx="81994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9335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49972749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2" y="1478758"/>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6"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90" y="1478758"/>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4"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2438402" y="318135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6" y="3181353"/>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6669090" y="318135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4" y="3181353"/>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952841"/>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7957124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6" y="1478756"/>
            <a:ext cx="8226425" cy="3121820"/>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952841"/>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513564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6" y="1478756"/>
            <a:ext cx="8226425" cy="3121820"/>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995706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2527698"/>
            <a:ext cx="6754812" cy="1426031"/>
          </a:xfrm>
          <a:prstGeom prst="rect">
            <a:avLst/>
          </a:prstGeom>
          <a:noFill/>
          <a:ln w="9525">
            <a:noFill/>
            <a:miter lim="800000"/>
            <a:headEnd/>
            <a:tailEnd/>
          </a:ln>
        </p:spPr>
        <p:txBody>
          <a:bodyPr lIns="0" tIns="0" rIns="0" bIns="0">
            <a:spAutoFit/>
          </a:bodyPr>
          <a:lstStyle/>
          <a:p>
            <a:pPr algn="just">
              <a:spcBef>
                <a:spcPts val="450"/>
              </a:spcBef>
              <a:defRPr/>
            </a:pPr>
            <a:r>
              <a:rPr lang="en-US" sz="750" b="1" dirty="0">
                <a:solidFill>
                  <a:srgbClr val="6D6E71"/>
                </a:solidFill>
                <a:cs typeface="Arial" pitchFamily="34" charset="0"/>
              </a:rPr>
              <a:t>Disclaimer </a:t>
            </a:r>
          </a:p>
          <a:p>
            <a:pPr algn="just">
              <a:spcBef>
                <a:spcPts val="450"/>
              </a:spcBef>
              <a:defRPr/>
            </a:pPr>
            <a:r>
              <a:rPr lang="en-US" sz="675"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145473"/>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41" y="1605128"/>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190440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51435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350" dirty="0">
              <a:solidFill>
                <a:prstClr val="black"/>
              </a:solidFill>
            </a:endParaRPr>
          </a:p>
        </p:txBody>
      </p:sp>
      <p:pic>
        <p:nvPicPr>
          <p:cNvPr id="3" name="Picture 10" descr="Mahindra Logo.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gray">
          <a:xfrm>
            <a:off x="1966916" y="2038352"/>
            <a:ext cx="5399087" cy="1117997"/>
          </a:xfrm>
          <a:prstGeom prst="rect">
            <a:avLst/>
          </a:prstGeom>
          <a:noFill/>
          <a:ln w="9525">
            <a:noFill/>
            <a:miter lim="800000"/>
            <a:headEnd/>
            <a:tailEnd/>
          </a:ln>
        </p:spPr>
      </p:pic>
    </p:spTree>
    <p:extLst>
      <p:ext uri="{BB962C8B-B14F-4D97-AF65-F5344CB8AC3E}">
        <p14:creationId xmlns:p14="http://schemas.microsoft.com/office/powerpoint/2010/main" val="37426120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47"/>
            <a:ext cx="8229600" cy="738664"/>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309091598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6"/>
            <a:ext cx="8229600" cy="738664"/>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459615" y="4443528"/>
            <a:ext cx="8224770" cy="207749"/>
          </a:xfrm>
        </p:spPr>
        <p:txBody>
          <a:bodyPr tIns="45720" bIns="45720"/>
          <a:lstStyle>
            <a:lvl1pPr marL="0" indent="0">
              <a:lnSpc>
                <a:spcPct val="100000"/>
              </a:lnSpc>
              <a:spcBef>
                <a:spcPts val="0"/>
              </a:spcBef>
              <a:buNone/>
              <a:defRPr sz="750">
                <a:solidFill>
                  <a:schemeClr val="tx2"/>
                </a:solidFill>
              </a:defRPr>
            </a:lvl1pPr>
            <a:lvl2pPr marL="295275" indent="0">
              <a:buNone/>
              <a:defRPr sz="825"/>
            </a:lvl2pPr>
            <a:lvl3pPr marL="561975" indent="0">
              <a:buNone/>
              <a:defRPr sz="825"/>
            </a:lvl3pPr>
            <a:lvl4pPr marL="819150" indent="0">
              <a:buNone/>
              <a:defRPr sz="825"/>
            </a:lvl4pPr>
            <a:lvl5pPr marL="1028700" indent="0">
              <a:buNone/>
              <a:defRPr sz="825"/>
            </a:lvl5pPr>
          </a:lstStyle>
          <a:p>
            <a:pPr lvl="0"/>
            <a:r>
              <a:rPr lang="en-US" dirty="0" smtClean="0"/>
              <a:t>Click to add a Source or Note</a:t>
            </a:r>
          </a:p>
        </p:txBody>
      </p:sp>
    </p:spTree>
    <p:extLst>
      <p:ext uri="{BB962C8B-B14F-4D97-AF65-F5344CB8AC3E}">
        <p14:creationId xmlns:p14="http://schemas.microsoft.com/office/powerpoint/2010/main" val="190747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sp>
        <p:nvSpPr>
          <p:cNvPr id="2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7135949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4" y="3040277"/>
            <a:ext cx="5511800" cy="20774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4" y="1638300"/>
            <a:ext cx="5511800" cy="461665"/>
          </a:xfrm>
        </p:spPr>
        <p:txBody>
          <a:bodyPr wrap="square">
            <a:spAutoFit/>
          </a:bodyPr>
          <a:lstStyle>
            <a:lvl1pPr algn="l">
              <a:defRPr sz="3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pic>
        <p:nvPicPr>
          <p:cNvPr id="12" name="Picture 11"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5702617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69848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735289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982997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478757"/>
            <a:ext cx="8224838" cy="1384995"/>
          </a:xfrm>
        </p:spPr>
        <p:txBody>
          <a:bodyPr wrap="square">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9686838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78757"/>
            <a:ext cx="4078287" cy="3121819"/>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1" y="1478757"/>
            <a:ext cx="3846512"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198430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3050383"/>
            <a:ext cx="5524500"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1650206"/>
            <a:ext cx="5524500" cy="461665"/>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2" y="1"/>
            <a:ext cx="2361398" cy="644018"/>
          </a:xfrm>
          <a:prstGeom prst="rect">
            <a:avLst/>
          </a:prstGeom>
        </p:spPr>
      </p:pic>
      <p:pic>
        <p:nvPicPr>
          <p:cNvPr id="12" name="Picture 11"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7239001" y="48789"/>
            <a:ext cx="1907763" cy="380744"/>
          </a:xfrm>
          <a:prstGeom prst="rect">
            <a:avLst/>
          </a:prstGeom>
        </p:spPr>
      </p:pic>
    </p:spTree>
    <p:extLst>
      <p:ext uri="{BB962C8B-B14F-4D97-AF65-F5344CB8AC3E}">
        <p14:creationId xmlns:p14="http://schemas.microsoft.com/office/powerpoint/2010/main" val="785277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478757"/>
            <a:ext cx="4102100" cy="313134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3221833"/>
            <a:ext cx="3781424"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5" y="1478757"/>
            <a:ext cx="3781424" cy="923330"/>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29214381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8" name="Straight Connector 7"/>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957177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33" name="Straight Connector 32"/>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4"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4"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4810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47736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247311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00"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4"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8"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2"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400"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4"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8"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2"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8094012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478756"/>
            <a:ext cx="8226425" cy="3121820"/>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2545851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478757"/>
            <a:ext cx="8226425" cy="3121819"/>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4833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478757"/>
            <a:ext cx="8224838" cy="1384995"/>
          </a:xfrm>
        </p:spPr>
        <p:txBody>
          <a:bodyPr wrap="square">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6097329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145472"/>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366840" y="2527135"/>
            <a:ext cx="6754811" cy="1426031"/>
          </a:xfrm>
          <a:prstGeom prst="rect">
            <a:avLst/>
          </a:prstGeom>
          <a:noFill/>
          <a:ln w="9525">
            <a:noFill/>
            <a:miter lim="800000"/>
            <a:headEnd/>
            <a:tailEnd/>
          </a:ln>
        </p:spPr>
        <p:txBody>
          <a:bodyPr wrap="square" lIns="0" tIns="0" rIns="0" bIns="0">
            <a:spAutoFit/>
          </a:bodyPr>
          <a:lstStyle/>
          <a:p>
            <a:pPr algn="just">
              <a:spcBef>
                <a:spcPts val="450"/>
              </a:spcBef>
            </a:pPr>
            <a:r>
              <a:rPr lang="en-US" sz="750" b="1" dirty="0" smtClean="0">
                <a:solidFill>
                  <a:srgbClr val="6D6E71"/>
                </a:solidFill>
                <a:cs typeface="Arial" pitchFamily="34" charset="0"/>
              </a:rPr>
              <a:t>Disclaimer </a:t>
            </a:r>
          </a:p>
          <a:p>
            <a:pPr algn="just">
              <a:spcBef>
                <a:spcPts val="450"/>
              </a:spcBef>
            </a:pPr>
            <a:r>
              <a:rPr lang="en-US" sz="675"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9" y="1605128"/>
            <a:ext cx="6734627" cy="20774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spTree>
    <p:extLst>
      <p:ext uri="{BB962C8B-B14F-4D97-AF65-F5344CB8AC3E}">
        <p14:creationId xmlns:p14="http://schemas.microsoft.com/office/powerpoint/2010/main" val="8708393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9144000" cy="51435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prstClr val="black"/>
              </a:solidFill>
            </a:endParaRPr>
          </a:p>
        </p:txBody>
      </p:sp>
      <p:pic>
        <p:nvPicPr>
          <p:cNvPr id="4" name="Picture 3" descr="Mahindra Log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gray">
          <a:xfrm>
            <a:off x="1864289" y="2037921"/>
            <a:ext cx="5603207" cy="1118267"/>
          </a:xfrm>
          <a:prstGeom prst="rect">
            <a:avLst/>
          </a:prstGeom>
        </p:spPr>
      </p:pic>
    </p:spTree>
    <p:extLst>
      <p:ext uri="{BB962C8B-B14F-4D97-AF65-F5344CB8AC3E}">
        <p14:creationId xmlns:p14="http://schemas.microsoft.com/office/powerpoint/2010/main" val="2769242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Titre 1"/>
          <p:cNvSpPr txBox="1">
            <a:spLocks/>
          </p:cNvSpPr>
          <p:nvPr/>
        </p:nvSpPr>
        <p:spPr>
          <a:xfrm>
            <a:off x="123291" y="199704"/>
            <a:ext cx="6369977" cy="663179"/>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endParaRPr lang="en-US" sz="1800" dirty="0"/>
          </a:p>
        </p:txBody>
      </p:sp>
      <p:sp>
        <p:nvSpPr>
          <p:cNvPr id="8" name="Rectangle 7"/>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dirty="0">
              <a:solidFill>
                <a:srgbClr val="FFFFFF"/>
              </a:solidFill>
            </a:endParaRPr>
          </a:p>
        </p:txBody>
      </p:sp>
      <p:sp>
        <p:nvSpPr>
          <p:cNvPr id="9"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1276036961"/>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400051"/>
            <a:ext cx="5486400" cy="369332"/>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457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6" name="Footer Placeholder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7" name="Slide Number Placeholder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08014574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5867400" y="4663746"/>
            <a:ext cx="3276600" cy="237028"/>
          </a:xfrm>
          <a:prstGeom prst="rect">
            <a:avLst/>
          </a:prstGeom>
          <a:ln/>
        </p:spPr>
        <p:txBody>
          <a:bodyPr/>
          <a:lstStyle>
            <a:lvl1pPr>
              <a:defRPr/>
            </a:lvl1pPr>
          </a:lstStyle>
          <a:p>
            <a:r>
              <a:rPr lang="en-US" dirty="0" smtClean="0">
                <a:solidFill>
                  <a:prstClr val="black"/>
                </a:solidFill>
              </a:rPr>
              <a:t>Copyright 2014 TechMahindra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Rectangle 6"/>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dirty="0">
              <a:solidFill>
                <a:srgbClr val="FFFFFF"/>
              </a:solidFill>
            </a:endParaRPr>
          </a:p>
        </p:txBody>
      </p:sp>
      <p:sp>
        <p:nvSpPr>
          <p:cNvPr id="8"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176170144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369332"/>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1"/>
            <a:ext cx="6400800" cy="207749"/>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r>
              <a:rPr lang="en-US" dirty="0" smtClean="0">
                <a:solidFill>
                  <a:prstClr val="black"/>
                </a:solidFill>
              </a:rPr>
              <a:t>aaaaaaaaaaaaaaaaa</a:t>
            </a:r>
            <a:endParaRPr lang="en-US" dirty="0">
              <a:solidFill>
                <a:prstClr val="black"/>
              </a:solidFill>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86A20232-690A-4812-94BC-2F949A39158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55278112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
            <a:ext cx="7620000" cy="369332"/>
          </a:xfrm>
        </p:spPr>
        <p:txBody>
          <a:bodyPr/>
          <a:lstStyle/>
          <a:p>
            <a:r>
              <a:rPr lang="en-US" smtClean="0"/>
              <a:t>Click to edit Master title style</a:t>
            </a:r>
            <a:endParaRPr lang="en-US"/>
          </a:p>
        </p:txBody>
      </p:sp>
      <p:sp>
        <p:nvSpPr>
          <p:cNvPr id="3" name="Content Placeholder 2"/>
          <p:cNvSpPr>
            <a:spLocks noGrp="1"/>
          </p:cNvSpPr>
          <p:nvPr>
            <p:ph idx="1"/>
          </p:nvPr>
        </p:nvSpPr>
        <p:spPr>
          <a:xfrm>
            <a:off x="228600" y="857251"/>
            <a:ext cx="8686800" cy="10387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24029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4" name="Title 1"/>
          <p:cNvSpPr>
            <a:spLocks noGrp="1"/>
          </p:cNvSpPr>
          <p:nvPr>
            <p:ph type="title"/>
          </p:nvPr>
        </p:nvSpPr>
        <p:spPr bwMode="gray">
          <a:xfrm>
            <a:off x="1828801" y="137161"/>
            <a:ext cx="6858000" cy="323165"/>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sz="2100" dirty="0">
                <a:latin typeface="+mj-lt"/>
              </a:defRPr>
            </a:lvl1pPr>
          </a:lstStyle>
          <a:p>
            <a:pPr lvl="0"/>
            <a:r>
              <a:rPr lang="en-US" dirty="0" smtClean="0"/>
              <a:t>Click to edit Master title style</a:t>
            </a:r>
            <a:endParaRPr lang="en-US" dirty="0"/>
          </a:p>
        </p:txBody>
      </p:sp>
      <p:sp>
        <p:nvSpPr>
          <p:cNvPr id="7" name="Text Placeholder 41"/>
          <p:cNvSpPr>
            <a:spLocks noGrp="1"/>
          </p:cNvSpPr>
          <p:nvPr>
            <p:ph type="body" sz="quarter" idx="13"/>
          </p:nvPr>
        </p:nvSpPr>
        <p:spPr bwMode="gray">
          <a:xfrm>
            <a:off x="457201" y="548641"/>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dirty="0" smtClean="0"/>
              <a:t>Click to edit Master text styles</a:t>
            </a:r>
          </a:p>
        </p:txBody>
      </p:sp>
      <p:pic>
        <p:nvPicPr>
          <p:cNvPr id="5" name="Picture 10" descr="Mahindra Logo.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gray">
          <a:xfrm>
            <a:off x="457200" y="4823432"/>
            <a:ext cx="1193800" cy="247447"/>
          </a:xfrm>
          <a:prstGeom prst="rect">
            <a:avLst/>
          </a:prstGeom>
          <a:noFill/>
          <a:ln w="9525">
            <a:noFill/>
            <a:miter lim="800000"/>
            <a:headEnd/>
            <a:tailEnd/>
          </a:ln>
        </p:spPr>
      </p:pic>
    </p:spTree>
    <p:extLst>
      <p:ext uri="{BB962C8B-B14F-4D97-AF65-F5344CB8AC3E}">
        <p14:creationId xmlns:p14="http://schemas.microsoft.com/office/powerpoint/2010/main" val="142251799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6"/>
            <a:ext cx="8229600" cy="738664"/>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459615" y="4443528"/>
            <a:ext cx="8224770" cy="207749"/>
          </a:xfrm>
        </p:spPr>
        <p:txBody>
          <a:bodyPr tIns="45720" bIns="45720"/>
          <a:lstStyle>
            <a:lvl1pPr marL="0" indent="0">
              <a:lnSpc>
                <a:spcPct val="100000"/>
              </a:lnSpc>
              <a:spcBef>
                <a:spcPts val="0"/>
              </a:spcBef>
              <a:buNone/>
              <a:defRPr sz="750">
                <a:solidFill>
                  <a:schemeClr val="tx2"/>
                </a:solidFill>
              </a:defRPr>
            </a:lvl1pPr>
            <a:lvl2pPr marL="295275" indent="0">
              <a:buNone/>
              <a:defRPr sz="825"/>
            </a:lvl2pPr>
            <a:lvl3pPr marL="561975" indent="0">
              <a:buNone/>
              <a:defRPr sz="825"/>
            </a:lvl3pPr>
            <a:lvl4pPr marL="819150" indent="0">
              <a:buNone/>
              <a:defRPr sz="825"/>
            </a:lvl4pPr>
            <a:lvl5pPr marL="1028700" indent="0">
              <a:buNone/>
              <a:defRPr sz="825"/>
            </a:lvl5pPr>
          </a:lstStyle>
          <a:p>
            <a:pPr lvl="0"/>
            <a:r>
              <a:rPr lang="en-US" dirty="0" smtClean="0"/>
              <a:t>Click to add a Source or Note</a:t>
            </a:r>
          </a:p>
        </p:txBody>
      </p:sp>
    </p:spTree>
    <p:extLst>
      <p:ext uri="{BB962C8B-B14F-4D97-AF65-F5344CB8AC3E}">
        <p14:creationId xmlns:p14="http://schemas.microsoft.com/office/powerpoint/2010/main" val="147822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1"/>
            <a:ext cx="9144000" cy="5143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txBox="1">
            <a:spLocks/>
          </p:cNvSpPr>
          <p:nvPr userDrawn="1"/>
        </p:nvSpPr>
        <p:spPr bwMode="auto">
          <a:xfrm>
            <a:off x="8849057" y="4954412"/>
            <a:ext cx="129844" cy="126958"/>
          </a:xfrm>
          <a:prstGeom prst="rect">
            <a:avLst/>
          </a:prstGeom>
          <a:noFill/>
          <a:ln w="9525">
            <a:noFill/>
            <a:miter lim="800000"/>
            <a:headEnd/>
            <a:tailEnd/>
          </a:ln>
        </p:spPr>
        <p:txBody>
          <a:bodyPr wrap="none" lIns="0" tIns="0" rIns="0" bIns="0" anchor="ctr">
            <a:spAutoFit/>
          </a:bodyPr>
          <a:lstStyle/>
          <a:p>
            <a:pPr algn="r">
              <a:defRPr/>
            </a:pPr>
            <a:fld id="{ADEBA5B5-5421-44EC-9F43-48CFF0A152A9}" type="slidenum">
              <a:rPr lang="en-US" sz="825">
                <a:solidFill>
                  <a:srgbClr val="6D6E71"/>
                </a:solidFill>
                <a:cs typeface="Arial" pitchFamily="34" charset="0"/>
              </a:rPr>
              <a:pPr algn="r">
                <a:defRPr/>
              </a:pPr>
              <a:t>‹#›</a:t>
            </a:fld>
            <a:endParaRPr lang="en-US" sz="825" dirty="0">
              <a:solidFill>
                <a:srgbClr val="6D6E71"/>
              </a:solidFill>
              <a:cs typeface="Arial" pitchFamily="34" charset="0"/>
            </a:endParaRPr>
          </a:p>
        </p:txBody>
      </p:sp>
      <p:pic>
        <p:nvPicPr>
          <p:cNvPr id="10" name="Picture 3" descr="C:\Users\ms24628\Desktop\Images_SalesMeet\Presentation\Testing Services Logo.gif"/>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6229360" y="-105965"/>
            <a:ext cx="3109913" cy="83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0"/>
          <p:cNvSpPr txBox="1">
            <a:spLocks noChangeArrowheads="1"/>
          </p:cNvSpPr>
          <p:nvPr userDrawn="1"/>
        </p:nvSpPr>
        <p:spPr bwMode="gray">
          <a:xfrm>
            <a:off x="481014" y="4972073"/>
            <a:ext cx="1821011" cy="92333"/>
          </a:xfrm>
          <a:prstGeom prst="rect">
            <a:avLst/>
          </a:prstGeom>
          <a:noFill/>
          <a:ln w="9525">
            <a:noFill/>
            <a:miter lim="800000"/>
            <a:headEnd/>
            <a:tailEnd/>
          </a:ln>
        </p:spPr>
        <p:txBody>
          <a:bodyPr wrap="none" lIns="0" tIns="0" rIns="0" bIns="0">
            <a:spAutoFit/>
          </a:bodyPr>
          <a:lstStyle/>
          <a:p>
            <a:pPr>
              <a:defRPr/>
            </a:pPr>
            <a:r>
              <a:rPr lang="en-US" sz="600" dirty="0">
                <a:solidFill>
                  <a:srgbClr val="6D6E71"/>
                </a:solidFill>
                <a:cs typeface="Arial" pitchFamily="34" charset="0"/>
              </a:rPr>
              <a:t>Copyright © 2014 Tech Mahindra. All rights reserved.</a:t>
            </a:r>
          </a:p>
        </p:txBody>
      </p:sp>
      <p:pic>
        <p:nvPicPr>
          <p:cNvPr id="9"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7371630" y="4812424"/>
            <a:ext cx="1778766" cy="334667"/>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4"/>
          </p:nvPr>
        </p:nvSpPr>
        <p:spPr>
          <a:xfrm>
            <a:off x="8718227" y="4871547"/>
            <a:ext cx="425787" cy="251981"/>
          </a:xfrm>
          <a:prstGeom prst="rect">
            <a:avLst/>
          </a:prstGeom>
        </p:spPr>
        <p:txBody>
          <a:bodyPr vert="horz" lIns="91440" tIns="45720" rIns="91440" bIns="45720" rtlCol="0" anchor="ctr"/>
          <a:lstStyle>
            <a:lvl1pPr algn="r">
              <a:defRPr sz="825">
                <a:solidFill>
                  <a:schemeClr val="tx1">
                    <a:tint val="75000"/>
                  </a:schemeClr>
                </a:solidFill>
              </a:defRPr>
            </a:lvl1pPr>
          </a:lstStyle>
          <a:p>
            <a:pPr fontAlgn="base">
              <a:spcBef>
                <a:spcPct val="0"/>
              </a:spcBef>
              <a:spcAft>
                <a:spcPct val="0"/>
              </a:spcAft>
            </a:pPr>
            <a:fld id="{75C80DB6-ACCE-4503-B0CB-D7DE10332559}" type="slidenum">
              <a:rPr lang="en-US" smtClean="0">
                <a:solidFill>
                  <a:prstClr val="black">
                    <a:tint val="75000"/>
                  </a:prstClr>
                </a:solidFill>
                <a:cs typeface="Arial" charset="0"/>
              </a:rPr>
              <a:pPr fontAlgn="base">
                <a:spcBef>
                  <a:spcPct val="0"/>
                </a:spcBef>
                <a:spcAft>
                  <a:spcPct val="0"/>
                </a:spcAft>
              </a:pPr>
              <a:t>‹#›</a:t>
            </a:fld>
            <a:endParaRPr lang="en-US" dirty="0">
              <a:solidFill>
                <a:prstClr val="black">
                  <a:tint val="75000"/>
                </a:prstClr>
              </a:solidFill>
              <a:cs typeface="Arial" charset="0"/>
            </a:endParaRPr>
          </a:p>
        </p:txBody>
      </p:sp>
    </p:spTree>
    <p:extLst>
      <p:ext uri="{BB962C8B-B14F-4D97-AF65-F5344CB8AC3E}">
        <p14:creationId xmlns:p14="http://schemas.microsoft.com/office/powerpoint/2010/main" val="32876009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78757"/>
            <a:ext cx="4078287" cy="3121819"/>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1" y="1478757"/>
            <a:ext cx="3846512"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41176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3050383"/>
            <a:ext cx="5524500"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1650206"/>
            <a:ext cx="5524500" cy="461665"/>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2" y="1"/>
            <a:ext cx="2361398" cy="644018"/>
          </a:xfrm>
          <a:prstGeom prst="rect">
            <a:avLst/>
          </a:prstGeom>
        </p:spPr>
      </p:pic>
    </p:spTree>
    <p:extLst>
      <p:ext uri="{BB962C8B-B14F-4D97-AF65-F5344CB8AC3E}">
        <p14:creationId xmlns:p14="http://schemas.microsoft.com/office/powerpoint/2010/main" val="260797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478757"/>
            <a:ext cx="4102100" cy="313134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3221833"/>
            <a:ext cx="3781424"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5" y="1478757"/>
            <a:ext cx="3781424" cy="923330"/>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1627348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8" name="Straight Connector 7"/>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1267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image" Target="../media/image1.png"/><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theme" Target="../theme/theme2.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38" cstate="email">
            <a:extLst>
              <a:ext uri="{28A0092B-C50C-407E-A947-70E740481C1C}">
                <a14:useLocalDpi xmlns:a14="http://schemas.microsoft.com/office/drawing/2010/main" val="0"/>
              </a:ext>
            </a:extLst>
          </a:blip>
          <a:stretch>
            <a:fillRect/>
          </a:stretch>
        </p:blipFill>
        <p:spPr bwMode="ltGray">
          <a:xfrm>
            <a:off x="459" y="0"/>
            <a:ext cx="2270124" cy="619125"/>
          </a:xfrm>
          <a:prstGeom prst="rect">
            <a:avLst/>
          </a:prstGeom>
        </p:spPr>
      </p:pic>
      <p:sp>
        <p:nvSpPr>
          <p:cNvPr id="2" name="Title Placeholder 1"/>
          <p:cNvSpPr>
            <a:spLocks noGrp="1"/>
          </p:cNvSpPr>
          <p:nvPr>
            <p:ph type="title"/>
          </p:nvPr>
        </p:nvSpPr>
        <p:spPr>
          <a:xfrm>
            <a:off x="468314" y="533401"/>
            <a:ext cx="8212137"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478756"/>
            <a:ext cx="8212137" cy="110799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428625" marR="0" lvl="2" indent="-209550" algn="l" defTabSz="6858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pic>
        <p:nvPicPr>
          <p:cNvPr id="5" name="Picture 11" descr="Mahindra Logo.png"/>
          <p:cNvPicPr>
            <a:picLocks noChangeAspect="1"/>
          </p:cNvPicPr>
          <p:nvPr userDrawn="1"/>
        </p:nvPicPr>
        <p:blipFill>
          <a:blip r:embed="rId39" cstate="email">
            <a:extLst>
              <a:ext uri="{28A0092B-C50C-407E-A947-70E740481C1C}">
                <a14:useLocalDpi xmlns:a14="http://schemas.microsoft.com/office/drawing/2010/main" val="0"/>
              </a:ext>
            </a:extLst>
          </a:blip>
          <a:srcRect/>
          <a:stretch>
            <a:fillRect/>
          </a:stretch>
        </p:blipFill>
        <p:spPr bwMode="gray">
          <a:xfrm>
            <a:off x="8213416" y="4867444"/>
            <a:ext cx="888026" cy="230983"/>
          </a:xfrm>
          <a:prstGeom prst="rect">
            <a:avLst/>
          </a:prstGeom>
          <a:noFill/>
          <a:ln w="9525">
            <a:noFill/>
            <a:miter lim="800000"/>
            <a:headEnd/>
            <a:tailEnd/>
          </a:ln>
        </p:spPr>
      </p:pic>
    </p:spTree>
    <p:extLst>
      <p:ext uri="{BB962C8B-B14F-4D97-AF65-F5344CB8AC3E}">
        <p14:creationId xmlns:p14="http://schemas.microsoft.com/office/powerpoint/2010/main" val="1087270611"/>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 id="2147484374" r:id="rId12"/>
    <p:sldLayoutId id="2147484375" r:id="rId13"/>
    <p:sldLayoutId id="2147484376" r:id="rId14"/>
    <p:sldLayoutId id="2147484377" r:id="rId15"/>
    <p:sldLayoutId id="2147484378" r:id="rId16"/>
    <p:sldLayoutId id="2147484379" r:id="rId17"/>
    <p:sldLayoutId id="2147484381" r:id="rId18"/>
    <p:sldLayoutId id="2147484293" r:id="rId19"/>
    <p:sldLayoutId id="2147484294" r:id="rId20"/>
    <p:sldLayoutId id="2147484295" r:id="rId21"/>
    <p:sldLayoutId id="2147484296" r:id="rId22"/>
    <p:sldLayoutId id="2147484297" r:id="rId23"/>
    <p:sldLayoutId id="2147484298" r:id="rId24"/>
    <p:sldLayoutId id="2147484299" r:id="rId25"/>
    <p:sldLayoutId id="2147484300" r:id="rId26"/>
    <p:sldLayoutId id="2147484301" r:id="rId27"/>
    <p:sldLayoutId id="2147484302" r:id="rId28"/>
    <p:sldLayoutId id="2147484303" r:id="rId29"/>
    <p:sldLayoutId id="2147484304" r:id="rId30"/>
    <p:sldLayoutId id="2147484305" r:id="rId31"/>
    <p:sldLayoutId id="2147484306" r:id="rId32"/>
    <p:sldLayoutId id="2147484307" r:id="rId33"/>
    <p:sldLayoutId id="2147484308" r:id="rId34"/>
    <p:sldLayoutId id="2147484477" r:id="rId35"/>
    <p:sldLayoutId id="2147484484" r:id="rId36"/>
  </p:sldLayoutIdLst>
  <p:timing>
    <p:tnLst>
      <p:par>
        <p:cTn id="1" dur="indefinite" restart="never" nodeType="tmRoot"/>
      </p:par>
    </p:tnLst>
  </p:timing>
  <p:hf sldNum="0" hdr="0" dt="0"/>
  <p:txStyles>
    <p:titleStyle>
      <a:lvl1pPr algn="l" defTabSz="685800" rtl="0" eaLnBrk="1" latinLnBrk="0" hangingPunct="1">
        <a:spcBef>
          <a:spcPct val="0"/>
        </a:spcBef>
        <a:buNone/>
        <a:defRPr lang="en-US" sz="2400" b="1" kern="1200" dirty="0" smtClean="0">
          <a:solidFill>
            <a:schemeClr val="tx2"/>
          </a:solidFill>
          <a:latin typeface="Arial" pitchFamily="34" charset="0"/>
          <a:ea typeface="+mj-ea"/>
          <a:cs typeface="Arial" pitchFamily="34" charset="0"/>
        </a:defRPr>
      </a:lvl1pPr>
    </p:titleStyle>
    <p:bodyStyle>
      <a:lvl1pPr marL="217885" indent="-217885" algn="l" defTabSz="685800" rtl="0" eaLnBrk="1" fontAlgn="base" latinLnBrk="0" hangingPunct="1">
        <a:spcBef>
          <a:spcPts val="0"/>
        </a:spcBef>
        <a:spcAft>
          <a:spcPct val="0"/>
        </a:spcAft>
        <a:buClr>
          <a:schemeClr val="bg2"/>
        </a:buClr>
        <a:buSzPct val="120000"/>
        <a:buFont typeface="Wingdings" pitchFamily="2" charset="2"/>
        <a:buChar char="§"/>
        <a:defRPr lang="en-US" sz="1350" b="0" kern="1200" baseline="0" dirty="0" smtClean="0">
          <a:solidFill>
            <a:schemeClr val="tx1"/>
          </a:solidFill>
          <a:latin typeface="Arial" pitchFamily="34" charset="0"/>
          <a:ea typeface="+mn-ea"/>
          <a:cs typeface="Arial" pitchFamily="34" charset="0"/>
        </a:defRPr>
      </a:lvl1pPr>
      <a:lvl2pPr marL="214313" indent="-214313" algn="l" defTabSz="685800" rtl="0" eaLnBrk="1" fontAlgn="base" latinLnBrk="0" hangingPunct="1">
        <a:spcBef>
          <a:spcPts val="0"/>
        </a:spcBef>
        <a:spcAft>
          <a:spcPct val="0"/>
        </a:spcAft>
        <a:buClr>
          <a:schemeClr val="bg2"/>
        </a:buClr>
        <a:buSzPct val="100000"/>
        <a:buFont typeface="Wingdings" pitchFamily="2" charset="2"/>
        <a:buChar char="§"/>
        <a:defRPr lang="en-US" sz="1350" b="0" kern="1200" baseline="0" dirty="0" smtClean="0">
          <a:solidFill>
            <a:schemeClr val="tx1"/>
          </a:solidFill>
          <a:latin typeface="+mn-lt"/>
          <a:ea typeface="+mn-ea"/>
          <a:cs typeface="+mn-cs"/>
        </a:defRPr>
      </a:lvl2pPr>
      <a:lvl3pPr marL="428625" indent="-209550" algn="l" defTabSz="685800" rtl="0" eaLnBrk="1" fontAlgn="base" latinLnBrk="0" hangingPunct="1">
        <a:spcBef>
          <a:spcPts val="0"/>
        </a:spcBef>
        <a:spcAft>
          <a:spcPct val="0"/>
        </a:spcAft>
        <a:buClr>
          <a:schemeClr val="bg2"/>
        </a:buClr>
        <a:buSzPct val="90000"/>
        <a:buFont typeface="Arial" pitchFamily="34" charset="0"/>
        <a:buChar char="–"/>
        <a:defRPr kumimoji="0" lang="en-US" sz="135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638175" indent="-209550" algn="l" defTabSz="685800" rtl="0" eaLnBrk="1" fontAlgn="base" latinLnBrk="0" hangingPunct="1">
        <a:spcBef>
          <a:spcPts val="0"/>
        </a:spcBef>
        <a:spcAft>
          <a:spcPct val="0"/>
        </a:spcAft>
        <a:buClr>
          <a:schemeClr val="bg2"/>
        </a:buClr>
        <a:buSzPct val="80000"/>
        <a:buFont typeface="Wingdings" pitchFamily="2" charset="2"/>
        <a:buChar char="§"/>
        <a:defRPr lang="en-US" sz="1350" b="0" kern="1200" baseline="0" dirty="0" smtClean="0">
          <a:solidFill>
            <a:schemeClr val="tx1"/>
          </a:solidFill>
          <a:latin typeface="Arial" pitchFamily="34" charset="0"/>
          <a:ea typeface="+mn-ea"/>
          <a:cs typeface="+mn-cs"/>
        </a:defRPr>
      </a:lvl4pPr>
      <a:lvl5pPr marL="852488" indent="-214313" algn="l" defTabSz="700088" rtl="0" eaLnBrk="1" fontAlgn="base" latinLnBrk="0" hangingPunct="1">
        <a:spcBef>
          <a:spcPts val="0"/>
        </a:spcBef>
        <a:spcAft>
          <a:spcPct val="0"/>
        </a:spcAft>
        <a:buClr>
          <a:schemeClr val="bg2"/>
        </a:buClr>
        <a:buSzPct val="70000"/>
        <a:buFont typeface="Arial" pitchFamily="34" charset="0"/>
        <a:buChar char="–"/>
        <a:defRPr lang="en-US" sz="1350" b="0" kern="1200" baseline="0" dirty="0" smtClean="0">
          <a:solidFill>
            <a:schemeClr val="tx1"/>
          </a:solidFill>
          <a:latin typeface="Arial" pitchFamily="34" charset="0"/>
          <a:ea typeface="+mn-ea"/>
          <a:cs typeface="+mn-cs"/>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5" cstate="email">
            <a:extLst>
              <a:ext uri="{28A0092B-C50C-407E-A947-70E740481C1C}">
                <a14:useLocalDpi xmlns:a14="http://schemas.microsoft.com/office/drawing/2010/main" val="0"/>
              </a:ext>
            </a:extLst>
          </a:blip>
          <a:stretch>
            <a:fillRect/>
          </a:stretch>
        </p:blipFill>
        <p:spPr bwMode="ltGray">
          <a:xfrm>
            <a:off x="459" y="0"/>
            <a:ext cx="2270124" cy="619125"/>
          </a:xfrm>
          <a:prstGeom prst="rect">
            <a:avLst/>
          </a:prstGeom>
        </p:spPr>
      </p:pic>
      <p:sp>
        <p:nvSpPr>
          <p:cNvPr id="2" name="Title Placeholder 1"/>
          <p:cNvSpPr>
            <a:spLocks noGrp="1"/>
          </p:cNvSpPr>
          <p:nvPr>
            <p:ph type="title"/>
          </p:nvPr>
        </p:nvSpPr>
        <p:spPr>
          <a:xfrm>
            <a:off x="468314" y="533401"/>
            <a:ext cx="8212137"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478756"/>
            <a:ext cx="8212137" cy="110799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428625" marR="0" lvl="2" indent="-209550" algn="l" defTabSz="6858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extLst>
      <p:ext uri="{BB962C8B-B14F-4D97-AF65-F5344CB8AC3E}">
        <p14:creationId xmlns:p14="http://schemas.microsoft.com/office/powerpoint/2010/main" val="1757737022"/>
      </p:ext>
    </p:extLst>
  </p:cSld>
  <p:clrMap bg1="lt1" tx1="dk1" bg2="lt2" tx2="dk2" accent1="accent1" accent2="accent2" accent3="accent3" accent4="accent4" accent5="accent5" accent6="accent6" hlink="hlink" folHlink="folHlink"/>
  <p:sldLayoutIdLst>
    <p:sldLayoutId id="2147484452" r:id="rId1"/>
    <p:sldLayoutId id="2147484453" r:id="rId2"/>
    <p:sldLayoutId id="2147484454" r:id="rId3"/>
    <p:sldLayoutId id="2147484455" r:id="rId4"/>
    <p:sldLayoutId id="2147484456" r:id="rId5"/>
    <p:sldLayoutId id="2147484457" r:id="rId6"/>
    <p:sldLayoutId id="2147484458" r:id="rId7"/>
    <p:sldLayoutId id="2147484459" r:id="rId8"/>
    <p:sldLayoutId id="2147484460" r:id="rId9"/>
    <p:sldLayoutId id="2147484461" r:id="rId10"/>
    <p:sldLayoutId id="2147484462" r:id="rId11"/>
    <p:sldLayoutId id="2147484463" r:id="rId12"/>
    <p:sldLayoutId id="2147484464" r:id="rId13"/>
    <p:sldLayoutId id="2147484465" r:id="rId14"/>
    <p:sldLayoutId id="2147484466" r:id="rId15"/>
    <p:sldLayoutId id="2147484467" r:id="rId16"/>
    <p:sldLayoutId id="2147484468" r:id="rId17"/>
    <p:sldLayoutId id="2147484470" r:id="rId18"/>
    <p:sldLayoutId id="2147484471" r:id="rId19"/>
    <p:sldLayoutId id="2147484472" r:id="rId20"/>
    <p:sldLayoutId id="2147484473" r:id="rId21"/>
    <p:sldLayoutId id="2147484475" r:id="rId22"/>
    <p:sldLayoutId id="2147484476" r:id="rId23"/>
  </p:sldLayoutIdLst>
  <p:hf sldNum="0" hdr="0" dt="0"/>
  <p:txStyles>
    <p:titleStyle>
      <a:lvl1pPr algn="l" defTabSz="685800" rtl="0" eaLnBrk="1" latinLnBrk="0" hangingPunct="1">
        <a:spcBef>
          <a:spcPct val="0"/>
        </a:spcBef>
        <a:buNone/>
        <a:defRPr lang="en-US" sz="2400" b="1" kern="1200" dirty="0" smtClean="0">
          <a:solidFill>
            <a:schemeClr val="tx2"/>
          </a:solidFill>
          <a:latin typeface="Arial" pitchFamily="34" charset="0"/>
          <a:ea typeface="+mj-ea"/>
          <a:cs typeface="Arial" pitchFamily="34" charset="0"/>
        </a:defRPr>
      </a:lvl1pPr>
    </p:titleStyle>
    <p:bodyStyle>
      <a:lvl1pPr marL="217885" indent="-217885" algn="l" defTabSz="685800" rtl="0" eaLnBrk="1" fontAlgn="base" latinLnBrk="0" hangingPunct="1">
        <a:spcBef>
          <a:spcPts val="0"/>
        </a:spcBef>
        <a:spcAft>
          <a:spcPct val="0"/>
        </a:spcAft>
        <a:buClr>
          <a:schemeClr val="bg2"/>
        </a:buClr>
        <a:buSzPct val="120000"/>
        <a:buFont typeface="Wingdings" pitchFamily="2" charset="2"/>
        <a:buChar char="§"/>
        <a:defRPr lang="en-US" sz="1350" b="0" kern="1200" baseline="0" dirty="0" smtClean="0">
          <a:solidFill>
            <a:schemeClr val="tx1"/>
          </a:solidFill>
          <a:latin typeface="Arial" pitchFamily="34" charset="0"/>
          <a:ea typeface="+mn-ea"/>
          <a:cs typeface="Arial" pitchFamily="34" charset="0"/>
        </a:defRPr>
      </a:lvl1pPr>
      <a:lvl2pPr marL="214313" indent="-214313" algn="l" defTabSz="685800" rtl="0" eaLnBrk="1" fontAlgn="base" latinLnBrk="0" hangingPunct="1">
        <a:spcBef>
          <a:spcPts val="0"/>
        </a:spcBef>
        <a:spcAft>
          <a:spcPct val="0"/>
        </a:spcAft>
        <a:buClr>
          <a:schemeClr val="bg2"/>
        </a:buClr>
        <a:buSzPct val="100000"/>
        <a:buFont typeface="Wingdings" pitchFamily="2" charset="2"/>
        <a:buChar char="§"/>
        <a:defRPr lang="en-US" sz="1350" b="0" kern="1200" baseline="0" dirty="0" smtClean="0">
          <a:solidFill>
            <a:schemeClr val="tx1"/>
          </a:solidFill>
          <a:latin typeface="+mn-lt"/>
          <a:ea typeface="+mn-ea"/>
          <a:cs typeface="+mn-cs"/>
        </a:defRPr>
      </a:lvl2pPr>
      <a:lvl3pPr marL="428625" indent="-209550" algn="l" defTabSz="685800" rtl="0" eaLnBrk="1" fontAlgn="base" latinLnBrk="0" hangingPunct="1">
        <a:spcBef>
          <a:spcPts val="0"/>
        </a:spcBef>
        <a:spcAft>
          <a:spcPct val="0"/>
        </a:spcAft>
        <a:buClr>
          <a:schemeClr val="bg2"/>
        </a:buClr>
        <a:buSzPct val="90000"/>
        <a:buFont typeface="Arial" pitchFamily="34" charset="0"/>
        <a:buChar char="–"/>
        <a:defRPr kumimoji="0" lang="en-US" sz="135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638175" indent="-209550" algn="l" defTabSz="685800" rtl="0" eaLnBrk="1" fontAlgn="base" latinLnBrk="0" hangingPunct="1">
        <a:spcBef>
          <a:spcPts val="0"/>
        </a:spcBef>
        <a:spcAft>
          <a:spcPct val="0"/>
        </a:spcAft>
        <a:buClr>
          <a:schemeClr val="bg2"/>
        </a:buClr>
        <a:buSzPct val="80000"/>
        <a:buFont typeface="Wingdings" pitchFamily="2" charset="2"/>
        <a:buChar char="§"/>
        <a:defRPr lang="en-US" sz="1350" b="0" kern="1200" baseline="0" dirty="0" smtClean="0">
          <a:solidFill>
            <a:schemeClr val="tx1"/>
          </a:solidFill>
          <a:latin typeface="Arial" pitchFamily="34" charset="0"/>
          <a:ea typeface="+mn-ea"/>
          <a:cs typeface="+mn-cs"/>
        </a:defRPr>
      </a:lvl4pPr>
      <a:lvl5pPr marL="852488" indent="-214313" algn="l" defTabSz="700088" rtl="0" eaLnBrk="1" fontAlgn="base" latinLnBrk="0" hangingPunct="1">
        <a:spcBef>
          <a:spcPts val="0"/>
        </a:spcBef>
        <a:spcAft>
          <a:spcPct val="0"/>
        </a:spcAft>
        <a:buClr>
          <a:schemeClr val="bg2"/>
        </a:buClr>
        <a:buSzPct val="70000"/>
        <a:buFont typeface="Arial" pitchFamily="34" charset="0"/>
        <a:buChar char="–"/>
        <a:defRPr lang="en-US" sz="1350" b="0" kern="1200" baseline="0" dirty="0" smtClean="0">
          <a:solidFill>
            <a:schemeClr val="tx1"/>
          </a:solidFill>
          <a:latin typeface="Arial" pitchFamily="34" charset="0"/>
          <a:ea typeface="+mn-ea"/>
          <a:cs typeface="+mn-cs"/>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1.bin"/><Relationship Id="rId7" Type="http://schemas.openxmlformats.org/officeDocument/2006/relationships/oleObject" Target="../embeddings/Microsoft_Excel_97-2003_Worksheet1.xls"/><Relationship Id="rId2" Type="http://schemas.openxmlformats.org/officeDocument/2006/relationships/slideLayout" Target="../slideLayouts/slideLayout3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5.emf"/><Relationship Id="rId4" Type="http://schemas.openxmlformats.org/officeDocument/2006/relationships/package" Target="../embeddings/Microsoft_Excel_Worksheet1.xlsx"/></Relationships>
</file>

<file path=ppt/slides/_rels/slide3.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3.bin"/><Relationship Id="rId7" Type="http://schemas.openxmlformats.org/officeDocument/2006/relationships/package" Target="../embeddings/Microsoft_Excel_Worksheet3.xlsx"/><Relationship Id="rId2" Type="http://schemas.openxmlformats.org/officeDocument/2006/relationships/slideLayout" Target="../slideLayouts/slideLayout3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7.emf"/><Relationship Id="rId4" Type="http://schemas.openxmlformats.org/officeDocument/2006/relationships/package" Target="../embeddings/Microsoft_Excel_Worksheet2.xlsx"/></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6.xml"/><Relationship Id="rId1" Type="http://schemas.openxmlformats.org/officeDocument/2006/relationships/vmlDrawing" Target="../drawings/vmlDrawing3.vml"/><Relationship Id="rId5" Type="http://schemas.openxmlformats.org/officeDocument/2006/relationships/image" Target="../media/image19.emf"/><Relationship Id="rId4" Type="http://schemas.openxmlformats.org/officeDocument/2006/relationships/package" Target="../embeddings/Microsoft_Excel_Worksheet4.xlsx"/></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168" y="215487"/>
            <a:ext cx="5861785" cy="369332"/>
          </a:xfrm>
          <a:noFill/>
          <a:ln w="9525">
            <a:noFill/>
            <a:miter lim="800000"/>
            <a:headEnd/>
            <a:tailEnd/>
          </a:ln>
        </p:spPr>
        <p:txBody>
          <a:bodyPr vert="horz" wrap="square" lIns="0" tIns="0" rIns="0" bIns="0" numCol="1" anchor="t" anchorCtr="0" compatLnSpc="1">
            <a:prstTxWarp prst="textNoShape">
              <a:avLst/>
            </a:prstTxWarp>
            <a:spAutoFit/>
          </a:bodyPr>
          <a:lstStyle/>
          <a:p>
            <a:pPr algn="ctr"/>
            <a:r>
              <a:rPr lang="en-US" dirty="0"/>
              <a:t>IBM Rational </a:t>
            </a:r>
            <a:r>
              <a:rPr lang="en-US" dirty="0" smtClean="0"/>
              <a:t>Products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19" y="790543"/>
            <a:ext cx="7796463" cy="3800708"/>
          </a:xfrm>
          <a:prstGeom prst="rect">
            <a:avLst/>
          </a:prstGeom>
        </p:spPr>
      </p:pic>
    </p:spTree>
    <p:extLst>
      <p:ext uri="{BB962C8B-B14F-4D97-AF65-F5344CB8AC3E}">
        <p14:creationId xmlns:p14="http://schemas.microsoft.com/office/powerpoint/2010/main" val="328616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74283" y="215487"/>
            <a:ext cx="6525928" cy="738664"/>
          </a:xfrm>
          <a:noFill/>
          <a:ln w="9525">
            <a:noFill/>
            <a:miter lim="800000"/>
            <a:headEnd/>
            <a:tailEnd/>
          </a:ln>
        </p:spPr>
        <p:txBody>
          <a:bodyPr vert="horz" wrap="square" lIns="0" tIns="0" rIns="0" bIns="0" numCol="1" anchor="t" anchorCtr="0" compatLnSpc="1">
            <a:prstTxWarp prst="textNoShape">
              <a:avLst/>
            </a:prstTxWarp>
            <a:spAutoFit/>
          </a:bodyPr>
          <a:lstStyle/>
          <a:p>
            <a:pPr algn="ctr"/>
            <a:r>
              <a:rPr lang="en-US" dirty="0"/>
              <a:t>IBM Rational Products </a:t>
            </a:r>
            <a:r>
              <a:rPr lang="en-US" dirty="0" smtClean="0"/>
              <a:t>Charge back Mechanism </a:t>
            </a:r>
            <a:endParaRPr lang="en-US" dirty="0"/>
          </a:p>
        </p:txBody>
      </p:sp>
      <p:graphicFrame>
        <p:nvGraphicFramePr>
          <p:cNvPr id="14" name="Object 13"/>
          <p:cNvGraphicFramePr>
            <a:graphicFrameLocks noChangeAspect="1"/>
          </p:cNvGraphicFramePr>
          <p:nvPr>
            <p:extLst>
              <p:ext uri="{D42A27DB-BD31-4B8C-83A1-F6EECF244321}">
                <p14:modId xmlns:p14="http://schemas.microsoft.com/office/powerpoint/2010/main" val="741284908"/>
              </p:ext>
            </p:extLst>
          </p:nvPr>
        </p:nvGraphicFramePr>
        <p:xfrm>
          <a:off x="994610" y="1169630"/>
          <a:ext cx="7148362" cy="3825876"/>
        </p:xfrm>
        <a:graphic>
          <a:graphicData uri="http://schemas.openxmlformats.org/presentationml/2006/ole">
            <mc:AlternateContent xmlns:mc="http://schemas.openxmlformats.org/markup-compatibility/2006">
              <mc:Choice xmlns:v="urn:schemas-microsoft-com:vml" Requires="v">
                <p:oleObj spid="_x0000_s1034" name="Worksheet" r:id="rId4" imgW="8810600" imgH="5276932" progId="Excel.Sheet.12">
                  <p:embed/>
                </p:oleObj>
              </mc:Choice>
              <mc:Fallback>
                <p:oleObj name="Worksheet" r:id="rId4" imgW="8810600" imgH="5276932" progId="Excel.Sheet.12">
                  <p:embed/>
                  <p:pic>
                    <p:nvPicPr>
                      <p:cNvPr id="0" name=""/>
                      <p:cNvPicPr/>
                      <p:nvPr/>
                    </p:nvPicPr>
                    <p:blipFill>
                      <a:blip r:embed="rId5"/>
                      <a:stretch>
                        <a:fillRect/>
                      </a:stretch>
                    </p:blipFill>
                    <p:spPr>
                      <a:xfrm>
                        <a:off x="994610" y="1169630"/>
                        <a:ext cx="7148362" cy="3825876"/>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118109822"/>
              </p:ext>
            </p:extLst>
          </p:nvPr>
        </p:nvGraphicFramePr>
        <p:xfrm>
          <a:off x="6677827" y="931696"/>
          <a:ext cx="1428750" cy="200025"/>
        </p:xfrm>
        <a:graphic>
          <a:graphicData uri="http://schemas.openxmlformats.org/presentationml/2006/ole">
            <mc:AlternateContent xmlns:mc="http://schemas.openxmlformats.org/markup-compatibility/2006">
              <mc:Choice xmlns:v="urn:schemas-microsoft-com:vml" Requires="v">
                <p:oleObj spid="_x0000_s1035" name="Worksheet" r:id="rId7" imgW="1428797" imgH="200021" progId="Excel.Sheet.8">
                  <p:embed/>
                </p:oleObj>
              </mc:Choice>
              <mc:Fallback>
                <p:oleObj name="Worksheet" r:id="rId7" imgW="1428797" imgH="200021" progId="Excel.Sheet.8">
                  <p:embed/>
                  <p:pic>
                    <p:nvPicPr>
                      <p:cNvPr id="0" name=""/>
                      <p:cNvPicPr/>
                      <p:nvPr/>
                    </p:nvPicPr>
                    <p:blipFill>
                      <a:blip r:embed="rId8"/>
                      <a:stretch>
                        <a:fillRect/>
                      </a:stretch>
                    </p:blipFill>
                    <p:spPr>
                      <a:xfrm>
                        <a:off x="6677827" y="931696"/>
                        <a:ext cx="1428750" cy="200025"/>
                      </a:xfrm>
                      <a:prstGeom prst="rect">
                        <a:avLst/>
                      </a:prstGeom>
                    </p:spPr>
                  </p:pic>
                </p:oleObj>
              </mc:Fallback>
            </mc:AlternateContent>
          </a:graphicData>
        </a:graphic>
      </p:graphicFrame>
    </p:spTree>
    <p:extLst>
      <p:ext uri="{BB962C8B-B14F-4D97-AF65-F5344CB8AC3E}">
        <p14:creationId xmlns:p14="http://schemas.microsoft.com/office/powerpoint/2010/main" val="1852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045" y="610124"/>
            <a:ext cx="4841507" cy="369332"/>
          </a:xfrm>
        </p:spPr>
        <p:txBody>
          <a:bodyPr/>
          <a:lstStyle/>
          <a:p>
            <a:pPr algn="ctr"/>
            <a:r>
              <a:rPr lang="en-US" dirty="0" smtClean="0"/>
              <a:t>IBM Tools Utilization</a:t>
            </a:r>
            <a:endParaRPr lang="en-US" dirty="0"/>
          </a:p>
        </p:txBody>
      </p:sp>
      <p:sp>
        <p:nvSpPr>
          <p:cNvPr id="7" name="TextBox 6"/>
          <p:cNvSpPr txBox="1"/>
          <p:nvPr/>
        </p:nvSpPr>
        <p:spPr>
          <a:xfrm>
            <a:off x="2052985" y="1299408"/>
            <a:ext cx="2560323" cy="18466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spcBef>
                <a:spcPct val="0"/>
              </a:spcBef>
              <a:buNone/>
              <a:defRPr lang="en-US" sz="2400" b="1">
                <a:solidFill>
                  <a:schemeClr val="tx2"/>
                </a:solidFill>
                <a:latin typeface="Arial" pitchFamily="34" charset="0"/>
                <a:ea typeface="+mj-ea"/>
                <a:cs typeface="Arial" pitchFamily="34" charset="0"/>
              </a:defRPr>
            </a:lvl1pPr>
          </a:lstStyle>
          <a:p>
            <a:r>
              <a:rPr lang="en-US" sz="1200" dirty="0" smtClean="0">
                <a:solidFill>
                  <a:schemeClr val="tx1">
                    <a:lumMod val="75000"/>
                    <a:lumOff val="25000"/>
                  </a:schemeClr>
                </a:solidFill>
              </a:rPr>
              <a:t>TechM </a:t>
            </a:r>
            <a:r>
              <a:rPr lang="en-US" sz="1200" dirty="0">
                <a:solidFill>
                  <a:schemeClr val="tx1">
                    <a:lumMod val="75000"/>
                    <a:lumOff val="25000"/>
                  </a:schemeClr>
                </a:solidFill>
              </a:rPr>
              <a:t>Internal Top 10 Projects</a:t>
            </a:r>
          </a:p>
        </p:txBody>
      </p:sp>
      <p:graphicFrame>
        <p:nvGraphicFramePr>
          <p:cNvPr id="16" name="Object 15"/>
          <p:cNvGraphicFramePr>
            <a:graphicFrameLocks noChangeAspect="1"/>
          </p:cNvGraphicFramePr>
          <p:nvPr>
            <p:extLst>
              <p:ext uri="{D42A27DB-BD31-4B8C-83A1-F6EECF244321}">
                <p14:modId xmlns:p14="http://schemas.microsoft.com/office/powerpoint/2010/main" val="102236565"/>
              </p:ext>
            </p:extLst>
          </p:nvPr>
        </p:nvGraphicFramePr>
        <p:xfrm>
          <a:off x="2081860" y="1517043"/>
          <a:ext cx="1733550" cy="2105025"/>
        </p:xfrm>
        <a:graphic>
          <a:graphicData uri="http://schemas.openxmlformats.org/presentationml/2006/ole">
            <mc:AlternateContent xmlns:mc="http://schemas.openxmlformats.org/markup-compatibility/2006">
              <mc:Choice xmlns:v="urn:schemas-microsoft-com:vml" Requires="v">
                <p:oleObj spid="_x0000_s2072" name="Worksheet" r:id="rId4" imgW="1733560" imgH="2104942" progId="Excel.Sheet.12">
                  <p:embed/>
                </p:oleObj>
              </mc:Choice>
              <mc:Fallback>
                <p:oleObj name="Worksheet" r:id="rId4" imgW="1733560" imgH="2104942" progId="Excel.Sheet.12">
                  <p:embed/>
                  <p:pic>
                    <p:nvPicPr>
                      <p:cNvPr id="0" name=""/>
                      <p:cNvPicPr/>
                      <p:nvPr/>
                    </p:nvPicPr>
                    <p:blipFill>
                      <a:blip r:embed="rId5"/>
                      <a:stretch>
                        <a:fillRect/>
                      </a:stretch>
                    </p:blipFill>
                    <p:spPr>
                      <a:xfrm>
                        <a:off x="2081860" y="1517043"/>
                        <a:ext cx="1733550" cy="2105025"/>
                      </a:xfrm>
                      <a:prstGeom prst="rect">
                        <a:avLst/>
                      </a:prstGeom>
                    </p:spPr>
                  </p:pic>
                </p:oleObj>
              </mc:Fallback>
            </mc:AlternateContent>
          </a:graphicData>
        </a:graphic>
      </p:graphicFrame>
      <p:sp>
        <p:nvSpPr>
          <p:cNvPr id="19" name="TextBox 18"/>
          <p:cNvSpPr txBox="1"/>
          <p:nvPr/>
        </p:nvSpPr>
        <p:spPr>
          <a:xfrm>
            <a:off x="4613308" y="1305249"/>
            <a:ext cx="1743780" cy="18466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spcBef>
                <a:spcPct val="0"/>
              </a:spcBef>
              <a:buNone/>
              <a:defRPr lang="en-US" sz="2400" b="1">
                <a:solidFill>
                  <a:schemeClr val="tx2"/>
                </a:solidFill>
                <a:latin typeface="Arial" pitchFamily="34" charset="0"/>
                <a:ea typeface="+mj-ea"/>
                <a:cs typeface="Arial" pitchFamily="34" charset="0"/>
              </a:defRPr>
            </a:lvl1pPr>
          </a:lstStyle>
          <a:p>
            <a:r>
              <a:rPr lang="en-US" sz="1200" dirty="0" smtClean="0">
                <a:solidFill>
                  <a:schemeClr val="tx1">
                    <a:lumMod val="75000"/>
                    <a:lumOff val="25000"/>
                  </a:schemeClr>
                </a:solidFill>
              </a:rPr>
              <a:t>PoC</a:t>
            </a:r>
            <a:endParaRPr lang="en-US" sz="1200" dirty="0">
              <a:solidFill>
                <a:schemeClr val="tx1">
                  <a:lumMod val="75000"/>
                  <a:lumOff val="25000"/>
                </a:schemeClr>
              </a:solidFill>
            </a:endParaRPr>
          </a:p>
        </p:txBody>
      </p:sp>
      <p:graphicFrame>
        <p:nvGraphicFramePr>
          <p:cNvPr id="23" name="Object 22"/>
          <p:cNvGraphicFramePr>
            <a:graphicFrameLocks noChangeAspect="1"/>
          </p:cNvGraphicFramePr>
          <p:nvPr>
            <p:extLst>
              <p:ext uri="{D42A27DB-BD31-4B8C-83A1-F6EECF244321}">
                <p14:modId xmlns:p14="http://schemas.microsoft.com/office/powerpoint/2010/main" val="489117063"/>
              </p:ext>
            </p:extLst>
          </p:nvPr>
        </p:nvGraphicFramePr>
        <p:xfrm>
          <a:off x="4603683" y="1489915"/>
          <a:ext cx="2381250" cy="771525"/>
        </p:xfrm>
        <a:graphic>
          <a:graphicData uri="http://schemas.openxmlformats.org/presentationml/2006/ole">
            <mc:AlternateContent xmlns:mc="http://schemas.openxmlformats.org/markup-compatibility/2006">
              <mc:Choice xmlns:v="urn:schemas-microsoft-com:vml" Requires="v">
                <p:oleObj spid="_x0000_s2073" name="Worksheet" r:id="rId7" imgW="2381148" imgH="771470" progId="Excel.Sheet.12">
                  <p:embed/>
                </p:oleObj>
              </mc:Choice>
              <mc:Fallback>
                <p:oleObj name="Worksheet" r:id="rId7" imgW="2381148" imgH="771470" progId="Excel.Sheet.12">
                  <p:embed/>
                  <p:pic>
                    <p:nvPicPr>
                      <p:cNvPr id="0" name=""/>
                      <p:cNvPicPr/>
                      <p:nvPr/>
                    </p:nvPicPr>
                    <p:blipFill>
                      <a:blip r:embed="rId8"/>
                      <a:stretch>
                        <a:fillRect/>
                      </a:stretch>
                    </p:blipFill>
                    <p:spPr>
                      <a:xfrm>
                        <a:off x="4603683" y="1489915"/>
                        <a:ext cx="2381250" cy="771525"/>
                      </a:xfrm>
                      <a:prstGeom prst="rect">
                        <a:avLst/>
                      </a:prstGeom>
                    </p:spPr>
                  </p:pic>
                </p:oleObj>
              </mc:Fallback>
            </mc:AlternateContent>
          </a:graphicData>
        </a:graphic>
      </p:graphicFrame>
    </p:spTree>
    <p:extLst>
      <p:ext uri="{BB962C8B-B14F-4D97-AF65-F5344CB8AC3E}">
        <p14:creationId xmlns:p14="http://schemas.microsoft.com/office/powerpoint/2010/main" val="126304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688" y="663464"/>
            <a:ext cx="4841507" cy="369332"/>
          </a:xfrm>
          <a:noFill/>
          <a:ln w="9525">
            <a:noFill/>
            <a:miter lim="800000"/>
            <a:headEnd/>
            <a:tailEnd/>
          </a:ln>
        </p:spPr>
        <p:txBody>
          <a:bodyPr vert="horz" wrap="square" lIns="0" tIns="0" rIns="0" bIns="0" numCol="1" anchor="t" anchorCtr="0" compatLnSpc="1">
            <a:prstTxWarp prst="textNoShape">
              <a:avLst/>
            </a:prstTxWarp>
            <a:spAutoFit/>
          </a:bodyPr>
          <a:lstStyle/>
          <a:p>
            <a:pPr algn="ctr"/>
            <a:r>
              <a:rPr lang="en-US" dirty="0"/>
              <a:t>Current Engagements</a:t>
            </a:r>
          </a:p>
        </p:txBody>
      </p:sp>
      <p:graphicFrame>
        <p:nvGraphicFramePr>
          <p:cNvPr id="4" name="Object 3"/>
          <p:cNvGraphicFramePr>
            <a:graphicFrameLocks noChangeAspect="1"/>
          </p:cNvGraphicFramePr>
          <p:nvPr>
            <p:extLst>
              <p:ext uri="{D42A27DB-BD31-4B8C-83A1-F6EECF244321}">
                <p14:modId xmlns:p14="http://schemas.microsoft.com/office/powerpoint/2010/main" val="3368817446"/>
              </p:ext>
            </p:extLst>
          </p:nvPr>
        </p:nvGraphicFramePr>
        <p:xfrm>
          <a:off x="1813560" y="1363980"/>
          <a:ext cx="4572000" cy="1406843"/>
        </p:xfrm>
        <a:graphic>
          <a:graphicData uri="http://schemas.openxmlformats.org/presentationml/2006/ole">
            <mc:AlternateContent xmlns:mc="http://schemas.openxmlformats.org/markup-compatibility/2006">
              <mc:Choice xmlns:v="urn:schemas-microsoft-com:vml" Requires="v">
                <p:oleObj spid="_x0000_s4099" name="Worksheet" r:id="rId4" imgW="4571989" imgH="1342920" progId="Excel.Sheet.12">
                  <p:embed/>
                </p:oleObj>
              </mc:Choice>
              <mc:Fallback>
                <p:oleObj name="Worksheet" r:id="rId4" imgW="4571989" imgH="1342920" progId="Excel.Sheet.12">
                  <p:embed/>
                  <p:pic>
                    <p:nvPicPr>
                      <p:cNvPr id="0" name=""/>
                      <p:cNvPicPr/>
                      <p:nvPr/>
                    </p:nvPicPr>
                    <p:blipFill>
                      <a:blip r:embed="rId5"/>
                      <a:stretch>
                        <a:fillRect/>
                      </a:stretch>
                    </p:blipFill>
                    <p:spPr>
                      <a:xfrm>
                        <a:off x="1813560" y="1363980"/>
                        <a:ext cx="4572000" cy="1406843"/>
                      </a:xfrm>
                      <a:prstGeom prst="rect">
                        <a:avLst/>
                      </a:prstGeom>
                    </p:spPr>
                  </p:pic>
                </p:oleObj>
              </mc:Fallback>
            </mc:AlternateContent>
          </a:graphicData>
        </a:graphic>
      </p:graphicFrame>
    </p:spTree>
    <p:extLst>
      <p:ext uri="{BB962C8B-B14F-4D97-AF65-F5344CB8AC3E}">
        <p14:creationId xmlns:p14="http://schemas.microsoft.com/office/powerpoint/2010/main" val="377333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428" y="610124"/>
            <a:ext cx="4841507" cy="369332"/>
          </a:xfrm>
        </p:spPr>
        <p:txBody>
          <a:bodyPr/>
          <a:lstStyle/>
          <a:p>
            <a:pPr algn="ctr"/>
            <a:r>
              <a:rPr lang="en-US" dirty="0" smtClean="0"/>
              <a:t>IBM Tools Utilizations Report</a:t>
            </a:r>
            <a:endParaRPr lang="en-US" dirty="0"/>
          </a:p>
        </p:txBody>
      </p:sp>
      <p:pic>
        <p:nvPicPr>
          <p:cNvPr id="8" name="Picture 7" descr="image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993" y="1228055"/>
            <a:ext cx="5225947" cy="263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658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1_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Presentations</Document_x0020_Classification>
    <Folder xmlns="b6ae8028-3361-4878-ad09-deb2e128b95c" xsi:nil="true"/>
    <Document_x0020_Sub_x0020_Classification xmlns="fcfb129d-2c4d-4bcd-afb5-a92980dfa96d">Operations</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Author_x0020_Name xmlns="fa210cbd-4d31-45da-a168-5b5ddf486e72" xsi:nil="true"/>
    <Target_x0020_Audience xmlns="fa210cbd-4d31-45da-a168-5b5ddf486e72" xsi:nil="true"/>
    <Uploaded_x0020_By xmlns="fa210cbd-4d31-45da-a168-5b5ddf486e7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b814c6a34b4aaa9958867d668d7e551b">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47aab33e3166eefafa5152bf6b53901b"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B753E0E9-BBAC-4E77-B03C-F4757A7347B6}">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elements/1.1/"/>
    <ds:schemaRef ds:uri="http://www.w3.org/XML/1998/namespace"/>
    <ds:schemaRef ds:uri="http://purl.org/dc/dcmitype/"/>
    <ds:schemaRef ds:uri="http://schemas.microsoft.com/office/infopath/2007/PartnerControls"/>
    <ds:schemaRef ds:uri="b6ae8028-3361-4878-ad09-deb2e128b95c"/>
    <ds:schemaRef ds:uri="fa210cbd-4d31-45da-a168-5b5ddf486e72"/>
    <ds:schemaRef ds:uri="fcfb129d-2c4d-4bcd-afb5-a92980dfa96d"/>
    <ds:schemaRef ds:uri="http://schemas.microsoft.com/sharepoint/v3"/>
  </ds:schemaRefs>
</ds:datastoreItem>
</file>

<file path=customXml/itemProps3.xml><?xml version="1.0" encoding="utf-8"?>
<ds:datastoreItem xmlns:ds="http://schemas.openxmlformats.org/officeDocument/2006/customXml" ds:itemID="{986D0956-7641-4A58-8545-F8D3A0067A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B2B Template (Arial)</Template>
  <TotalTime>0</TotalTime>
  <Words>24</Words>
  <Application>Microsoft Office PowerPoint</Application>
  <PresentationFormat>On-screen Show (16:9)</PresentationFormat>
  <Paragraphs>7</Paragraphs>
  <Slides>5</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5</vt:i4>
      </vt:variant>
    </vt:vector>
  </HeadingPairs>
  <TitlesOfParts>
    <vt:vector size="8" baseType="lpstr">
      <vt:lpstr>TECHM</vt:lpstr>
      <vt:lpstr>1_TECHM</vt:lpstr>
      <vt:lpstr>Worksheet</vt:lpstr>
      <vt:lpstr>IBM Rational Products</vt:lpstr>
      <vt:lpstr>IBM Rational Products Charge back Mechanism </vt:lpstr>
      <vt:lpstr>IBM Tools Utilization</vt:lpstr>
      <vt:lpstr>Current Engagements</vt:lpstr>
      <vt:lpstr>IBM Tools Utilizations Report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2013-01-02T08:15:48Z</dcterms:created>
  <dcterms:modified xsi:type="dcterms:W3CDTF">2016-02-24T07:14:14Z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