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9"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60E1966F-D51B-4815-A791-A66CD5C230E1}"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887F0A7-22AD-4332-BC52-AC6F57B9D6EB}" type="datetimeFigureOut">
              <a:rPr lang="en-US" smtClean="0"/>
              <a:t>3/27/2015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0E1966F-D51B-4815-A791-A66CD5C230E1}" type="slidenum">
              <a:rPr lang="en-US" smtClean="0"/>
              <a:t>‹#›</a:t>
            </a:fld>
            <a:endParaRPr lang="en-US"/>
          </a:p>
        </p:txBody>
      </p:sp>
    </p:spTree>
    <p:extLst>
      <p:ext uri="{BB962C8B-B14F-4D97-AF65-F5344CB8AC3E}">
        <p14:creationId xmlns:p14="http://schemas.microsoft.com/office/powerpoint/2010/main" val="27843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27/03/2015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27/03/2015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inbasdpc06348.techmahindra.com:9443/jts/admin"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2786063"/>
            <a:ext cx="8729663"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4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369332"/>
          </a:xfrm>
        </p:spPr>
        <p:txBody>
          <a:bodyPr/>
          <a:lstStyle/>
          <a:p>
            <a:r>
              <a:rPr lang="en-US" sz="2400" dirty="0" smtClean="0">
                <a:solidFill>
                  <a:schemeClr val="accent5">
                    <a:lumMod val="75000"/>
                  </a:schemeClr>
                </a:solidFill>
                <a:latin typeface="Rockwell" pitchFamily="18" charset="0"/>
              </a:rPr>
              <a:t>CREATING AN USER IN CLM</a:t>
            </a:r>
            <a:endParaRPr lang="en-US" sz="2400" dirty="0">
              <a:solidFill>
                <a:schemeClr val="accent5">
                  <a:lumMod val="75000"/>
                </a:schemeClr>
              </a:solidFill>
              <a:latin typeface="Rockwell" pitchFamily="18" charset="0"/>
            </a:endParaRPr>
          </a:p>
        </p:txBody>
      </p:sp>
      <p:sp>
        <p:nvSpPr>
          <p:cNvPr id="4" name="TextBox 3"/>
          <p:cNvSpPr txBox="1"/>
          <p:nvPr/>
        </p:nvSpPr>
        <p:spPr>
          <a:xfrm>
            <a:off x="609600" y="1143000"/>
            <a:ext cx="8229600" cy="144655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lvl="0"/>
            <a:r>
              <a:rPr lang="en-US" sz="2400" b="1" dirty="0" smtClean="0">
                <a:solidFill>
                  <a:schemeClr val="accent5">
                    <a:lumMod val="75000"/>
                  </a:schemeClr>
                </a:solidFill>
                <a:latin typeface="Rockwell" pitchFamily="18" charset="0"/>
              </a:rPr>
              <a:t>1.  </a:t>
            </a:r>
            <a:r>
              <a:rPr lang="en-US" sz="1600" dirty="0" smtClean="0">
                <a:latin typeface="Rockwell" pitchFamily="18" charset="0"/>
              </a:rPr>
              <a:t>Login </a:t>
            </a:r>
            <a:r>
              <a:rPr lang="en-US" sz="1600" dirty="0">
                <a:latin typeface="Rockwell" pitchFamily="18" charset="0"/>
              </a:rPr>
              <a:t>to Jazz Team Server admin panel </a:t>
            </a:r>
            <a:r>
              <a:rPr lang="en-US" sz="1600" dirty="0" smtClean="0">
                <a:latin typeface="Rockwell" pitchFamily="18" charset="0"/>
              </a:rPr>
              <a:t>(</a:t>
            </a:r>
            <a:r>
              <a:rPr lang="en-US" sz="1600" i="1" u="sng" dirty="0">
                <a:latin typeface="Rockwell" pitchFamily="18" charset="0"/>
                <a:hlinkClick r:id="rId2"/>
              </a:rPr>
              <a:t>https://inbasdpc06348.techmahindra.com:9443/jts/admin</a:t>
            </a:r>
            <a:r>
              <a:rPr lang="en-US" sz="1600" dirty="0">
                <a:latin typeface="Rockwell" pitchFamily="18" charset="0"/>
              </a:rPr>
              <a:t>) as administrator.</a:t>
            </a:r>
          </a:p>
          <a:p>
            <a:pPr lvl="0"/>
            <a:r>
              <a:rPr lang="en-US" sz="2400" b="1" dirty="0" smtClean="0">
                <a:solidFill>
                  <a:schemeClr val="accent5">
                    <a:lumMod val="75000"/>
                  </a:schemeClr>
                </a:solidFill>
                <a:latin typeface="Rockwell" pitchFamily="18" charset="0"/>
              </a:rPr>
              <a:t>2.  </a:t>
            </a:r>
            <a:r>
              <a:rPr lang="en-US" sz="1600" dirty="0" smtClean="0">
                <a:latin typeface="Rockwell" pitchFamily="18" charset="0"/>
              </a:rPr>
              <a:t>Navigate </a:t>
            </a:r>
            <a:r>
              <a:rPr lang="en-US" sz="1600" dirty="0">
                <a:latin typeface="Rockwell" pitchFamily="18" charset="0"/>
              </a:rPr>
              <a:t>to the administration button , click on it and select </a:t>
            </a:r>
            <a:r>
              <a:rPr lang="en-US" sz="1600" b="1" dirty="0">
                <a:latin typeface="Rockwell" pitchFamily="18" charset="0"/>
              </a:rPr>
              <a:t>Manage Users</a:t>
            </a:r>
            <a:r>
              <a:rPr lang="en-US" sz="1600" dirty="0">
                <a:latin typeface="Rockwell" pitchFamily="18" charset="0"/>
              </a:rPr>
              <a:t> from the drop down</a:t>
            </a:r>
            <a:r>
              <a:rPr lang="en-US" sz="1400" dirty="0">
                <a:latin typeface="Rockwell" pitchFamily="18" charset="0"/>
              </a:rPr>
              <a:t>.</a:t>
            </a:r>
          </a:p>
          <a:p>
            <a:pPr fontAlgn="base">
              <a:buClr>
                <a:schemeClr val="tx2"/>
              </a:buClr>
            </a:pPr>
            <a:endParaRPr lang="en-US" sz="1400" dirty="0" smtClean="0">
              <a:latin typeface="Rockwell" pitchFamily="18" charset="0"/>
            </a:endParaRPr>
          </a:p>
        </p:txBody>
      </p:sp>
      <p:pic>
        <p:nvPicPr>
          <p:cNvPr id="5" name="Picture 4"/>
          <p:cNvPicPr/>
          <p:nvPr/>
        </p:nvPicPr>
        <p:blipFill>
          <a:blip r:embed="rId3"/>
          <a:stretch>
            <a:fillRect/>
          </a:stretch>
        </p:blipFill>
        <p:spPr>
          <a:xfrm>
            <a:off x="827809" y="2610332"/>
            <a:ext cx="7543800" cy="3561868"/>
          </a:xfrm>
          <a:prstGeom prst="rect">
            <a:avLst/>
          </a:prstGeom>
        </p:spPr>
      </p:pic>
    </p:spTree>
    <p:extLst>
      <p:ext uri="{BB962C8B-B14F-4D97-AF65-F5344CB8AC3E}">
        <p14:creationId xmlns:p14="http://schemas.microsoft.com/office/powerpoint/2010/main" val="3232322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599"/>
            <a:ext cx="8229600"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sz="2400" b="1" dirty="0">
                <a:solidFill>
                  <a:schemeClr val="accent5">
                    <a:lumMod val="75000"/>
                  </a:schemeClr>
                </a:solidFill>
                <a:latin typeface="Rockwell" pitchFamily="18" charset="0"/>
              </a:rPr>
              <a:t>3</a:t>
            </a:r>
            <a:r>
              <a:rPr lang="en-US" sz="2400" b="1" dirty="0" smtClean="0">
                <a:solidFill>
                  <a:schemeClr val="accent5">
                    <a:lumMod val="75000"/>
                  </a:schemeClr>
                </a:solidFill>
                <a:latin typeface="Rockwell" pitchFamily="18" charset="0"/>
              </a:rPr>
              <a:t>. </a:t>
            </a:r>
            <a:r>
              <a:rPr lang="en-US" sz="1600" dirty="0">
                <a:latin typeface="Rockwell" pitchFamily="18" charset="0"/>
              </a:rPr>
              <a:t>Now you are on the </a:t>
            </a:r>
            <a:r>
              <a:rPr lang="en-US" sz="1600" b="1" dirty="0">
                <a:latin typeface="Rockwell" pitchFamily="18" charset="0"/>
              </a:rPr>
              <a:t>Active Users</a:t>
            </a:r>
            <a:r>
              <a:rPr lang="en-US" sz="1600" dirty="0">
                <a:latin typeface="Rockwell" pitchFamily="18" charset="0"/>
              </a:rPr>
              <a:t> page. To create a new user click on Create User button  on the top-right corner of the page. It will take you to the </a:t>
            </a:r>
            <a:r>
              <a:rPr lang="en-US" sz="1600" b="1" dirty="0">
                <a:latin typeface="Rockwell" pitchFamily="18" charset="0"/>
              </a:rPr>
              <a:t>Edit User</a:t>
            </a:r>
            <a:r>
              <a:rPr lang="en-US" sz="1600" dirty="0">
                <a:latin typeface="Rockwell" pitchFamily="18" charset="0"/>
              </a:rPr>
              <a:t> page, there enter a Username, User ID, e-mail and Photo (optional). Then, provide appropriate </a:t>
            </a:r>
            <a:r>
              <a:rPr lang="en-US" sz="1600" b="1" dirty="0">
                <a:latin typeface="Rockwell" pitchFamily="18" charset="0"/>
              </a:rPr>
              <a:t>Client Access License</a:t>
            </a:r>
            <a:r>
              <a:rPr lang="en-US" sz="1600" dirty="0">
                <a:latin typeface="Rockwell" pitchFamily="18" charset="0"/>
              </a:rPr>
              <a:t> and </a:t>
            </a:r>
            <a:r>
              <a:rPr lang="en-US" sz="1600" b="1" dirty="0">
                <a:latin typeface="Rockwell" pitchFamily="18" charset="0"/>
              </a:rPr>
              <a:t>Repository Permissions</a:t>
            </a:r>
            <a:r>
              <a:rPr lang="en-US" sz="1600" dirty="0">
                <a:latin typeface="Rockwell" pitchFamily="18" charset="0"/>
              </a:rPr>
              <a:t> to the user.  Here, I am creating a simple user so I am giving the user the </a:t>
            </a:r>
            <a:r>
              <a:rPr lang="en-US" sz="1600" b="1" dirty="0">
                <a:latin typeface="Rockwell" pitchFamily="18" charset="0"/>
              </a:rPr>
              <a:t>Rational Team Concert – Developer</a:t>
            </a:r>
            <a:r>
              <a:rPr lang="en-US" sz="1600" dirty="0">
                <a:latin typeface="Rockwell" pitchFamily="18" charset="0"/>
              </a:rPr>
              <a:t> license and </a:t>
            </a:r>
            <a:r>
              <a:rPr lang="en-US" sz="1600" b="1" dirty="0">
                <a:latin typeface="Rockwell" pitchFamily="18" charset="0"/>
              </a:rPr>
              <a:t>JazzUser</a:t>
            </a:r>
            <a:r>
              <a:rPr lang="en-US" sz="1600" dirty="0">
                <a:latin typeface="Rockwell" pitchFamily="18" charset="0"/>
              </a:rPr>
              <a:t> repository permission. Then click </a:t>
            </a:r>
            <a:r>
              <a:rPr lang="en-US" sz="1600" b="1" dirty="0">
                <a:latin typeface="Rockwell" pitchFamily="18" charset="0"/>
              </a:rPr>
              <a:t>Save </a:t>
            </a:r>
            <a:r>
              <a:rPr lang="en-US" sz="1600" dirty="0">
                <a:latin typeface="Rockwell" pitchFamily="18" charset="0"/>
              </a:rPr>
              <a:t>to complete the user creation.</a:t>
            </a:r>
          </a:p>
          <a:p>
            <a:pPr lvl="0"/>
            <a:endParaRPr lang="en-US" sz="1600" dirty="0" smtClean="0">
              <a:latin typeface="Rockwell" pitchFamily="18" charset="0"/>
            </a:endParaRPr>
          </a:p>
        </p:txBody>
      </p:sp>
      <p:pic>
        <p:nvPicPr>
          <p:cNvPr id="5" name="Picture 4"/>
          <p:cNvPicPr/>
          <p:nvPr/>
        </p:nvPicPr>
        <p:blipFill>
          <a:blip r:embed="rId2"/>
          <a:stretch>
            <a:fillRect/>
          </a:stretch>
        </p:blipFill>
        <p:spPr>
          <a:xfrm>
            <a:off x="438150" y="2659091"/>
            <a:ext cx="8572500" cy="1609090"/>
          </a:xfrm>
          <a:prstGeom prst="rect">
            <a:avLst/>
          </a:prstGeom>
        </p:spPr>
      </p:pic>
      <p:pic>
        <p:nvPicPr>
          <p:cNvPr id="6" name="Picture 5"/>
          <p:cNvPicPr/>
          <p:nvPr/>
        </p:nvPicPr>
        <p:blipFill>
          <a:blip r:embed="rId3"/>
          <a:stretch>
            <a:fillRect/>
          </a:stretch>
        </p:blipFill>
        <p:spPr>
          <a:xfrm>
            <a:off x="304800" y="3948546"/>
            <a:ext cx="3758565" cy="2543175"/>
          </a:xfrm>
          <a:prstGeom prst="rect">
            <a:avLst/>
          </a:prstGeom>
        </p:spPr>
      </p:pic>
    </p:spTree>
    <p:extLst>
      <p:ext uri="{BB962C8B-B14F-4D97-AF65-F5344CB8AC3E}">
        <p14:creationId xmlns:p14="http://schemas.microsoft.com/office/powerpoint/2010/main" val="305354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Introduction to CLM</Template>
  <TotalTime>4228</TotalTime>
  <Words>144</Words>
  <Application>Microsoft Office PowerPoint</Application>
  <PresentationFormat>On-screen Show (4:3)</PresentationFormat>
  <Paragraphs>4</Paragraphs>
  <Slides>3</Slides>
  <Notes>0</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B2B Template (Arial)</vt:lpstr>
      <vt:lpstr>Techm 1</vt:lpstr>
      <vt:lpstr>PowerPoint Presentation</vt:lpstr>
      <vt:lpstr>CREATING AN USER IN CLM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9</cp:revision>
  <dcterms:created xsi:type="dcterms:W3CDTF">2015-03-27T06:57:57Z</dcterms:created>
  <dcterms:modified xsi:type="dcterms:W3CDTF">2015-03-30T05:26:24Z</dcterms:modified>
</cp:coreProperties>
</file>