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80" r:id="rId1"/>
    <p:sldMasterId id="2147484434" r:id="rId2"/>
  </p:sldMasterIdLst>
  <p:notesMasterIdLst>
    <p:notesMasterId r:id="rId7"/>
  </p:notesMasterIdLst>
  <p:handoutMasterIdLst>
    <p:handoutMasterId r:id="rId8"/>
  </p:handoutMasterIdLst>
  <p:sldIdLst>
    <p:sldId id="657" r:id="rId3"/>
    <p:sldId id="659" r:id="rId4"/>
    <p:sldId id="660" r:id="rId5"/>
    <p:sldId id="658" r:id="rId6"/>
  </p:sldIdLst>
  <p:sldSz cx="12436475" cy="6996113"/>
  <p:notesSz cx="9144000" cy="6858000"/>
  <p:defaultTextStyle>
    <a:defPPr>
      <a:defRPr lang="en-US"/>
    </a:defPPr>
    <a:lvl1pPr marL="0" algn="l" defTabSz="1083473" rtl="0" eaLnBrk="1" latinLnBrk="0" hangingPunct="1">
      <a:defRPr sz="2100" kern="1200">
        <a:solidFill>
          <a:schemeClr val="tx1"/>
        </a:solidFill>
        <a:latin typeface="+mn-lt"/>
        <a:ea typeface="+mn-ea"/>
        <a:cs typeface="+mn-cs"/>
      </a:defRPr>
    </a:lvl1pPr>
    <a:lvl2pPr marL="541736" algn="l" defTabSz="1083473" rtl="0" eaLnBrk="1" latinLnBrk="0" hangingPunct="1">
      <a:defRPr sz="2100" kern="1200">
        <a:solidFill>
          <a:schemeClr val="tx1"/>
        </a:solidFill>
        <a:latin typeface="+mn-lt"/>
        <a:ea typeface="+mn-ea"/>
        <a:cs typeface="+mn-cs"/>
      </a:defRPr>
    </a:lvl2pPr>
    <a:lvl3pPr marL="1083473" algn="l" defTabSz="1083473" rtl="0" eaLnBrk="1" latinLnBrk="0" hangingPunct="1">
      <a:defRPr sz="2100" kern="1200">
        <a:solidFill>
          <a:schemeClr val="tx1"/>
        </a:solidFill>
        <a:latin typeface="+mn-lt"/>
        <a:ea typeface="+mn-ea"/>
        <a:cs typeface="+mn-cs"/>
      </a:defRPr>
    </a:lvl3pPr>
    <a:lvl4pPr marL="1625209" algn="l" defTabSz="1083473" rtl="0" eaLnBrk="1" latinLnBrk="0" hangingPunct="1">
      <a:defRPr sz="2100" kern="1200">
        <a:solidFill>
          <a:schemeClr val="tx1"/>
        </a:solidFill>
        <a:latin typeface="+mn-lt"/>
        <a:ea typeface="+mn-ea"/>
        <a:cs typeface="+mn-cs"/>
      </a:defRPr>
    </a:lvl4pPr>
    <a:lvl5pPr marL="2166945" algn="l" defTabSz="1083473" rtl="0" eaLnBrk="1" latinLnBrk="0" hangingPunct="1">
      <a:defRPr sz="2100" kern="1200">
        <a:solidFill>
          <a:schemeClr val="tx1"/>
        </a:solidFill>
        <a:latin typeface="+mn-lt"/>
        <a:ea typeface="+mn-ea"/>
        <a:cs typeface="+mn-cs"/>
      </a:defRPr>
    </a:lvl5pPr>
    <a:lvl6pPr marL="2708681" algn="l" defTabSz="1083473" rtl="0" eaLnBrk="1" latinLnBrk="0" hangingPunct="1">
      <a:defRPr sz="2100" kern="1200">
        <a:solidFill>
          <a:schemeClr val="tx1"/>
        </a:solidFill>
        <a:latin typeface="+mn-lt"/>
        <a:ea typeface="+mn-ea"/>
        <a:cs typeface="+mn-cs"/>
      </a:defRPr>
    </a:lvl6pPr>
    <a:lvl7pPr marL="3250418" algn="l" defTabSz="1083473" rtl="0" eaLnBrk="1" latinLnBrk="0" hangingPunct="1">
      <a:defRPr sz="2100" kern="1200">
        <a:solidFill>
          <a:schemeClr val="tx1"/>
        </a:solidFill>
        <a:latin typeface="+mn-lt"/>
        <a:ea typeface="+mn-ea"/>
        <a:cs typeface="+mn-cs"/>
      </a:defRPr>
    </a:lvl7pPr>
    <a:lvl8pPr marL="3792154" algn="l" defTabSz="1083473" rtl="0" eaLnBrk="1" latinLnBrk="0" hangingPunct="1">
      <a:defRPr sz="2100" kern="1200">
        <a:solidFill>
          <a:schemeClr val="tx1"/>
        </a:solidFill>
        <a:latin typeface="+mn-lt"/>
        <a:ea typeface="+mn-ea"/>
        <a:cs typeface="+mn-cs"/>
      </a:defRPr>
    </a:lvl8pPr>
    <a:lvl9pPr marL="4333890" algn="l" defTabSz="1083473"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15:clr>
            <a:srgbClr val="A4A3A4"/>
          </p15:clr>
        </p15:guide>
        <p15:guide id="3" orient="horz" pos="22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86" autoAdjust="0"/>
    <p:restoredTop sz="93298" autoAdjust="0"/>
  </p:normalViewPr>
  <p:slideViewPr>
    <p:cSldViewPr snapToGrid="0">
      <p:cViewPr varScale="1">
        <p:scale>
          <a:sx n="68" d="100"/>
          <a:sy n="68" d="100"/>
        </p:scale>
        <p:origin x="-738" y="-114"/>
      </p:cViewPr>
      <p:guideLst>
        <p:guide orient="horz" pos="2160"/>
        <p:guide orient="horz" pos="2204"/>
        <p:guide/>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71" d="100"/>
          <a:sy n="71" d="100"/>
        </p:scale>
        <p:origin x="-1962"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9BEB203F-BF97-4CF9-8DDB-6D41E5BC8A78}" type="datetimeFigureOut">
              <a:rPr lang="en-US" smtClean="0"/>
              <a:t>2/2/2017</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F064011D-BBB1-4A8A-BE32-0E28E87964B0}" type="slidenum">
              <a:rPr lang="en-US" smtClean="0"/>
              <a:t>‹#›</a:t>
            </a:fld>
            <a:endParaRPr lang="en-US"/>
          </a:p>
        </p:txBody>
      </p:sp>
    </p:spTree>
    <p:extLst>
      <p:ext uri="{BB962C8B-B14F-4D97-AF65-F5344CB8AC3E}">
        <p14:creationId xmlns:p14="http://schemas.microsoft.com/office/powerpoint/2010/main" val="955743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D184017-5835-4460-AD57-439C6C680718}" type="datetimeFigureOut">
              <a:rPr lang="en-US" smtClean="0"/>
              <a:pPr/>
              <a:t>2/2/2017</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52E0D912-3DF7-4328-9AB8-DB9BC0877022}" type="slidenum">
              <a:rPr lang="en-US" smtClean="0"/>
              <a:pPr/>
              <a:t>‹#›</a:t>
            </a:fld>
            <a:endParaRPr lang="en-US" dirty="0"/>
          </a:p>
        </p:txBody>
      </p:sp>
    </p:spTree>
    <p:extLst>
      <p:ext uri="{BB962C8B-B14F-4D97-AF65-F5344CB8AC3E}">
        <p14:creationId xmlns:p14="http://schemas.microsoft.com/office/powerpoint/2010/main" val="3567089744"/>
      </p:ext>
    </p:extLst>
  </p:cSld>
  <p:clrMap bg1="lt1" tx1="dk1" bg2="lt2" tx2="dk2" accent1="accent1" accent2="accent2" accent3="accent3" accent4="accent4" accent5="accent5" accent6="accent6" hlink="hlink" folHlink="folHlink"/>
  <p:notesStyle>
    <a:lvl1pPr marL="0" algn="l" defTabSz="1083473" rtl="0" eaLnBrk="1" latinLnBrk="0" hangingPunct="1">
      <a:defRPr sz="1400" kern="1200">
        <a:solidFill>
          <a:schemeClr val="tx1"/>
        </a:solidFill>
        <a:latin typeface="+mn-lt"/>
        <a:ea typeface="+mn-ea"/>
        <a:cs typeface="+mn-cs"/>
      </a:defRPr>
    </a:lvl1pPr>
    <a:lvl2pPr marL="541736" algn="l" defTabSz="1083473" rtl="0" eaLnBrk="1" latinLnBrk="0" hangingPunct="1">
      <a:defRPr sz="1400" kern="1200">
        <a:solidFill>
          <a:schemeClr val="tx1"/>
        </a:solidFill>
        <a:latin typeface="+mn-lt"/>
        <a:ea typeface="+mn-ea"/>
        <a:cs typeface="+mn-cs"/>
      </a:defRPr>
    </a:lvl2pPr>
    <a:lvl3pPr marL="1083473" algn="l" defTabSz="1083473" rtl="0" eaLnBrk="1" latinLnBrk="0" hangingPunct="1">
      <a:defRPr sz="1400" kern="1200">
        <a:solidFill>
          <a:schemeClr val="tx1"/>
        </a:solidFill>
        <a:latin typeface="+mn-lt"/>
        <a:ea typeface="+mn-ea"/>
        <a:cs typeface="+mn-cs"/>
      </a:defRPr>
    </a:lvl3pPr>
    <a:lvl4pPr marL="1625209" algn="l" defTabSz="1083473" rtl="0" eaLnBrk="1" latinLnBrk="0" hangingPunct="1">
      <a:defRPr sz="1400" kern="1200">
        <a:solidFill>
          <a:schemeClr val="tx1"/>
        </a:solidFill>
        <a:latin typeface="+mn-lt"/>
        <a:ea typeface="+mn-ea"/>
        <a:cs typeface="+mn-cs"/>
      </a:defRPr>
    </a:lvl4pPr>
    <a:lvl5pPr marL="2166945" algn="l" defTabSz="1083473" rtl="0" eaLnBrk="1" latinLnBrk="0" hangingPunct="1">
      <a:defRPr sz="1400" kern="1200">
        <a:solidFill>
          <a:schemeClr val="tx1"/>
        </a:solidFill>
        <a:latin typeface="+mn-lt"/>
        <a:ea typeface="+mn-ea"/>
        <a:cs typeface="+mn-cs"/>
      </a:defRPr>
    </a:lvl5pPr>
    <a:lvl6pPr marL="2708681" algn="l" defTabSz="1083473" rtl="0" eaLnBrk="1" latinLnBrk="0" hangingPunct="1">
      <a:defRPr sz="1400" kern="1200">
        <a:solidFill>
          <a:schemeClr val="tx1"/>
        </a:solidFill>
        <a:latin typeface="+mn-lt"/>
        <a:ea typeface="+mn-ea"/>
        <a:cs typeface="+mn-cs"/>
      </a:defRPr>
    </a:lvl6pPr>
    <a:lvl7pPr marL="3250418" algn="l" defTabSz="1083473" rtl="0" eaLnBrk="1" latinLnBrk="0" hangingPunct="1">
      <a:defRPr sz="1400" kern="1200">
        <a:solidFill>
          <a:schemeClr val="tx1"/>
        </a:solidFill>
        <a:latin typeface="+mn-lt"/>
        <a:ea typeface="+mn-ea"/>
        <a:cs typeface="+mn-cs"/>
      </a:defRPr>
    </a:lvl7pPr>
    <a:lvl8pPr marL="3792154" algn="l" defTabSz="1083473" rtl="0" eaLnBrk="1" latinLnBrk="0" hangingPunct="1">
      <a:defRPr sz="1400" kern="1200">
        <a:solidFill>
          <a:schemeClr val="tx1"/>
        </a:solidFill>
        <a:latin typeface="+mn-lt"/>
        <a:ea typeface="+mn-ea"/>
        <a:cs typeface="+mn-cs"/>
      </a:defRPr>
    </a:lvl8pPr>
    <a:lvl9pPr marL="4333890" algn="l" defTabSz="1083473"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E0D912-3DF7-4328-9AB8-DB9BC0877022}" type="slidenum">
              <a:rPr lang="en-US" smtClean="0"/>
              <a:pPr/>
              <a:t>1</a:t>
            </a:fld>
            <a:endParaRPr lang="en-US" dirty="0"/>
          </a:p>
        </p:txBody>
      </p:sp>
    </p:spTree>
    <p:extLst>
      <p:ext uri="{BB962C8B-B14F-4D97-AF65-F5344CB8AC3E}">
        <p14:creationId xmlns:p14="http://schemas.microsoft.com/office/powerpoint/2010/main" val="1614938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F76912-D25D-49B9-AAB1-BAB3C740ADA8}" type="slidenum">
              <a:rPr lang="en-US" smtClean="0">
                <a:solidFill>
                  <a:prstClr val="black"/>
                </a:solidFill>
              </a:rPr>
              <a:pPr/>
              <a:t>2</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F76912-D25D-49B9-AAB1-BAB3C740ADA8}" type="slidenum">
              <a:rPr lang="en-US" smtClean="0">
                <a:solidFill>
                  <a:prstClr val="black"/>
                </a:solidFill>
              </a:rPr>
              <a:pPr/>
              <a:t>3</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jpe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jpe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7.jpeg"/><Relationship Id="rId4" Type="http://schemas.openxmlformats.org/officeDocument/2006/relationships/image" Target="../media/image4.png"/></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58995" y="1558055"/>
            <a:ext cx="9153246"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dirty="0"/>
              <a:t>Click to edit master title style</a:t>
            </a:r>
          </a:p>
        </p:txBody>
      </p:sp>
      <p:sp>
        <p:nvSpPr>
          <p:cNvPr id="9" name="TextBox 8"/>
          <p:cNvSpPr txBox="1">
            <a:spLocks noChangeArrowheads="1"/>
          </p:cNvSpPr>
          <p:nvPr userDrawn="1"/>
        </p:nvSpPr>
        <p:spPr bwMode="gray">
          <a:xfrm>
            <a:off x="1858997" y="3437372"/>
            <a:ext cx="9187013" cy="2644314"/>
          </a:xfrm>
          <a:prstGeom prst="rect">
            <a:avLst/>
          </a:prstGeom>
          <a:noFill/>
          <a:ln w="9525">
            <a:noFill/>
            <a:miter lim="800000"/>
            <a:headEnd/>
            <a:tailEnd/>
          </a:ln>
        </p:spPr>
        <p:txBody>
          <a:bodyPr wrap="square" lIns="0" tIns="0" rIns="0" bIns="0">
            <a:spAutoFit/>
          </a:bodyPr>
          <a:lstStyle/>
          <a:p>
            <a:pPr algn="just">
              <a:spcBef>
                <a:spcPts val="711"/>
              </a:spcBef>
            </a:pPr>
            <a:r>
              <a:rPr lang="en-US" sz="1200" b="1" dirty="0">
                <a:solidFill>
                  <a:srgbClr val="6D6E71"/>
                </a:solidFill>
                <a:cs typeface="Arial" pitchFamily="34" charset="0"/>
              </a:rPr>
              <a:t>Disclaimer </a:t>
            </a:r>
          </a:p>
          <a:p>
            <a:pPr algn="just">
              <a:spcBef>
                <a:spcPts val="711"/>
              </a:spcBef>
            </a:pPr>
            <a:r>
              <a:rPr lang="en-US" sz="1100" dirty="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58996" y="2183272"/>
            <a:ext cx="9159561" cy="323165"/>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1083473" rtl="0" eaLnBrk="1" fontAlgn="base" latinLnBrk="0" hangingPunct="1">
              <a:spcBef>
                <a:spcPts val="0"/>
              </a:spcBef>
              <a:spcAft>
                <a:spcPct val="0"/>
              </a:spcAft>
              <a:buClr>
                <a:schemeClr val="tx2"/>
              </a:buClr>
              <a:buFont typeface="Arial" pitchFamily="34" charset="0"/>
              <a:buNone/>
              <a:defRPr lang="en-US" sz="21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
        <p:nvSpPr>
          <p:cNvPr id="8" name="TextBox 20"/>
          <p:cNvSpPr txBox="1">
            <a:spLocks noChangeArrowheads="1"/>
          </p:cNvSpPr>
          <p:nvPr userDrawn="1"/>
        </p:nvSpPr>
        <p:spPr bwMode="gray">
          <a:xfrm>
            <a:off x="654211" y="6762912"/>
            <a:ext cx="2720296" cy="138499"/>
          </a:xfrm>
          <a:prstGeom prst="rect">
            <a:avLst/>
          </a:prstGeom>
          <a:noFill/>
          <a:ln w="9525">
            <a:noFill/>
            <a:miter lim="800000"/>
            <a:headEnd/>
            <a:tailEnd/>
          </a:ln>
        </p:spPr>
        <p:txBody>
          <a:bodyPr wrap="none" lIns="0" tIns="0" rIns="0" bIns="0">
            <a:spAutoFit/>
          </a:bodyPr>
          <a:lstStyle/>
          <a:p>
            <a:pPr>
              <a:defRPr/>
            </a:pPr>
            <a:r>
              <a:rPr lang="en-US" sz="900" dirty="0">
                <a:solidFill>
                  <a:srgbClr val="6D6E71"/>
                </a:solidFill>
                <a:cs typeface="Arial" pitchFamily="34" charset="0"/>
              </a:rPr>
              <a:t>Copyright © </a:t>
            </a:r>
            <a:r>
              <a:rPr lang="en-US" sz="900" dirty="0" smtClean="0">
                <a:solidFill>
                  <a:srgbClr val="6D6E71"/>
                </a:solidFill>
                <a:cs typeface="Arial" pitchFamily="34" charset="0"/>
              </a:rPr>
              <a:t>2017 </a:t>
            </a:r>
            <a:r>
              <a:rPr lang="en-US" sz="900" dirty="0">
                <a:solidFill>
                  <a:srgbClr val="6D6E71"/>
                </a:solidFill>
                <a:cs typeface="Arial" pitchFamily="34" charset="0"/>
              </a:rPr>
              <a:t>Tech Mahindra. All rights reserved.</a:t>
            </a:r>
          </a:p>
        </p:txBody>
      </p:sp>
    </p:spTree>
    <p:extLst>
      <p:ext uri="{BB962C8B-B14F-4D97-AF65-F5344CB8AC3E}">
        <p14:creationId xmlns:p14="http://schemas.microsoft.com/office/powerpoint/2010/main" val="5018344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54211" y="741718"/>
            <a:ext cx="1118851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17" name="Text Placeholder 4"/>
          <p:cNvSpPr>
            <a:spLocks noGrp="1"/>
          </p:cNvSpPr>
          <p:nvPr>
            <p:ph type="body" sz="quarter" idx="10" hasCustomPrompt="1"/>
          </p:nvPr>
        </p:nvSpPr>
        <p:spPr bwMode="gray">
          <a:xfrm>
            <a:off x="654212" y="2516658"/>
            <a:ext cx="5350275" cy="1615827"/>
          </a:xfrm>
          <a:ln>
            <a:noFill/>
          </a:ln>
        </p:spPr>
        <p:txBody>
          <a:bodyPr wrap="square" lIns="0" tIns="0" rIns="0" bIns="0">
            <a:spAutoFit/>
          </a:bodyPr>
          <a:lstStyle>
            <a:lvl1pPr>
              <a:spcBef>
                <a:spcPts val="0"/>
              </a:spcBef>
              <a:spcAft>
                <a:spcPts val="0"/>
              </a:spcAft>
              <a:defRPr lang="en-US" sz="21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2100" b="0" kern="1200" baseline="0" dirty="0" smtClean="0">
                <a:solidFill>
                  <a:schemeClr val="tx1"/>
                </a:solidFill>
                <a:latin typeface="+mn-lt"/>
                <a:ea typeface="+mn-ea"/>
                <a:cs typeface="Arial" pitchFamily="34" charset="0"/>
              </a:defRPr>
            </a:lvl2pPr>
            <a:lvl3pPr>
              <a:spcBef>
                <a:spcPts val="0"/>
              </a:spcBef>
              <a:spcAft>
                <a:spcPts val="0"/>
              </a:spcAft>
              <a:defRPr lang="en-US" sz="21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21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2100" b="0" kern="1200" baseline="0" dirty="0" smtClean="0">
                <a:solidFill>
                  <a:schemeClr val="tx1"/>
                </a:solidFill>
                <a:latin typeface="Arial" pitchFamily="34" charset="0"/>
                <a:ea typeface="+mn-ea"/>
                <a:cs typeface="Arial" pitchFamily="34" charset="0"/>
              </a:defRPr>
            </a:lvl5pPr>
            <a:lvl6pPr marL="1354341" indent="-276512">
              <a:spcBef>
                <a:spcPts val="0"/>
              </a:spcBef>
              <a:spcAft>
                <a:spcPts val="0"/>
              </a:spcAft>
              <a:buSzPct val="70000"/>
              <a:defRPr lang="en-US" sz="2100" kern="1200" dirty="0" smtClean="0">
                <a:solidFill>
                  <a:schemeClr val="tx1"/>
                </a:solidFill>
                <a:latin typeface="Arial" pitchFamily="34" charset="0"/>
                <a:ea typeface="+mn-ea"/>
                <a:cs typeface="Arial" pitchFamily="34" charset="0"/>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18" name="Text Placeholder 4"/>
          <p:cNvSpPr>
            <a:spLocks noGrp="1"/>
          </p:cNvSpPr>
          <p:nvPr>
            <p:ph type="body" sz="quarter" idx="11" hasCustomPrompt="1"/>
          </p:nvPr>
        </p:nvSpPr>
        <p:spPr bwMode="gray">
          <a:xfrm>
            <a:off x="6492447" y="2516658"/>
            <a:ext cx="5350275" cy="1615827"/>
          </a:xfrm>
          <a:ln>
            <a:noFill/>
          </a:ln>
        </p:spPr>
        <p:txBody>
          <a:bodyPr wrap="square" lIns="0" tIns="0" rIns="0" bIns="0">
            <a:spAutoFit/>
          </a:bodyPr>
          <a:lstStyle>
            <a:lvl1pPr>
              <a:spcBef>
                <a:spcPts val="0"/>
              </a:spcBef>
              <a:spcAft>
                <a:spcPts val="0"/>
              </a:spcAft>
              <a:defRPr lang="en-US" sz="21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2100" b="0" kern="1200" baseline="0" dirty="0" smtClean="0">
                <a:solidFill>
                  <a:schemeClr val="tx1"/>
                </a:solidFill>
                <a:latin typeface="+mn-lt"/>
                <a:ea typeface="+mn-ea"/>
                <a:cs typeface="Arial" pitchFamily="34" charset="0"/>
              </a:defRPr>
            </a:lvl2pPr>
            <a:lvl3pPr>
              <a:spcBef>
                <a:spcPts val="0"/>
              </a:spcBef>
              <a:spcAft>
                <a:spcPts val="0"/>
              </a:spcAft>
              <a:defRPr lang="en-US" sz="21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21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2100" b="0" kern="1200" baseline="0" dirty="0" smtClean="0">
                <a:solidFill>
                  <a:schemeClr val="tx1"/>
                </a:solidFill>
                <a:latin typeface="Arial" pitchFamily="34" charset="0"/>
                <a:ea typeface="+mn-ea"/>
                <a:cs typeface="Arial" pitchFamily="34" charset="0"/>
              </a:defRPr>
            </a:lvl5pPr>
            <a:lvl6pPr marL="1354341" indent="-276512">
              <a:spcBef>
                <a:spcPts val="0"/>
              </a:spcBef>
              <a:spcAft>
                <a:spcPts val="0"/>
              </a:spcAft>
              <a:buSzPct val="70000"/>
              <a:defRPr lang="en-US" sz="2100" kern="1200" dirty="0" smtClean="0">
                <a:solidFill>
                  <a:schemeClr val="tx1"/>
                </a:solidFill>
                <a:latin typeface="Arial" pitchFamily="34" charset="0"/>
                <a:ea typeface="+mn-ea"/>
                <a:cs typeface="Arial" pitchFamily="34" charset="0"/>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1" name="Text Placeholder 4"/>
          <p:cNvSpPr>
            <a:spLocks noGrp="1"/>
          </p:cNvSpPr>
          <p:nvPr>
            <p:ph type="body" sz="quarter" idx="12" hasCustomPrompt="1"/>
          </p:nvPr>
        </p:nvSpPr>
        <p:spPr bwMode="gray">
          <a:xfrm>
            <a:off x="654212" y="1980143"/>
            <a:ext cx="5350275" cy="323165"/>
          </a:xfrm>
          <a:noFill/>
          <a:ln>
            <a:noFill/>
          </a:ln>
        </p:spPr>
        <p:txBody>
          <a:bodyPr wrap="square" lIns="0" tIns="0" rIns="0" bIns="0" anchor="b" anchorCtr="0">
            <a:spAutoFit/>
          </a:bodyPr>
          <a:lstStyle>
            <a:lvl1pPr marL="0" indent="0">
              <a:spcBef>
                <a:spcPts val="0"/>
              </a:spcBef>
              <a:spcAft>
                <a:spcPts val="0"/>
              </a:spcAft>
              <a:buNone/>
              <a:defRPr sz="2100" b="1">
                <a:solidFill>
                  <a:schemeClr val="bg2"/>
                </a:solidFill>
                <a:latin typeface="Arial" pitchFamily="34" charset="0"/>
                <a:cs typeface="Arial" pitchFamily="34" charset="0"/>
              </a:defRPr>
            </a:lvl1pPr>
            <a:lvl2pPr>
              <a:spcBef>
                <a:spcPts val="0"/>
              </a:spcBef>
              <a:spcAft>
                <a:spcPts val="0"/>
              </a:spcAft>
              <a:defRPr sz="2100">
                <a:latin typeface="+mj-lt"/>
              </a:defRPr>
            </a:lvl2pPr>
            <a:lvl3pPr>
              <a:spcBef>
                <a:spcPts val="0"/>
              </a:spcBef>
              <a:spcAft>
                <a:spcPts val="0"/>
              </a:spcAft>
              <a:defRPr sz="2100">
                <a:latin typeface="+mj-lt"/>
              </a:defRPr>
            </a:lvl3pPr>
            <a:lvl4pPr>
              <a:spcBef>
                <a:spcPts val="0"/>
              </a:spcBef>
              <a:spcAft>
                <a:spcPts val="0"/>
              </a:spcAft>
              <a:defRPr sz="2100">
                <a:latin typeface="+mj-lt"/>
              </a:defRPr>
            </a:lvl4pPr>
            <a:lvl5pPr>
              <a:spcBef>
                <a:spcPts val="0"/>
              </a:spcBef>
              <a:spcAft>
                <a:spcPts val="0"/>
              </a:spcAft>
              <a:defRPr sz="2100">
                <a:latin typeface="+mj-lt"/>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lvl="0"/>
            <a:r>
              <a:rPr lang="en-US" dirty="0"/>
              <a:t>Heading 1</a:t>
            </a:r>
          </a:p>
        </p:txBody>
      </p:sp>
      <p:sp>
        <p:nvSpPr>
          <p:cNvPr id="32" name="Text Placeholder 4"/>
          <p:cNvSpPr>
            <a:spLocks noGrp="1"/>
          </p:cNvSpPr>
          <p:nvPr>
            <p:ph type="body" sz="quarter" idx="13" hasCustomPrompt="1"/>
          </p:nvPr>
        </p:nvSpPr>
        <p:spPr bwMode="gray">
          <a:xfrm>
            <a:off x="6492447" y="1980143"/>
            <a:ext cx="5350275" cy="323165"/>
          </a:xfrm>
          <a:noFill/>
          <a:ln>
            <a:noFill/>
          </a:ln>
        </p:spPr>
        <p:txBody>
          <a:bodyPr wrap="square" lIns="0" tIns="0" rIns="0" bIns="0" anchor="b" anchorCtr="0">
            <a:spAutoFit/>
          </a:bodyPr>
          <a:lstStyle>
            <a:lvl1pPr marL="0" indent="0">
              <a:spcBef>
                <a:spcPts val="0"/>
              </a:spcBef>
              <a:spcAft>
                <a:spcPts val="0"/>
              </a:spcAft>
              <a:buNone/>
              <a:tabLst/>
              <a:defRPr sz="2100" b="1">
                <a:solidFill>
                  <a:schemeClr val="bg2"/>
                </a:solidFill>
                <a:latin typeface="Arial" pitchFamily="34" charset="0"/>
                <a:cs typeface="Arial" pitchFamily="34" charset="0"/>
              </a:defRPr>
            </a:lvl1pPr>
            <a:lvl2pPr>
              <a:spcBef>
                <a:spcPts val="0"/>
              </a:spcBef>
              <a:spcAft>
                <a:spcPts val="0"/>
              </a:spcAft>
              <a:defRPr sz="2100">
                <a:latin typeface="+mj-lt"/>
              </a:defRPr>
            </a:lvl2pPr>
            <a:lvl3pPr>
              <a:spcBef>
                <a:spcPts val="0"/>
              </a:spcBef>
              <a:spcAft>
                <a:spcPts val="0"/>
              </a:spcAft>
              <a:defRPr sz="2100">
                <a:latin typeface="+mj-lt"/>
              </a:defRPr>
            </a:lvl3pPr>
            <a:lvl4pPr>
              <a:spcBef>
                <a:spcPts val="0"/>
              </a:spcBef>
              <a:spcAft>
                <a:spcPts val="0"/>
              </a:spcAft>
              <a:defRPr sz="2100">
                <a:latin typeface="+mj-lt"/>
              </a:defRPr>
            </a:lvl4pPr>
            <a:lvl5pPr>
              <a:spcBef>
                <a:spcPts val="0"/>
              </a:spcBef>
              <a:spcAft>
                <a:spcPts val="0"/>
              </a:spcAft>
              <a:defRPr sz="2100">
                <a:latin typeface="+mj-lt"/>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lvl="0"/>
            <a:r>
              <a:rPr lang="en-US" dirty="0"/>
              <a:t>Heading 2</a:t>
            </a:r>
          </a:p>
        </p:txBody>
      </p:sp>
      <p:cxnSp>
        <p:nvCxnSpPr>
          <p:cNvPr id="33" name="Straight Connector 32"/>
          <p:cNvCxnSpPr/>
          <p:nvPr/>
        </p:nvCxnSpPr>
        <p:spPr bwMode="gray">
          <a:xfrm>
            <a:off x="654210" y="2391959"/>
            <a:ext cx="5313319" cy="24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6492445" y="2391959"/>
            <a:ext cx="5313319" cy="24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54212" y="4798015"/>
            <a:ext cx="5350275" cy="1615827"/>
          </a:xfrm>
          <a:ln>
            <a:noFill/>
          </a:ln>
        </p:spPr>
        <p:txBody>
          <a:bodyPr wrap="square" lIns="0" tIns="0" rIns="0" bIns="0">
            <a:spAutoFit/>
          </a:bodyPr>
          <a:lstStyle>
            <a:lvl1pPr>
              <a:spcBef>
                <a:spcPts val="0"/>
              </a:spcBef>
              <a:spcAft>
                <a:spcPts val="0"/>
              </a:spcAft>
              <a:defRPr lang="en-US" sz="21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2100" b="0" kern="1200" baseline="0" dirty="0" smtClean="0">
                <a:solidFill>
                  <a:schemeClr val="tx1"/>
                </a:solidFill>
                <a:latin typeface="+mn-lt"/>
                <a:ea typeface="+mn-ea"/>
                <a:cs typeface="Arial" pitchFamily="34" charset="0"/>
              </a:defRPr>
            </a:lvl2pPr>
            <a:lvl3pPr>
              <a:spcBef>
                <a:spcPts val="0"/>
              </a:spcBef>
              <a:spcAft>
                <a:spcPts val="0"/>
              </a:spcAft>
              <a:defRPr lang="en-US" sz="21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21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2100" b="0" kern="1200" baseline="0" dirty="0" smtClean="0">
                <a:solidFill>
                  <a:schemeClr val="tx1"/>
                </a:solidFill>
                <a:latin typeface="Arial" pitchFamily="34" charset="0"/>
                <a:ea typeface="+mn-ea"/>
                <a:cs typeface="Arial" pitchFamily="34" charset="0"/>
              </a:defRPr>
            </a:lvl5pPr>
            <a:lvl6pPr marL="1354341" indent="-276512">
              <a:spcBef>
                <a:spcPts val="0"/>
              </a:spcBef>
              <a:spcAft>
                <a:spcPts val="0"/>
              </a:spcAft>
              <a:buSzPct val="70000"/>
              <a:defRPr lang="en-US" sz="2100" kern="1200" dirty="0" smtClean="0">
                <a:solidFill>
                  <a:schemeClr val="tx1"/>
                </a:solidFill>
                <a:latin typeface="Arial" pitchFamily="34" charset="0"/>
                <a:ea typeface="+mn-ea"/>
                <a:cs typeface="Arial" pitchFamily="34" charset="0"/>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6" name="Text Placeholder 4"/>
          <p:cNvSpPr>
            <a:spLocks noGrp="1"/>
          </p:cNvSpPr>
          <p:nvPr>
            <p:ph type="body" sz="quarter" idx="16" hasCustomPrompt="1"/>
          </p:nvPr>
        </p:nvSpPr>
        <p:spPr bwMode="gray">
          <a:xfrm>
            <a:off x="6492447" y="4798015"/>
            <a:ext cx="5350275" cy="1615827"/>
          </a:xfrm>
          <a:ln>
            <a:noFill/>
          </a:ln>
        </p:spPr>
        <p:txBody>
          <a:bodyPr wrap="square" lIns="0" tIns="0" rIns="0" bIns="0">
            <a:spAutoFit/>
          </a:bodyPr>
          <a:lstStyle>
            <a:lvl1pPr>
              <a:spcBef>
                <a:spcPts val="0"/>
              </a:spcBef>
              <a:spcAft>
                <a:spcPts val="0"/>
              </a:spcAft>
              <a:defRPr lang="en-US" sz="21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2100" b="0" kern="1200" baseline="0" dirty="0" smtClean="0">
                <a:solidFill>
                  <a:schemeClr val="tx1"/>
                </a:solidFill>
                <a:latin typeface="+mn-lt"/>
                <a:ea typeface="+mn-ea"/>
                <a:cs typeface="Arial" pitchFamily="34" charset="0"/>
              </a:defRPr>
            </a:lvl2pPr>
            <a:lvl3pPr>
              <a:spcBef>
                <a:spcPts val="0"/>
              </a:spcBef>
              <a:spcAft>
                <a:spcPts val="0"/>
              </a:spcAft>
              <a:defRPr lang="en-US" sz="21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21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2100" b="0" kern="1200" baseline="0" dirty="0" smtClean="0">
                <a:solidFill>
                  <a:schemeClr val="tx1"/>
                </a:solidFill>
                <a:latin typeface="Arial" pitchFamily="34" charset="0"/>
                <a:ea typeface="+mn-ea"/>
                <a:cs typeface="Arial" pitchFamily="34" charset="0"/>
              </a:defRPr>
            </a:lvl5pPr>
            <a:lvl6pPr marL="1354341" indent="-276512">
              <a:spcBef>
                <a:spcPts val="0"/>
              </a:spcBef>
              <a:spcAft>
                <a:spcPts val="0"/>
              </a:spcAft>
              <a:buSzPct val="70000"/>
              <a:defRPr lang="en-US" sz="2100" kern="1200" dirty="0" smtClean="0">
                <a:solidFill>
                  <a:schemeClr val="tx1"/>
                </a:solidFill>
                <a:latin typeface="Arial" pitchFamily="34" charset="0"/>
                <a:ea typeface="+mn-ea"/>
                <a:cs typeface="Arial" pitchFamily="34" charset="0"/>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7" name="Text Placeholder 4"/>
          <p:cNvSpPr>
            <a:spLocks noGrp="1"/>
          </p:cNvSpPr>
          <p:nvPr>
            <p:ph type="body" sz="quarter" idx="17" hasCustomPrompt="1"/>
          </p:nvPr>
        </p:nvSpPr>
        <p:spPr bwMode="gray">
          <a:xfrm>
            <a:off x="654212" y="4261500"/>
            <a:ext cx="5350275" cy="323165"/>
          </a:xfrm>
          <a:noFill/>
          <a:ln>
            <a:noFill/>
          </a:ln>
        </p:spPr>
        <p:txBody>
          <a:bodyPr wrap="square" lIns="0" tIns="0" rIns="0" bIns="0" anchor="b" anchorCtr="0">
            <a:spAutoFit/>
          </a:bodyPr>
          <a:lstStyle>
            <a:lvl1pPr>
              <a:spcBef>
                <a:spcPts val="0"/>
              </a:spcBef>
              <a:spcAft>
                <a:spcPts val="0"/>
              </a:spcAft>
              <a:buNone/>
              <a:defRPr lang="en-US" sz="2100" b="1" kern="1200" baseline="0" dirty="0" smtClean="0">
                <a:solidFill>
                  <a:schemeClr val="bg2"/>
                </a:solidFill>
                <a:latin typeface="Arial" pitchFamily="34" charset="0"/>
                <a:ea typeface="+mn-ea"/>
                <a:cs typeface="Arial" pitchFamily="34" charset="0"/>
              </a:defRPr>
            </a:lvl1pPr>
            <a:lvl2pPr>
              <a:spcBef>
                <a:spcPts val="0"/>
              </a:spcBef>
              <a:spcAft>
                <a:spcPts val="0"/>
              </a:spcAft>
              <a:defRPr sz="2100">
                <a:latin typeface="+mj-lt"/>
              </a:defRPr>
            </a:lvl2pPr>
            <a:lvl3pPr>
              <a:spcBef>
                <a:spcPts val="0"/>
              </a:spcBef>
              <a:spcAft>
                <a:spcPts val="0"/>
              </a:spcAft>
              <a:defRPr sz="2100">
                <a:latin typeface="+mj-lt"/>
              </a:defRPr>
            </a:lvl3pPr>
            <a:lvl4pPr>
              <a:spcBef>
                <a:spcPts val="0"/>
              </a:spcBef>
              <a:spcAft>
                <a:spcPts val="0"/>
              </a:spcAft>
              <a:defRPr sz="2100">
                <a:latin typeface="+mj-lt"/>
              </a:defRPr>
            </a:lvl4pPr>
            <a:lvl5pPr>
              <a:spcBef>
                <a:spcPts val="0"/>
              </a:spcBef>
              <a:spcAft>
                <a:spcPts val="0"/>
              </a:spcAft>
              <a:defRPr sz="2100">
                <a:latin typeface="+mj-lt"/>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0" lvl="0" indent="0" algn="l" defTabSz="1083473" rtl="0" eaLnBrk="1" fontAlgn="base" latinLnBrk="0" hangingPunct="1">
              <a:spcBef>
                <a:spcPts val="0"/>
              </a:spcBef>
              <a:spcAft>
                <a:spcPts val="0"/>
              </a:spcAft>
              <a:buClr>
                <a:schemeClr val="bg2"/>
              </a:buClr>
              <a:tabLst/>
            </a:pPr>
            <a:r>
              <a:rPr lang="en-US" dirty="0"/>
              <a:t>Heading 3</a:t>
            </a:r>
          </a:p>
        </p:txBody>
      </p:sp>
      <p:sp>
        <p:nvSpPr>
          <p:cNvPr id="38" name="Text Placeholder 4"/>
          <p:cNvSpPr>
            <a:spLocks noGrp="1"/>
          </p:cNvSpPr>
          <p:nvPr>
            <p:ph type="body" sz="quarter" idx="18" hasCustomPrompt="1"/>
          </p:nvPr>
        </p:nvSpPr>
        <p:spPr bwMode="gray">
          <a:xfrm>
            <a:off x="6492447" y="4261500"/>
            <a:ext cx="5350275" cy="323165"/>
          </a:xfrm>
          <a:noFill/>
          <a:ln>
            <a:noFill/>
          </a:ln>
        </p:spPr>
        <p:txBody>
          <a:bodyPr wrap="square" lIns="0" tIns="0" rIns="0" bIns="0" anchor="b" anchorCtr="0">
            <a:spAutoFit/>
          </a:bodyPr>
          <a:lstStyle>
            <a:lvl1pPr>
              <a:spcBef>
                <a:spcPts val="0"/>
              </a:spcBef>
              <a:spcAft>
                <a:spcPts val="0"/>
              </a:spcAft>
              <a:buNone/>
              <a:defRPr lang="en-US" sz="2100" b="1" kern="1200" baseline="0" dirty="0" smtClean="0">
                <a:solidFill>
                  <a:schemeClr val="bg2"/>
                </a:solidFill>
                <a:latin typeface="Arial" pitchFamily="34" charset="0"/>
                <a:ea typeface="+mn-ea"/>
                <a:cs typeface="Arial" pitchFamily="34" charset="0"/>
              </a:defRPr>
            </a:lvl1pPr>
            <a:lvl2pPr>
              <a:spcBef>
                <a:spcPts val="0"/>
              </a:spcBef>
              <a:spcAft>
                <a:spcPts val="0"/>
              </a:spcAft>
              <a:defRPr sz="2100">
                <a:latin typeface="+mj-lt"/>
              </a:defRPr>
            </a:lvl2pPr>
            <a:lvl3pPr>
              <a:spcBef>
                <a:spcPts val="0"/>
              </a:spcBef>
              <a:spcAft>
                <a:spcPts val="0"/>
              </a:spcAft>
              <a:defRPr sz="2100">
                <a:latin typeface="+mj-lt"/>
              </a:defRPr>
            </a:lvl3pPr>
            <a:lvl4pPr>
              <a:spcBef>
                <a:spcPts val="0"/>
              </a:spcBef>
              <a:spcAft>
                <a:spcPts val="0"/>
              </a:spcAft>
              <a:defRPr sz="2100">
                <a:latin typeface="+mj-lt"/>
              </a:defRPr>
            </a:lvl4pPr>
            <a:lvl5pPr>
              <a:spcBef>
                <a:spcPts val="0"/>
              </a:spcBef>
              <a:spcAft>
                <a:spcPts val="0"/>
              </a:spcAft>
              <a:defRPr sz="2100">
                <a:latin typeface="+mj-lt"/>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0" lvl="0" indent="0" algn="l" defTabSz="1083473" rtl="0" eaLnBrk="1" fontAlgn="base" latinLnBrk="0" hangingPunct="1">
              <a:spcBef>
                <a:spcPts val="0"/>
              </a:spcBef>
              <a:spcAft>
                <a:spcPts val="0"/>
              </a:spcAft>
              <a:buClr>
                <a:schemeClr val="bg2"/>
              </a:buClr>
              <a:tabLst/>
            </a:pPr>
            <a:r>
              <a:rPr lang="en-US" dirty="0"/>
              <a:t>Heading 4</a:t>
            </a:r>
          </a:p>
        </p:txBody>
      </p:sp>
      <p:cxnSp>
        <p:nvCxnSpPr>
          <p:cNvPr id="39" name="Straight Connector 38"/>
          <p:cNvCxnSpPr/>
          <p:nvPr/>
        </p:nvCxnSpPr>
        <p:spPr bwMode="gray">
          <a:xfrm>
            <a:off x="654210" y="4673316"/>
            <a:ext cx="5313319" cy="24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6492445" y="4673316"/>
            <a:ext cx="5313319" cy="24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54210" y="1296039"/>
            <a:ext cx="11186351" cy="323165"/>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cxnSp>
        <p:nvCxnSpPr>
          <p:cNvPr id="16" name="Straight Connector 15"/>
          <p:cNvCxnSpPr/>
          <p:nvPr/>
        </p:nvCxnSpPr>
        <p:spPr bwMode="gray">
          <a:xfrm>
            <a:off x="654210" y="2391959"/>
            <a:ext cx="5313319" cy="24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gray">
          <a:xfrm>
            <a:off x="6492445" y="2391959"/>
            <a:ext cx="5313319" cy="24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654210" y="4673316"/>
            <a:ext cx="5313319" cy="24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gray">
          <a:xfrm>
            <a:off x="6492445" y="4673316"/>
            <a:ext cx="5313319" cy="24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5261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316393" y="2011384"/>
            <a:ext cx="2778776" cy="1538477"/>
          </a:xfrm>
          <a:ln>
            <a:noFill/>
          </a:ln>
        </p:spPr>
        <p:txBody>
          <a:bodyPr wrap="square" lIns="0" tIns="0" rIns="0" bIns="0">
            <a:spAutoFit/>
          </a:bodyPr>
          <a:lstStyle>
            <a:lvl1pPr marL="0" marR="0" indent="0" algn="l" defTabSz="1083473" rtl="0" eaLnBrk="1" fontAlgn="base" latinLnBrk="0" hangingPunct="1">
              <a:lnSpc>
                <a:spcPct val="100000"/>
              </a:lnSpc>
              <a:spcBef>
                <a:spcPts val="0"/>
              </a:spcBef>
              <a:spcAft>
                <a:spcPts val="0"/>
              </a:spcAft>
              <a:buClr>
                <a:schemeClr val="tx2"/>
              </a:buClr>
              <a:buSzTx/>
              <a:buFont typeface="Arial" pitchFamily="34" charset="0"/>
              <a:buNone/>
              <a:tabLst/>
              <a:defRPr lang="en-US" sz="21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900">
                <a:latin typeface="Arial" pitchFamily="34" charset="0"/>
                <a:cs typeface="Arial" pitchFamily="34" charset="0"/>
              </a:defRPr>
            </a:lvl2pPr>
            <a:lvl3pPr>
              <a:spcBef>
                <a:spcPts val="0"/>
              </a:spcBef>
              <a:spcAft>
                <a:spcPts val="0"/>
              </a:spcAft>
              <a:defRPr sz="1900">
                <a:latin typeface="Arial" pitchFamily="34" charset="0"/>
                <a:cs typeface="Arial" pitchFamily="34" charset="0"/>
              </a:defRPr>
            </a:lvl3pPr>
            <a:lvl4pPr>
              <a:spcBef>
                <a:spcPts val="0"/>
              </a:spcBef>
              <a:spcAft>
                <a:spcPts val="0"/>
              </a:spcAft>
              <a:defRPr sz="1900">
                <a:latin typeface="Arial" pitchFamily="34" charset="0"/>
                <a:cs typeface="Arial" pitchFamily="34" charset="0"/>
              </a:defRPr>
            </a:lvl4pPr>
            <a:lvl5pPr>
              <a:spcBef>
                <a:spcPts val="0"/>
              </a:spcBef>
              <a:spcAft>
                <a:spcPts val="0"/>
              </a:spcAft>
              <a:defRPr sz="1900">
                <a:latin typeface="Arial" pitchFamily="34" charset="0"/>
                <a:cs typeface="Arial" pitchFamily="34" charset="0"/>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0" marR="0" lvl="0" indent="0" algn="l" defTabSz="1083473"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1</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6" name="Picture Placeholder 22"/>
          <p:cNvSpPr>
            <a:spLocks noGrp="1"/>
          </p:cNvSpPr>
          <p:nvPr>
            <p:ph type="pic" sz="quarter" idx="13"/>
          </p:nvPr>
        </p:nvSpPr>
        <p:spPr bwMode="gray">
          <a:xfrm>
            <a:off x="654213" y="2011384"/>
            <a:ext cx="2351270" cy="1930408"/>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20" name="Title 1"/>
          <p:cNvSpPr>
            <a:spLocks noGrp="1"/>
          </p:cNvSpPr>
          <p:nvPr>
            <p:ph type="title"/>
          </p:nvPr>
        </p:nvSpPr>
        <p:spPr bwMode="gray">
          <a:xfrm>
            <a:off x="654211" y="741718"/>
            <a:ext cx="1118851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42" name="Text Placeholder 4"/>
          <p:cNvSpPr>
            <a:spLocks noGrp="1"/>
          </p:cNvSpPr>
          <p:nvPr>
            <p:ph type="body" sz="quarter" idx="19" hasCustomPrompt="1"/>
          </p:nvPr>
        </p:nvSpPr>
        <p:spPr bwMode="gray">
          <a:xfrm>
            <a:off x="9070422" y="2011384"/>
            <a:ext cx="2778776" cy="1538477"/>
          </a:xfrm>
          <a:ln>
            <a:noFill/>
          </a:ln>
        </p:spPr>
        <p:txBody>
          <a:bodyPr wrap="square" lIns="0" tIns="0" rIns="0" bIns="0">
            <a:spAutoFit/>
          </a:bodyPr>
          <a:lstStyle>
            <a:lvl1pPr marL="0" marR="0" indent="0" algn="l" defTabSz="1083473" rtl="0" eaLnBrk="1" fontAlgn="base" latinLnBrk="0" hangingPunct="1">
              <a:lnSpc>
                <a:spcPct val="100000"/>
              </a:lnSpc>
              <a:spcBef>
                <a:spcPts val="0"/>
              </a:spcBef>
              <a:spcAft>
                <a:spcPts val="0"/>
              </a:spcAft>
              <a:buClr>
                <a:schemeClr val="tx2"/>
              </a:buClr>
              <a:buSzTx/>
              <a:buFont typeface="Arial" pitchFamily="34" charset="0"/>
              <a:buNone/>
              <a:tabLst/>
              <a:defRPr lang="en-US" sz="21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Arial" pitchFamily="34" charset="0"/>
                <a:ea typeface="+mn-ea"/>
                <a:cs typeface="Arial" pitchFamily="34" charset="0"/>
              </a:defRPr>
            </a:lvl2pPr>
            <a:lvl3pPr>
              <a:spcBef>
                <a:spcPts val="0"/>
              </a:spcBef>
              <a:spcAft>
                <a:spcPts val="0"/>
              </a:spcAft>
              <a:defRPr sz="1900">
                <a:latin typeface="Arial" pitchFamily="34" charset="0"/>
                <a:cs typeface="Arial" pitchFamily="34" charset="0"/>
              </a:defRPr>
            </a:lvl3pPr>
            <a:lvl4pPr>
              <a:spcBef>
                <a:spcPts val="0"/>
              </a:spcBef>
              <a:spcAft>
                <a:spcPts val="0"/>
              </a:spcAft>
              <a:defRPr sz="1900">
                <a:latin typeface="Arial" pitchFamily="34" charset="0"/>
                <a:cs typeface="Arial" pitchFamily="34" charset="0"/>
              </a:defRPr>
            </a:lvl4pPr>
            <a:lvl5pPr>
              <a:spcBef>
                <a:spcPts val="0"/>
              </a:spcBef>
              <a:spcAft>
                <a:spcPts val="0"/>
              </a:spcAft>
              <a:defRPr sz="1900">
                <a:latin typeface="Arial" pitchFamily="34" charset="0"/>
                <a:cs typeface="Arial" pitchFamily="34" charset="0"/>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0" marR="0" lvl="0" indent="0" algn="l" defTabSz="1083473"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2</a:t>
            </a:r>
          </a:p>
          <a:p>
            <a:pPr marL="338585" lvl="1" indent="-338585" algn="l" defTabSz="1083473"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3" name="Picture Placeholder 22"/>
          <p:cNvSpPr>
            <a:spLocks noGrp="1"/>
          </p:cNvSpPr>
          <p:nvPr>
            <p:ph type="pic" sz="quarter" idx="20"/>
          </p:nvPr>
        </p:nvSpPr>
        <p:spPr bwMode="gray">
          <a:xfrm>
            <a:off x="6408243" y="2011384"/>
            <a:ext cx="2351270" cy="1930408"/>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45" name="Text Placeholder 4"/>
          <p:cNvSpPr>
            <a:spLocks noGrp="1"/>
          </p:cNvSpPr>
          <p:nvPr>
            <p:ph type="body" sz="quarter" idx="21" hasCustomPrompt="1"/>
          </p:nvPr>
        </p:nvSpPr>
        <p:spPr bwMode="gray">
          <a:xfrm>
            <a:off x="3316393" y="4327228"/>
            <a:ext cx="2778776" cy="1538477"/>
          </a:xfrm>
          <a:ln>
            <a:noFill/>
          </a:ln>
        </p:spPr>
        <p:txBody>
          <a:bodyPr wrap="square" lIns="0" tIns="0" rIns="0" bIns="0">
            <a:spAutoFit/>
          </a:bodyPr>
          <a:lstStyle>
            <a:lvl1pPr marL="0" marR="0" indent="0" algn="l" defTabSz="1083473" rtl="0" eaLnBrk="1" fontAlgn="base" latinLnBrk="0" hangingPunct="1">
              <a:lnSpc>
                <a:spcPct val="100000"/>
              </a:lnSpc>
              <a:spcBef>
                <a:spcPts val="0"/>
              </a:spcBef>
              <a:spcAft>
                <a:spcPts val="0"/>
              </a:spcAft>
              <a:buClr>
                <a:schemeClr val="tx2"/>
              </a:buClr>
              <a:buSzTx/>
              <a:buFont typeface="Arial" pitchFamily="34" charset="0"/>
              <a:buNone/>
              <a:tabLst/>
              <a:defRPr lang="en-US" sz="21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Arial" pitchFamily="34" charset="0"/>
                <a:ea typeface="+mn-ea"/>
                <a:cs typeface="Arial" pitchFamily="34" charset="0"/>
              </a:defRPr>
            </a:lvl2pPr>
            <a:lvl3pPr>
              <a:spcBef>
                <a:spcPts val="0"/>
              </a:spcBef>
              <a:spcAft>
                <a:spcPts val="0"/>
              </a:spcAft>
              <a:defRPr sz="1900">
                <a:latin typeface="Arial" pitchFamily="34" charset="0"/>
                <a:cs typeface="Arial" pitchFamily="34" charset="0"/>
              </a:defRPr>
            </a:lvl3pPr>
            <a:lvl4pPr>
              <a:spcBef>
                <a:spcPts val="0"/>
              </a:spcBef>
              <a:spcAft>
                <a:spcPts val="0"/>
              </a:spcAft>
              <a:defRPr sz="1900">
                <a:latin typeface="Arial" pitchFamily="34" charset="0"/>
                <a:cs typeface="Arial" pitchFamily="34" charset="0"/>
              </a:defRPr>
            </a:lvl4pPr>
            <a:lvl5pPr>
              <a:spcBef>
                <a:spcPts val="0"/>
              </a:spcBef>
              <a:spcAft>
                <a:spcPts val="0"/>
              </a:spcAft>
              <a:defRPr sz="1900">
                <a:latin typeface="Arial" pitchFamily="34" charset="0"/>
                <a:cs typeface="Arial" pitchFamily="34" charset="0"/>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0" marR="0" lvl="0" indent="0" algn="l" defTabSz="1083473"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3</a:t>
            </a:r>
          </a:p>
          <a:p>
            <a:pPr marL="338585" lvl="1" indent="-338585" algn="l" defTabSz="1083473"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6" name="Picture Placeholder 22"/>
          <p:cNvSpPr>
            <a:spLocks noGrp="1"/>
          </p:cNvSpPr>
          <p:nvPr>
            <p:ph type="pic" sz="quarter" idx="22"/>
          </p:nvPr>
        </p:nvSpPr>
        <p:spPr bwMode="gray">
          <a:xfrm>
            <a:off x="654213" y="4327228"/>
            <a:ext cx="2351270" cy="1930408"/>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48" name="Text Placeholder 4"/>
          <p:cNvSpPr>
            <a:spLocks noGrp="1"/>
          </p:cNvSpPr>
          <p:nvPr>
            <p:ph type="body" sz="quarter" idx="23" hasCustomPrompt="1"/>
          </p:nvPr>
        </p:nvSpPr>
        <p:spPr bwMode="gray">
          <a:xfrm>
            <a:off x="9070422" y="4327228"/>
            <a:ext cx="2778776" cy="1538477"/>
          </a:xfrm>
          <a:ln>
            <a:noFill/>
          </a:ln>
        </p:spPr>
        <p:txBody>
          <a:bodyPr wrap="square" lIns="0" tIns="0" rIns="0" bIns="0">
            <a:spAutoFit/>
          </a:bodyPr>
          <a:lstStyle>
            <a:lvl1pPr marL="0" marR="0" indent="0" algn="l" defTabSz="1083473" rtl="0" eaLnBrk="1" fontAlgn="base" latinLnBrk="0" hangingPunct="1">
              <a:lnSpc>
                <a:spcPct val="100000"/>
              </a:lnSpc>
              <a:spcBef>
                <a:spcPts val="0"/>
              </a:spcBef>
              <a:spcAft>
                <a:spcPts val="0"/>
              </a:spcAft>
              <a:buClr>
                <a:schemeClr val="tx2"/>
              </a:buClr>
              <a:buSzTx/>
              <a:buFont typeface="Arial" pitchFamily="34" charset="0"/>
              <a:buNone/>
              <a:tabLst/>
              <a:defRPr lang="en-US" sz="21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Arial" pitchFamily="34" charset="0"/>
                <a:ea typeface="+mn-ea"/>
                <a:cs typeface="Arial" pitchFamily="34" charset="0"/>
              </a:defRPr>
            </a:lvl2pPr>
            <a:lvl3pPr>
              <a:spcBef>
                <a:spcPts val="0"/>
              </a:spcBef>
              <a:spcAft>
                <a:spcPts val="0"/>
              </a:spcAft>
              <a:defRPr sz="1900">
                <a:latin typeface="Arial" pitchFamily="34" charset="0"/>
                <a:cs typeface="Arial" pitchFamily="34" charset="0"/>
              </a:defRPr>
            </a:lvl3pPr>
            <a:lvl4pPr>
              <a:spcBef>
                <a:spcPts val="0"/>
              </a:spcBef>
              <a:spcAft>
                <a:spcPts val="0"/>
              </a:spcAft>
              <a:defRPr sz="1900">
                <a:latin typeface="Arial" pitchFamily="34" charset="0"/>
                <a:cs typeface="Arial" pitchFamily="34" charset="0"/>
              </a:defRPr>
            </a:lvl4pPr>
            <a:lvl5pPr>
              <a:spcBef>
                <a:spcPts val="0"/>
              </a:spcBef>
              <a:spcAft>
                <a:spcPts val="0"/>
              </a:spcAft>
              <a:defRPr sz="1900">
                <a:latin typeface="Arial" pitchFamily="34" charset="0"/>
                <a:cs typeface="Arial" pitchFamily="34" charset="0"/>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0" marR="0" lvl="0" indent="0" algn="l" defTabSz="1083473"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4</a:t>
            </a:r>
          </a:p>
          <a:p>
            <a:pPr marL="338585" lvl="1" indent="-338585" algn="l" defTabSz="1083473"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9" name="Picture Placeholder 22"/>
          <p:cNvSpPr>
            <a:spLocks noGrp="1"/>
          </p:cNvSpPr>
          <p:nvPr>
            <p:ph type="pic" sz="quarter" idx="24"/>
          </p:nvPr>
        </p:nvSpPr>
        <p:spPr bwMode="gray">
          <a:xfrm>
            <a:off x="6408243" y="4327228"/>
            <a:ext cx="2351270" cy="1930408"/>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51" name="Text Placeholder 41"/>
          <p:cNvSpPr>
            <a:spLocks noGrp="1"/>
          </p:cNvSpPr>
          <p:nvPr>
            <p:ph type="body" sz="quarter" idx="25"/>
          </p:nvPr>
        </p:nvSpPr>
        <p:spPr bwMode="gray">
          <a:xfrm>
            <a:off x="654210" y="1296039"/>
            <a:ext cx="11186351" cy="323165"/>
          </a:xfrm>
        </p:spPr>
        <p:txBody>
          <a:bodyPr/>
          <a:lstStyle>
            <a:lvl1pPr>
              <a:buNone/>
              <a:defRPr lang="en-US" sz="2100" b="1" kern="1200" baseline="0" dirty="0" smtClean="0">
                <a:solidFill>
                  <a:schemeClr val="bg2"/>
                </a:solidFill>
                <a:latin typeface="Arial" pitchFamily="34" charset="0"/>
                <a:ea typeface="+mn-ea"/>
                <a:cs typeface="Arial" pitchFamily="34" charset="0"/>
              </a:defRPr>
            </a:lvl1pPr>
          </a:lstStyle>
          <a:p>
            <a:pPr marL="0" lvl="0" indent="0" algn="l" defTabSz="1083473" rtl="0" eaLnBrk="1" fontAlgn="base" latinLnBrk="0" hangingPunct="1">
              <a:spcBef>
                <a:spcPts val="0"/>
              </a:spcBef>
              <a:spcAft>
                <a:spcPts val="0"/>
              </a:spcAft>
              <a:buClr>
                <a:schemeClr val="bg2"/>
              </a:buClr>
              <a:tabLst/>
            </a:pPr>
            <a:r>
              <a:rPr lang="en-US"/>
              <a:t>Click to edit Master text styles</a:t>
            </a:r>
          </a:p>
        </p:txBody>
      </p:sp>
    </p:spTree>
    <p:extLst>
      <p:ext uri="{BB962C8B-B14F-4D97-AF65-F5344CB8AC3E}">
        <p14:creationId xmlns:p14="http://schemas.microsoft.com/office/powerpoint/2010/main" val="365015575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54212" y="2011382"/>
            <a:ext cx="11188510" cy="4246253"/>
          </a:xfrm>
        </p:spPr>
        <p:txBody>
          <a:bodyPr>
            <a:noAutofit/>
          </a:bodyPr>
          <a:lstStyle>
            <a:lvl1pPr marL="0" indent="0">
              <a:buNone/>
              <a:defRPr>
                <a:latin typeface="Arial" pitchFamily="34" charset="0"/>
                <a:cs typeface="Arial" pitchFamily="34" charset="0"/>
              </a:defRPr>
            </a:lvl1pPr>
          </a:lstStyle>
          <a:p>
            <a:r>
              <a:rPr lang="en-US" dirty="0"/>
              <a:t>Click icon to add table</a:t>
            </a:r>
          </a:p>
        </p:txBody>
      </p:sp>
      <p:sp>
        <p:nvSpPr>
          <p:cNvPr id="4" name="Title 1"/>
          <p:cNvSpPr>
            <a:spLocks noGrp="1"/>
          </p:cNvSpPr>
          <p:nvPr>
            <p:ph type="title"/>
          </p:nvPr>
        </p:nvSpPr>
        <p:spPr bwMode="gray">
          <a:xfrm>
            <a:off x="654211" y="741718"/>
            <a:ext cx="1118851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8" name="Text Placeholder 41"/>
          <p:cNvSpPr>
            <a:spLocks noGrp="1"/>
          </p:cNvSpPr>
          <p:nvPr>
            <p:ph type="body" sz="quarter" idx="13"/>
          </p:nvPr>
        </p:nvSpPr>
        <p:spPr bwMode="gray">
          <a:xfrm>
            <a:off x="654210" y="1296039"/>
            <a:ext cx="11186351" cy="323165"/>
          </a:xfrm>
        </p:spPr>
        <p:txBody>
          <a:bodyPr/>
          <a:lstStyle>
            <a:lvl1pPr>
              <a:buNone/>
              <a:defRPr lang="en-US" sz="2100" b="1" kern="1200" baseline="0" dirty="0" smtClean="0">
                <a:solidFill>
                  <a:schemeClr val="bg2"/>
                </a:solidFill>
                <a:latin typeface="Arial" pitchFamily="34" charset="0"/>
                <a:ea typeface="+mn-ea"/>
                <a:cs typeface="Arial" pitchFamily="34" charset="0"/>
              </a:defRPr>
            </a:lvl1pPr>
          </a:lstStyle>
          <a:p>
            <a:pPr marL="0" lvl="0" indent="0" algn="l" defTabSz="1083473" rtl="0" eaLnBrk="1" fontAlgn="base" latinLnBrk="0" hangingPunct="1">
              <a:spcBef>
                <a:spcPts val="0"/>
              </a:spcBef>
              <a:spcAft>
                <a:spcPts val="0"/>
              </a:spcAft>
              <a:buClr>
                <a:schemeClr val="bg2"/>
              </a:buClr>
              <a:tabLst/>
            </a:pPr>
            <a:r>
              <a:rPr lang="en-US"/>
              <a:t>Click to edit Master text styles</a:t>
            </a:r>
          </a:p>
        </p:txBody>
      </p:sp>
    </p:spTree>
    <p:extLst>
      <p:ext uri="{BB962C8B-B14F-4D97-AF65-F5344CB8AC3E}">
        <p14:creationId xmlns:p14="http://schemas.microsoft.com/office/powerpoint/2010/main" val="96041405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54212" y="2011384"/>
            <a:ext cx="11188510" cy="4246252"/>
          </a:xfrm>
        </p:spPr>
        <p:txBody>
          <a:bodyPr>
            <a:noAutofit/>
          </a:bodyPr>
          <a:lstStyle>
            <a:lvl1pPr marL="0" indent="0">
              <a:buNone/>
              <a:defRPr>
                <a:latin typeface="Arial" pitchFamily="34" charset="0"/>
                <a:cs typeface="Arial" pitchFamily="34" charset="0"/>
              </a:defRPr>
            </a:lvl1pPr>
          </a:lstStyle>
          <a:p>
            <a:r>
              <a:rPr lang="en-US" dirty="0"/>
              <a:t>Click icon to add chart</a:t>
            </a:r>
          </a:p>
        </p:txBody>
      </p:sp>
      <p:sp>
        <p:nvSpPr>
          <p:cNvPr id="4" name="Title 1"/>
          <p:cNvSpPr>
            <a:spLocks noGrp="1"/>
          </p:cNvSpPr>
          <p:nvPr>
            <p:ph type="title"/>
          </p:nvPr>
        </p:nvSpPr>
        <p:spPr bwMode="gray">
          <a:xfrm>
            <a:off x="654211" y="741718"/>
            <a:ext cx="1118851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7" name="Text Placeholder 41"/>
          <p:cNvSpPr>
            <a:spLocks noGrp="1"/>
          </p:cNvSpPr>
          <p:nvPr>
            <p:ph type="body" sz="quarter" idx="13"/>
          </p:nvPr>
        </p:nvSpPr>
        <p:spPr bwMode="gray">
          <a:xfrm>
            <a:off x="654210" y="1296039"/>
            <a:ext cx="11186351" cy="323165"/>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60259232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58995" y="1558055"/>
            <a:ext cx="9153246"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dirty="0"/>
              <a:t>Click to edit master title style</a:t>
            </a:r>
          </a:p>
        </p:txBody>
      </p:sp>
      <p:sp>
        <p:nvSpPr>
          <p:cNvPr id="9" name="TextBox 8"/>
          <p:cNvSpPr txBox="1">
            <a:spLocks noChangeArrowheads="1"/>
          </p:cNvSpPr>
          <p:nvPr/>
        </p:nvSpPr>
        <p:spPr bwMode="gray">
          <a:xfrm>
            <a:off x="1858997" y="3437372"/>
            <a:ext cx="9187013" cy="2644314"/>
          </a:xfrm>
          <a:prstGeom prst="rect">
            <a:avLst/>
          </a:prstGeom>
          <a:noFill/>
          <a:ln w="9525">
            <a:noFill/>
            <a:miter lim="800000"/>
            <a:headEnd/>
            <a:tailEnd/>
          </a:ln>
        </p:spPr>
        <p:txBody>
          <a:bodyPr wrap="square" lIns="0" tIns="0" rIns="0" bIns="0">
            <a:spAutoFit/>
          </a:bodyPr>
          <a:lstStyle/>
          <a:p>
            <a:pPr algn="just">
              <a:spcBef>
                <a:spcPts val="711"/>
              </a:spcBef>
            </a:pPr>
            <a:r>
              <a:rPr lang="en-US" sz="1200" b="1" dirty="0">
                <a:solidFill>
                  <a:srgbClr val="6D6E71"/>
                </a:solidFill>
                <a:cs typeface="Arial" pitchFamily="34" charset="0"/>
              </a:rPr>
              <a:t>Disclaimer </a:t>
            </a:r>
          </a:p>
          <a:p>
            <a:pPr algn="just">
              <a:spcBef>
                <a:spcPts val="711"/>
              </a:spcBef>
            </a:pPr>
            <a:r>
              <a:rPr lang="en-US" sz="1100" dirty="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58996" y="2183272"/>
            <a:ext cx="9159561" cy="323165"/>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1083473" rtl="0" eaLnBrk="1" fontAlgn="base" latinLnBrk="0" hangingPunct="1">
              <a:spcBef>
                <a:spcPts val="0"/>
              </a:spcBef>
              <a:spcAft>
                <a:spcPct val="0"/>
              </a:spcAft>
              <a:buClr>
                <a:schemeClr val="tx2"/>
              </a:buClr>
              <a:buFont typeface="Arial" pitchFamily="34" charset="0"/>
              <a:buNone/>
              <a:defRPr lang="en-US" sz="21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
        <p:nvSpPr>
          <p:cNvPr id="5" name="TextBox 4"/>
          <p:cNvSpPr txBox="1">
            <a:spLocks noChangeArrowheads="1"/>
          </p:cNvSpPr>
          <p:nvPr/>
        </p:nvSpPr>
        <p:spPr bwMode="gray">
          <a:xfrm>
            <a:off x="1858997" y="3437372"/>
            <a:ext cx="9187013" cy="2644314"/>
          </a:xfrm>
          <a:prstGeom prst="rect">
            <a:avLst/>
          </a:prstGeom>
          <a:noFill/>
          <a:ln w="9525">
            <a:noFill/>
            <a:miter lim="800000"/>
            <a:headEnd/>
            <a:tailEnd/>
          </a:ln>
        </p:spPr>
        <p:txBody>
          <a:bodyPr wrap="square" lIns="0" tIns="0" rIns="0" bIns="0">
            <a:spAutoFit/>
          </a:bodyPr>
          <a:lstStyle/>
          <a:p>
            <a:pPr algn="just">
              <a:spcBef>
                <a:spcPts val="711"/>
              </a:spcBef>
            </a:pPr>
            <a:r>
              <a:rPr lang="en-US" sz="1200" b="1" dirty="0">
                <a:solidFill>
                  <a:srgbClr val="6D6E71"/>
                </a:solidFill>
                <a:cs typeface="Arial" pitchFamily="34" charset="0"/>
              </a:rPr>
              <a:t>Disclaimer </a:t>
            </a:r>
          </a:p>
          <a:p>
            <a:pPr algn="just">
              <a:spcBef>
                <a:spcPts val="711"/>
              </a:spcBef>
            </a:pPr>
            <a:r>
              <a:rPr lang="en-US" sz="1100" dirty="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6" name="TextBox 20"/>
          <p:cNvSpPr txBox="1">
            <a:spLocks noChangeArrowheads="1"/>
          </p:cNvSpPr>
          <p:nvPr/>
        </p:nvSpPr>
        <p:spPr bwMode="gray">
          <a:xfrm>
            <a:off x="654211" y="6762912"/>
            <a:ext cx="2720296" cy="138499"/>
          </a:xfrm>
          <a:prstGeom prst="rect">
            <a:avLst/>
          </a:prstGeom>
          <a:noFill/>
          <a:ln w="9525">
            <a:noFill/>
            <a:miter lim="800000"/>
            <a:headEnd/>
            <a:tailEnd/>
          </a:ln>
        </p:spPr>
        <p:txBody>
          <a:bodyPr wrap="none" lIns="0" tIns="0" rIns="0" bIns="0">
            <a:spAutoFit/>
          </a:bodyPr>
          <a:lstStyle/>
          <a:p>
            <a:pPr>
              <a:defRPr/>
            </a:pPr>
            <a:r>
              <a:rPr lang="en-US" sz="900" dirty="0">
                <a:solidFill>
                  <a:srgbClr val="6D6E71"/>
                </a:solidFill>
                <a:cs typeface="Arial" pitchFamily="34" charset="0"/>
              </a:rPr>
              <a:t>Copyright © </a:t>
            </a:r>
            <a:r>
              <a:rPr lang="en-US" sz="900" dirty="0" smtClean="0">
                <a:solidFill>
                  <a:srgbClr val="6D6E71"/>
                </a:solidFill>
                <a:cs typeface="Arial" pitchFamily="34" charset="0"/>
              </a:rPr>
              <a:t>2017 </a:t>
            </a:r>
            <a:r>
              <a:rPr lang="en-US" sz="900" dirty="0">
                <a:solidFill>
                  <a:srgbClr val="6D6E71"/>
                </a:solidFill>
                <a:cs typeface="Arial" pitchFamily="34" charset="0"/>
              </a:rPr>
              <a:t>Tech Mahindra. All rights reserved.</a:t>
            </a:r>
          </a:p>
        </p:txBody>
      </p:sp>
    </p:spTree>
    <p:extLst>
      <p:ext uri="{BB962C8B-B14F-4D97-AF65-F5344CB8AC3E}">
        <p14:creationId xmlns:p14="http://schemas.microsoft.com/office/powerpoint/2010/main" val="375799624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1" y="0"/>
            <a:ext cx="12436475" cy="6996113"/>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08347" tIns="54174" rIns="108347" bIns="54174" rtlCol="0" anchor="ctr"/>
          <a:lstStyle/>
          <a:p>
            <a:pPr algn="ctr"/>
            <a:endParaRPr lang="en-US" dirty="0">
              <a:solidFill>
                <a:prstClr val="black"/>
              </a:solidFill>
            </a:endParaRPr>
          </a:p>
        </p:txBody>
      </p:sp>
      <p:pic>
        <p:nvPicPr>
          <p:cNvPr id="4" name="Picture 3" descr="Mahindra Logo.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gray">
          <a:xfrm>
            <a:off x="2674193" y="2771949"/>
            <a:ext cx="7343490" cy="1521051"/>
          </a:xfrm>
          <a:prstGeom prst="rect">
            <a:avLst/>
          </a:prstGeom>
        </p:spPr>
      </p:pic>
      <p:sp>
        <p:nvSpPr>
          <p:cNvPr id="5" name="Rectangle 4"/>
          <p:cNvSpPr/>
          <p:nvPr/>
        </p:nvSpPr>
        <p:spPr bwMode="gray">
          <a:xfrm>
            <a:off x="1" y="0"/>
            <a:ext cx="12436475" cy="6996113"/>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08347" tIns="54174" rIns="108347" bIns="54174" rtlCol="0" anchor="ctr"/>
          <a:lstStyle/>
          <a:p>
            <a:pPr algn="ctr"/>
            <a:endParaRPr lang="en-US" dirty="0">
              <a:solidFill>
                <a:prstClr val="black"/>
              </a:solidFill>
            </a:endParaRPr>
          </a:p>
        </p:txBody>
      </p:sp>
      <p:pic>
        <p:nvPicPr>
          <p:cNvPr id="6" name="Picture 5" descr="Mahindra Logo.png"/>
          <p:cNvPicPr>
            <a:picLocks noChangeAspect="1"/>
          </p:cNvPicPr>
          <p:nvPr/>
        </p:nvPicPr>
        <p:blipFill>
          <a:blip r:embed="rId3" cstate="email"/>
          <a:stretch>
            <a:fillRect/>
          </a:stretch>
        </p:blipFill>
        <p:spPr bwMode="gray">
          <a:xfrm>
            <a:off x="2535562" y="2771949"/>
            <a:ext cx="7620751" cy="1521051"/>
          </a:xfrm>
          <a:prstGeom prst="rect">
            <a:avLst/>
          </a:prstGeom>
        </p:spPr>
      </p:pic>
    </p:spTree>
    <p:extLst>
      <p:ext uri="{BB962C8B-B14F-4D97-AF65-F5344CB8AC3E}">
        <p14:creationId xmlns:p14="http://schemas.microsoft.com/office/powerpoint/2010/main" val="274120926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58995" y="1395185"/>
            <a:ext cx="9153246" cy="584775"/>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272120102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2" cstate="email">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a:ext>
            </a:extLst>
          </a:blip>
          <a:srcRect/>
          <a:stretch>
            <a:fillRect/>
          </a:stretch>
        </p:blipFill>
        <p:spPr bwMode="auto">
          <a:xfrm>
            <a:off x="1" y="0"/>
            <a:ext cx="12436475" cy="699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6" descr="ridge4.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bwMode="ltGray">
          <a:xfrm>
            <a:off x="1091" y="1"/>
            <a:ext cx="5397876" cy="1472274"/>
          </a:xfrm>
          <a:prstGeom prst="rect">
            <a:avLst/>
          </a:prstGeom>
        </p:spPr>
      </p:pic>
      <p:sp>
        <p:nvSpPr>
          <p:cNvPr id="10" name="Slide Number Placeholder 5"/>
          <p:cNvSpPr txBox="1">
            <a:spLocks/>
          </p:cNvSpPr>
          <p:nvPr/>
        </p:nvSpPr>
        <p:spPr bwMode="auto">
          <a:xfrm>
            <a:off x="12025261" y="6733373"/>
            <a:ext cx="187551" cy="184666"/>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200">
                <a:solidFill>
                  <a:srgbClr val="6D6E71"/>
                </a:solidFill>
                <a:cs typeface="Arial" pitchFamily="34" charset="0"/>
              </a:rPr>
              <a:pPr algn="r">
                <a:defRPr/>
              </a:pPr>
              <a:t>‹#›</a:t>
            </a:fld>
            <a:endParaRPr lang="en-US" sz="1200" dirty="0">
              <a:solidFill>
                <a:srgbClr val="6D6E71"/>
              </a:solidFill>
              <a:cs typeface="Arial" pitchFamily="34" charset="0"/>
            </a:endParaRPr>
          </a:p>
        </p:txBody>
      </p:sp>
      <p:pic>
        <p:nvPicPr>
          <p:cNvPr id="7" name="Picture 6" descr="Mahindra Logo.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gray">
          <a:xfrm>
            <a:off x="8609103" y="486242"/>
            <a:ext cx="3233617" cy="669776"/>
          </a:xfrm>
          <a:prstGeom prst="rect">
            <a:avLst/>
          </a:prstGeom>
        </p:spPr>
      </p:pic>
      <p:sp>
        <p:nvSpPr>
          <p:cNvPr id="6" name="Rectangle 44"/>
          <p:cNvSpPr>
            <a:spLocks noChangeArrowheads="1"/>
          </p:cNvSpPr>
          <p:nvPr/>
        </p:nvSpPr>
        <p:spPr bwMode="auto">
          <a:xfrm flipH="1">
            <a:off x="1" y="4586341"/>
            <a:ext cx="12436475" cy="466408"/>
          </a:xfrm>
          <a:prstGeom prst="rect">
            <a:avLst/>
          </a:prstGeom>
          <a:gradFill rotWithShape="1">
            <a:gsLst>
              <a:gs pos="0">
                <a:schemeClr val="bg1">
                  <a:alpha val="89998"/>
                </a:schemeClr>
              </a:gs>
              <a:gs pos="100000">
                <a:schemeClr val="bg1">
                  <a:alpha val="0"/>
                </a:schemeClr>
              </a:gs>
            </a:gsLst>
            <a:lin ang="0" scaled="1"/>
          </a:gradFill>
          <a:ln w="9525" algn="ctr">
            <a:noFill/>
            <a:miter lim="800000"/>
            <a:headEnd/>
            <a:tailEnd/>
          </a:ln>
        </p:spPr>
        <p:txBody>
          <a:bodyPr wrap="none" lIns="108347" tIns="54174" rIns="108347" bIns="54174" anchor="ctr"/>
          <a:lstStyle/>
          <a:p>
            <a:pPr algn="r"/>
            <a:endParaRPr lang="en-US" sz="1700" dirty="0">
              <a:solidFill>
                <a:prstClr val="black"/>
              </a:solidFill>
              <a:cs typeface="Arial" charset="0"/>
            </a:endParaRPr>
          </a:p>
        </p:txBody>
      </p:sp>
      <p:sp>
        <p:nvSpPr>
          <p:cNvPr id="8" name="Rectangle 7"/>
          <p:cNvSpPr/>
          <p:nvPr/>
        </p:nvSpPr>
        <p:spPr>
          <a:xfrm>
            <a:off x="1" y="2861135"/>
            <a:ext cx="12436475" cy="1710161"/>
          </a:xfrm>
          <a:prstGeom prst="rect">
            <a:avLst/>
          </a:prstGeom>
          <a:solidFill>
            <a:schemeClr val="accent1"/>
          </a:solidFill>
          <a:ln w="9525" algn="ctr">
            <a:noFill/>
            <a:miter lim="800000"/>
            <a:headEnd/>
            <a:tailEnd/>
          </a:ln>
        </p:spPr>
        <p:txBody>
          <a:bodyPr wrap="none" lIns="108347" tIns="54174" rIns="108347" bIns="54174" anchor="ctr"/>
          <a:lstStyle/>
          <a:p>
            <a:endParaRPr lang="en-US" sz="1200" dirty="0">
              <a:solidFill>
                <a:prstClr val="black"/>
              </a:solidFill>
              <a:latin typeface="Myriad Pro" pitchFamily="34" charset="0"/>
              <a:cs typeface="Arial" charset="0"/>
            </a:endParaRPr>
          </a:p>
        </p:txBody>
      </p:sp>
      <p:sp>
        <p:nvSpPr>
          <p:cNvPr id="9" name="Title 9"/>
          <p:cNvSpPr>
            <a:spLocks noGrp="1"/>
          </p:cNvSpPr>
          <p:nvPr>
            <p:ph type="title"/>
          </p:nvPr>
        </p:nvSpPr>
        <p:spPr>
          <a:xfrm>
            <a:off x="518187" y="3461999"/>
            <a:ext cx="11613854" cy="661720"/>
          </a:xfrm>
        </p:spPr>
        <p:txBody>
          <a:bodyPr/>
          <a:lstStyle>
            <a:lvl1pPr>
              <a:defRPr sz="4300" b="0">
                <a:solidFill>
                  <a:schemeClr val="bg1"/>
                </a:solidFill>
              </a:defRPr>
            </a:lvl1pPr>
          </a:lstStyle>
          <a:p>
            <a:r>
              <a:rPr lang="en-US"/>
              <a:t>Click to edit Master title style</a:t>
            </a:r>
            <a:endParaRPr lang="en-US" dirty="0"/>
          </a:p>
        </p:txBody>
      </p:sp>
      <p:sp>
        <p:nvSpPr>
          <p:cNvPr id="11" name="Text Placeholder 11"/>
          <p:cNvSpPr>
            <a:spLocks noGrp="1"/>
          </p:cNvSpPr>
          <p:nvPr>
            <p:ph type="body" sz="quarter" idx="10"/>
          </p:nvPr>
        </p:nvSpPr>
        <p:spPr>
          <a:xfrm>
            <a:off x="6114601" y="4740186"/>
            <a:ext cx="6010963" cy="261610"/>
          </a:xfrm>
        </p:spPr>
        <p:txBody>
          <a:bodyPr/>
          <a:lstStyle>
            <a:lvl1pPr algn="r">
              <a:defRPr sz="1700">
                <a:solidFill>
                  <a:schemeClr val="bg2">
                    <a:lumMod val="75000"/>
                  </a:schemeClr>
                </a:solidFill>
              </a:defRPr>
            </a:lvl1pPr>
          </a:lstStyle>
          <a:p>
            <a:pPr lvl="0"/>
            <a:r>
              <a:rPr lang="en-US"/>
              <a:t>Click to edit Master text styles</a:t>
            </a:r>
          </a:p>
        </p:txBody>
      </p:sp>
    </p:spTree>
    <p:extLst>
      <p:ext uri="{BB962C8B-B14F-4D97-AF65-F5344CB8AC3E}">
        <p14:creationId xmlns:p14="http://schemas.microsoft.com/office/powerpoint/2010/main" val="136917630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email"/>
          <a:stretch>
            <a:fillRect/>
          </a:stretch>
        </p:blipFill>
        <p:spPr bwMode="ltGray">
          <a:xfrm>
            <a:off x="1091" y="1"/>
            <a:ext cx="5397876" cy="1472274"/>
          </a:xfrm>
          <a:prstGeom prst="rect">
            <a:avLst/>
          </a:prstGeom>
        </p:spPr>
      </p:pic>
      <p:sp>
        <p:nvSpPr>
          <p:cNvPr id="20" name="TextBox 20"/>
          <p:cNvSpPr txBox="1">
            <a:spLocks noChangeArrowheads="1"/>
          </p:cNvSpPr>
          <p:nvPr/>
        </p:nvSpPr>
        <p:spPr bwMode="gray">
          <a:xfrm>
            <a:off x="654211" y="6762912"/>
            <a:ext cx="2720296" cy="138499"/>
          </a:xfrm>
          <a:prstGeom prst="rect">
            <a:avLst/>
          </a:prstGeom>
          <a:noFill/>
          <a:ln w="9525">
            <a:noFill/>
            <a:miter lim="800000"/>
            <a:headEnd/>
            <a:tailEnd/>
          </a:ln>
        </p:spPr>
        <p:txBody>
          <a:bodyPr wrap="none" lIns="0" tIns="0" rIns="0" bIns="0">
            <a:spAutoFit/>
          </a:bodyPr>
          <a:lstStyle/>
          <a:p>
            <a:pPr>
              <a:defRPr/>
            </a:pPr>
            <a:r>
              <a:rPr lang="en-US" sz="900" dirty="0">
                <a:solidFill>
                  <a:srgbClr val="6D6E71"/>
                </a:solidFill>
                <a:cs typeface="Arial" pitchFamily="34" charset="0"/>
              </a:rPr>
              <a:t>Copyright © </a:t>
            </a:r>
            <a:r>
              <a:rPr lang="en-US" sz="900" dirty="0" smtClean="0">
                <a:solidFill>
                  <a:srgbClr val="6D6E71"/>
                </a:solidFill>
                <a:cs typeface="Arial" pitchFamily="34" charset="0"/>
              </a:rPr>
              <a:t>2017 </a:t>
            </a:r>
            <a:r>
              <a:rPr lang="en-US" sz="900" dirty="0">
                <a:solidFill>
                  <a:srgbClr val="6D6E71"/>
                </a:solidFill>
                <a:cs typeface="Arial" pitchFamily="34" charset="0"/>
              </a:rPr>
              <a:t>Tech Mahindra. All rights reserved.</a:t>
            </a:r>
          </a:p>
        </p:txBody>
      </p:sp>
      <p:pic>
        <p:nvPicPr>
          <p:cNvPr id="7" name="Picture 6" descr="Mahindra Logo.png"/>
          <p:cNvPicPr>
            <a:picLocks noChangeAspect="1"/>
          </p:cNvPicPr>
          <p:nvPr/>
        </p:nvPicPr>
        <p:blipFill>
          <a:blip r:embed="rId3" cstate="email"/>
          <a:stretch>
            <a:fillRect/>
          </a:stretch>
        </p:blipFill>
        <p:spPr bwMode="gray">
          <a:xfrm>
            <a:off x="8240542" y="486242"/>
            <a:ext cx="3355705" cy="669776"/>
          </a:xfrm>
          <a:prstGeom prst="rect">
            <a:avLst/>
          </a:prstGeom>
        </p:spPr>
      </p:pic>
    </p:spTree>
    <p:extLst>
      <p:ext uri="{BB962C8B-B14F-4D97-AF65-F5344CB8AC3E}">
        <p14:creationId xmlns:p14="http://schemas.microsoft.com/office/powerpoint/2010/main" val="188578835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85137" y="4135340"/>
            <a:ext cx="7496430" cy="282577"/>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541736" indent="0" algn="ctr">
              <a:buNone/>
              <a:defRPr>
                <a:solidFill>
                  <a:schemeClr val="tx1">
                    <a:tint val="75000"/>
                  </a:schemeClr>
                </a:solidFill>
              </a:defRPr>
            </a:lvl2pPr>
            <a:lvl3pPr marL="1083473" indent="0" algn="ctr">
              <a:buNone/>
              <a:defRPr>
                <a:solidFill>
                  <a:schemeClr val="tx1">
                    <a:tint val="75000"/>
                  </a:schemeClr>
                </a:solidFill>
              </a:defRPr>
            </a:lvl3pPr>
            <a:lvl4pPr marL="1625209" indent="0" algn="ctr">
              <a:buNone/>
              <a:defRPr>
                <a:solidFill>
                  <a:schemeClr val="tx1">
                    <a:tint val="75000"/>
                  </a:schemeClr>
                </a:solidFill>
              </a:defRPr>
            </a:lvl4pPr>
            <a:lvl5pPr marL="2166945" indent="0" algn="ctr">
              <a:buNone/>
              <a:defRPr>
                <a:solidFill>
                  <a:schemeClr val="tx1">
                    <a:tint val="75000"/>
                  </a:schemeClr>
                </a:solidFill>
              </a:defRPr>
            </a:lvl5pPr>
            <a:lvl6pPr marL="2708681" indent="0" algn="ctr">
              <a:buNone/>
              <a:defRPr>
                <a:solidFill>
                  <a:schemeClr val="tx1">
                    <a:tint val="75000"/>
                  </a:schemeClr>
                </a:solidFill>
              </a:defRPr>
            </a:lvl6pPr>
            <a:lvl7pPr marL="3250418" indent="0" algn="ctr">
              <a:buNone/>
              <a:defRPr>
                <a:solidFill>
                  <a:schemeClr val="tx1">
                    <a:tint val="75000"/>
                  </a:schemeClr>
                </a:solidFill>
              </a:defRPr>
            </a:lvl7pPr>
            <a:lvl8pPr marL="3792154" indent="0" algn="ctr">
              <a:buNone/>
              <a:defRPr>
                <a:solidFill>
                  <a:schemeClr val="tx1">
                    <a:tint val="75000"/>
                  </a:schemeClr>
                </a:solidFill>
              </a:defRPr>
            </a:lvl8pPr>
            <a:lvl9pPr marL="4333890" indent="0" algn="ctr">
              <a:buNone/>
              <a:defRPr>
                <a:solidFill>
                  <a:schemeClr val="tx1">
                    <a:tint val="75000"/>
                  </a:schemeClr>
                </a:solidFill>
              </a:defRPr>
            </a:lvl9pPr>
          </a:lstStyle>
          <a:p>
            <a:r>
              <a:rPr lang="en-US" dirty="0"/>
              <a:t>Click to Edit Master Subtitle Style</a:t>
            </a:r>
          </a:p>
        </p:txBody>
      </p:sp>
      <p:sp>
        <p:nvSpPr>
          <p:cNvPr id="9" name="Title 8"/>
          <p:cNvSpPr>
            <a:spLocks noGrp="1"/>
          </p:cNvSpPr>
          <p:nvPr>
            <p:ph type="title" hasCustomPrompt="1"/>
          </p:nvPr>
        </p:nvSpPr>
        <p:spPr bwMode="gray">
          <a:xfrm>
            <a:off x="2485137" y="2228392"/>
            <a:ext cx="7496430" cy="1446550"/>
          </a:xfrm>
        </p:spPr>
        <p:txBody>
          <a:bodyPr wrap="square">
            <a:spAutoFit/>
          </a:bodyPr>
          <a:lstStyle>
            <a:lvl1pPr algn="l">
              <a:defRPr sz="4700" b="1">
                <a:solidFill>
                  <a:schemeClr val="bg2"/>
                </a:solidFill>
                <a:latin typeface="Arial" pitchFamily="34" charset="0"/>
                <a:cs typeface="Arial" pitchFamily="34" charset="0"/>
              </a:defRPr>
            </a:lvl1pPr>
          </a:lstStyle>
          <a:p>
            <a:r>
              <a:rPr lang="en-US" dirty="0"/>
              <a:t>Click to Edit Master Title Style</a:t>
            </a:r>
          </a:p>
        </p:txBody>
      </p:sp>
      <p:sp>
        <p:nvSpPr>
          <p:cNvPr id="10" name="TextBox 20"/>
          <p:cNvSpPr txBox="1">
            <a:spLocks noChangeArrowheads="1"/>
          </p:cNvSpPr>
          <p:nvPr/>
        </p:nvSpPr>
        <p:spPr bwMode="gray">
          <a:xfrm>
            <a:off x="654211" y="6762912"/>
            <a:ext cx="2720296" cy="138499"/>
          </a:xfrm>
          <a:prstGeom prst="rect">
            <a:avLst/>
          </a:prstGeom>
          <a:noFill/>
          <a:ln w="9525">
            <a:noFill/>
            <a:miter lim="800000"/>
            <a:headEnd/>
            <a:tailEnd/>
          </a:ln>
        </p:spPr>
        <p:txBody>
          <a:bodyPr wrap="none" lIns="0" tIns="0" rIns="0" bIns="0">
            <a:spAutoFit/>
          </a:bodyPr>
          <a:lstStyle/>
          <a:p>
            <a:pPr>
              <a:defRPr/>
            </a:pPr>
            <a:r>
              <a:rPr lang="en-US" sz="900" dirty="0">
                <a:solidFill>
                  <a:srgbClr val="6D6E71"/>
                </a:solidFill>
                <a:cs typeface="Arial" pitchFamily="34" charset="0"/>
              </a:rPr>
              <a:t>Copyright © </a:t>
            </a:r>
            <a:r>
              <a:rPr lang="en-US" sz="900" dirty="0" smtClean="0">
                <a:solidFill>
                  <a:srgbClr val="6D6E71"/>
                </a:solidFill>
                <a:cs typeface="Arial" pitchFamily="34" charset="0"/>
              </a:rPr>
              <a:t>2017 </a:t>
            </a:r>
            <a:r>
              <a:rPr lang="en-US" sz="900" dirty="0">
                <a:solidFill>
                  <a:srgbClr val="6D6E71"/>
                </a:solidFill>
                <a:cs typeface="Arial" pitchFamily="34" charset="0"/>
              </a:rPr>
              <a:t>Tech Mahindra. All rights reserved.</a:t>
            </a:r>
          </a:p>
        </p:txBody>
      </p:sp>
      <p:pic>
        <p:nvPicPr>
          <p:cNvPr id="12" name="Picture 11" descr="ridge4.png"/>
          <p:cNvPicPr>
            <a:picLocks noChangeAspect="1"/>
          </p:cNvPicPr>
          <p:nvPr/>
        </p:nvPicPr>
        <p:blipFill>
          <a:blip r:embed="rId2" cstate="email"/>
          <a:stretch>
            <a:fillRect/>
          </a:stretch>
        </p:blipFill>
        <p:spPr bwMode="ltGray">
          <a:xfrm>
            <a:off x="1091" y="1"/>
            <a:ext cx="5397876" cy="1472274"/>
          </a:xfrm>
          <a:prstGeom prst="rect">
            <a:avLst/>
          </a:prstGeom>
        </p:spPr>
      </p:pic>
      <p:pic>
        <p:nvPicPr>
          <p:cNvPr id="7" name="Picture 6" descr="Mahindra Logo.png"/>
          <p:cNvPicPr>
            <a:picLocks noChangeAspect="1"/>
          </p:cNvPicPr>
          <p:nvPr/>
        </p:nvPicPr>
        <p:blipFill>
          <a:blip r:embed="rId3" cstate="email"/>
          <a:stretch>
            <a:fillRect/>
          </a:stretch>
        </p:blipFill>
        <p:spPr bwMode="gray">
          <a:xfrm>
            <a:off x="8240542" y="486242"/>
            <a:ext cx="3355705" cy="669776"/>
          </a:xfrm>
          <a:prstGeom prst="rect">
            <a:avLst/>
          </a:prstGeom>
        </p:spPr>
      </p:pic>
    </p:spTree>
    <p:extLst>
      <p:ext uri="{BB962C8B-B14F-4D97-AF65-F5344CB8AC3E}">
        <p14:creationId xmlns:p14="http://schemas.microsoft.com/office/powerpoint/2010/main" val="34619277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85137" y="4135340"/>
            <a:ext cx="7496430" cy="282577"/>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541736" indent="0" algn="ctr">
              <a:buNone/>
              <a:defRPr>
                <a:solidFill>
                  <a:schemeClr val="tx1">
                    <a:tint val="75000"/>
                  </a:schemeClr>
                </a:solidFill>
              </a:defRPr>
            </a:lvl2pPr>
            <a:lvl3pPr marL="1083473" indent="0" algn="ctr">
              <a:buNone/>
              <a:defRPr>
                <a:solidFill>
                  <a:schemeClr val="tx1">
                    <a:tint val="75000"/>
                  </a:schemeClr>
                </a:solidFill>
              </a:defRPr>
            </a:lvl3pPr>
            <a:lvl4pPr marL="1625209" indent="0" algn="ctr">
              <a:buNone/>
              <a:defRPr>
                <a:solidFill>
                  <a:schemeClr val="tx1">
                    <a:tint val="75000"/>
                  </a:schemeClr>
                </a:solidFill>
              </a:defRPr>
            </a:lvl4pPr>
            <a:lvl5pPr marL="2166945" indent="0" algn="ctr">
              <a:buNone/>
              <a:defRPr>
                <a:solidFill>
                  <a:schemeClr val="tx1">
                    <a:tint val="75000"/>
                  </a:schemeClr>
                </a:solidFill>
              </a:defRPr>
            </a:lvl5pPr>
            <a:lvl6pPr marL="2708681" indent="0" algn="ctr">
              <a:buNone/>
              <a:defRPr>
                <a:solidFill>
                  <a:schemeClr val="tx1">
                    <a:tint val="75000"/>
                  </a:schemeClr>
                </a:solidFill>
              </a:defRPr>
            </a:lvl6pPr>
            <a:lvl7pPr marL="3250418" indent="0" algn="ctr">
              <a:buNone/>
              <a:defRPr>
                <a:solidFill>
                  <a:schemeClr val="tx1">
                    <a:tint val="75000"/>
                  </a:schemeClr>
                </a:solidFill>
              </a:defRPr>
            </a:lvl7pPr>
            <a:lvl8pPr marL="3792154" indent="0" algn="ctr">
              <a:buNone/>
              <a:defRPr>
                <a:solidFill>
                  <a:schemeClr val="tx1">
                    <a:tint val="75000"/>
                  </a:schemeClr>
                </a:solidFill>
              </a:defRPr>
            </a:lvl8pPr>
            <a:lvl9pPr marL="4333890" indent="0" algn="ctr">
              <a:buNone/>
              <a:defRPr>
                <a:solidFill>
                  <a:schemeClr val="tx1">
                    <a:tint val="75000"/>
                  </a:schemeClr>
                </a:solidFill>
              </a:defRPr>
            </a:lvl9pPr>
          </a:lstStyle>
          <a:p>
            <a:r>
              <a:rPr lang="en-US" dirty="0"/>
              <a:t>Click to Edit Master Subtitle Style</a:t>
            </a:r>
          </a:p>
        </p:txBody>
      </p:sp>
      <p:sp>
        <p:nvSpPr>
          <p:cNvPr id="9" name="Title 8"/>
          <p:cNvSpPr>
            <a:spLocks noGrp="1"/>
          </p:cNvSpPr>
          <p:nvPr>
            <p:ph type="title" hasCustomPrompt="1"/>
          </p:nvPr>
        </p:nvSpPr>
        <p:spPr bwMode="gray">
          <a:xfrm>
            <a:off x="2485137" y="2228392"/>
            <a:ext cx="7496430" cy="1446550"/>
          </a:xfrm>
        </p:spPr>
        <p:txBody>
          <a:bodyPr wrap="square">
            <a:spAutoFit/>
          </a:bodyPr>
          <a:lstStyle>
            <a:lvl1pPr algn="l">
              <a:defRPr sz="4700" b="1">
                <a:solidFill>
                  <a:schemeClr val="bg2"/>
                </a:solidFill>
                <a:latin typeface="Arial" pitchFamily="34" charset="0"/>
                <a:cs typeface="Arial" pitchFamily="34" charset="0"/>
              </a:defRPr>
            </a:lvl1pPr>
          </a:lstStyle>
          <a:p>
            <a:r>
              <a:rPr lang="en-US" dirty="0"/>
              <a:t>Click to Edit Master Title Style</a:t>
            </a:r>
          </a:p>
        </p:txBody>
      </p:sp>
      <p:pic>
        <p:nvPicPr>
          <p:cNvPr id="12" name="Picture 11" descr="ridge4.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ltGray">
          <a:xfrm>
            <a:off x="1091" y="1"/>
            <a:ext cx="5397876" cy="1472274"/>
          </a:xfrm>
          <a:prstGeom prst="rect">
            <a:avLst/>
          </a:prstGeom>
        </p:spPr>
      </p:pic>
      <p:sp>
        <p:nvSpPr>
          <p:cNvPr id="5" name="TextBox 20"/>
          <p:cNvSpPr txBox="1">
            <a:spLocks noChangeArrowheads="1"/>
          </p:cNvSpPr>
          <p:nvPr/>
        </p:nvSpPr>
        <p:spPr bwMode="gray">
          <a:xfrm>
            <a:off x="654211" y="6762912"/>
            <a:ext cx="2720296" cy="138499"/>
          </a:xfrm>
          <a:prstGeom prst="rect">
            <a:avLst/>
          </a:prstGeom>
          <a:noFill/>
          <a:ln w="9525">
            <a:noFill/>
            <a:miter lim="800000"/>
            <a:headEnd/>
            <a:tailEnd/>
          </a:ln>
        </p:spPr>
        <p:txBody>
          <a:bodyPr wrap="none" lIns="0" tIns="0" rIns="0" bIns="0">
            <a:spAutoFit/>
          </a:bodyPr>
          <a:lstStyle/>
          <a:p>
            <a:pPr>
              <a:defRPr/>
            </a:pPr>
            <a:r>
              <a:rPr lang="en-US" sz="900" dirty="0">
                <a:solidFill>
                  <a:srgbClr val="6D6E71"/>
                </a:solidFill>
                <a:cs typeface="Arial" pitchFamily="34" charset="0"/>
              </a:rPr>
              <a:t>Copyright © </a:t>
            </a:r>
            <a:r>
              <a:rPr lang="en-US" sz="900" dirty="0" smtClean="0">
                <a:solidFill>
                  <a:srgbClr val="6D6E71"/>
                </a:solidFill>
                <a:cs typeface="Arial" pitchFamily="34" charset="0"/>
              </a:rPr>
              <a:t>2017 </a:t>
            </a:r>
            <a:r>
              <a:rPr lang="en-US" sz="900" dirty="0">
                <a:solidFill>
                  <a:srgbClr val="6D6E71"/>
                </a:solidFill>
                <a:cs typeface="Arial" pitchFamily="34" charset="0"/>
              </a:rPr>
              <a:t>Tech Mahindra. All rights reserved.</a:t>
            </a:r>
          </a:p>
        </p:txBody>
      </p:sp>
      <p:pic>
        <p:nvPicPr>
          <p:cNvPr id="6" name="Picture 5" descr="ridge4.png"/>
          <p:cNvPicPr>
            <a:picLocks noChangeAspect="1"/>
          </p:cNvPicPr>
          <p:nvPr/>
        </p:nvPicPr>
        <p:blipFill>
          <a:blip r:embed="rId3" cstate="email"/>
          <a:stretch>
            <a:fillRect/>
          </a:stretch>
        </p:blipFill>
        <p:spPr bwMode="ltGray">
          <a:xfrm>
            <a:off x="1091" y="1"/>
            <a:ext cx="5397876" cy="1472274"/>
          </a:xfrm>
          <a:prstGeom prst="rect">
            <a:avLst/>
          </a:prstGeom>
        </p:spPr>
      </p:pic>
      <p:pic>
        <p:nvPicPr>
          <p:cNvPr id="7" name="Picture 6" descr="Mahindra Logo.png"/>
          <p:cNvPicPr>
            <a:picLocks noChangeAspect="1"/>
          </p:cNvPicPr>
          <p:nvPr/>
        </p:nvPicPr>
        <p:blipFill>
          <a:blip r:embed="rId4" cstate="email"/>
          <a:stretch>
            <a:fillRect/>
          </a:stretch>
        </p:blipFill>
        <p:spPr bwMode="gray">
          <a:xfrm>
            <a:off x="8240542" y="486242"/>
            <a:ext cx="3355705" cy="669776"/>
          </a:xfrm>
          <a:prstGeom prst="rect">
            <a:avLst/>
          </a:prstGeom>
        </p:spPr>
      </p:pic>
    </p:spTree>
    <p:extLst>
      <p:ext uri="{BB962C8B-B14F-4D97-AF65-F5344CB8AC3E}">
        <p14:creationId xmlns:p14="http://schemas.microsoft.com/office/powerpoint/2010/main" val="267802721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54211" y="733622"/>
            <a:ext cx="1118635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3" name="Text Placeholder 4"/>
          <p:cNvSpPr>
            <a:spLocks noGrp="1"/>
          </p:cNvSpPr>
          <p:nvPr>
            <p:ph type="body" sz="quarter" idx="10" hasCustomPrompt="1"/>
          </p:nvPr>
        </p:nvSpPr>
        <p:spPr bwMode="gray">
          <a:xfrm>
            <a:off x="654210" y="2011384"/>
            <a:ext cx="11186351" cy="1615827"/>
          </a:xfrm>
        </p:spPr>
        <p:txBody>
          <a:bodyPr wrap="square">
            <a:spAutoFit/>
          </a:bodyPr>
          <a:lstStyle>
            <a:lvl1pPr algn="l" rtl="0" eaLnBrk="1" latinLnBrk="0" hangingPunct="1">
              <a:spcBef>
                <a:spcPts val="0"/>
              </a:spcBef>
              <a:spcAft>
                <a:spcPts val="0"/>
              </a:spcAft>
              <a:buClr>
                <a:schemeClr val="bg2"/>
              </a:buClr>
              <a:buSzPct val="120000"/>
              <a:defRPr lang="en-US" sz="21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1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5pPr>
            <a:lvl6pPr marL="1700450" indent="-338585">
              <a:spcBef>
                <a:spcPts val="0"/>
              </a:spcBef>
              <a:spcAft>
                <a:spcPts val="0"/>
              </a:spcAft>
              <a:buClr>
                <a:schemeClr val="tx2"/>
              </a:buClr>
              <a:buSzPct val="70000"/>
              <a:buFont typeface="Wingdings" pitchFamily="2" charset="2"/>
              <a:buChar char="§"/>
              <a:defRPr lang="en-US" sz="2100" kern="1200" dirty="0" smtClean="0">
                <a:solidFill>
                  <a:schemeClr val="tx1"/>
                </a:solidFill>
                <a:latin typeface="Arial" pitchFamily="34" charset="0"/>
                <a:ea typeface="+mn-ea"/>
                <a:cs typeface="Arial" pitchFamily="34" charset="0"/>
              </a:defRPr>
            </a:lvl6pPr>
            <a:lvl7pPr marL="2031511" indent="-323537">
              <a:spcBef>
                <a:spcPts val="0"/>
              </a:spcBef>
              <a:spcAft>
                <a:spcPts val="0"/>
              </a:spcAft>
              <a:buClr>
                <a:schemeClr val="tx2"/>
              </a:buClr>
              <a:buSzPct val="70000"/>
              <a:buFont typeface="Arial" pitchFamily="34" charset="0"/>
              <a:buChar char="–"/>
              <a:defRPr sz="2100" baseline="0">
                <a:solidFill>
                  <a:schemeClr val="tx1"/>
                </a:solidFill>
                <a:latin typeface="+mn-lt"/>
                <a:cs typeface="Arial" pitchFamily="34" charset="0"/>
              </a:defRPr>
            </a:lvl7pPr>
            <a:lvl8pPr marL="1896077" indent="-270868">
              <a:spcBef>
                <a:spcPts val="0"/>
              </a:spcBef>
              <a:spcAft>
                <a:spcPts val="0"/>
              </a:spcAft>
              <a:buSzPct val="70000"/>
              <a:defRPr sz="2100" baseline="0">
                <a:latin typeface="Arial" pitchFamily="34" charset="0"/>
                <a:cs typeface="Arial" pitchFamily="34" charset="0"/>
              </a:defRPr>
            </a:lvl8pPr>
            <a:lvl9pPr marL="2161303" indent="-265226">
              <a:spcBef>
                <a:spcPts val="0"/>
              </a:spcBef>
              <a:spcAft>
                <a:spcPts val="0"/>
              </a:spcAft>
              <a:buSzPct val="70000"/>
              <a:buFont typeface="Arial" pitchFamily="34" charset="0"/>
              <a:buChar char="–"/>
              <a:defRPr sz="2100">
                <a:latin typeface="Arial" pitchFamily="34" charset="0"/>
                <a:cs typeface="Arial" pitchFamily="34" charset="0"/>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Tree>
    <p:extLst>
      <p:ext uri="{BB962C8B-B14F-4D97-AF65-F5344CB8AC3E}">
        <p14:creationId xmlns:p14="http://schemas.microsoft.com/office/powerpoint/2010/main" val="168049653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54211" y="733622"/>
            <a:ext cx="1118635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3" name="Text Placeholder 4"/>
          <p:cNvSpPr>
            <a:spLocks noGrp="1"/>
          </p:cNvSpPr>
          <p:nvPr>
            <p:ph type="body" sz="quarter" idx="10" hasCustomPrompt="1"/>
          </p:nvPr>
        </p:nvSpPr>
        <p:spPr bwMode="gray">
          <a:xfrm>
            <a:off x="654210" y="2011384"/>
            <a:ext cx="11186351" cy="1615827"/>
          </a:xfrm>
        </p:spPr>
        <p:txBody>
          <a:bodyPr wrap="square">
            <a:spAutoFit/>
          </a:bodyPr>
          <a:lstStyle>
            <a:lvl1pPr algn="l" rtl="0" eaLnBrk="1" latinLnBrk="0" hangingPunct="1">
              <a:spcBef>
                <a:spcPts val="0"/>
              </a:spcBef>
              <a:spcAft>
                <a:spcPts val="0"/>
              </a:spcAft>
              <a:buClr>
                <a:schemeClr val="bg2"/>
              </a:buClr>
              <a:buSzPct val="120000"/>
              <a:defRPr lang="en-US" sz="21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1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5pPr>
            <a:lvl6pPr marL="1700450" indent="-338585">
              <a:spcBef>
                <a:spcPts val="0"/>
              </a:spcBef>
              <a:spcAft>
                <a:spcPts val="0"/>
              </a:spcAft>
              <a:buClr>
                <a:schemeClr val="tx2"/>
              </a:buClr>
              <a:buSzPct val="70000"/>
              <a:buFont typeface="Wingdings" pitchFamily="2" charset="2"/>
              <a:buChar char="§"/>
              <a:defRPr lang="en-US" sz="2100" kern="1200" dirty="0" smtClean="0">
                <a:solidFill>
                  <a:schemeClr val="tx1"/>
                </a:solidFill>
                <a:latin typeface="Arial" pitchFamily="34" charset="0"/>
                <a:ea typeface="+mn-ea"/>
                <a:cs typeface="Arial" pitchFamily="34" charset="0"/>
              </a:defRPr>
            </a:lvl6pPr>
            <a:lvl7pPr marL="2031511" indent="-323537">
              <a:spcBef>
                <a:spcPts val="0"/>
              </a:spcBef>
              <a:spcAft>
                <a:spcPts val="0"/>
              </a:spcAft>
              <a:buClr>
                <a:schemeClr val="tx2"/>
              </a:buClr>
              <a:buSzPct val="70000"/>
              <a:buFont typeface="Arial" pitchFamily="34" charset="0"/>
              <a:buChar char="–"/>
              <a:defRPr sz="2100" baseline="0">
                <a:solidFill>
                  <a:schemeClr val="tx1"/>
                </a:solidFill>
                <a:latin typeface="+mn-lt"/>
                <a:cs typeface="Arial" pitchFamily="34" charset="0"/>
              </a:defRPr>
            </a:lvl7pPr>
            <a:lvl8pPr marL="1896077" indent="-270868">
              <a:spcBef>
                <a:spcPts val="0"/>
              </a:spcBef>
              <a:spcAft>
                <a:spcPts val="0"/>
              </a:spcAft>
              <a:buSzPct val="70000"/>
              <a:defRPr sz="2100" baseline="0">
                <a:latin typeface="Arial" pitchFamily="34" charset="0"/>
                <a:cs typeface="Arial" pitchFamily="34" charset="0"/>
              </a:defRPr>
            </a:lvl8pPr>
            <a:lvl9pPr marL="2161303" indent="-265226">
              <a:spcBef>
                <a:spcPts val="0"/>
              </a:spcBef>
              <a:spcAft>
                <a:spcPts val="0"/>
              </a:spcAft>
              <a:buSzPct val="70000"/>
              <a:buFont typeface="Arial" pitchFamily="34" charset="0"/>
              <a:buChar char="–"/>
              <a:defRPr sz="2100">
                <a:latin typeface="Arial" pitchFamily="34" charset="0"/>
                <a:cs typeface="Arial" pitchFamily="34" charset="0"/>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4" name="Text Placeholder 41"/>
          <p:cNvSpPr>
            <a:spLocks noGrp="1"/>
          </p:cNvSpPr>
          <p:nvPr>
            <p:ph type="body" sz="quarter" idx="13"/>
          </p:nvPr>
        </p:nvSpPr>
        <p:spPr bwMode="gray">
          <a:xfrm>
            <a:off x="654210" y="1296039"/>
            <a:ext cx="11186351" cy="323165"/>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43161320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54211" y="741718"/>
            <a:ext cx="1118851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4" name="Text Placeholder 4"/>
          <p:cNvSpPr>
            <a:spLocks noGrp="1"/>
          </p:cNvSpPr>
          <p:nvPr>
            <p:ph type="body" sz="quarter" idx="10" hasCustomPrompt="1"/>
          </p:nvPr>
        </p:nvSpPr>
        <p:spPr bwMode="gray">
          <a:xfrm>
            <a:off x="654210" y="2011384"/>
            <a:ext cx="11186351" cy="2154436"/>
          </a:xfrm>
        </p:spPr>
        <p:txBody>
          <a:bodyPr wrap="square">
            <a:spAutoFit/>
          </a:bodyPr>
          <a:lstStyle>
            <a:lvl1pPr>
              <a:spcBef>
                <a:spcPts val="0"/>
              </a:spcBef>
              <a:spcAft>
                <a:spcPts val="0"/>
              </a:spcAft>
              <a:defRPr lang="en-US" sz="2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800" b="0" kern="1200" baseline="0" dirty="0" smtClean="0">
                <a:solidFill>
                  <a:schemeClr val="tx1"/>
                </a:solidFill>
                <a:latin typeface="Arial" pitchFamily="34" charset="0"/>
                <a:ea typeface="+mn-ea"/>
                <a:cs typeface="Arial" pitchFamily="34" charset="0"/>
              </a:defRPr>
            </a:lvl5pPr>
            <a:lvl6pPr marL="1700450" indent="-338585">
              <a:spcBef>
                <a:spcPts val="0"/>
              </a:spcBef>
              <a:spcAft>
                <a:spcPts val="0"/>
              </a:spcAft>
              <a:buClr>
                <a:schemeClr val="tx2"/>
              </a:buClr>
              <a:buSzPct val="70000"/>
              <a:buFont typeface="Wingdings" pitchFamily="2" charset="2"/>
              <a:buChar char="§"/>
              <a:defRPr lang="en-US" sz="2800" kern="1200" dirty="0" smtClean="0">
                <a:solidFill>
                  <a:schemeClr val="tx1"/>
                </a:solidFill>
                <a:latin typeface="Arial" pitchFamily="34" charset="0"/>
                <a:ea typeface="+mn-ea"/>
                <a:cs typeface="Arial" pitchFamily="34" charset="0"/>
              </a:defRPr>
            </a:lvl6pPr>
            <a:lvl7pPr marL="2031511" indent="-323537">
              <a:spcBef>
                <a:spcPts val="0"/>
              </a:spcBef>
              <a:spcAft>
                <a:spcPts val="0"/>
              </a:spcAft>
              <a:buClr>
                <a:schemeClr val="tx2"/>
              </a:buClr>
              <a:buSzPct val="70000"/>
              <a:buFont typeface="Arial" pitchFamily="34" charset="0"/>
              <a:buChar char="–"/>
              <a:defRPr sz="2100" baseline="0">
                <a:solidFill>
                  <a:schemeClr val="tx1"/>
                </a:solidFill>
                <a:latin typeface="+mn-lt"/>
                <a:cs typeface="Arial" pitchFamily="34" charset="0"/>
              </a:defRPr>
            </a:lvl7pPr>
            <a:lvl8pPr marL="1896077" indent="-270868">
              <a:spcBef>
                <a:spcPts val="0"/>
              </a:spcBef>
              <a:spcAft>
                <a:spcPts val="0"/>
              </a:spcAft>
              <a:buSzPct val="70000"/>
              <a:defRPr sz="2100" baseline="0">
                <a:latin typeface="Arial" pitchFamily="34" charset="0"/>
                <a:cs typeface="Arial" pitchFamily="34" charset="0"/>
              </a:defRPr>
            </a:lvl8pPr>
            <a:lvl9pPr marL="2161303" indent="-265226">
              <a:spcBef>
                <a:spcPts val="0"/>
              </a:spcBef>
              <a:spcAft>
                <a:spcPts val="0"/>
              </a:spcAft>
              <a:buSzPct val="70000"/>
              <a:buFont typeface="Arial" pitchFamily="34" charset="0"/>
              <a:buChar char="–"/>
              <a:defRPr sz="2100">
                <a:latin typeface="Arial" pitchFamily="34" charset="0"/>
                <a:cs typeface="Arial" pitchFamily="34" charset="0"/>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Tree>
    <p:extLst>
      <p:ext uri="{BB962C8B-B14F-4D97-AF65-F5344CB8AC3E}">
        <p14:creationId xmlns:p14="http://schemas.microsoft.com/office/powerpoint/2010/main" val="296558824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54212" y="2011384"/>
            <a:ext cx="5546754" cy="4246252"/>
          </a:xfrm>
        </p:spPr>
        <p:txBody>
          <a:bodyPr>
            <a:noAutofit/>
          </a:bodyPr>
          <a:lstStyle>
            <a:lvl1pPr marL="0" indent="0">
              <a:buNone/>
              <a:defRPr>
                <a:latin typeface="Arial" pitchFamily="34" charset="0"/>
                <a:cs typeface="Arial" pitchFamily="34" charset="0"/>
              </a:defRPr>
            </a:lvl1pPr>
          </a:lstStyle>
          <a:p>
            <a:r>
              <a:rPr lang="en-US" dirty="0"/>
              <a:t>Click icon to add picture</a:t>
            </a:r>
          </a:p>
        </p:txBody>
      </p:sp>
      <p:sp>
        <p:nvSpPr>
          <p:cNvPr id="18" name="Text Placeholder 4"/>
          <p:cNvSpPr>
            <a:spLocks noGrp="1"/>
          </p:cNvSpPr>
          <p:nvPr>
            <p:ph type="body" sz="quarter" idx="19" hasCustomPrompt="1"/>
          </p:nvPr>
        </p:nvSpPr>
        <p:spPr bwMode="gray">
          <a:xfrm>
            <a:off x="6580969" y="2011384"/>
            <a:ext cx="5231523" cy="1615827"/>
          </a:xfrm>
          <a:ln>
            <a:noFill/>
          </a:ln>
        </p:spPr>
        <p:txBody>
          <a:bodyPr wrap="square" lIns="0" tIns="0" rIns="0" bIns="0">
            <a:spAutoFit/>
          </a:bodyPr>
          <a:lstStyle>
            <a:lvl1pPr>
              <a:spcBef>
                <a:spcPts val="0"/>
              </a:spcBef>
              <a:spcAft>
                <a:spcPts val="0"/>
              </a:spcAft>
              <a:defRPr lang="en-US" sz="21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2100" b="0" kern="1200" baseline="0" dirty="0" smtClean="0">
                <a:solidFill>
                  <a:schemeClr val="tx1"/>
                </a:solidFill>
                <a:latin typeface="+mn-lt"/>
                <a:ea typeface="+mn-ea"/>
                <a:cs typeface="Arial" pitchFamily="34" charset="0"/>
              </a:defRPr>
            </a:lvl2pPr>
            <a:lvl3pPr>
              <a:spcBef>
                <a:spcPts val="0"/>
              </a:spcBef>
              <a:spcAft>
                <a:spcPts val="0"/>
              </a:spcAft>
              <a:defRPr lang="en-US" sz="21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21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2100" b="0" kern="1200" baseline="0" dirty="0" smtClean="0">
                <a:solidFill>
                  <a:schemeClr val="tx1"/>
                </a:solidFill>
                <a:latin typeface="Arial" pitchFamily="34" charset="0"/>
                <a:ea typeface="+mn-ea"/>
                <a:cs typeface="Arial" pitchFamily="34" charset="0"/>
              </a:defRPr>
            </a:lvl5pPr>
            <a:lvl6pPr marL="1354341" indent="-276512">
              <a:spcBef>
                <a:spcPts val="0"/>
              </a:spcBef>
              <a:spcAft>
                <a:spcPts val="0"/>
              </a:spcAft>
              <a:buSzPct val="70000"/>
              <a:defRPr lang="en-US" sz="2100" kern="1200" dirty="0" smtClean="0">
                <a:solidFill>
                  <a:schemeClr val="tx1"/>
                </a:solidFill>
                <a:latin typeface="Arial" pitchFamily="34" charset="0"/>
                <a:ea typeface="+mn-ea"/>
                <a:cs typeface="Arial" pitchFamily="34" charset="0"/>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5" name="Title 1"/>
          <p:cNvSpPr>
            <a:spLocks noGrp="1"/>
          </p:cNvSpPr>
          <p:nvPr>
            <p:ph type="title"/>
          </p:nvPr>
        </p:nvSpPr>
        <p:spPr bwMode="gray">
          <a:xfrm>
            <a:off x="654211" y="741718"/>
            <a:ext cx="1118851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7" name="Text Placeholder 41"/>
          <p:cNvSpPr>
            <a:spLocks noGrp="1"/>
          </p:cNvSpPr>
          <p:nvPr>
            <p:ph type="body" sz="quarter" idx="13"/>
          </p:nvPr>
        </p:nvSpPr>
        <p:spPr bwMode="gray">
          <a:xfrm>
            <a:off x="654210" y="1296039"/>
            <a:ext cx="11186351" cy="323165"/>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56259446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502410" y="4108497"/>
            <a:ext cx="7513704" cy="323165"/>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1083473" rtl="0" eaLnBrk="1" fontAlgn="base" latinLnBrk="0" hangingPunct="1">
              <a:spcBef>
                <a:spcPts val="0"/>
              </a:spcBef>
              <a:spcAft>
                <a:spcPct val="0"/>
              </a:spcAft>
              <a:buClr>
                <a:schemeClr val="tx2"/>
              </a:buClr>
              <a:buFont typeface="Arial" pitchFamily="34" charset="0"/>
              <a:buNone/>
              <a:defRPr lang="en-US" sz="2100" b="1" kern="1200" baseline="0" dirty="0">
                <a:solidFill>
                  <a:schemeClr val="tx2"/>
                </a:solidFill>
                <a:latin typeface="Arial" pitchFamily="34" charset="0"/>
                <a:ea typeface="+mn-ea"/>
                <a:cs typeface="Arial" pitchFamily="34" charset="0"/>
              </a:defRPr>
            </a:lvl1pPr>
            <a:lvl2pPr marL="541736" indent="0" algn="ctr">
              <a:buNone/>
              <a:defRPr>
                <a:solidFill>
                  <a:schemeClr val="tx1">
                    <a:tint val="75000"/>
                  </a:schemeClr>
                </a:solidFill>
              </a:defRPr>
            </a:lvl2pPr>
            <a:lvl3pPr marL="1083473" indent="0" algn="ctr">
              <a:buNone/>
              <a:defRPr>
                <a:solidFill>
                  <a:schemeClr val="tx1">
                    <a:tint val="75000"/>
                  </a:schemeClr>
                </a:solidFill>
              </a:defRPr>
            </a:lvl3pPr>
            <a:lvl4pPr marL="1625209" indent="0" algn="ctr">
              <a:buNone/>
              <a:defRPr>
                <a:solidFill>
                  <a:schemeClr val="tx1">
                    <a:tint val="75000"/>
                  </a:schemeClr>
                </a:solidFill>
              </a:defRPr>
            </a:lvl4pPr>
            <a:lvl5pPr marL="2166945" indent="0" algn="ctr">
              <a:buNone/>
              <a:defRPr>
                <a:solidFill>
                  <a:schemeClr val="tx1">
                    <a:tint val="75000"/>
                  </a:schemeClr>
                </a:solidFill>
              </a:defRPr>
            </a:lvl5pPr>
            <a:lvl6pPr marL="2708681" indent="0" algn="ctr">
              <a:buNone/>
              <a:defRPr>
                <a:solidFill>
                  <a:schemeClr val="tx1">
                    <a:tint val="75000"/>
                  </a:schemeClr>
                </a:solidFill>
              </a:defRPr>
            </a:lvl6pPr>
            <a:lvl7pPr marL="3250418" indent="0" algn="ctr">
              <a:buNone/>
              <a:defRPr>
                <a:solidFill>
                  <a:schemeClr val="tx1">
                    <a:tint val="75000"/>
                  </a:schemeClr>
                </a:solidFill>
              </a:defRPr>
            </a:lvl7pPr>
            <a:lvl8pPr marL="3792154" indent="0" algn="ctr">
              <a:buNone/>
              <a:defRPr>
                <a:solidFill>
                  <a:schemeClr val="tx1">
                    <a:tint val="75000"/>
                  </a:schemeClr>
                </a:solidFill>
              </a:defRPr>
            </a:lvl8pPr>
            <a:lvl9pPr marL="4333890" indent="0" algn="ctr">
              <a:buNone/>
              <a:defRPr>
                <a:solidFill>
                  <a:schemeClr val="tx1">
                    <a:tint val="75000"/>
                  </a:schemeClr>
                </a:solidFill>
              </a:defRPr>
            </a:lvl9pPr>
          </a:lstStyle>
          <a:p>
            <a:r>
              <a:rPr lang="en-US" dirty="0"/>
              <a:t>Click to Edit Master Subtitle Style</a:t>
            </a:r>
          </a:p>
        </p:txBody>
      </p:sp>
      <p:sp>
        <p:nvSpPr>
          <p:cNvPr id="9" name="Title 8"/>
          <p:cNvSpPr>
            <a:spLocks noGrp="1"/>
          </p:cNvSpPr>
          <p:nvPr>
            <p:ph type="title" hasCustomPrompt="1"/>
          </p:nvPr>
        </p:nvSpPr>
        <p:spPr bwMode="gray">
          <a:xfrm>
            <a:off x="2502411" y="2244586"/>
            <a:ext cx="7513704" cy="1446550"/>
          </a:xfrm>
          <a:noFill/>
          <a:ln w="9525">
            <a:noFill/>
            <a:miter lim="800000"/>
            <a:headEnd/>
            <a:tailEnd/>
          </a:ln>
        </p:spPr>
        <p:txBody>
          <a:bodyPr vert="horz" wrap="square" lIns="0" tIns="0" rIns="0" bIns="0" numCol="1" anchor="t" anchorCtr="0" compatLnSpc="1">
            <a:prstTxWarp prst="textNoShape">
              <a:avLst/>
            </a:prstTxWarp>
            <a:spAutoFit/>
          </a:bodyPr>
          <a:lstStyle>
            <a:lvl1pPr algn="l" defTabSz="1083473" rtl="0" eaLnBrk="1" latinLnBrk="0" hangingPunct="1">
              <a:spcBef>
                <a:spcPct val="0"/>
              </a:spcBef>
              <a:buNone/>
              <a:defRPr lang="en-US" sz="4700" b="1" kern="1200" dirty="0">
                <a:solidFill>
                  <a:schemeClr val="bg2"/>
                </a:solidFill>
                <a:latin typeface="Arial" pitchFamily="34" charset="0"/>
                <a:ea typeface="+mj-ea"/>
                <a:cs typeface="Arial" pitchFamily="34" charset="0"/>
              </a:defRPr>
            </a:lvl1pPr>
          </a:lstStyle>
          <a:p>
            <a:r>
              <a:rPr lang="en-US" dirty="0"/>
              <a:t>Click to Edit Master Title Style</a:t>
            </a:r>
          </a:p>
        </p:txBody>
      </p:sp>
      <p:pic>
        <p:nvPicPr>
          <p:cNvPr id="11" name="Picture 10" descr="ridge4.png"/>
          <p:cNvPicPr>
            <a:picLocks noChangeAspect="1"/>
          </p:cNvPicPr>
          <p:nvPr/>
        </p:nvPicPr>
        <p:blipFill>
          <a:blip r:embed="rId2" cstate="email"/>
          <a:stretch>
            <a:fillRect/>
          </a:stretch>
        </p:blipFill>
        <p:spPr bwMode="ltGray">
          <a:xfrm>
            <a:off x="1091" y="1"/>
            <a:ext cx="5397876" cy="1472274"/>
          </a:xfrm>
          <a:prstGeom prst="rect">
            <a:avLst/>
          </a:prstGeom>
        </p:spPr>
      </p:pic>
      <p:pic>
        <p:nvPicPr>
          <p:cNvPr id="12" name="Picture 11" descr="Mahindra Logo.png"/>
          <p:cNvPicPr>
            <a:picLocks noChangeAspect="1"/>
          </p:cNvPicPr>
          <p:nvPr/>
        </p:nvPicPr>
        <p:blipFill>
          <a:blip r:embed="rId3" cstate="email"/>
          <a:stretch>
            <a:fillRect/>
          </a:stretch>
        </p:blipFill>
        <p:spPr bwMode="gray">
          <a:xfrm>
            <a:off x="8240542" y="486242"/>
            <a:ext cx="3355705" cy="669776"/>
          </a:xfrm>
          <a:prstGeom prst="rect">
            <a:avLst/>
          </a:prstGeom>
        </p:spPr>
      </p:pic>
    </p:spTree>
    <p:extLst>
      <p:ext uri="{BB962C8B-B14F-4D97-AF65-F5344CB8AC3E}">
        <p14:creationId xmlns:p14="http://schemas.microsoft.com/office/powerpoint/2010/main" val="411644895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54212" y="2011383"/>
            <a:ext cx="5579141" cy="4259208"/>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22" name="Subtitle 2"/>
          <p:cNvSpPr>
            <a:spLocks noGrp="1"/>
          </p:cNvSpPr>
          <p:nvPr>
            <p:ph type="subTitle" idx="1" hasCustomPrompt="1"/>
          </p:nvPr>
        </p:nvSpPr>
        <p:spPr bwMode="gray">
          <a:xfrm>
            <a:off x="6699720" y="4341701"/>
            <a:ext cx="5142999" cy="323165"/>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1083473" rtl="0" eaLnBrk="1" fontAlgn="base" latinLnBrk="0" hangingPunct="1">
              <a:spcBef>
                <a:spcPts val="0"/>
              </a:spcBef>
              <a:spcAft>
                <a:spcPct val="0"/>
              </a:spcAft>
              <a:buClr>
                <a:schemeClr val="tx2"/>
              </a:buClr>
              <a:buFont typeface="Arial" pitchFamily="34" charset="0"/>
              <a:buNone/>
              <a:defRPr lang="en-US" sz="2100" b="1" kern="1200" baseline="0" dirty="0">
                <a:solidFill>
                  <a:schemeClr val="tx2"/>
                </a:solidFill>
                <a:latin typeface="Arial" pitchFamily="34" charset="0"/>
                <a:ea typeface="+mn-ea"/>
                <a:cs typeface="Arial" pitchFamily="34" charset="0"/>
              </a:defRPr>
            </a:lvl1pPr>
            <a:lvl2pPr marL="541736" indent="0" algn="ctr">
              <a:buNone/>
              <a:defRPr>
                <a:solidFill>
                  <a:schemeClr val="tx1">
                    <a:tint val="75000"/>
                  </a:schemeClr>
                </a:solidFill>
              </a:defRPr>
            </a:lvl2pPr>
            <a:lvl3pPr marL="1083473" indent="0" algn="ctr">
              <a:buNone/>
              <a:defRPr>
                <a:solidFill>
                  <a:schemeClr val="tx1">
                    <a:tint val="75000"/>
                  </a:schemeClr>
                </a:solidFill>
              </a:defRPr>
            </a:lvl3pPr>
            <a:lvl4pPr marL="1625209" indent="0" algn="ctr">
              <a:buNone/>
              <a:defRPr>
                <a:solidFill>
                  <a:schemeClr val="tx1">
                    <a:tint val="75000"/>
                  </a:schemeClr>
                </a:solidFill>
              </a:defRPr>
            </a:lvl4pPr>
            <a:lvl5pPr marL="2166945" indent="0" algn="ctr">
              <a:buNone/>
              <a:defRPr>
                <a:solidFill>
                  <a:schemeClr val="tx1">
                    <a:tint val="75000"/>
                  </a:schemeClr>
                </a:solidFill>
              </a:defRPr>
            </a:lvl5pPr>
            <a:lvl6pPr marL="2708681" indent="0" algn="ctr">
              <a:buNone/>
              <a:defRPr>
                <a:solidFill>
                  <a:schemeClr val="tx1">
                    <a:tint val="75000"/>
                  </a:schemeClr>
                </a:solidFill>
              </a:defRPr>
            </a:lvl6pPr>
            <a:lvl7pPr marL="3250418" indent="0" algn="ctr">
              <a:buNone/>
              <a:defRPr>
                <a:solidFill>
                  <a:schemeClr val="tx1">
                    <a:tint val="75000"/>
                  </a:schemeClr>
                </a:solidFill>
              </a:defRPr>
            </a:lvl7pPr>
            <a:lvl8pPr marL="3792154" indent="0" algn="ctr">
              <a:buNone/>
              <a:defRPr>
                <a:solidFill>
                  <a:schemeClr val="tx1">
                    <a:tint val="75000"/>
                  </a:schemeClr>
                </a:solidFill>
              </a:defRPr>
            </a:lvl8pPr>
            <a:lvl9pPr marL="4333890" indent="0" algn="ctr">
              <a:buNone/>
              <a:defRPr>
                <a:solidFill>
                  <a:schemeClr val="tx1">
                    <a:tint val="75000"/>
                  </a:schemeClr>
                </a:solidFill>
              </a:defRPr>
            </a:lvl9pPr>
          </a:lstStyle>
          <a:p>
            <a:r>
              <a:rPr lang="en-US" dirty="0"/>
              <a:t>Click to Edit Master Subtitle Style</a:t>
            </a:r>
          </a:p>
        </p:txBody>
      </p:sp>
      <p:sp>
        <p:nvSpPr>
          <p:cNvPr id="23" name="Title 8"/>
          <p:cNvSpPr>
            <a:spLocks noGrp="1"/>
          </p:cNvSpPr>
          <p:nvPr>
            <p:ph type="title" hasCustomPrompt="1"/>
          </p:nvPr>
        </p:nvSpPr>
        <p:spPr bwMode="gray">
          <a:xfrm>
            <a:off x="6699721" y="2011384"/>
            <a:ext cx="5142999" cy="1446550"/>
          </a:xfrm>
          <a:noFill/>
          <a:ln w="9525">
            <a:noFill/>
            <a:miter lim="800000"/>
            <a:headEnd/>
            <a:tailEnd/>
          </a:ln>
        </p:spPr>
        <p:txBody>
          <a:bodyPr vert="horz" wrap="square" lIns="0" tIns="0" rIns="0" bIns="0" numCol="1" anchor="t" anchorCtr="0" compatLnSpc="1">
            <a:prstTxWarp prst="textNoShape">
              <a:avLst/>
            </a:prstTxWarp>
            <a:spAutoFit/>
          </a:bodyPr>
          <a:lstStyle>
            <a:lvl1pPr algn="l" defTabSz="1083473" rtl="0" eaLnBrk="1" latinLnBrk="0" hangingPunct="1">
              <a:spcBef>
                <a:spcPct val="0"/>
              </a:spcBef>
              <a:buNone/>
              <a:defRPr lang="en-US" sz="4700" b="1" kern="1200" dirty="0">
                <a:solidFill>
                  <a:schemeClr val="bg2"/>
                </a:solidFill>
                <a:latin typeface="Arial" pitchFamily="34" charset="0"/>
                <a:ea typeface="+mj-ea"/>
                <a:cs typeface="Arial" pitchFamily="34" charset="0"/>
              </a:defRPr>
            </a:lvl1pPr>
          </a:lstStyle>
          <a:p>
            <a:r>
              <a:rPr lang="en-US" dirty="0"/>
              <a:t>Click to Edit Master Title Style</a:t>
            </a:r>
          </a:p>
        </p:txBody>
      </p:sp>
      <p:pic>
        <p:nvPicPr>
          <p:cNvPr id="11" name="Picture 10" descr="ridge4.png"/>
          <p:cNvPicPr>
            <a:picLocks noChangeAspect="1"/>
          </p:cNvPicPr>
          <p:nvPr/>
        </p:nvPicPr>
        <p:blipFill>
          <a:blip r:embed="rId2" cstate="email"/>
          <a:stretch>
            <a:fillRect/>
          </a:stretch>
        </p:blipFill>
        <p:spPr bwMode="ltGray">
          <a:xfrm>
            <a:off x="1091" y="1"/>
            <a:ext cx="5397876" cy="1472274"/>
          </a:xfrm>
          <a:prstGeom prst="rect">
            <a:avLst/>
          </a:prstGeom>
        </p:spPr>
      </p:pic>
      <p:pic>
        <p:nvPicPr>
          <p:cNvPr id="7" name="Picture 6" descr="Mahindra Logo.png"/>
          <p:cNvPicPr>
            <a:picLocks noChangeAspect="1"/>
          </p:cNvPicPr>
          <p:nvPr/>
        </p:nvPicPr>
        <p:blipFill>
          <a:blip r:embed="rId3" cstate="email"/>
          <a:stretch>
            <a:fillRect/>
          </a:stretch>
        </p:blipFill>
        <p:spPr bwMode="gray">
          <a:xfrm>
            <a:off x="8240542" y="486242"/>
            <a:ext cx="3355705" cy="669776"/>
          </a:xfrm>
          <a:prstGeom prst="rect">
            <a:avLst/>
          </a:prstGeom>
        </p:spPr>
      </p:pic>
    </p:spTree>
    <p:extLst>
      <p:ext uri="{BB962C8B-B14F-4D97-AF65-F5344CB8AC3E}">
        <p14:creationId xmlns:p14="http://schemas.microsoft.com/office/powerpoint/2010/main" val="248396714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54212" y="2516658"/>
            <a:ext cx="5350275" cy="1615827"/>
          </a:xfrm>
          <a:ln>
            <a:noFill/>
          </a:ln>
        </p:spPr>
        <p:txBody>
          <a:bodyPr wrap="square" lIns="0" tIns="0" rIns="0" bIns="0">
            <a:spAutoFit/>
          </a:bodyPr>
          <a:lstStyle>
            <a:lvl1pPr>
              <a:spcBef>
                <a:spcPts val="0"/>
              </a:spcBef>
              <a:spcAft>
                <a:spcPts val="0"/>
              </a:spcAft>
              <a:defRPr lang="en-US" sz="21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2100" b="0" kern="1200" baseline="0" dirty="0" smtClean="0">
                <a:solidFill>
                  <a:schemeClr val="tx1"/>
                </a:solidFill>
                <a:latin typeface="+mn-lt"/>
                <a:ea typeface="+mn-ea"/>
                <a:cs typeface="Arial" pitchFamily="34" charset="0"/>
              </a:defRPr>
            </a:lvl2pPr>
            <a:lvl3pPr>
              <a:spcBef>
                <a:spcPts val="0"/>
              </a:spcBef>
              <a:spcAft>
                <a:spcPts val="0"/>
              </a:spcAft>
              <a:defRPr lang="en-US" sz="21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21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2100" b="0" kern="1200" baseline="0" dirty="0" smtClean="0">
                <a:solidFill>
                  <a:schemeClr val="tx1"/>
                </a:solidFill>
                <a:latin typeface="Arial" pitchFamily="34" charset="0"/>
                <a:ea typeface="+mn-ea"/>
                <a:cs typeface="Arial" pitchFamily="34" charset="0"/>
              </a:defRPr>
            </a:lvl5pPr>
            <a:lvl6pPr marL="1354341" indent="-276512">
              <a:spcBef>
                <a:spcPts val="0"/>
              </a:spcBef>
              <a:spcAft>
                <a:spcPts val="0"/>
              </a:spcAft>
              <a:buSzPct val="70000"/>
              <a:defRPr lang="en-US" sz="2100" kern="1200" dirty="0" smtClean="0">
                <a:solidFill>
                  <a:schemeClr val="tx1"/>
                </a:solidFill>
                <a:latin typeface="Arial" pitchFamily="34" charset="0"/>
                <a:ea typeface="+mn-ea"/>
                <a:cs typeface="Arial" pitchFamily="34" charset="0"/>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4" name="Text Placeholder 4"/>
          <p:cNvSpPr>
            <a:spLocks noGrp="1"/>
          </p:cNvSpPr>
          <p:nvPr>
            <p:ph type="body" sz="quarter" idx="11" hasCustomPrompt="1"/>
          </p:nvPr>
        </p:nvSpPr>
        <p:spPr bwMode="gray">
          <a:xfrm>
            <a:off x="6492447" y="2516658"/>
            <a:ext cx="5350275" cy="1615827"/>
          </a:xfrm>
          <a:ln>
            <a:noFill/>
          </a:ln>
        </p:spPr>
        <p:txBody>
          <a:bodyPr wrap="square" lIns="0" tIns="0" rIns="0" bIns="0">
            <a:spAutoFit/>
          </a:bodyPr>
          <a:lstStyle>
            <a:lvl1pPr>
              <a:spcBef>
                <a:spcPts val="0"/>
              </a:spcBef>
              <a:spcAft>
                <a:spcPts val="0"/>
              </a:spcAft>
              <a:defRPr lang="en-US" sz="21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2100" b="0" kern="1200" baseline="0" dirty="0" smtClean="0">
                <a:solidFill>
                  <a:schemeClr val="tx1"/>
                </a:solidFill>
                <a:latin typeface="+mn-lt"/>
                <a:ea typeface="+mn-ea"/>
                <a:cs typeface="Arial" pitchFamily="34" charset="0"/>
              </a:defRPr>
            </a:lvl2pPr>
            <a:lvl3pPr>
              <a:spcBef>
                <a:spcPts val="0"/>
              </a:spcBef>
              <a:spcAft>
                <a:spcPts val="0"/>
              </a:spcAft>
              <a:defRPr lang="en-US" sz="21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21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2100" b="0" kern="1200" baseline="0" dirty="0" smtClean="0">
                <a:solidFill>
                  <a:schemeClr val="tx1"/>
                </a:solidFill>
                <a:latin typeface="Arial" pitchFamily="34" charset="0"/>
                <a:ea typeface="+mn-ea"/>
                <a:cs typeface="Arial" pitchFamily="34" charset="0"/>
              </a:defRPr>
            </a:lvl5pPr>
            <a:lvl6pPr marL="1354341" indent="-276512">
              <a:spcBef>
                <a:spcPts val="0"/>
              </a:spcBef>
              <a:spcAft>
                <a:spcPts val="0"/>
              </a:spcAft>
              <a:buSzPct val="70000"/>
              <a:defRPr lang="en-US" sz="2100" kern="1200" dirty="0" smtClean="0">
                <a:solidFill>
                  <a:schemeClr val="tx1"/>
                </a:solidFill>
                <a:latin typeface="Arial" pitchFamily="34" charset="0"/>
                <a:ea typeface="+mn-ea"/>
                <a:cs typeface="Arial" pitchFamily="34" charset="0"/>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5" name="Text Placeholder 4"/>
          <p:cNvSpPr>
            <a:spLocks noGrp="1"/>
          </p:cNvSpPr>
          <p:nvPr>
            <p:ph type="body" sz="quarter" idx="12" hasCustomPrompt="1"/>
          </p:nvPr>
        </p:nvSpPr>
        <p:spPr bwMode="gray">
          <a:xfrm>
            <a:off x="654212" y="1980143"/>
            <a:ext cx="5350275" cy="323165"/>
          </a:xfrm>
          <a:noFill/>
          <a:ln>
            <a:noFill/>
          </a:ln>
        </p:spPr>
        <p:txBody>
          <a:bodyPr wrap="square" lIns="0" tIns="0" rIns="0" bIns="0" anchor="b" anchorCtr="0">
            <a:spAutoFit/>
          </a:bodyPr>
          <a:lstStyle>
            <a:lvl1pPr marL="0" indent="0">
              <a:spcBef>
                <a:spcPts val="0"/>
              </a:spcBef>
              <a:spcAft>
                <a:spcPts val="0"/>
              </a:spcAft>
              <a:buNone/>
              <a:defRPr sz="2100" b="1">
                <a:solidFill>
                  <a:schemeClr val="bg2"/>
                </a:solidFill>
                <a:latin typeface="Arial" pitchFamily="34" charset="0"/>
                <a:cs typeface="Arial" pitchFamily="34" charset="0"/>
              </a:defRPr>
            </a:lvl1pPr>
            <a:lvl2pPr>
              <a:spcBef>
                <a:spcPts val="0"/>
              </a:spcBef>
              <a:spcAft>
                <a:spcPts val="0"/>
              </a:spcAft>
              <a:defRPr sz="2100">
                <a:latin typeface="+mj-lt"/>
              </a:defRPr>
            </a:lvl2pPr>
            <a:lvl3pPr>
              <a:spcBef>
                <a:spcPts val="0"/>
              </a:spcBef>
              <a:spcAft>
                <a:spcPts val="0"/>
              </a:spcAft>
              <a:defRPr sz="2100">
                <a:latin typeface="+mj-lt"/>
              </a:defRPr>
            </a:lvl3pPr>
            <a:lvl4pPr>
              <a:spcBef>
                <a:spcPts val="0"/>
              </a:spcBef>
              <a:spcAft>
                <a:spcPts val="0"/>
              </a:spcAft>
              <a:defRPr sz="2100">
                <a:latin typeface="+mj-lt"/>
              </a:defRPr>
            </a:lvl4pPr>
            <a:lvl5pPr>
              <a:spcBef>
                <a:spcPts val="0"/>
              </a:spcBef>
              <a:spcAft>
                <a:spcPts val="0"/>
              </a:spcAft>
              <a:defRPr sz="2100">
                <a:latin typeface="+mj-lt"/>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lvl="0"/>
            <a:r>
              <a:rPr lang="en-US" dirty="0"/>
              <a:t>Heading 1</a:t>
            </a:r>
          </a:p>
        </p:txBody>
      </p:sp>
      <p:sp>
        <p:nvSpPr>
          <p:cNvPr id="6" name="Text Placeholder 4"/>
          <p:cNvSpPr>
            <a:spLocks noGrp="1"/>
          </p:cNvSpPr>
          <p:nvPr>
            <p:ph type="body" sz="quarter" idx="13" hasCustomPrompt="1"/>
          </p:nvPr>
        </p:nvSpPr>
        <p:spPr bwMode="gray">
          <a:xfrm>
            <a:off x="6492447" y="1980143"/>
            <a:ext cx="5350275" cy="323165"/>
          </a:xfrm>
          <a:noFill/>
          <a:ln>
            <a:noFill/>
          </a:ln>
        </p:spPr>
        <p:txBody>
          <a:bodyPr wrap="square" lIns="0" tIns="0" rIns="0" bIns="0" anchor="b" anchorCtr="0">
            <a:spAutoFit/>
          </a:bodyPr>
          <a:lstStyle>
            <a:lvl1pPr marL="0" indent="0">
              <a:spcBef>
                <a:spcPts val="0"/>
              </a:spcBef>
              <a:spcAft>
                <a:spcPts val="0"/>
              </a:spcAft>
              <a:buNone/>
              <a:defRPr sz="2100" b="1">
                <a:solidFill>
                  <a:schemeClr val="bg2"/>
                </a:solidFill>
                <a:latin typeface="Arial" pitchFamily="34" charset="0"/>
                <a:cs typeface="Arial" pitchFamily="34" charset="0"/>
              </a:defRPr>
            </a:lvl1pPr>
            <a:lvl2pPr>
              <a:spcBef>
                <a:spcPts val="0"/>
              </a:spcBef>
              <a:spcAft>
                <a:spcPts val="0"/>
              </a:spcAft>
              <a:defRPr sz="2100">
                <a:latin typeface="+mj-lt"/>
              </a:defRPr>
            </a:lvl2pPr>
            <a:lvl3pPr>
              <a:spcBef>
                <a:spcPts val="0"/>
              </a:spcBef>
              <a:spcAft>
                <a:spcPts val="0"/>
              </a:spcAft>
              <a:defRPr sz="2100">
                <a:latin typeface="+mj-lt"/>
              </a:defRPr>
            </a:lvl3pPr>
            <a:lvl4pPr>
              <a:spcBef>
                <a:spcPts val="0"/>
              </a:spcBef>
              <a:spcAft>
                <a:spcPts val="0"/>
              </a:spcAft>
              <a:defRPr sz="2100">
                <a:latin typeface="+mj-lt"/>
              </a:defRPr>
            </a:lvl4pPr>
            <a:lvl5pPr>
              <a:spcBef>
                <a:spcPts val="0"/>
              </a:spcBef>
              <a:spcAft>
                <a:spcPts val="0"/>
              </a:spcAft>
              <a:defRPr sz="2100">
                <a:latin typeface="+mj-lt"/>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lvl="0"/>
            <a:r>
              <a:rPr lang="en-US" dirty="0"/>
              <a:t>Heading 2</a:t>
            </a:r>
          </a:p>
        </p:txBody>
      </p:sp>
      <p:cxnSp>
        <p:nvCxnSpPr>
          <p:cNvPr id="8" name="Straight Connector 7"/>
          <p:cNvCxnSpPr/>
          <p:nvPr/>
        </p:nvCxnSpPr>
        <p:spPr bwMode="gray">
          <a:xfrm>
            <a:off x="654210" y="2391959"/>
            <a:ext cx="5313319" cy="24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492445" y="2391959"/>
            <a:ext cx="5313319" cy="24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54211" y="741718"/>
            <a:ext cx="1118851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15" name="Text Placeholder 41"/>
          <p:cNvSpPr>
            <a:spLocks noGrp="1"/>
          </p:cNvSpPr>
          <p:nvPr>
            <p:ph type="body" sz="quarter" idx="14"/>
          </p:nvPr>
        </p:nvSpPr>
        <p:spPr bwMode="gray">
          <a:xfrm>
            <a:off x="654210" y="1296039"/>
            <a:ext cx="11186351" cy="323165"/>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35095417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54211" y="741718"/>
            <a:ext cx="1118851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17" name="Text Placeholder 4"/>
          <p:cNvSpPr>
            <a:spLocks noGrp="1"/>
          </p:cNvSpPr>
          <p:nvPr>
            <p:ph type="body" sz="quarter" idx="10" hasCustomPrompt="1"/>
          </p:nvPr>
        </p:nvSpPr>
        <p:spPr bwMode="gray">
          <a:xfrm>
            <a:off x="654212" y="2516658"/>
            <a:ext cx="5350275" cy="1615827"/>
          </a:xfrm>
          <a:ln>
            <a:noFill/>
          </a:ln>
        </p:spPr>
        <p:txBody>
          <a:bodyPr wrap="square" lIns="0" tIns="0" rIns="0" bIns="0">
            <a:spAutoFit/>
          </a:bodyPr>
          <a:lstStyle>
            <a:lvl1pPr>
              <a:spcBef>
                <a:spcPts val="0"/>
              </a:spcBef>
              <a:spcAft>
                <a:spcPts val="0"/>
              </a:spcAft>
              <a:defRPr lang="en-US" sz="21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2100" b="0" kern="1200" baseline="0" dirty="0" smtClean="0">
                <a:solidFill>
                  <a:schemeClr val="tx1"/>
                </a:solidFill>
                <a:latin typeface="+mn-lt"/>
                <a:ea typeface="+mn-ea"/>
                <a:cs typeface="Arial" pitchFamily="34" charset="0"/>
              </a:defRPr>
            </a:lvl2pPr>
            <a:lvl3pPr>
              <a:spcBef>
                <a:spcPts val="0"/>
              </a:spcBef>
              <a:spcAft>
                <a:spcPts val="0"/>
              </a:spcAft>
              <a:defRPr lang="en-US" sz="21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21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2100" b="0" kern="1200" baseline="0" dirty="0" smtClean="0">
                <a:solidFill>
                  <a:schemeClr val="tx1"/>
                </a:solidFill>
                <a:latin typeface="Arial" pitchFamily="34" charset="0"/>
                <a:ea typeface="+mn-ea"/>
                <a:cs typeface="Arial" pitchFamily="34" charset="0"/>
              </a:defRPr>
            </a:lvl5pPr>
            <a:lvl6pPr marL="1354341" indent="-276512">
              <a:spcBef>
                <a:spcPts val="0"/>
              </a:spcBef>
              <a:spcAft>
                <a:spcPts val="0"/>
              </a:spcAft>
              <a:buSzPct val="70000"/>
              <a:defRPr lang="en-US" sz="2100" kern="1200" dirty="0" smtClean="0">
                <a:solidFill>
                  <a:schemeClr val="tx1"/>
                </a:solidFill>
                <a:latin typeface="Arial" pitchFamily="34" charset="0"/>
                <a:ea typeface="+mn-ea"/>
                <a:cs typeface="Arial" pitchFamily="34" charset="0"/>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18" name="Text Placeholder 4"/>
          <p:cNvSpPr>
            <a:spLocks noGrp="1"/>
          </p:cNvSpPr>
          <p:nvPr>
            <p:ph type="body" sz="quarter" idx="11" hasCustomPrompt="1"/>
          </p:nvPr>
        </p:nvSpPr>
        <p:spPr bwMode="gray">
          <a:xfrm>
            <a:off x="6492447" y="2516658"/>
            <a:ext cx="5350275" cy="1615827"/>
          </a:xfrm>
          <a:ln>
            <a:noFill/>
          </a:ln>
        </p:spPr>
        <p:txBody>
          <a:bodyPr wrap="square" lIns="0" tIns="0" rIns="0" bIns="0">
            <a:spAutoFit/>
          </a:bodyPr>
          <a:lstStyle>
            <a:lvl1pPr>
              <a:spcBef>
                <a:spcPts val="0"/>
              </a:spcBef>
              <a:spcAft>
                <a:spcPts val="0"/>
              </a:spcAft>
              <a:defRPr lang="en-US" sz="21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2100" b="0" kern="1200" baseline="0" dirty="0" smtClean="0">
                <a:solidFill>
                  <a:schemeClr val="tx1"/>
                </a:solidFill>
                <a:latin typeface="+mn-lt"/>
                <a:ea typeface="+mn-ea"/>
                <a:cs typeface="Arial" pitchFamily="34" charset="0"/>
              </a:defRPr>
            </a:lvl2pPr>
            <a:lvl3pPr>
              <a:spcBef>
                <a:spcPts val="0"/>
              </a:spcBef>
              <a:spcAft>
                <a:spcPts val="0"/>
              </a:spcAft>
              <a:defRPr lang="en-US" sz="21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21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2100" b="0" kern="1200" baseline="0" dirty="0" smtClean="0">
                <a:solidFill>
                  <a:schemeClr val="tx1"/>
                </a:solidFill>
                <a:latin typeface="Arial" pitchFamily="34" charset="0"/>
                <a:ea typeface="+mn-ea"/>
                <a:cs typeface="Arial" pitchFamily="34" charset="0"/>
              </a:defRPr>
            </a:lvl5pPr>
            <a:lvl6pPr marL="1354341" indent="-276512">
              <a:spcBef>
                <a:spcPts val="0"/>
              </a:spcBef>
              <a:spcAft>
                <a:spcPts val="0"/>
              </a:spcAft>
              <a:buSzPct val="70000"/>
              <a:defRPr lang="en-US" sz="2100" kern="1200" dirty="0" smtClean="0">
                <a:solidFill>
                  <a:schemeClr val="tx1"/>
                </a:solidFill>
                <a:latin typeface="Arial" pitchFamily="34" charset="0"/>
                <a:ea typeface="+mn-ea"/>
                <a:cs typeface="Arial" pitchFamily="34" charset="0"/>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1" name="Text Placeholder 4"/>
          <p:cNvSpPr>
            <a:spLocks noGrp="1"/>
          </p:cNvSpPr>
          <p:nvPr>
            <p:ph type="body" sz="quarter" idx="12" hasCustomPrompt="1"/>
          </p:nvPr>
        </p:nvSpPr>
        <p:spPr bwMode="gray">
          <a:xfrm>
            <a:off x="654212" y="1980143"/>
            <a:ext cx="5350275" cy="323165"/>
          </a:xfrm>
          <a:noFill/>
          <a:ln>
            <a:noFill/>
          </a:ln>
        </p:spPr>
        <p:txBody>
          <a:bodyPr wrap="square" lIns="0" tIns="0" rIns="0" bIns="0" anchor="b" anchorCtr="0">
            <a:spAutoFit/>
          </a:bodyPr>
          <a:lstStyle>
            <a:lvl1pPr marL="0" indent="0">
              <a:spcBef>
                <a:spcPts val="0"/>
              </a:spcBef>
              <a:spcAft>
                <a:spcPts val="0"/>
              </a:spcAft>
              <a:buNone/>
              <a:defRPr sz="2100" b="1">
                <a:solidFill>
                  <a:schemeClr val="bg2"/>
                </a:solidFill>
                <a:latin typeface="Arial" pitchFamily="34" charset="0"/>
                <a:cs typeface="Arial" pitchFamily="34" charset="0"/>
              </a:defRPr>
            </a:lvl1pPr>
            <a:lvl2pPr>
              <a:spcBef>
                <a:spcPts val="0"/>
              </a:spcBef>
              <a:spcAft>
                <a:spcPts val="0"/>
              </a:spcAft>
              <a:defRPr sz="2100">
                <a:latin typeface="+mj-lt"/>
              </a:defRPr>
            </a:lvl2pPr>
            <a:lvl3pPr>
              <a:spcBef>
                <a:spcPts val="0"/>
              </a:spcBef>
              <a:spcAft>
                <a:spcPts val="0"/>
              </a:spcAft>
              <a:defRPr sz="2100">
                <a:latin typeface="+mj-lt"/>
              </a:defRPr>
            </a:lvl3pPr>
            <a:lvl4pPr>
              <a:spcBef>
                <a:spcPts val="0"/>
              </a:spcBef>
              <a:spcAft>
                <a:spcPts val="0"/>
              </a:spcAft>
              <a:defRPr sz="2100">
                <a:latin typeface="+mj-lt"/>
              </a:defRPr>
            </a:lvl4pPr>
            <a:lvl5pPr>
              <a:spcBef>
                <a:spcPts val="0"/>
              </a:spcBef>
              <a:spcAft>
                <a:spcPts val="0"/>
              </a:spcAft>
              <a:defRPr sz="2100">
                <a:latin typeface="+mj-lt"/>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lvl="0"/>
            <a:r>
              <a:rPr lang="en-US" dirty="0"/>
              <a:t>Heading 1</a:t>
            </a:r>
          </a:p>
        </p:txBody>
      </p:sp>
      <p:sp>
        <p:nvSpPr>
          <p:cNvPr id="32" name="Text Placeholder 4"/>
          <p:cNvSpPr>
            <a:spLocks noGrp="1"/>
          </p:cNvSpPr>
          <p:nvPr>
            <p:ph type="body" sz="quarter" idx="13" hasCustomPrompt="1"/>
          </p:nvPr>
        </p:nvSpPr>
        <p:spPr bwMode="gray">
          <a:xfrm>
            <a:off x="6492447" y="1980143"/>
            <a:ext cx="5350275" cy="323165"/>
          </a:xfrm>
          <a:noFill/>
          <a:ln>
            <a:noFill/>
          </a:ln>
        </p:spPr>
        <p:txBody>
          <a:bodyPr wrap="square" lIns="0" tIns="0" rIns="0" bIns="0" anchor="b" anchorCtr="0">
            <a:spAutoFit/>
          </a:bodyPr>
          <a:lstStyle>
            <a:lvl1pPr marL="0" indent="0">
              <a:spcBef>
                <a:spcPts val="0"/>
              </a:spcBef>
              <a:spcAft>
                <a:spcPts val="0"/>
              </a:spcAft>
              <a:buNone/>
              <a:tabLst/>
              <a:defRPr sz="2100" b="1">
                <a:solidFill>
                  <a:schemeClr val="bg2"/>
                </a:solidFill>
                <a:latin typeface="Arial" pitchFamily="34" charset="0"/>
                <a:cs typeface="Arial" pitchFamily="34" charset="0"/>
              </a:defRPr>
            </a:lvl1pPr>
            <a:lvl2pPr>
              <a:spcBef>
                <a:spcPts val="0"/>
              </a:spcBef>
              <a:spcAft>
                <a:spcPts val="0"/>
              </a:spcAft>
              <a:defRPr sz="2100">
                <a:latin typeface="+mj-lt"/>
              </a:defRPr>
            </a:lvl2pPr>
            <a:lvl3pPr>
              <a:spcBef>
                <a:spcPts val="0"/>
              </a:spcBef>
              <a:spcAft>
                <a:spcPts val="0"/>
              </a:spcAft>
              <a:defRPr sz="2100">
                <a:latin typeface="+mj-lt"/>
              </a:defRPr>
            </a:lvl3pPr>
            <a:lvl4pPr>
              <a:spcBef>
                <a:spcPts val="0"/>
              </a:spcBef>
              <a:spcAft>
                <a:spcPts val="0"/>
              </a:spcAft>
              <a:defRPr sz="2100">
                <a:latin typeface="+mj-lt"/>
              </a:defRPr>
            </a:lvl4pPr>
            <a:lvl5pPr>
              <a:spcBef>
                <a:spcPts val="0"/>
              </a:spcBef>
              <a:spcAft>
                <a:spcPts val="0"/>
              </a:spcAft>
              <a:defRPr sz="2100">
                <a:latin typeface="+mj-lt"/>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lvl="0"/>
            <a:r>
              <a:rPr lang="en-US" dirty="0"/>
              <a:t>Heading 2</a:t>
            </a:r>
          </a:p>
        </p:txBody>
      </p:sp>
      <p:cxnSp>
        <p:nvCxnSpPr>
          <p:cNvPr id="33" name="Straight Connector 32"/>
          <p:cNvCxnSpPr/>
          <p:nvPr/>
        </p:nvCxnSpPr>
        <p:spPr bwMode="gray">
          <a:xfrm>
            <a:off x="654210" y="2391959"/>
            <a:ext cx="5313319" cy="24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6492445" y="2391959"/>
            <a:ext cx="5313319" cy="24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54212" y="4798015"/>
            <a:ext cx="5350275" cy="1615827"/>
          </a:xfrm>
          <a:ln>
            <a:noFill/>
          </a:ln>
        </p:spPr>
        <p:txBody>
          <a:bodyPr wrap="square" lIns="0" tIns="0" rIns="0" bIns="0">
            <a:spAutoFit/>
          </a:bodyPr>
          <a:lstStyle>
            <a:lvl1pPr>
              <a:spcBef>
                <a:spcPts val="0"/>
              </a:spcBef>
              <a:spcAft>
                <a:spcPts val="0"/>
              </a:spcAft>
              <a:defRPr lang="en-US" sz="21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2100" b="0" kern="1200" baseline="0" dirty="0" smtClean="0">
                <a:solidFill>
                  <a:schemeClr val="tx1"/>
                </a:solidFill>
                <a:latin typeface="+mn-lt"/>
                <a:ea typeface="+mn-ea"/>
                <a:cs typeface="Arial" pitchFamily="34" charset="0"/>
              </a:defRPr>
            </a:lvl2pPr>
            <a:lvl3pPr>
              <a:spcBef>
                <a:spcPts val="0"/>
              </a:spcBef>
              <a:spcAft>
                <a:spcPts val="0"/>
              </a:spcAft>
              <a:defRPr lang="en-US" sz="21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21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2100" b="0" kern="1200" baseline="0" dirty="0" smtClean="0">
                <a:solidFill>
                  <a:schemeClr val="tx1"/>
                </a:solidFill>
                <a:latin typeface="Arial" pitchFamily="34" charset="0"/>
                <a:ea typeface="+mn-ea"/>
                <a:cs typeface="Arial" pitchFamily="34" charset="0"/>
              </a:defRPr>
            </a:lvl5pPr>
            <a:lvl6pPr marL="1354341" indent="-276512">
              <a:spcBef>
                <a:spcPts val="0"/>
              </a:spcBef>
              <a:spcAft>
                <a:spcPts val="0"/>
              </a:spcAft>
              <a:buSzPct val="70000"/>
              <a:defRPr lang="en-US" sz="2100" kern="1200" dirty="0" smtClean="0">
                <a:solidFill>
                  <a:schemeClr val="tx1"/>
                </a:solidFill>
                <a:latin typeface="Arial" pitchFamily="34" charset="0"/>
                <a:ea typeface="+mn-ea"/>
                <a:cs typeface="Arial" pitchFamily="34" charset="0"/>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6" name="Text Placeholder 4"/>
          <p:cNvSpPr>
            <a:spLocks noGrp="1"/>
          </p:cNvSpPr>
          <p:nvPr>
            <p:ph type="body" sz="quarter" idx="16" hasCustomPrompt="1"/>
          </p:nvPr>
        </p:nvSpPr>
        <p:spPr bwMode="gray">
          <a:xfrm>
            <a:off x="6492447" y="4798015"/>
            <a:ext cx="5350275" cy="1615827"/>
          </a:xfrm>
          <a:ln>
            <a:noFill/>
          </a:ln>
        </p:spPr>
        <p:txBody>
          <a:bodyPr wrap="square" lIns="0" tIns="0" rIns="0" bIns="0">
            <a:spAutoFit/>
          </a:bodyPr>
          <a:lstStyle>
            <a:lvl1pPr>
              <a:spcBef>
                <a:spcPts val="0"/>
              </a:spcBef>
              <a:spcAft>
                <a:spcPts val="0"/>
              </a:spcAft>
              <a:defRPr lang="en-US" sz="21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2100" b="0" kern="1200" baseline="0" dirty="0" smtClean="0">
                <a:solidFill>
                  <a:schemeClr val="tx1"/>
                </a:solidFill>
                <a:latin typeface="+mn-lt"/>
                <a:ea typeface="+mn-ea"/>
                <a:cs typeface="Arial" pitchFamily="34" charset="0"/>
              </a:defRPr>
            </a:lvl2pPr>
            <a:lvl3pPr>
              <a:spcBef>
                <a:spcPts val="0"/>
              </a:spcBef>
              <a:spcAft>
                <a:spcPts val="0"/>
              </a:spcAft>
              <a:defRPr lang="en-US" sz="21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21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2100" b="0" kern="1200" baseline="0" dirty="0" smtClean="0">
                <a:solidFill>
                  <a:schemeClr val="tx1"/>
                </a:solidFill>
                <a:latin typeface="Arial" pitchFamily="34" charset="0"/>
                <a:ea typeface="+mn-ea"/>
                <a:cs typeface="Arial" pitchFamily="34" charset="0"/>
              </a:defRPr>
            </a:lvl5pPr>
            <a:lvl6pPr marL="1354341" indent="-276512">
              <a:spcBef>
                <a:spcPts val="0"/>
              </a:spcBef>
              <a:spcAft>
                <a:spcPts val="0"/>
              </a:spcAft>
              <a:buSzPct val="70000"/>
              <a:defRPr lang="en-US" sz="2100" kern="1200" dirty="0" smtClean="0">
                <a:solidFill>
                  <a:schemeClr val="tx1"/>
                </a:solidFill>
                <a:latin typeface="Arial" pitchFamily="34" charset="0"/>
                <a:ea typeface="+mn-ea"/>
                <a:cs typeface="Arial" pitchFamily="34" charset="0"/>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7" name="Text Placeholder 4"/>
          <p:cNvSpPr>
            <a:spLocks noGrp="1"/>
          </p:cNvSpPr>
          <p:nvPr>
            <p:ph type="body" sz="quarter" idx="17" hasCustomPrompt="1"/>
          </p:nvPr>
        </p:nvSpPr>
        <p:spPr bwMode="gray">
          <a:xfrm>
            <a:off x="654212" y="4261500"/>
            <a:ext cx="5350275" cy="323165"/>
          </a:xfrm>
          <a:noFill/>
          <a:ln>
            <a:noFill/>
          </a:ln>
        </p:spPr>
        <p:txBody>
          <a:bodyPr wrap="square" lIns="0" tIns="0" rIns="0" bIns="0" anchor="b" anchorCtr="0">
            <a:spAutoFit/>
          </a:bodyPr>
          <a:lstStyle>
            <a:lvl1pPr>
              <a:spcBef>
                <a:spcPts val="0"/>
              </a:spcBef>
              <a:spcAft>
                <a:spcPts val="0"/>
              </a:spcAft>
              <a:buNone/>
              <a:defRPr lang="en-US" sz="2100" b="1" kern="1200" baseline="0" dirty="0" smtClean="0">
                <a:solidFill>
                  <a:schemeClr val="bg2"/>
                </a:solidFill>
                <a:latin typeface="Arial" pitchFamily="34" charset="0"/>
                <a:ea typeface="+mn-ea"/>
                <a:cs typeface="Arial" pitchFamily="34" charset="0"/>
              </a:defRPr>
            </a:lvl1pPr>
            <a:lvl2pPr>
              <a:spcBef>
                <a:spcPts val="0"/>
              </a:spcBef>
              <a:spcAft>
                <a:spcPts val="0"/>
              </a:spcAft>
              <a:defRPr sz="2100">
                <a:latin typeface="+mj-lt"/>
              </a:defRPr>
            </a:lvl2pPr>
            <a:lvl3pPr>
              <a:spcBef>
                <a:spcPts val="0"/>
              </a:spcBef>
              <a:spcAft>
                <a:spcPts val="0"/>
              </a:spcAft>
              <a:defRPr sz="2100">
                <a:latin typeface="+mj-lt"/>
              </a:defRPr>
            </a:lvl3pPr>
            <a:lvl4pPr>
              <a:spcBef>
                <a:spcPts val="0"/>
              </a:spcBef>
              <a:spcAft>
                <a:spcPts val="0"/>
              </a:spcAft>
              <a:defRPr sz="2100">
                <a:latin typeface="+mj-lt"/>
              </a:defRPr>
            </a:lvl4pPr>
            <a:lvl5pPr>
              <a:spcBef>
                <a:spcPts val="0"/>
              </a:spcBef>
              <a:spcAft>
                <a:spcPts val="0"/>
              </a:spcAft>
              <a:defRPr sz="2100">
                <a:latin typeface="+mj-lt"/>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0" lvl="0" indent="0" algn="l" defTabSz="1083473" rtl="0" eaLnBrk="1" fontAlgn="base" latinLnBrk="0" hangingPunct="1">
              <a:spcBef>
                <a:spcPts val="0"/>
              </a:spcBef>
              <a:spcAft>
                <a:spcPts val="0"/>
              </a:spcAft>
              <a:buClr>
                <a:schemeClr val="bg2"/>
              </a:buClr>
              <a:tabLst/>
            </a:pPr>
            <a:r>
              <a:rPr lang="en-US" dirty="0"/>
              <a:t>Heading 3</a:t>
            </a:r>
          </a:p>
        </p:txBody>
      </p:sp>
      <p:sp>
        <p:nvSpPr>
          <p:cNvPr id="38" name="Text Placeholder 4"/>
          <p:cNvSpPr>
            <a:spLocks noGrp="1"/>
          </p:cNvSpPr>
          <p:nvPr>
            <p:ph type="body" sz="quarter" idx="18" hasCustomPrompt="1"/>
          </p:nvPr>
        </p:nvSpPr>
        <p:spPr bwMode="gray">
          <a:xfrm>
            <a:off x="6492447" y="4261500"/>
            <a:ext cx="5350275" cy="323165"/>
          </a:xfrm>
          <a:noFill/>
          <a:ln>
            <a:noFill/>
          </a:ln>
        </p:spPr>
        <p:txBody>
          <a:bodyPr wrap="square" lIns="0" tIns="0" rIns="0" bIns="0" anchor="b" anchorCtr="0">
            <a:spAutoFit/>
          </a:bodyPr>
          <a:lstStyle>
            <a:lvl1pPr>
              <a:spcBef>
                <a:spcPts val="0"/>
              </a:spcBef>
              <a:spcAft>
                <a:spcPts val="0"/>
              </a:spcAft>
              <a:buNone/>
              <a:defRPr lang="en-US" sz="2100" b="1" kern="1200" baseline="0" dirty="0" smtClean="0">
                <a:solidFill>
                  <a:schemeClr val="bg2"/>
                </a:solidFill>
                <a:latin typeface="Arial" pitchFamily="34" charset="0"/>
                <a:ea typeface="+mn-ea"/>
                <a:cs typeface="Arial" pitchFamily="34" charset="0"/>
              </a:defRPr>
            </a:lvl1pPr>
            <a:lvl2pPr>
              <a:spcBef>
                <a:spcPts val="0"/>
              </a:spcBef>
              <a:spcAft>
                <a:spcPts val="0"/>
              </a:spcAft>
              <a:defRPr sz="2100">
                <a:latin typeface="+mj-lt"/>
              </a:defRPr>
            </a:lvl2pPr>
            <a:lvl3pPr>
              <a:spcBef>
                <a:spcPts val="0"/>
              </a:spcBef>
              <a:spcAft>
                <a:spcPts val="0"/>
              </a:spcAft>
              <a:defRPr sz="2100">
                <a:latin typeface="+mj-lt"/>
              </a:defRPr>
            </a:lvl3pPr>
            <a:lvl4pPr>
              <a:spcBef>
                <a:spcPts val="0"/>
              </a:spcBef>
              <a:spcAft>
                <a:spcPts val="0"/>
              </a:spcAft>
              <a:defRPr sz="2100">
                <a:latin typeface="+mj-lt"/>
              </a:defRPr>
            </a:lvl4pPr>
            <a:lvl5pPr>
              <a:spcBef>
                <a:spcPts val="0"/>
              </a:spcBef>
              <a:spcAft>
                <a:spcPts val="0"/>
              </a:spcAft>
              <a:defRPr sz="2100">
                <a:latin typeface="+mj-lt"/>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0" lvl="0" indent="0" algn="l" defTabSz="1083473" rtl="0" eaLnBrk="1" fontAlgn="base" latinLnBrk="0" hangingPunct="1">
              <a:spcBef>
                <a:spcPts val="0"/>
              </a:spcBef>
              <a:spcAft>
                <a:spcPts val="0"/>
              </a:spcAft>
              <a:buClr>
                <a:schemeClr val="bg2"/>
              </a:buClr>
              <a:tabLst/>
            </a:pPr>
            <a:r>
              <a:rPr lang="en-US" dirty="0"/>
              <a:t>Heading 4</a:t>
            </a:r>
          </a:p>
        </p:txBody>
      </p:sp>
      <p:cxnSp>
        <p:nvCxnSpPr>
          <p:cNvPr id="39" name="Straight Connector 38"/>
          <p:cNvCxnSpPr/>
          <p:nvPr/>
        </p:nvCxnSpPr>
        <p:spPr bwMode="gray">
          <a:xfrm>
            <a:off x="654210" y="4673316"/>
            <a:ext cx="5313319" cy="24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6492445" y="4673316"/>
            <a:ext cx="5313319" cy="24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54210" y="1296039"/>
            <a:ext cx="11186351" cy="323165"/>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23298354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316393" y="2011384"/>
            <a:ext cx="2778776" cy="1538477"/>
          </a:xfrm>
          <a:ln>
            <a:noFill/>
          </a:ln>
        </p:spPr>
        <p:txBody>
          <a:bodyPr wrap="square" lIns="0" tIns="0" rIns="0" bIns="0">
            <a:spAutoFit/>
          </a:bodyPr>
          <a:lstStyle>
            <a:lvl1pPr marL="0" marR="0" indent="0" algn="l" defTabSz="1083473" rtl="0" eaLnBrk="1" fontAlgn="base" latinLnBrk="0" hangingPunct="1">
              <a:lnSpc>
                <a:spcPct val="100000"/>
              </a:lnSpc>
              <a:spcBef>
                <a:spcPts val="0"/>
              </a:spcBef>
              <a:spcAft>
                <a:spcPts val="0"/>
              </a:spcAft>
              <a:buClr>
                <a:schemeClr val="tx2"/>
              </a:buClr>
              <a:buSzTx/>
              <a:buFont typeface="Arial" pitchFamily="34" charset="0"/>
              <a:buNone/>
              <a:tabLst/>
              <a:defRPr lang="en-US" sz="21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900">
                <a:latin typeface="Arial" pitchFamily="34" charset="0"/>
                <a:cs typeface="Arial" pitchFamily="34" charset="0"/>
              </a:defRPr>
            </a:lvl2pPr>
            <a:lvl3pPr>
              <a:spcBef>
                <a:spcPts val="0"/>
              </a:spcBef>
              <a:spcAft>
                <a:spcPts val="0"/>
              </a:spcAft>
              <a:defRPr sz="1900">
                <a:latin typeface="Arial" pitchFamily="34" charset="0"/>
                <a:cs typeface="Arial" pitchFamily="34" charset="0"/>
              </a:defRPr>
            </a:lvl3pPr>
            <a:lvl4pPr>
              <a:spcBef>
                <a:spcPts val="0"/>
              </a:spcBef>
              <a:spcAft>
                <a:spcPts val="0"/>
              </a:spcAft>
              <a:defRPr sz="1900">
                <a:latin typeface="Arial" pitchFamily="34" charset="0"/>
                <a:cs typeface="Arial" pitchFamily="34" charset="0"/>
              </a:defRPr>
            </a:lvl4pPr>
            <a:lvl5pPr>
              <a:spcBef>
                <a:spcPts val="0"/>
              </a:spcBef>
              <a:spcAft>
                <a:spcPts val="0"/>
              </a:spcAft>
              <a:defRPr sz="1900">
                <a:latin typeface="Arial" pitchFamily="34" charset="0"/>
                <a:cs typeface="Arial" pitchFamily="34" charset="0"/>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0" marR="0" lvl="0" indent="0" algn="l" defTabSz="1083473"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1</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6" name="Picture Placeholder 22"/>
          <p:cNvSpPr>
            <a:spLocks noGrp="1"/>
          </p:cNvSpPr>
          <p:nvPr>
            <p:ph type="pic" sz="quarter" idx="13"/>
          </p:nvPr>
        </p:nvSpPr>
        <p:spPr bwMode="gray">
          <a:xfrm>
            <a:off x="654213" y="2011384"/>
            <a:ext cx="2351270" cy="1930408"/>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20" name="Title 1"/>
          <p:cNvSpPr>
            <a:spLocks noGrp="1"/>
          </p:cNvSpPr>
          <p:nvPr>
            <p:ph type="title"/>
          </p:nvPr>
        </p:nvSpPr>
        <p:spPr bwMode="gray">
          <a:xfrm>
            <a:off x="654211" y="741718"/>
            <a:ext cx="1118851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42" name="Text Placeholder 4"/>
          <p:cNvSpPr>
            <a:spLocks noGrp="1"/>
          </p:cNvSpPr>
          <p:nvPr>
            <p:ph type="body" sz="quarter" idx="19" hasCustomPrompt="1"/>
          </p:nvPr>
        </p:nvSpPr>
        <p:spPr bwMode="gray">
          <a:xfrm>
            <a:off x="9070422" y="2011384"/>
            <a:ext cx="2778776" cy="1538477"/>
          </a:xfrm>
          <a:ln>
            <a:noFill/>
          </a:ln>
        </p:spPr>
        <p:txBody>
          <a:bodyPr wrap="square" lIns="0" tIns="0" rIns="0" bIns="0">
            <a:spAutoFit/>
          </a:bodyPr>
          <a:lstStyle>
            <a:lvl1pPr marL="0" marR="0" indent="0" algn="l" defTabSz="1083473" rtl="0" eaLnBrk="1" fontAlgn="base" latinLnBrk="0" hangingPunct="1">
              <a:lnSpc>
                <a:spcPct val="100000"/>
              </a:lnSpc>
              <a:spcBef>
                <a:spcPts val="0"/>
              </a:spcBef>
              <a:spcAft>
                <a:spcPts val="0"/>
              </a:spcAft>
              <a:buClr>
                <a:schemeClr val="tx2"/>
              </a:buClr>
              <a:buSzTx/>
              <a:buFont typeface="Arial" pitchFamily="34" charset="0"/>
              <a:buNone/>
              <a:tabLst/>
              <a:defRPr lang="en-US" sz="21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Arial" pitchFamily="34" charset="0"/>
                <a:ea typeface="+mn-ea"/>
                <a:cs typeface="Arial" pitchFamily="34" charset="0"/>
              </a:defRPr>
            </a:lvl2pPr>
            <a:lvl3pPr>
              <a:spcBef>
                <a:spcPts val="0"/>
              </a:spcBef>
              <a:spcAft>
                <a:spcPts val="0"/>
              </a:spcAft>
              <a:defRPr sz="1900">
                <a:latin typeface="Arial" pitchFamily="34" charset="0"/>
                <a:cs typeface="Arial" pitchFamily="34" charset="0"/>
              </a:defRPr>
            </a:lvl3pPr>
            <a:lvl4pPr>
              <a:spcBef>
                <a:spcPts val="0"/>
              </a:spcBef>
              <a:spcAft>
                <a:spcPts val="0"/>
              </a:spcAft>
              <a:defRPr sz="1900">
                <a:latin typeface="Arial" pitchFamily="34" charset="0"/>
                <a:cs typeface="Arial" pitchFamily="34" charset="0"/>
              </a:defRPr>
            </a:lvl4pPr>
            <a:lvl5pPr>
              <a:spcBef>
                <a:spcPts val="0"/>
              </a:spcBef>
              <a:spcAft>
                <a:spcPts val="0"/>
              </a:spcAft>
              <a:defRPr sz="1900">
                <a:latin typeface="Arial" pitchFamily="34" charset="0"/>
                <a:cs typeface="Arial" pitchFamily="34" charset="0"/>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0" marR="0" lvl="0" indent="0" algn="l" defTabSz="1083473"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2</a:t>
            </a:r>
          </a:p>
          <a:p>
            <a:pPr marL="338585" lvl="1" indent="-338585" algn="l" defTabSz="1083473"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3" name="Picture Placeholder 22"/>
          <p:cNvSpPr>
            <a:spLocks noGrp="1"/>
          </p:cNvSpPr>
          <p:nvPr>
            <p:ph type="pic" sz="quarter" idx="20"/>
          </p:nvPr>
        </p:nvSpPr>
        <p:spPr bwMode="gray">
          <a:xfrm>
            <a:off x="6408243" y="2011384"/>
            <a:ext cx="2351270" cy="1930408"/>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45" name="Text Placeholder 4"/>
          <p:cNvSpPr>
            <a:spLocks noGrp="1"/>
          </p:cNvSpPr>
          <p:nvPr>
            <p:ph type="body" sz="quarter" idx="21" hasCustomPrompt="1"/>
          </p:nvPr>
        </p:nvSpPr>
        <p:spPr bwMode="gray">
          <a:xfrm>
            <a:off x="3316393" y="4327228"/>
            <a:ext cx="2778776" cy="1538477"/>
          </a:xfrm>
          <a:ln>
            <a:noFill/>
          </a:ln>
        </p:spPr>
        <p:txBody>
          <a:bodyPr wrap="square" lIns="0" tIns="0" rIns="0" bIns="0">
            <a:spAutoFit/>
          </a:bodyPr>
          <a:lstStyle>
            <a:lvl1pPr marL="0" marR="0" indent="0" algn="l" defTabSz="1083473" rtl="0" eaLnBrk="1" fontAlgn="base" latinLnBrk="0" hangingPunct="1">
              <a:lnSpc>
                <a:spcPct val="100000"/>
              </a:lnSpc>
              <a:spcBef>
                <a:spcPts val="0"/>
              </a:spcBef>
              <a:spcAft>
                <a:spcPts val="0"/>
              </a:spcAft>
              <a:buClr>
                <a:schemeClr val="tx2"/>
              </a:buClr>
              <a:buSzTx/>
              <a:buFont typeface="Arial" pitchFamily="34" charset="0"/>
              <a:buNone/>
              <a:tabLst/>
              <a:defRPr lang="en-US" sz="21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Arial" pitchFamily="34" charset="0"/>
                <a:ea typeface="+mn-ea"/>
                <a:cs typeface="Arial" pitchFamily="34" charset="0"/>
              </a:defRPr>
            </a:lvl2pPr>
            <a:lvl3pPr>
              <a:spcBef>
                <a:spcPts val="0"/>
              </a:spcBef>
              <a:spcAft>
                <a:spcPts val="0"/>
              </a:spcAft>
              <a:defRPr sz="1900">
                <a:latin typeface="Arial" pitchFamily="34" charset="0"/>
                <a:cs typeface="Arial" pitchFamily="34" charset="0"/>
              </a:defRPr>
            </a:lvl3pPr>
            <a:lvl4pPr>
              <a:spcBef>
                <a:spcPts val="0"/>
              </a:spcBef>
              <a:spcAft>
                <a:spcPts val="0"/>
              </a:spcAft>
              <a:defRPr sz="1900">
                <a:latin typeface="Arial" pitchFamily="34" charset="0"/>
                <a:cs typeface="Arial" pitchFamily="34" charset="0"/>
              </a:defRPr>
            </a:lvl4pPr>
            <a:lvl5pPr>
              <a:spcBef>
                <a:spcPts val="0"/>
              </a:spcBef>
              <a:spcAft>
                <a:spcPts val="0"/>
              </a:spcAft>
              <a:defRPr sz="1900">
                <a:latin typeface="Arial" pitchFamily="34" charset="0"/>
                <a:cs typeface="Arial" pitchFamily="34" charset="0"/>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0" marR="0" lvl="0" indent="0" algn="l" defTabSz="1083473"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3</a:t>
            </a:r>
          </a:p>
          <a:p>
            <a:pPr marL="338585" lvl="1" indent="-338585" algn="l" defTabSz="1083473"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6" name="Picture Placeholder 22"/>
          <p:cNvSpPr>
            <a:spLocks noGrp="1"/>
          </p:cNvSpPr>
          <p:nvPr>
            <p:ph type="pic" sz="quarter" idx="22"/>
          </p:nvPr>
        </p:nvSpPr>
        <p:spPr bwMode="gray">
          <a:xfrm>
            <a:off x="654213" y="4327228"/>
            <a:ext cx="2351270" cy="1930408"/>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48" name="Text Placeholder 4"/>
          <p:cNvSpPr>
            <a:spLocks noGrp="1"/>
          </p:cNvSpPr>
          <p:nvPr>
            <p:ph type="body" sz="quarter" idx="23" hasCustomPrompt="1"/>
          </p:nvPr>
        </p:nvSpPr>
        <p:spPr bwMode="gray">
          <a:xfrm>
            <a:off x="9070422" y="4327228"/>
            <a:ext cx="2778776" cy="1538477"/>
          </a:xfrm>
          <a:ln>
            <a:noFill/>
          </a:ln>
        </p:spPr>
        <p:txBody>
          <a:bodyPr wrap="square" lIns="0" tIns="0" rIns="0" bIns="0">
            <a:spAutoFit/>
          </a:bodyPr>
          <a:lstStyle>
            <a:lvl1pPr marL="0" marR="0" indent="0" algn="l" defTabSz="1083473" rtl="0" eaLnBrk="1" fontAlgn="base" latinLnBrk="0" hangingPunct="1">
              <a:lnSpc>
                <a:spcPct val="100000"/>
              </a:lnSpc>
              <a:spcBef>
                <a:spcPts val="0"/>
              </a:spcBef>
              <a:spcAft>
                <a:spcPts val="0"/>
              </a:spcAft>
              <a:buClr>
                <a:schemeClr val="tx2"/>
              </a:buClr>
              <a:buSzTx/>
              <a:buFont typeface="Arial" pitchFamily="34" charset="0"/>
              <a:buNone/>
              <a:tabLst/>
              <a:defRPr lang="en-US" sz="21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Arial" pitchFamily="34" charset="0"/>
                <a:ea typeface="+mn-ea"/>
                <a:cs typeface="Arial" pitchFamily="34" charset="0"/>
              </a:defRPr>
            </a:lvl2pPr>
            <a:lvl3pPr>
              <a:spcBef>
                <a:spcPts val="0"/>
              </a:spcBef>
              <a:spcAft>
                <a:spcPts val="0"/>
              </a:spcAft>
              <a:defRPr sz="1900">
                <a:latin typeface="Arial" pitchFamily="34" charset="0"/>
                <a:cs typeface="Arial" pitchFamily="34" charset="0"/>
              </a:defRPr>
            </a:lvl3pPr>
            <a:lvl4pPr>
              <a:spcBef>
                <a:spcPts val="0"/>
              </a:spcBef>
              <a:spcAft>
                <a:spcPts val="0"/>
              </a:spcAft>
              <a:defRPr sz="1900">
                <a:latin typeface="Arial" pitchFamily="34" charset="0"/>
                <a:cs typeface="Arial" pitchFamily="34" charset="0"/>
              </a:defRPr>
            </a:lvl4pPr>
            <a:lvl5pPr>
              <a:spcBef>
                <a:spcPts val="0"/>
              </a:spcBef>
              <a:spcAft>
                <a:spcPts val="0"/>
              </a:spcAft>
              <a:defRPr sz="1900">
                <a:latin typeface="Arial" pitchFamily="34" charset="0"/>
                <a:cs typeface="Arial" pitchFamily="34" charset="0"/>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0" marR="0" lvl="0" indent="0" algn="l" defTabSz="1083473"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4</a:t>
            </a:r>
          </a:p>
          <a:p>
            <a:pPr marL="338585" lvl="1" indent="-338585" algn="l" defTabSz="1083473"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9" name="Picture Placeholder 22"/>
          <p:cNvSpPr>
            <a:spLocks noGrp="1"/>
          </p:cNvSpPr>
          <p:nvPr>
            <p:ph type="pic" sz="quarter" idx="24"/>
          </p:nvPr>
        </p:nvSpPr>
        <p:spPr bwMode="gray">
          <a:xfrm>
            <a:off x="6408243" y="4327228"/>
            <a:ext cx="2351270" cy="1930408"/>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51" name="Text Placeholder 41"/>
          <p:cNvSpPr>
            <a:spLocks noGrp="1"/>
          </p:cNvSpPr>
          <p:nvPr>
            <p:ph type="body" sz="quarter" idx="25"/>
          </p:nvPr>
        </p:nvSpPr>
        <p:spPr bwMode="gray">
          <a:xfrm>
            <a:off x="654210" y="1296039"/>
            <a:ext cx="11186351" cy="323165"/>
          </a:xfrm>
        </p:spPr>
        <p:txBody>
          <a:bodyPr/>
          <a:lstStyle>
            <a:lvl1pPr>
              <a:buNone/>
              <a:defRPr lang="en-US" sz="2100" b="1" kern="1200" baseline="0" dirty="0" smtClean="0">
                <a:solidFill>
                  <a:schemeClr val="bg2"/>
                </a:solidFill>
                <a:latin typeface="Arial" pitchFamily="34" charset="0"/>
                <a:ea typeface="+mn-ea"/>
                <a:cs typeface="Arial" pitchFamily="34" charset="0"/>
              </a:defRPr>
            </a:lvl1pPr>
          </a:lstStyle>
          <a:p>
            <a:pPr marL="0" lvl="0" indent="0" algn="l" defTabSz="1083473" rtl="0" eaLnBrk="1" fontAlgn="base" latinLnBrk="0" hangingPunct="1">
              <a:spcBef>
                <a:spcPts val="0"/>
              </a:spcBef>
              <a:spcAft>
                <a:spcPts val="0"/>
              </a:spcAft>
              <a:buClr>
                <a:schemeClr val="bg2"/>
              </a:buClr>
              <a:tabLst/>
            </a:pPr>
            <a:r>
              <a:rPr lang="en-US"/>
              <a:t>Click to edit Master text styles</a:t>
            </a:r>
          </a:p>
        </p:txBody>
      </p:sp>
    </p:spTree>
    <p:extLst>
      <p:ext uri="{BB962C8B-B14F-4D97-AF65-F5344CB8AC3E}">
        <p14:creationId xmlns:p14="http://schemas.microsoft.com/office/powerpoint/2010/main" val="285505398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54212" y="2011382"/>
            <a:ext cx="11188510" cy="4246253"/>
          </a:xfrm>
        </p:spPr>
        <p:txBody>
          <a:bodyPr>
            <a:noAutofit/>
          </a:bodyPr>
          <a:lstStyle>
            <a:lvl1pPr marL="0" indent="0">
              <a:buNone/>
              <a:defRPr>
                <a:latin typeface="Arial" pitchFamily="34" charset="0"/>
                <a:cs typeface="Arial" pitchFamily="34" charset="0"/>
              </a:defRPr>
            </a:lvl1pPr>
          </a:lstStyle>
          <a:p>
            <a:r>
              <a:rPr lang="en-US" dirty="0"/>
              <a:t>Click icon to add table</a:t>
            </a:r>
          </a:p>
        </p:txBody>
      </p:sp>
      <p:sp>
        <p:nvSpPr>
          <p:cNvPr id="4" name="Title 1"/>
          <p:cNvSpPr>
            <a:spLocks noGrp="1"/>
          </p:cNvSpPr>
          <p:nvPr>
            <p:ph type="title"/>
          </p:nvPr>
        </p:nvSpPr>
        <p:spPr bwMode="gray">
          <a:xfrm>
            <a:off x="654211" y="741718"/>
            <a:ext cx="1118851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8" name="Text Placeholder 41"/>
          <p:cNvSpPr>
            <a:spLocks noGrp="1"/>
          </p:cNvSpPr>
          <p:nvPr>
            <p:ph type="body" sz="quarter" idx="13"/>
          </p:nvPr>
        </p:nvSpPr>
        <p:spPr bwMode="gray">
          <a:xfrm>
            <a:off x="654210" y="1296039"/>
            <a:ext cx="11186351" cy="323165"/>
          </a:xfrm>
        </p:spPr>
        <p:txBody>
          <a:bodyPr/>
          <a:lstStyle>
            <a:lvl1pPr>
              <a:buNone/>
              <a:defRPr lang="en-US" sz="2100" b="1" kern="1200" baseline="0" dirty="0" smtClean="0">
                <a:solidFill>
                  <a:schemeClr val="bg2"/>
                </a:solidFill>
                <a:latin typeface="Arial" pitchFamily="34" charset="0"/>
                <a:ea typeface="+mn-ea"/>
                <a:cs typeface="Arial" pitchFamily="34" charset="0"/>
              </a:defRPr>
            </a:lvl1pPr>
          </a:lstStyle>
          <a:p>
            <a:pPr marL="0" lvl="0" indent="0" algn="l" defTabSz="1083473" rtl="0" eaLnBrk="1" fontAlgn="base" latinLnBrk="0" hangingPunct="1">
              <a:spcBef>
                <a:spcPts val="0"/>
              </a:spcBef>
              <a:spcAft>
                <a:spcPts val="0"/>
              </a:spcAft>
              <a:buClr>
                <a:schemeClr val="bg2"/>
              </a:buClr>
              <a:tabLst/>
            </a:pPr>
            <a:r>
              <a:rPr lang="en-US"/>
              <a:t>Click to edit Master text styles</a:t>
            </a:r>
          </a:p>
        </p:txBody>
      </p:sp>
    </p:spTree>
    <p:extLst>
      <p:ext uri="{BB962C8B-B14F-4D97-AF65-F5344CB8AC3E}">
        <p14:creationId xmlns:p14="http://schemas.microsoft.com/office/powerpoint/2010/main" val="15319731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54211" y="733622"/>
            <a:ext cx="1118635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3" name="Text Placeholder 4"/>
          <p:cNvSpPr>
            <a:spLocks noGrp="1"/>
          </p:cNvSpPr>
          <p:nvPr>
            <p:ph type="body" sz="quarter" idx="10" hasCustomPrompt="1"/>
          </p:nvPr>
        </p:nvSpPr>
        <p:spPr bwMode="gray">
          <a:xfrm>
            <a:off x="654210" y="2011384"/>
            <a:ext cx="11186351" cy="1615827"/>
          </a:xfrm>
        </p:spPr>
        <p:txBody>
          <a:bodyPr wrap="square">
            <a:spAutoFit/>
          </a:bodyPr>
          <a:lstStyle>
            <a:lvl1pPr algn="l" rtl="0" eaLnBrk="1" latinLnBrk="0" hangingPunct="1">
              <a:spcBef>
                <a:spcPts val="0"/>
              </a:spcBef>
              <a:spcAft>
                <a:spcPts val="0"/>
              </a:spcAft>
              <a:buClr>
                <a:schemeClr val="bg2"/>
              </a:buClr>
              <a:buSzPct val="120000"/>
              <a:defRPr lang="en-US" sz="21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1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5pPr>
            <a:lvl6pPr marL="1700450" indent="-338585">
              <a:spcBef>
                <a:spcPts val="0"/>
              </a:spcBef>
              <a:spcAft>
                <a:spcPts val="0"/>
              </a:spcAft>
              <a:buClr>
                <a:schemeClr val="tx2"/>
              </a:buClr>
              <a:buSzPct val="70000"/>
              <a:buFont typeface="Wingdings" pitchFamily="2" charset="2"/>
              <a:buChar char="§"/>
              <a:defRPr lang="en-US" sz="2100" kern="1200" dirty="0" smtClean="0">
                <a:solidFill>
                  <a:schemeClr val="tx1"/>
                </a:solidFill>
                <a:latin typeface="Arial" pitchFamily="34" charset="0"/>
                <a:ea typeface="+mn-ea"/>
                <a:cs typeface="Arial" pitchFamily="34" charset="0"/>
              </a:defRPr>
            </a:lvl6pPr>
            <a:lvl7pPr marL="2031511" indent="-323537">
              <a:spcBef>
                <a:spcPts val="0"/>
              </a:spcBef>
              <a:spcAft>
                <a:spcPts val="0"/>
              </a:spcAft>
              <a:buClr>
                <a:schemeClr val="tx2"/>
              </a:buClr>
              <a:buSzPct val="70000"/>
              <a:buFont typeface="Arial" pitchFamily="34" charset="0"/>
              <a:buChar char="–"/>
              <a:defRPr sz="2100" baseline="0">
                <a:solidFill>
                  <a:schemeClr val="tx1"/>
                </a:solidFill>
                <a:latin typeface="+mn-lt"/>
                <a:cs typeface="Arial" pitchFamily="34" charset="0"/>
              </a:defRPr>
            </a:lvl7pPr>
            <a:lvl8pPr marL="1896077" indent="-270868">
              <a:spcBef>
                <a:spcPts val="0"/>
              </a:spcBef>
              <a:spcAft>
                <a:spcPts val="0"/>
              </a:spcAft>
              <a:buSzPct val="70000"/>
              <a:defRPr sz="2100" baseline="0">
                <a:latin typeface="Arial" pitchFamily="34" charset="0"/>
                <a:cs typeface="Arial" pitchFamily="34" charset="0"/>
              </a:defRPr>
            </a:lvl8pPr>
            <a:lvl9pPr marL="2161303" indent="-265226">
              <a:spcBef>
                <a:spcPts val="0"/>
              </a:spcBef>
              <a:spcAft>
                <a:spcPts val="0"/>
              </a:spcAft>
              <a:buSzPct val="70000"/>
              <a:buFont typeface="Arial" pitchFamily="34" charset="0"/>
              <a:buChar char="–"/>
              <a:defRPr sz="2100">
                <a:latin typeface="Arial" pitchFamily="34" charset="0"/>
                <a:cs typeface="Arial" pitchFamily="34" charset="0"/>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Tree>
    <p:extLst>
      <p:ext uri="{BB962C8B-B14F-4D97-AF65-F5344CB8AC3E}">
        <p14:creationId xmlns:p14="http://schemas.microsoft.com/office/powerpoint/2010/main" val="336715280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54212" y="2011384"/>
            <a:ext cx="11188510" cy="4246252"/>
          </a:xfrm>
        </p:spPr>
        <p:txBody>
          <a:bodyPr>
            <a:noAutofit/>
          </a:bodyPr>
          <a:lstStyle>
            <a:lvl1pPr marL="0" indent="0">
              <a:buNone/>
              <a:defRPr>
                <a:latin typeface="Arial" pitchFamily="34" charset="0"/>
                <a:cs typeface="Arial" pitchFamily="34" charset="0"/>
              </a:defRPr>
            </a:lvl1pPr>
          </a:lstStyle>
          <a:p>
            <a:r>
              <a:rPr lang="en-US" dirty="0"/>
              <a:t>Click icon to add chart</a:t>
            </a:r>
          </a:p>
        </p:txBody>
      </p:sp>
      <p:sp>
        <p:nvSpPr>
          <p:cNvPr id="4" name="Title 1"/>
          <p:cNvSpPr>
            <a:spLocks noGrp="1"/>
          </p:cNvSpPr>
          <p:nvPr>
            <p:ph type="title"/>
          </p:nvPr>
        </p:nvSpPr>
        <p:spPr bwMode="gray">
          <a:xfrm>
            <a:off x="654211" y="741718"/>
            <a:ext cx="1118851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7" name="Text Placeholder 41"/>
          <p:cNvSpPr>
            <a:spLocks noGrp="1"/>
          </p:cNvSpPr>
          <p:nvPr>
            <p:ph type="body" sz="quarter" idx="13"/>
          </p:nvPr>
        </p:nvSpPr>
        <p:spPr bwMode="gray">
          <a:xfrm>
            <a:off x="654210" y="1296039"/>
            <a:ext cx="11186351" cy="323165"/>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29664834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58995" y="1558055"/>
            <a:ext cx="9153246"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dirty="0"/>
              <a:t>Click to edit master title style</a:t>
            </a:r>
          </a:p>
        </p:txBody>
      </p:sp>
      <p:sp>
        <p:nvSpPr>
          <p:cNvPr id="9" name="TextBox 8"/>
          <p:cNvSpPr txBox="1">
            <a:spLocks noChangeArrowheads="1"/>
          </p:cNvSpPr>
          <p:nvPr/>
        </p:nvSpPr>
        <p:spPr bwMode="gray">
          <a:xfrm>
            <a:off x="1858997" y="3437372"/>
            <a:ext cx="9187013" cy="2644314"/>
          </a:xfrm>
          <a:prstGeom prst="rect">
            <a:avLst/>
          </a:prstGeom>
          <a:noFill/>
          <a:ln w="9525">
            <a:noFill/>
            <a:miter lim="800000"/>
            <a:headEnd/>
            <a:tailEnd/>
          </a:ln>
        </p:spPr>
        <p:txBody>
          <a:bodyPr wrap="square" lIns="0" tIns="0" rIns="0" bIns="0">
            <a:spAutoFit/>
          </a:bodyPr>
          <a:lstStyle/>
          <a:p>
            <a:pPr algn="just">
              <a:spcBef>
                <a:spcPts val="711"/>
              </a:spcBef>
            </a:pPr>
            <a:r>
              <a:rPr lang="en-US" sz="1200" b="1" dirty="0">
                <a:solidFill>
                  <a:srgbClr val="6D6E71"/>
                </a:solidFill>
                <a:cs typeface="Arial" pitchFamily="34" charset="0"/>
              </a:rPr>
              <a:t>Disclaimer </a:t>
            </a:r>
          </a:p>
          <a:p>
            <a:pPr algn="just">
              <a:spcBef>
                <a:spcPts val="711"/>
              </a:spcBef>
            </a:pPr>
            <a:r>
              <a:rPr lang="en-US" sz="1100" dirty="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58996" y="2183272"/>
            <a:ext cx="9159561" cy="323165"/>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1083473" rtl="0" eaLnBrk="1" fontAlgn="base" latinLnBrk="0" hangingPunct="1">
              <a:spcBef>
                <a:spcPts val="0"/>
              </a:spcBef>
              <a:spcAft>
                <a:spcPct val="0"/>
              </a:spcAft>
              <a:buClr>
                <a:schemeClr val="tx2"/>
              </a:buClr>
              <a:buFont typeface="Arial" pitchFamily="34" charset="0"/>
              <a:buNone/>
              <a:defRPr lang="en-US" sz="21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
        <p:nvSpPr>
          <p:cNvPr id="8" name="TextBox 20"/>
          <p:cNvSpPr txBox="1">
            <a:spLocks noChangeArrowheads="1"/>
          </p:cNvSpPr>
          <p:nvPr/>
        </p:nvSpPr>
        <p:spPr bwMode="gray">
          <a:xfrm>
            <a:off x="654211" y="6762912"/>
            <a:ext cx="2720296" cy="138499"/>
          </a:xfrm>
          <a:prstGeom prst="rect">
            <a:avLst/>
          </a:prstGeom>
          <a:noFill/>
          <a:ln w="9525">
            <a:noFill/>
            <a:miter lim="800000"/>
            <a:headEnd/>
            <a:tailEnd/>
          </a:ln>
        </p:spPr>
        <p:txBody>
          <a:bodyPr wrap="none" lIns="0" tIns="0" rIns="0" bIns="0">
            <a:spAutoFit/>
          </a:bodyPr>
          <a:lstStyle/>
          <a:p>
            <a:pPr>
              <a:defRPr/>
            </a:pPr>
            <a:r>
              <a:rPr lang="en-US" sz="900" dirty="0">
                <a:solidFill>
                  <a:srgbClr val="6D6E71"/>
                </a:solidFill>
                <a:cs typeface="Arial" pitchFamily="34" charset="0"/>
              </a:rPr>
              <a:t>Copyright © </a:t>
            </a:r>
            <a:r>
              <a:rPr lang="en-US" sz="900" dirty="0" smtClean="0">
                <a:solidFill>
                  <a:srgbClr val="6D6E71"/>
                </a:solidFill>
                <a:cs typeface="Arial" pitchFamily="34" charset="0"/>
              </a:rPr>
              <a:t>2017 </a:t>
            </a:r>
            <a:r>
              <a:rPr lang="en-US" sz="900" dirty="0">
                <a:solidFill>
                  <a:srgbClr val="6D6E71"/>
                </a:solidFill>
                <a:cs typeface="Arial" pitchFamily="34" charset="0"/>
              </a:rPr>
              <a:t>Tech Mahindra. All rights reserved.</a:t>
            </a:r>
          </a:p>
        </p:txBody>
      </p:sp>
    </p:spTree>
    <p:extLst>
      <p:ext uri="{BB962C8B-B14F-4D97-AF65-F5344CB8AC3E}">
        <p14:creationId xmlns:p14="http://schemas.microsoft.com/office/powerpoint/2010/main" val="218808297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Rectangle 2"/>
          <p:cNvSpPr/>
          <p:nvPr/>
        </p:nvSpPr>
        <p:spPr bwMode="gray">
          <a:xfrm>
            <a:off x="1" y="0"/>
            <a:ext cx="12436475" cy="6996113"/>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08347" tIns="54174" rIns="108347" bIns="54174" rtlCol="0" anchor="ctr"/>
          <a:lstStyle/>
          <a:p>
            <a:pPr algn="ctr"/>
            <a:endParaRPr lang="en-US" dirty="0">
              <a:solidFill>
                <a:prstClr val="black"/>
              </a:solidFill>
            </a:endParaRPr>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409568" y="2740145"/>
            <a:ext cx="7617341" cy="1515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688766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385614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9118815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9529100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402079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1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194045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06209468"/>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400069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54211" y="733622"/>
            <a:ext cx="1118635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3" name="Text Placeholder 4"/>
          <p:cNvSpPr>
            <a:spLocks noGrp="1"/>
          </p:cNvSpPr>
          <p:nvPr>
            <p:ph type="body" sz="quarter" idx="10" hasCustomPrompt="1"/>
          </p:nvPr>
        </p:nvSpPr>
        <p:spPr bwMode="gray">
          <a:xfrm>
            <a:off x="654210" y="2011384"/>
            <a:ext cx="11186351" cy="1615827"/>
          </a:xfrm>
        </p:spPr>
        <p:txBody>
          <a:bodyPr wrap="square">
            <a:spAutoFit/>
          </a:bodyPr>
          <a:lstStyle>
            <a:lvl1pPr algn="l" rtl="0" eaLnBrk="1" latinLnBrk="0" hangingPunct="1">
              <a:spcBef>
                <a:spcPts val="0"/>
              </a:spcBef>
              <a:spcAft>
                <a:spcPts val="0"/>
              </a:spcAft>
              <a:buClr>
                <a:schemeClr val="bg2"/>
              </a:buClr>
              <a:buSzPct val="120000"/>
              <a:defRPr lang="en-US" sz="21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1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5pPr>
            <a:lvl6pPr marL="1700450" indent="-338585">
              <a:spcBef>
                <a:spcPts val="0"/>
              </a:spcBef>
              <a:spcAft>
                <a:spcPts val="0"/>
              </a:spcAft>
              <a:buClr>
                <a:schemeClr val="tx2"/>
              </a:buClr>
              <a:buSzPct val="70000"/>
              <a:buFont typeface="Wingdings" pitchFamily="2" charset="2"/>
              <a:buChar char="§"/>
              <a:defRPr lang="en-US" sz="2100" kern="1200" dirty="0" smtClean="0">
                <a:solidFill>
                  <a:schemeClr val="tx1"/>
                </a:solidFill>
                <a:latin typeface="Arial" pitchFamily="34" charset="0"/>
                <a:ea typeface="+mn-ea"/>
                <a:cs typeface="Arial" pitchFamily="34" charset="0"/>
              </a:defRPr>
            </a:lvl6pPr>
            <a:lvl7pPr marL="2031511" indent="-323537">
              <a:spcBef>
                <a:spcPts val="0"/>
              </a:spcBef>
              <a:spcAft>
                <a:spcPts val="0"/>
              </a:spcAft>
              <a:buClr>
                <a:schemeClr val="tx2"/>
              </a:buClr>
              <a:buSzPct val="70000"/>
              <a:buFont typeface="Arial" pitchFamily="34" charset="0"/>
              <a:buChar char="–"/>
              <a:defRPr sz="2100" baseline="0">
                <a:solidFill>
                  <a:schemeClr val="tx1"/>
                </a:solidFill>
                <a:latin typeface="+mn-lt"/>
                <a:cs typeface="Arial" pitchFamily="34" charset="0"/>
              </a:defRPr>
            </a:lvl7pPr>
            <a:lvl8pPr marL="1896077" indent="-270868">
              <a:spcBef>
                <a:spcPts val="0"/>
              </a:spcBef>
              <a:spcAft>
                <a:spcPts val="0"/>
              </a:spcAft>
              <a:buSzPct val="70000"/>
              <a:defRPr sz="2100" baseline="0">
                <a:latin typeface="Arial" pitchFamily="34" charset="0"/>
                <a:cs typeface="Arial" pitchFamily="34" charset="0"/>
              </a:defRPr>
            </a:lvl8pPr>
            <a:lvl9pPr marL="2161303" indent="-265226">
              <a:spcBef>
                <a:spcPts val="0"/>
              </a:spcBef>
              <a:spcAft>
                <a:spcPts val="0"/>
              </a:spcAft>
              <a:buSzPct val="70000"/>
              <a:buFont typeface="Arial" pitchFamily="34" charset="0"/>
              <a:buChar char="–"/>
              <a:defRPr sz="2100">
                <a:latin typeface="Arial" pitchFamily="34" charset="0"/>
                <a:cs typeface="Arial" pitchFamily="34" charset="0"/>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4" name="Text Placeholder 41"/>
          <p:cNvSpPr>
            <a:spLocks noGrp="1"/>
          </p:cNvSpPr>
          <p:nvPr>
            <p:ph type="body" sz="quarter" idx="13"/>
          </p:nvPr>
        </p:nvSpPr>
        <p:spPr bwMode="gray">
          <a:xfrm>
            <a:off x="654210" y="1296039"/>
            <a:ext cx="11186351" cy="323165"/>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
        <p:nvSpPr>
          <p:cNvPr id="5" name="Text Placeholder 41"/>
          <p:cNvSpPr>
            <a:spLocks noGrp="1"/>
          </p:cNvSpPr>
          <p:nvPr>
            <p:ph type="body" sz="quarter" idx="13"/>
          </p:nvPr>
        </p:nvSpPr>
        <p:spPr bwMode="gray">
          <a:xfrm>
            <a:off x="654210" y="1296039"/>
            <a:ext cx="11186351" cy="323165"/>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04333989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984023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1160676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2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54211" y="733622"/>
            <a:ext cx="1118635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3" name="Text Placeholder 4"/>
          <p:cNvSpPr>
            <a:spLocks noGrp="1"/>
          </p:cNvSpPr>
          <p:nvPr>
            <p:ph type="body" sz="quarter" idx="10" hasCustomPrompt="1"/>
          </p:nvPr>
        </p:nvSpPr>
        <p:spPr bwMode="gray">
          <a:xfrm>
            <a:off x="654210" y="2011384"/>
            <a:ext cx="11186351" cy="1615827"/>
          </a:xfrm>
        </p:spPr>
        <p:txBody>
          <a:bodyPr wrap="square">
            <a:spAutoFit/>
          </a:bodyPr>
          <a:lstStyle>
            <a:lvl1pPr algn="l" rtl="0" eaLnBrk="1" latinLnBrk="0" hangingPunct="1">
              <a:spcBef>
                <a:spcPts val="0"/>
              </a:spcBef>
              <a:spcAft>
                <a:spcPts val="0"/>
              </a:spcAft>
              <a:buClr>
                <a:schemeClr val="bg2"/>
              </a:buClr>
              <a:buSzPct val="120000"/>
              <a:defRPr lang="en-US" sz="21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1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5pPr>
            <a:lvl6pPr marL="1700450" indent="-338585">
              <a:spcBef>
                <a:spcPts val="0"/>
              </a:spcBef>
              <a:spcAft>
                <a:spcPts val="0"/>
              </a:spcAft>
              <a:buClr>
                <a:schemeClr val="tx2"/>
              </a:buClr>
              <a:buSzPct val="70000"/>
              <a:buFont typeface="Wingdings" pitchFamily="2" charset="2"/>
              <a:buChar char="§"/>
              <a:defRPr lang="en-US" sz="2100" kern="1200" dirty="0" smtClean="0">
                <a:solidFill>
                  <a:schemeClr val="tx1"/>
                </a:solidFill>
                <a:latin typeface="Arial" pitchFamily="34" charset="0"/>
                <a:ea typeface="+mn-ea"/>
                <a:cs typeface="Arial" pitchFamily="34" charset="0"/>
              </a:defRPr>
            </a:lvl6pPr>
            <a:lvl7pPr marL="2031511" indent="-323537">
              <a:spcBef>
                <a:spcPts val="0"/>
              </a:spcBef>
              <a:spcAft>
                <a:spcPts val="0"/>
              </a:spcAft>
              <a:buClr>
                <a:schemeClr val="tx2"/>
              </a:buClr>
              <a:buSzPct val="70000"/>
              <a:buFont typeface="Arial" pitchFamily="34" charset="0"/>
              <a:buChar char="–"/>
              <a:defRPr sz="2100" baseline="0">
                <a:solidFill>
                  <a:schemeClr val="tx1"/>
                </a:solidFill>
                <a:latin typeface="+mn-lt"/>
                <a:cs typeface="Arial" pitchFamily="34" charset="0"/>
              </a:defRPr>
            </a:lvl7pPr>
            <a:lvl8pPr marL="1896077" indent="-270868">
              <a:spcBef>
                <a:spcPts val="0"/>
              </a:spcBef>
              <a:spcAft>
                <a:spcPts val="0"/>
              </a:spcAft>
              <a:buSzPct val="70000"/>
              <a:defRPr sz="2100" baseline="0">
                <a:latin typeface="Arial" pitchFamily="34" charset="0"/>
                <a:cs typeface="Arial" pitchFamily="34" charset="0"/>
              </a:defRPr>
            </a:lvl8pPr>
            <a:lvl9pPr marL="2161303" indent="-265226">
              <a:spcBef>
                <a:spcPts val="0"/>
              </a:spcBef>
              <a:spcAft>
                <a:spcPts val="0"/>
              </a:spcAft>
              <a:buSzPct val="70000"/>
              <a:buFont typeface="Arial" pitchFamily="34" charset="0"/>
              <a:buChar char="–"/>
              <a:defRPr sz="2100">
                <a:latin typeface="Arial" pitchFamily="34" charset="0"/>
                <a:cs typeface="Arial" pitchFamily="34" charset="0"/>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4" name="Text Placeholder 41"/>
          <p:cNvSpPr>
            <a:spLocks noGrp="1"/>
          </p:cNvSpPr>
          <p:nvPr>
            <p:ph type="body" sz="quarter" idx="13"/>
          </p:nvPr>
        </p:nvSpPr>
        <p:spPr bwMode="gray">
          <a:xfrm>
            <a:off x="654210" y="1296039"/>
            <a:ext cx="11186351" cy="323165"/>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16697043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5813119"/>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3_Content slide with subtitle">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a:fillRect/>
          </a:stretch>
        </p:blipFill>
        <p:spPr bwMode="auto">
          <a:xfrm>
            <a:off x="-4319" y="0"/>
            <a:ext cx="12447272" cy="699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Ridge.pdf"/>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bwMode="ltGray">
          <a:xfrm>
            <a:off x="624" y="0"/>
            <a:ext cx="3087527" cy="842125"/>
          </a:xfrm>
          <a:prstGeom prst="rect">
            <a:avLst/>
          </a:prstGeom>
        </p:spPr>
      </p:pic>
    </p:spTree>
    <p:extLst>
      <p:ext uri="{BB962C8B-B14F-4D97-AF65-F5344CB8AC3E}">
        <p14:creationId xmlns:p14="http://schemas.microsoft.com/office/powerpoint/2010/main" val="394148961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4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54211" y="733622"/>
            <a:ext cx="1118635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3" name="Text Placeholder 4"/>
          <p:cNvSpPr>
            <a:spLocks noGrp="1"/>
          </p:cNvSpPr>
          <p:nvPr>
            <p:ph type="body" sz="quarter" idx="10" hasCustomPrompt="1"/>
          </p:nvPr>
        </p:nvSpPr>
        <p:spPr bwMode="gray">
          <a:xfrm>
            <a:off x="654210" y="2011384"/>
            <a:ext cx="11186351" cy="1615827"/>
          </a:xfrm>
        </p:spPr>
        <p:txBody>
          <a:bodyPr wrap="square">
            <a:spAutoFit/>
          </a:bodyPr>
          <a:lstStyle>
            <a:lvl1pPr algn="l" rtl="0" eaLnBrk="1" latinLnBrk="0" hangingPunct="1">
              <a:spcBef>
                <a:spcPts val="0"/>
              </a:spcBef>
              <a:spcAft>
                <a:spcPts val="0"/>
              </a:spcAft>
              <a:buClr>
                <a:schemeClr val="bg2"/>
              </a:buClr>
              <a:buSzPct val="120000"/>
              <a:defRPr lang="en-US" sz="21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1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5pPr>
            <a:lvl6pPr marL="1700450" indent="-338585">
              <a:spcBef>
                <a:spcPts val="0"/>
              </a:spcBef>
              <a:spcAft>
                <a:spcPts val="0"/>
              </a:spcAft>
              <a:buClr>
                <a:schemeClr val="tx2"/>
              </a:buClr>
              <a:buSzPct val="70000"/>
              <a:buFont typeface="Wingdings" pitchFamily="2" charset="2"/>
              <a:buChar char="§"/>
              <a:defRPr lang="en-US" sz="2100" kern="1200" dirty="0" smtClean="0">
                <a:solidFill>
                  <a:schemeClr val="tx1"/>
                </a:solidFill>
                <a:latin typeface="Arial" pitchFamily="34" charset="0"/>
                <a:ea typeface="+mn-ea"/>
                <a:cs typeface="Arial" pitchFamily="34" charset="0"/>
              </a:defRPr>
            </a:lvl6pPr>
            <a:lvl7pPr marL="2031511" indent="-323537">
              <a:spcBef>
                <a:spcPts val="0"/>
              </a:spcBef>
              <a:spcAft>
                <a:spcPts val="0"/>
              </a:spcAft>
              <a:buClr>
                <a:schemeClr val="tx2"/>
              </a:buClr>
              <a:buSzPct val="70000"/>
              <a:buFont typeface="Arial" pitchFamily="34" charset="0"/>
              <a:buChar char="–"/>
              <a:defRPr sz="2100" baseline="0">
                <a:solidFill>
                  <a:schemeClr val="tx1"/>
                </a:solidFill>
                <a:latin typeface="+mn-lt"/>
                <a:cs typeface="Arial" pitchFamily="34" charset="0"/>
              </a:defRPr>
            </a:lvl7pPr>
            <a:lvl8pPr marL="1896077" indent="-270868">
              <a:spcBef>
                <a:spcPts val="0"/>
              </a:spcBef>
              <a:spcAft>
                <a:spcPts val="0"/>
              </a:spcAft>
              <a:buSzPct val="70000"/>
              <a:defRPr sz="2100" baseline="0">
                <a:latin typeface="Arial" pitchFamily="34" charset="0"/>
                <a:cs typeface="Arial" pitchFamily="34" charset="0"/>
              </a:defRPr>
            </a:lvl8pPr>
            <a:lvl9pPr marL="2161303" indent="-265226">
              <a:spcBef>
                <a:spcPts val="0"/>
              </a:spcBef>
              <a:spcAft>
                <a:spcPts val="0"/>
              </a:spcAft>
              <a:buSzPct val="70000"/>
              <a:buFont typeface="Arial" pitchFamily="34" charset="0"/>
              <a:buChar char="–"/>
              <a:defRPr sz="2100">
                <a:latin typeface="Arial" pitchFamily="34" charset="0"/>
                <a:cs typeface="Arial" pitchFamily="34" charset="0"/>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4" name="Text Placeholder 41"/>
          <p:cNvSpPr>
            <a:spLocks noGrp="1"/>
          </p:cNvSpPr>
          <p:nvPr>
            <p:ph type="body" sz="quarter" idx="13"/>
          </p:nvPr>
        </p:nvSpPr>
        <p:spPr bwMode="gray">
          <a:xfrm>
            <a:off x="654210" y="1296039"/>
            <a:ext cx="11186351" cy="323165"/>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43957672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10_Custom Layout">
    <p:spTree>
      <p:nvGrpSpPr>
        <p:cNvPr id="1" name=""/>
        <p:cNvGrpSpPr/>
        <p:nvPr/>
      </p:nvGrpSpPr>
      <p:grpSpPr>
        <a:xfrm>
          <a:off x="0" y="0"/>
          <a:ext cx="0" cy="0"/>
          <a:chOff x="0" y="0"/>
          <a:chExt cx="0" cy="0"/>
        </a:xfrm>
      </p:grpSpPr>
      <p:pic>
        <p:nvPicPr>
          <p:cNvPr id="3" name="Picture 2" descr="http://www.pcbuniverse.com/blog/wp-content/uploads/2010/08/printed-circuit-board-04.jpg"/>
          <p:cNvPicPr>
            <a:picLocks noChangeArrowheads="1"/>
          </p:cNvPicPr>
          <p:nvPr/>
        </p:nvPicPr>
        <p:blipFill>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a:fillRect/>
          </a:stretch>
        </p:blipFill>
        <p:spPr bwMode="auto">
          <a:xfrm>
            <a:off x="1092" y="0"/>
            <a:ext cx="12436475" cy="69961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335621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795" y="2"/>
            <a:ext cx="12425681" cy="2425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bwMode="gray">
          <a:xfrm>
            <a:off x="654211" y="741718"/>
            <a:ext cx="1118851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7" name="Text Placeholder 41"/>
          <p:cNvSpPr>
            <a:spLocks noGrp="1"/>
          </p:cNvSpPr>
          <p:nvPr>
            <p:ph type="body" sz="quarter" idx="13"/>
          </p:nvPr>
        </p:nvSpPr>
        <p:spPr bwMode="gray">
          <a:xfrm>
            <a:off x="654210" y="1296039"/>
            <a:ext cx="11186351" cy="323165"/>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pic>
        <p:nvPicPr>
          <p:cNvPr id="8" name="Picture 7" descr="Ridge.pdf"/>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ltGray">
          <a:xfrm>
            <a:off x="624" y="0"/>
            <a:ext cx="3087527" cy="842125"/>
          </a:xfrm>
          <a:prstGeom prst="rect">
            <a:avLst/>
          </a:prstGeom>
        </p:spPr>
      </p:pic>
    </p:spTree>
    <p:extLst>
      <p:ext uri="{BB962C8B-B14F-4D97-AF65-F5344CB8AC3E}">
        <p14:creationId xmlns:p14="http://schemas.microsoft.com/office/powerpoint/2010/main" val="187573644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email"/>
          <a:stretch>
            <a:fillRect/>
          </a:stretch>
        </p:blipFill>
        <p:spPr bwMode="ltGray">
          <a:xfrm>
            <a:off x="1091" y="1"/>
            <a:ext cx="5397876" cy="1472274"/>
          </a:xfrm>
          <a:prstGeom prst="rect">
            <a:avLst/>
          </a:prstGeom>
        </p:spPr>
      </p:pic>
      <p:sp>
        <p:nvSpPr>
          <p:cNvPr id="20" name="TextBox 20"/>
          <p:cNvSpPr txBox="1">
            <a:spLocks noChangeArrowheads="1"/>
          </p:cNvSpPr>
          <p:nvPr/>
        </p:nvSpPr>
        <p:spPr bwMode="gray">
          <a:xfrm>
            <a:off x="654211" y="6762912"/>
            <a:ext cx="2720296" cy="138499"/>
          </a:xfrm>
          <a:prstGeom prst="rect">
            <a:avLst/>
          </a:prstGeom>
          <a:noFill/>
          <a:ln w="9525">
            <a:noFill/>
            <a:miter lim="800000"/>
            <a:headEnd/>
            <a:tailEnd/>
          </a:ln>
        </p:spPr>
        <p:txBody>
          <a:bodyPr wrap="none" lIns="0" tIns="0" rIns="0" bIns="0">
            <a:spAutoFit/>
          </a:bodyPr>
          <a:lstStyle/>
          <a:p>
            <a:pPr>
              <a:defRPr/>
            </a:pPr>
            <a:r>
              <a:rPr lang="en-US" sz="900" dirty="0">
                <a:solidFill>
                  <a:srgbClr val="6D6E71"/>
                </a:solidFill>
                <a:cs typeface="Arial" pitchFamily="34" charset="0"/>
              </a:rPr>
              <a:t>Copyright © </a:t>
            </a:r>
            <a:r>
              <a:rPr lang="en-US" sz="900" dirty="0" smtClean="0">
                <a:solidFill>
                  <a:srgbClr val="6D6E71"/>
                </a:solidFill>
                <a:cs typeface="Arial" pitchFamily="34" charset="0"/>
              </a:rPr>
              <a:t>2017 </a:t>
            </a:r>
            <a:r>
              <a:rPr lang="en-US" sz="900" dirty="0">
                <a:solidFill>
                  <a:srgbClr val="6D6E71"/>
                </a:solidFill>
                <a:cs typeface="Arial" pitchFamily="34" charset="0"/>
              </a:rPr>
              <a:t>Tech Mahindra. All rights reserved.</a:t>
            </a:r>
          </a:p>
        </p:txBody>
      </p:sp>
      <p:pic>
        <p:nvPicPr>
          <p:cNvPr id="7" name="Picture 6" descr="Mahindra Logo.png"/>
          <p:cNvPicPr>
            <a:picLocks noChangeAspect="1"/>
          </p:cNvPicPr>
          <p:nvPr/>
        </p:nvPicPr>
        <p:blipFill>
          <a:blip r:embed="rId3" cstate="email"/>
          <a:stretch>
            <a:fillRect/>
          </a:stretch>
        </p:blipFill>
        <p:spPr bwMode="gray">
          <a:xfrm>
            <a:off x="8240542" y="486242"/>
            <a:ext cx="3355705" cy="669776"/>
          </a:xfrm>
          <a:prstGeom prst="rect">
            <a:avLst/>
          </a:prstGeom>
        </p:spPr>
      </p:pic>
    </p:spTree>
    <p:extLst>
      <p:ext uri="{BB962C8B-B14F-4D97-AF65-F5344CB8AC3E}">
        <p14:creationId xmlns:p14="http://schemas.microsoft.com/office/powerpoint/2010/main" val="56642278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85137" y="4135340"/>
            <a:ext cx="7496430" cy="282577"/>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541736" indent="0" algn="ctr">
              <a:buNone/>
              <a:defRPr>
                <a:solidFill>
                  <a:schemeClr val="tx1">
                    <a:tint val="75000"/>
                  </a:schemeClr>
                </a:solidFill>
              </a:defRPr>
            </a:lvl2pPr>
            <a:lvl3pPr marL="1083473" indent="0" algn="ctr">
              <a:buNone/>
              <a:defRPr>
                <a:solidFill>
                  <a:schemeClr val="tx1">
                    <a:tint val="75000"/>
                  </a:schemeClr>
                </a:solidFill>
              </a:defRPr>
            </a:lvl3pPr>
            <a:lvl4pPr marL="1625209" indent="0" algn="ctr">
              <a:buNone/>
              <a:defRPr>
                <a:solidFill>
                  <a:schemeClr val="tx1">
                    <a:tint val="75000"/>
                  </a:schemeClr>
                </a:solidFill>
              </a:defRPr>
            </a:lvl4pPr>
            <a:lvl5pPr marL="2166945" indent="0" algn="ctr">
              <a:buNone/>
              <a:defRPr>
                <a:solidFill>
                  <a:schemeClr val="tx1">
                    <a:tint val="75000"/>
                  </a:schemeClr>
                </a:solidFill>
              </a:defRPr>
            </a:lvl5pPr>
            <a:lvl6pPr marL="2708681" indent="0" algn="ctr">
              <a:buNone/>
              <a:defRPr>
                <a:solidFill>
                  <a:schemeClr val="tx1">
                    <a:tint val="75000"/>
                  </a:schemeClr>
                </a:solidFill>
              </a:defRPr>
            </a:lvl6pPr>
            <a:lvl7pPr marL="3250418" indent="0" algn="ctr">
              <a:buNone/>
              <a:defRPr>
                <a:solidFill>
                  <a:schemeClr val="tx1">
                    <a:tint val="75000"/>
                  </a:schemeClr>
                </a:solidFill>
              </a:defRPr>
            </a:lvl7pPr>
            <a:lvl8pPr marL="3792154" indent="0" algn="ctr">
              <a:buNone/>
              <a:defRPr>
                <a:solidFill>
                  <a:schemeClr val="tx1">
                    <a:tint val="75000"/>
                  </a:schemeClr>
                </a:solidFill>
              </a:defRPr>
            </a:lvl8pPr>
            <a:lvl9pPr marL="4333890" indent="0" algn="ctr">
              <a:buNone/>
              <a:defRPr>
                <a:solidFill>
                  <a:schemeClr val="tx1">
                    <a:tint val="75000"/>
                  </a:schemeClr>
                </a:solidFill>
              </a:defRPr>
            </a:lvl9pPr>
          </a:lstStyle>
          <a:p>
            <a:r>
              <a:rPr lang="en-US" dirty="0"/>
              <a:t>Click to Edit Master Subtitle Style</a:t>
            </a:r>
          </a:p>
        </p:txBody>
      </p:sp>
      <p:sp>
        <p:nvSpPr>
          <p:cNvPr id="9" name="Title 8"/>
          <p:cNvSpPr>
            <a:spLocks noGrp="1"/>
          </p:cNvSpPr>
          <p:nvPr>
            <p:ph type="title" hasCustomPrompt="1"/>
          </p:nvPr>
        </p:nvSpPr>
        <p:spPr bwMode="gray">
          <a:xfrm>
            <a:off x="2485137" y="2228392"/>
            <a:ext cx="7496430" cy="1446550"/>
          </a:xfrm>
        </p:spPr>
        <p:txBody>
          <a:bodyPr wrap="square">
            <a:spAutoFit/>
          </a:bodyPr>
          <a:lstStyle>
            <a:lvl1pPr algn="l">
              <a:defRPr sz="4700" b="1">
                <a:solidFill>
                  <a:schemeClr val="bg2"/>
                </a:solidFill>
                <a:latin typeface="Arial" pitchFamily="34" charset="0"/>
                <a:cs typeface="Arial" pitchFamily="34" charset="0"/>
              </a:defRPr>
            </a:lvl1pPr>
          </a:lstStyle>
          <a:p>
            <a:r>
              <a:rPr lang="en-US" dirty="0"/>
              <a:t>Click to Edit Master Title Style</a:t>
            </a:r>
          </a:p>
        </p:txBody>
      </p:sp>
      <p:sp>
        <p:nvSpPr>
          <p:cNvPr id="10" name="TextBox 20"/>
          <p:cNvSpPr txBox="1">
            <a:spLocks noChangeArrowheads="1"/>
          </p:cNvSpPr>
          <p:nvPr/>
        </p:nvSpPr>
        <p:spPr bwMode="gray">
          <a:xfrm>
            <a:off x="654211" y="6762912"/>
            <a:ext cx="2720296" cy="138499"/>
          </a:xfrm>
          <a:prstGeom prst="rect">
            <a:avLst/>
          </a:prstGeom>
          <a:noFill/>
          <a:ln w="9525">
            <a:noFill/>
            <a:miter lim="800000"/>
            <a:headEnd/>
            <a:tailEnd/>
          </a:ln>
        </p:spPr>
        <p:txBody>
          <a:bodyPr wrap="none" lIns="0" tIns="0" rIns="0" bIns="0">
            <a:spAutoFit/>
          </a:bodyPr>
          <a:lstStyle/>
          <a:p>
            <a:pPr>
              <a:defRPr/>
            </a:pPr>
            <a:r>
              <a:rPr lang="en-US" sz="900" dirty="0">
                <a:solidFill>
                  <a:srgbClr val="6D6E71"/>
                </a:solidFill>
                <a:cs typeface="Arial" pitchFamily="34" charset="0"/>
              </a:rPr>
              <a:t>Copyright © </a:t>
            </a:r>
            <a:r>
              <a:rPr lang="en-US" sz="900" dirty="0" smtClean="0">
                <a:solidFill>
                  <a:srgbClr val="6D6E71"/>
                </a:solidFill>
                <a:cs typeface="Arial" pitchFamily="34" charset="0"/>
              </a:rPr>
              <a:t>2017 </a:t>
            </a:r>
            <a:r>
              <a:rPr lang="en-US" sz="900" dirty="0">
                <a:solidFill>
                  <a:srgbClr val="6D6E71"/>
                </a:solidFill>
                <a:cs typeface="Arial" pitchFamily="34" charset="0"/>
              </a:rPr>
              <a:t>Tech Mahindra. All rights reserved.</a:t>
            </a:r>
          </a:p>
        </p:txBody>
      </p:sp>
      <p:pic>
        <p:nvPicPr>
          <p:cNvPr id="12" name="Picture 11" descr="ridge4.png"/>
          <p:cNvPicPr>
            <a:picLocks noChangeAspect="1"/>
          </p:cNvPicPr>
          <p:nvPr/>
        </p:nvPicPr>
        <p:blipFill>
          <a:blip r:embed="rId2" cstate="email"/>
          <a:stretch>
            <a:fillRect/>
          </a:stretch>
        </p:blipFill>
        <p:spPr bwMode="ltGray">
          <a:xfrm>
            <a:off x="1091" y="1"/>
            <a:ext cx="5397876" cy="1472274"/>
          </a:xfrm>
          <a:prstGeom prst="rect">
            <a:avLst/>
          </a:prstGeom>
        </p:spPr>
      </p:pic>
      <p:pic>
        <p:nvPicPr>
          <p:cNvPr id="7" name="Picture 6" descr="Mahindra Logo.png"/>
          <p:cNvPicPr>
            <a:picLocks noChangeAspect="1"/>
          </p:cNvPicPr>
          <p:nvPr/>
        </p:nvPicPr>
        <p:blipFill>
          <a:blip r:embed="rId3" cstate="email"/>
          <a:stretch>
            <a:fillRect/>
          </a:stretch>
        </p:blipFill>
        <p:spPr bwMode="gray">
          <a:xfrm>
            <a:off x="8240542" y="486242"/>
            <a:ext cx="3355705" cy="669776"/>
          </a:xfrm>
          <a:prstGeom prst="rect">
            <a:avLst/>
          </a:prstGeom>
        </p:spPr>
      </p:pic>
    </p:spTree>
    <p:extLst>
      <p:ext uri="{BB962C8B-B14F-4D97-AF65-F5344CB8AC3E}">
        <p14:creationId xmlns:p14="http://schemas.microsoft.com/office/powerpoint/2010/main" val="19147746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54211" y="741718"/>
            <a:ext cx="1118851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4" name="Text Placeholder 4"/>
          <p:cNvSpPr>
            <a:spLocks noGrp="1"/>
          </p:cNvSpPr>
          <p:nvPr>
            <p:ph type="body" sz="quarter" idx="10" hasCustomPrompt="1"/>
          </p:nvPr>
        </p:nvSpPr>
        <p:spPr bwMode="gray">
          <a:xfrm>
            <a:off x="654210" y="2011384"/>
            <a:ext cx="11186351" cy="2154436"/>
          </a:xfrm>
        </p:spPr>
        <p:txBody>
          <a:bodyPr wrap="square">
            <a:spAutoFit/>
          </a:bodyPr>
          <a:lstStyle>
            <a:lvl1pPr>
              <a:spcBef>
                <a:spcPts val="0"/>
              </a:spcBef>
              <a:spcAft>
                <a:spcPts val="0"/>
              </a:spcAft>
              <a:defRPr lang="en-US" sz="2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800" b="0" kern="1200" baseline="0" dirty="0" smtClean="0">
                <a:solidFill>
                  <a:schemeClr val="tx1"/>
                </a:solidFill>
                <a:latin typeface="Arial" pitchFamily="34" charset="0"/>
                <a:ea typeface="+mn-ea"/>
                <a:cs typeface="Arial" pitchFamily="34" charset="0"/>
              </a:defRPr>
            </a:lvl5pPr>
            <a:lvl6pPr marL="1700450" indent="-338585">
              <a:spcBef>
                <a:spcPts val="0"/>
              </a:spcBef>
              <a:spcAft>
                <a:spcPts val="0"/>
              </a:spcAft>
              <a:buClr>
                <a:schemeClr val="tx2"/>
              </a:buClr>
              <a:buSzPct val="70000"/>
              <a:buFont typeface="Wingdings" pitchFamily="2" charset="2"/>
              <a:buChar char="§"/>
              <a:defRPr lang="en-US" sz="2800" kern="1200" dirty="0" smtClean="0">
                <a:solidFill>
                  <a:schemeClr val="tx1"/>
                </a:solidFill>
                <a:latin typeface="Arial" pitchFamily="34" charset="0"/>
                <a:ea typeface="+mn-ea"/>
                <a:cs typeface="Arial" pitchFamily="34" charset="0"/>
              </a:defRPr>
            </a:lvl6pPr>
            <a:lvl7pPr marL="2031511" indent="-323537">
              <a:spcBef>
                <a:spcPts val="0"/>
              </a:spcBef>
              <a:spcAft>
                <a:spcPts val="0"/>
              </a:spcAft>
              <a:buClr>
                <a:schemeClr val="tx2"/>
              </a:buClr>
              <a:buSzPct val="70000"/>
              <a:buFont typeface="Arial" pitchFamily="34" charset="0"/>
              <a:buChar char="–"/>
              <a:defRPr sz="2100" baseline="0">
                <a:solidFill>
                  <a:schemeClr val="tx1"/>
                </a:solidFill>
                <a:latin typeface="+mn-lt"/>
                <a:cs typeface="Arial" pitchFamily="34" charset="0"/>
              </a:defRPr>
            </a:lvl7pPr>
            <a:lvl8pPr marL="1896077" indent="-270868">
              <a:spcBef>
                <a:spcPts val="0"/>
              </a:spcBef>
              <a:spcAft>
                <a:spcPts val="0"/>
              </a:spcAft>
              <a:buSzPct val="70000"/>
              <a:defRPr sz="2100" baseline="0">
                <a:latin typeface="Arial" pitchFamily="34" charset="0"/>
                <a:cs typeface="Arial" pitchFamily="34" charset="0"/>
              </a:defRPr>
            </a:lvl8pPr>
            <a:lvl9pPr marL="2161303" indent="-265226">
              <a:spcBef>
                <a:spcPts val="0"/>
              </a:spcBef>
              <a:spcAft>
                <a:spcPts val="0"/>
              </a:spcAft>
              <a:buSzPct val="70000"/>
              <a:buFont typeface="Arial" pitchFamily="34" charset="0"/>
              <a:buChar char="–"/>
              <a:defRPr sz="2100">
                <a:latin typeface="Arial" pitchFamily="34" charset="0"/>
                <a:cs typeface="Arial" pitchFamily="34" charset="0"/>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Tree>
    <p:extLst>
      <p:ext uri="{BB962C8B-B14F-4D97-AF65-F5344CB8AC3E}">
        <p14:creationId xmlns:p14="http://schemas.microsoft.com/office/powerpoint/2010/main" val="2181857290"/>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2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54211" y="733622"/>
            <a:ext cx="1118635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3" name="Text Placeholder 4"/>
          <p:cNvSpPr>
            <a:spLocks noGrp="1"/>
          </p:cNvSpPr>
          <p:nvPr>
            <p:ph type="body" sz="quarter" idx="10" hasCustomPrompt="1"/>
          </p:nvPr>
        </p:nvSpPr>
        <p:spPr bwMode="gray">
          <a:xfrm>
            <a:off x="654210" y="2011384"/>
            <a:ext cx="11186351" cy="1615827"/>
          </a:xfrm>
        </p:spPr>
        <p:txBody>
          <a:bodyPr wrap="square">
            <a:spAutoFit/>
          </a:bodyPr>
          <a:lstStyle>
            <a:lvl1pPr algn="l" rtl="0" eaLnBrk="1" latinLnBrk="0" hangingPunct="1">
              <a:spcBef>
                <a:spcPts val="0"/>
              </a:spcBef>
              <a:spcAft>
                <a:spcPts val="0"/>
              </a:spcAft>
              <a:buClr>
                <a:schemeClr val="bg2"/>
              </a:buClr>
              <a:buSzPct val="120000"/>
              <a:defRPr lang="en-US" sz="21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1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5pPr>
            <a:lvl6pPr marL="1700450" indent="-338585">
              <a:spcBef>
                <a:spcPts val="0"/>
              </a:spcBef>
              <a:spcAft>
                <a:spcPts val="0"/>
              </a:spcAft>
              <a:buClr>
                <a:schemeClr val="tx2"/>
              </a:buClr>
              <a:buSzPct val="70000"/>
              <a:buFont typeface="Wingdings" pitchFamily="2" charset="2"/>
              <a:buChar char="§"/>
              <a:defRPr lang="en-US" sz="2100" kern="1200" dirty="0" smtClean="0">
                <a:solidFill>
                  <a:schemeClr val="tx1"/>
                </a:solidFill>
                <a:latin typeface="Arial" pitchFamily="34" charset="0"/>
                <a:ea typeface="+mn-ea"/>
                <a:cs typeface="Arial" pitchFamily="34" charset="0"/>
              </a:defRPr>
            </a:lvl6pPr>
            <a:lvl7pPr marL="2031511" indent="-323537">
              <a:spcBef>
                <a:spcPts val="0"/>
              </a:spcBef>
              <a:spcAft>
                <a:spcPts val="0"/>
              </a:spcAft>
              <a:buClr>
                <a:schemeClr val="tx2"/>
              </a:buClr>
              <a:buSzPct val="70000"/>
              <a:buFont typeface="Arial" pitchFamily="34" charset="0"/>
              <a:buChar char="–"/>
              <a:defRPr sz="2100" baseline="0">
                <a:solidFill>
                  <a:schemeClr val="tx1"/>
                </a:solidFill>
                <a:latin typeface="+mn-lt"/>
                <a:cs typeface="Arial" pitchFamily="34" charset="0"/>
              </a:defRPr>
            </a:lvl7pPr>
            <a:lvl8pPr marL="1896077" indent="-270868">
              <a:spcBef>
                <a:spcPts val="0"/>
              </a:spcBef>
              <a:spcAft>
                <a:spcPts val="0"/>
              </a:spcAft>
              <a:buSzPct val="70000"/>
              <a:defRPr sz="2100" baseline="0">
                <a:latin typeface="Arial" pitchFamily="34" charset="0"/>
                <a:cs typeface="Arial" pitchFamily="34" charset="0"/>
              </a:defRPr>
            </a:lvl8pPr>
            <a:lvl9pPr marL="2161303" indent="-265226">
              <a:spcBef>
                <a:spcPts val="0"/>
              </a:spcBef>
              <a:spcAft>
                <a:spcPts val="0"/>
              </a:spcAft>
              <a:buSzPct val="70000"/>
              <a:buFont typeface="Arial" pitchFamily="34" charset="0"/>
              <a:buChar char="–"/>
              <a:defRPr sz="2100">
                <a:latin typeface="Arial" pitchFamily="34" charset="0"/>
                <a:cs typeface="Arial" pitchFamily="34" charset="0"/>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Tree>
    <p:extLst>
      <p:ext uri="{BB962C8B-B14F-4D97-AF65-F5344CB8AC3E}">
        <p14:creationId xmlns:p14="http://schemas.microsoft.com/office/powerpoint/2010/main" val="107226763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5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54211" y="733622"/>
            <a:ext cx="1118635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3" name="Text Placeholder 4"/>
          <p:cNvSpPr>
            <a:spLocks noGrp="1"/>
          </p:cNvSpPr>
          <p:nvPr>
            <p:ph type="body" sz="quarter" idx="10" hasCustomPrompt="1"/>
          </p:nvPr>
        </p:nvSpPr>
        <p:spPr bwMode="gray">
          <a:xfrm>
            <a:off x="654210" y="2011384"/>
            <a:ext cx="11186351" cy="1615827"/>
          </a:xfrm>
        </p:spPr>
        <p:txBody>
          <a:bodyPr wrap="square">
            <a:spAutoFit/>
          </a:bodyPr>
          <a:lstStyle>
            <a:lvl1pPr algn="l" rtl="0" eaLnBrk="1" latinLnBrk="0" hangingPunct="1">
              <a:spcBef>
                <a:spcPts val="0"/>
              </a:spcBef>
              <a:spcAft>
                <a:spcPts val="0"/>
              </a:spcAft>
              <a:buClr>
                <a:schemeClr val="bg2"/>
              </a:buClr>
              <a:buSzPct val="120000"/>
              <a:defRPr lang="en-US" sz="21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1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5pPr>
            <a:lvl6pPr marL="1700450" indent="-338585">
              <a:spcBef>
                <a:spcPts val="0"/>
              </a:spcBef>
              <a:spcAft>
                <a:spcPts val="0"/>
              </a:spcAft>
              <a:buClr>
                <a:schemeClr val="tx2"/>
              </a:buClr>
              <a:buSzPct val="70000"/>
              <a:buFont typeface="Wingdings" pitchFamily="2" charset="2"/>
              <a:buChar char="§"/>
              <a:defRPr lang="en-US" sz="2100" kern="1200" dirty="0" smtClean="0">
                <a:solidFill>
                  <a:schemeClr val="tx1"/>
                </a:solidFill>
                <a:latin typeface="Arial" pitchFamily="34" charset="0"/>
                <a:ea typeface="+mn-ea"/>
                <a:cs typeface="Arial" pitchFamily="34" charset="0"/>
              </a:defRPr>
            </a:lvl6pPr>
            <a:lvl7pPr marL="2031511" indent="-323537">
              <a:spcBef>
                <a:spcPts val="0"/>
              </a:spcBef>
              <a:spcAft>
                <a:spcPts val="0"/>
              </a:spcAft>
              <a:buClr>
                <a:schemeClr val="tx2"/>
              </a:buClr>
              <a:buSzPct val="70000"/>
              <a:buFont typeface="Arial" pitchFamily="34" charset="0"/>
              <a:buChar char="–"/>
              <a:defRPr sz="2100" baseline="0">
                <a:solidFill>
                  <a:schemeClr val="tx1"/>
                </a:solidFill>
                <a:latin typeface="+mn-lt"/>
                <a:cs typeface="Arial" pitchFamily="34" charset="0"/>
              </a:defRPr>
            </a:lvl7pPr>
            <a:lvl8pPr marL="1896077" indent="-270868">
              <a:spcBef>
                <a:spcPts val="0"/>
              </a:spcBef>
              <a:spcAft>
                <a:spcPts val="0"/>
              </a:spcAft>
              <a:buSzPct val="70000"/>
              <a:defRPr sz="2100" baseline="0">
                <a:latin typeface="Arial" pitchFamily="34" charset="0"/>
                <a:cs typeface="Arial" pitchFamily="34" charset="0"/>
              </a:defRPr>
            </a:lvl8pPr>
            <a:lvl9pPr marL="2161303" indent="-265226">
              <a:spcBef>
                <a:spcPts val="0"/>
              </a:spcBef>
              <a:spcAft>
                <a:spcPts val="0"/>
              </a:spcAft>
              <a:buSzPct val="70000"/>
              <a:buFont typeface="Arial" pitchFamily="34" charset="0"/>
              <a:buChar char="–"/>
              <a:defRPr sz="2100">
                <a:latin typeface="Arial" pitchFamily="34" charset="0"/>
                <a:cs typeface="Arial" pitchFamily="34" charset="0"/>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4" name="Text Placeholder 41"/>
          <p:cNvSpPr>
            <a:spLocks noGrp="1"/>
          </p:cNvSpPr>
          <p:nvPr>
            <p:ph type="body" sz="quarter" idx="13"/>
          </p:nvPr>
        </p:nvSpPr>
        <p:spPr bwMode="gray">
          <a:xfrm>
            <a:off x="654210" y="1296039"/>
            <a:ext cx="11186351" cy="323165"/>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742441792"/>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2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54211" y="741718"/>
            <a:ext cx="1118851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4" name="Text Placeholder 4"/>
          <p:cNvSpPr>
            <a:spLocks noGrp="1"/>
          </p:cNvSpPr>
          <p:nvPr>
            <p:ph type="body" sz="quarter" idx="10" hasCustomPrompt="1"/>
          </p:nvPr>
        </p:nvSpPr>
        <p:spPr bwMode="gray">
          <a:xfrm>
            <a:off x="654210" y="2011384"/>
            <a:ext cx="11186351" cy="2154436"/>
          </a:xfrm>
        </p:spPr>
        <p:txBody>
          <a:bodyPr wrap="square">
            <a:spAutoFit/>
          </a:bodyPr>
          <a:lstStyle>
            <a:lvl1pPr>
              <a:spcBef>
                <a:spcPts val="0"/>
              </a:spcBef>
              <a:spcAft>
                <a:spcPts val="0"/>
              </a:spcAft>
              <a:defRPr lang="en-US" sz="2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800" b="0" kern="1200" baseline="0" dirty="0" smtClean="0">
                <a:solidFill>
                  <a:schemeClr val="tx1"/>
                </a:solidFill>
                <a:latin typeface="Arial" pitchFamily="34" charset="0"/>
                <a:ea typeface="+mn-ea"/>
                <a:cs typeface="Arial" pitchFamily="34" charset="0"/>
              </a:defRPr>
            </a:lvl5pPr>
            <a:lvl6pPr marL="1700450" indent="-338585">
              <a:spcBef>
                <a:spcPts val="0"/>
              </a:spcBef>
              <a:spcAft>
                <a:spcPts val="0"/>
              </a:spcAft>
              <a:buClr>
                <a:schemeClr val="tx2"/>
              </a:buClr>
              <a:buSzPct val="70000"/>
              <a:buFont typeface="Wingdings" pitchFamily="2" charset="2"/>
              <a:buChar char="§"/>
              <a:defRPr lang="en-US" sz="2800" kern="1200" dirty="0" smtClean="0">
                <a:solidFill>
                  <a:schemeClr val="tx1"/>
                </a:solidFill>
                <a:latin typeface="Arial" pitchFamily="34" charset="0"/>
                <a:ea typeface="+mn-ea"/>
                <a:cs typeface="Arial" pitchFamily="34" charset="0"/>
              </a:defRPr>
            </a:lvl6pPr>
            <a:lvl7pPr marL="2031511" indent="-323537">
              <a:spcBef>
                <a:spcPts val="0"/>
              </a:spcBef>
              <a:spcAft>
                <a:spcPts val="0"/>
              </a:spcAft>
              <a:buClr>
                <a:schemeClr val="tx2"/>
              </a:buClr>
              <a:buSzPct val="70000"/>
              <a:buFont typeface="Arial" pitchFamily="34" charset="0"/>
              <a:buChar char="–"/>
              <a:defRPr sz="2100" baseline="0">
                <a:solidFill>
                  <a:schemeClr val="tx1"/>
                </a:solidFill>
                <a:latin typeface="+mn-lt"/>
                <a:cs typeface="Arial" pitchFamily="34" charset="0"/>
              </a:defRPr>
            </a:lvl7pPr>
            <a:lvl8pPr marL="1896077" indent="-270868">
              <a:spcBef>
                <a:spcPts val="0"/>
              </a:spcBef>
              <a:spcAft>
                <a:spcPts val="0"/>
              </a:spcAft>
              <a:buSzPct val="70000"/>
              <a:defRPr sz="2100" baseline="0">
                <a:latin typeface="Arial" pitchFamily="34" charset="0"/>
                <a:cs typeface="Arial" pitchFamily="34" charset="0"/>
              </a:defRPr>
            </a:lvl8pPr>
            <a:lvl9pPr marL="2161303" indent="-265226">
              <a:spcBef>
                <a:spcPts val="0"/>
              </a:spcBef>
              <a:spcAft>
                <a:spcPts val="0"/>
              </a:spcAft>
              <a:buSzPct val="70000"/>
              <a:buFont typeface="Arial" pitchFamily="34" charset="0"/>
              <a:buChar char="–"/>
              <a:defRPr sz="2100">
                <a:latin typeface="Arial" pitchFamily="34" charset="0"/>
                <a:cs typeface="Arial" pitchFamily="34" charset="0"/>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Tree>
    <p:extLst>
      <p:ext uri="{BB962C8B-B14F-4D97-AF65-F5344CB8AC3E}">
        <p14:creationId xmlns:p14="http://schemas.microsoft.com/office/powerpoint/2010/main" val="837584931"/>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54212" y="2011384"/>
            <a:ext cx="5546754" cy="4246252"/>
          </a:xfrm>
        </p:spPr>
        <p:txBody>
          <a:bodyPr>
            <a:noAutofit/>
          </a:bodyPr>
          <a:lstStyle>
            <a:lvl1pPr marL="0" indent="0">
              <a:buNone/>
              <a:defRPr>
                <a:latin typeface="Arial" pitchFamily="34" charset="0"/>
                <a:cs typeface="Arial" pitchFamily="34" charset="0"/>
              </a:defRPr>
            </a:lvl1pPr>
          </a:lstStyle>
          <a:p>
            <a:r>
              <a:rPr lang="en-US" dirty="0"/>
              <a:t>Click icon to add picture</a:t>
            </a:r>
          </a:p>
        </p:txBody>
      </p:sp>
      <p:sp>
        <p:nvSpPr>
          <p:cNvPr id="18" name="Text Placeholder 4"/>
          <p:cNvSpPr>
            <a:spLocks noGrp="1"/>
          </p:cNvSpPr>
          <p:nvPr>
            <p:ph type="body" sz="quarter" idx="19" hasCustomPrompt="1"/>
          </p:nvPr>
        </p:nvSpPr>
        <p:spPr bwMode="gray">
          <a:xfrm>
            <a:off x="6580969" y="2011384"/>
            <a:ext cx="5231523" cy="1615827"/>
          </a:xfrm>
          <a:ln>
            <a:noFill/>
          </a:ln>
        </p:spPr>
        <p:txBody>
          <a:bodyPr wrap="square" lIns="0" tIns="0" rIns="0" bIns="0">
            <a:spAutoFit/>
          </a:bodyPr>
          <a:lstStyle>
            <a:lvl1pPr>
              <a:spcBef>
                <a:spcPts val="0"/>
              </a:spcBef>
              <a:spcAft>
                <a:spcPts val="0"/>
              </a:spcAft>
              <a:defRPr lang="en-US" sz="21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2100" b="0" kern="1200" baseline="0" dirty="0" smtClean="0">
                <a:solidFill>
                  <a:schemeClr val="tx1"/>
                </a:solidFill>
                <a:latin typeface="+mn-lt"/>
                <a:ea typeface="+mn-ea"/>
                <a:cs typeface="Arial" pitchFamily="34" charset="0"/>
              </a:defRPr>
            </a:lvl2pPr>
            <a:lvl3pPr>
              <a:spcBef>
                <a:spcPts val="0"/>
              </a:spcBef>
              <a:spcAft>
                <a:spcPts val="0"/>
              </a:spcAft>
              <a:defRPr lang="en-US" sz="21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21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2100" b="0" kern="1200" baseline="0" dirty="0" smtClean="0">
                <a:solidFill>
                  <a:schemeClr val="tx1"/>
                </a:solidFill>
                <a:latin typeface="Arial" pitchFamily="34" charset="0"/>
                <a:ea typeface="+mn-ea"/>
                <a:cs typeface="Arial" pitchFamily="34" charset="0"/>
              </a:defRPr>
            </a:lvl5pPr>
            <a:lvl6pPr marL="1354341" indent="-276512">
              <a:spcBef>
                <a:spcPts val="0"/>
              </a:spcBef>
              <a:spcAft>
                <a:spcPts val="0"/>
              </a:spcAft>
              <a:buSzPct val="70000"/>
              <a:defRPr lang="en-US" sz="2100" kern="1200" dirty="0" smtClean="0">
                <a:solidFill>
                  <a:schemeClr val="tx1"/>
                </a:solidFill>
                <a:latin typeface="Arial" pitchFamily="34" charset="0"/>
                <a:ea typeface="+mn-ea"/>
                <a:cs typeface="Arial" pitchFamily="34" charset="0"/>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5" name="Title 1"/>
          <p:cNvSpPr>
            <a:spLocks noGrp="1"/>
          </p:cNvSpPr>
          <p:nvPr>
            <p:ph type="title"/>
          </p:nvPr>
        </p:nvSpPr>
        <p:spPr bwMode="gray">
          <a:xfrm>
            <a:off x="654211" y="741718"/>
            <a:ext cx="1118851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7" name="Text Placeholder 41"/>
          <p:cNvSpPr>
            <a:spLocks noGrp="1"/>
          </p:cNvSpPr>
          <p:nvPr>
            <p:ph type="body" sz="quarter" idx="13"/>
          </p:nvPr>
        </p:nvSpPr>
        <p:spPr bwMode="gray">
          <a:xfrm>
            <a:off x="654210" y="1296039"/>
            <a:ext cx="11186351" cy="323165"/>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41040908"/>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2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502410" y="4108497"/>
            <a:ext cx="7513704" cy="323165"/>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1083473" rtl="0" eaLnBrk="1" fontAlgn="base" latinLnBrk="0" hangingPunct="1">
              <a:spcBef>
                <a:spcPts val="0"/>
              </a:spcBef>
              <a:spcAft>
                <a:spcPct val="0"/>
              </a:spcAft>
              <a:buClr>
                <a:schemeClr val="tx2"/>
              </a:buClr>
              <a:buFont typeface="Arial" pitchFamily="34" charset="0"/>
              <a:buNone/>
              <a:defRPr lang="en-US" sz="2100" b="1" kern="1200" baseline="0" dirty="0">
                <a:solidFill>
                  <a:schemeClr val="tx2"/>
                </a:solidFill>
                <a:latin typeface="Arial" pitchFamily="34" charset="0"/>
                <a:ea typeface="+mn-ea"/>
                <a:cs typeface="Arial" pitchFamily="34" charset="0"/>
              </a:defRPr>
            </a:lvl1pPr>
            <a:lvl2pPr marL="541736" indent="0" algn="ctr">
              <a:buNone/>
              <a:defRPr>
                <a:solidFill>
                  <a:schemeClr val="tx1">
                    <a:tint val="75000"/>
                  </a:schemeClr>
                </a:solidFill>
              </a:defRPr>
            </a:lvl2pPr>
            <a:lvl3pPr marL="1083473" indent="0" algn="ctr">
              <a:buNone/>
              <a:defRPr>
                <a:solidFill>
                  <a:schemeClr val="tx1">
                    <a:tint val="75000"/>
                  </a:schemeClr>
                </a:solidFill>
              </a:defRPr>
            </a:lvl3pPr>
            <a:lvl4pPr marL="1625209" indent="0" algn="ctr">
              <a:buNone/>
              <a:defRPr>
                <a:solidFill>
                  <a:schemeClr val="tx1">
                    <a:tint val="75000"/>
                  </a:schemeClr>
                </a:solidFill>
              </a:defRPr>
            </a:lvl4pPr>
            <a:lvl5pPr marL="2166945" indent="0" algn="ctr">
              <a:buNone/>
              <a:defRPr>
                <a:solidFill>
                  <a:schemeClr val="tx1">
                    <a:tint val="75000"/>
                  </a:schemeClr>
                </a:solidFill>
              </a:defRPr>
            </a:lvl5pPr>
            <a:lvl6pPr marL="2708681" indent="0" algn="ctr">
              <a:buNone/>
              <a:defRPr>
                <a:solidFill>
                  <a:schemeClr val="tx1">
                    <a:tint val="75000"/>
                  </a:schemeClr>
                </a:solidFill>
              </a:defRPr>
            </a:lvl6pPr>
            <a:lvl7pPr marL="3250418" indent="0" algn="ctr">
              <a:buNone/>
              <a:defRPr>
                <a:solidFill>
                  <a:schemeClr val="tx1">
                    <a:tint val="75000"/>
                  </a:schemeClr>
                </a:solidFill>
              </a:defRPr>
            </a:lvl7pPr>
            <a:lvl8pPr marL="3792154" indent="0" algn="ctr">
              <a:buNone/>
              <a:defRPr>
                <a:solidFill>
                  <a:schemeClr val="tx1">
                    <a:tint val="75000"/>
                  </a:schemeClr>
                </a:solidFill>
              </a:defRPr>
            </a:lvl8pPr>
            <a:lvl9pPr marL="4333890" indent="0" algn="ctr">
              <a:buNone/>
              <a:defRPr>
                <a:solidFill>
                  <a:schemeClr val="tx1">
                    <a:tint val="75000"/>
                  </a:schemeClr>
                </a:solidFill>
              </a:defRPr>
            </a:lvl9pPr>
          </a:lstStyle>
          <a:p>
            <a:r>
              <a:rPr lang="en-US" dirty="0"/>
              <a:t>Click to Edit Master Subtitle Style</a:t>
            </a:r>
          </a:p>
        </p:txBody>
      </p:sp>
      <p:sp>
        <p:nvSpPr>
          <p:cNvPr id="9" name="Title 8"/>
          <p:cNvSpPr>
            <a:spLocks noGrp="1"/>
          </p:cNvSpPr>
          <p:nvPr>
            <p:ph type="title" hasCustomPrompt="1"/>
          </p:nvPr>
        </p:nvSpPr>
        <p:spPr bwMode="gray">
          <a:xfrm>
            <a:off x="2502411" y="2244586"/>
            <a:ext cx="7513704" cy="1446550"/>
          </a:xfrm>
          <a:noFill/>
          <a:ln w="9525">
            <a:noFill/>
            <a:miter lim="800000"/>
            <a:headEnd/>
            <a:tailEnd/>
          </a:ln>
        </p:spPr>
        <p:txBody>
          <a:bodyPr vert="horz" wrap="square" lIns="0" tIns="0" rIns="0" bIns="0" numCol="1" anchor="t" anchorCtr="0" compatLnSpc="1">
            <a:prstTxWarp prst="textNoShape">
              <a:avLst/>
            </a:prstTxWarp>
            <a:spAutoFit/>
          </a:bodyPr>
          <a:lstStyle>
            <a:lvl1pPr algn="l" defTabSz="1083473" rtl="0" eaLnBrk="1" latinLnBrk="0" hangingPunct="1">
              <a:spcBef>
                <a:spcPct val="0"/>
              </a:spcBef>
              <a:buNone/>
              <a:defRPr lang="en-US" sz="4700" b="1" kern="1200" dirty="0">
                <a:solidFill>
                  <a:schemeClr val="bg2"/>
                </a:solidFill>
                <a:latin typeface="Arial" pitchFamily="34" charset="0"/>
                <a:ea typeface="+mj-ea"/>
                <a:cs typeface="Arial" pitchFamily="34" charset="0"/>
              </a:defRPr>
            </a:lvl1pPr>
          </a:lstStyle>
          <a:p>
            <a:r>
              <a:rPr lang="en-US" dirty="0"/>
              <a:t>Click to Edit Master Title Style</a:t>
            </a:r>
          </a:p>
        </p:txBody>
      </p:sp>
      <p:pic>
        <p:nvPicPr>
          <p:cNvPr id="11" name="Picture 10" descr="ridge4.png"/>
          <p:cNvPicPr>
            <a:picLocks noChangeAspect="1"/>
          </p:cNvPicPr>
          <p:nvPr/>
        </p:nvPicPr>
        <p:blipFill>
          <a:blip r:embed="rId2" cstate="email"/>
          <a:stretch>
            <a:fillRect/>
          </a:stretch>
        </p:blipFill>
        <p:spPr bwMode="ltGray">
          <a:xfrm>
            <a:off x="1091" y="1"/>
            <a:ext cx="5397876" cy="1472274"/>
          </a:xfrm>
          <a:prstGeom prst="rect">
            <a:avLst/>
          </a:prstGeom>
        </p:spPr>
      </p:pic>
      <p:pic>
        <p:nvPicPr>
          <p:cNvPr id="12" name="Picture 11" descr="Mahindra Logo.png"/>
          <p:cNvPicPr>
            <a:picLocks noChangeAspect="1"/>
          </p:cNvPicPr>
          <p:nvPr/>
        </p:nvPicPr>
        <p:blipFill>
          <a:blip r:embed="rId3" cstate="email"/>
          <a:stretch>
            <a:fillRect/>
          </a:stretch>
        </p:blipFill>
        <p:spPr bwMode="gray">
          <a:xfrm>
            <a:off x="8240542" y="486242"/>
            <a:ext cx="3355705" cy="669776"/>
          </a:xfrm>
          <a:prstGeom prst="rect">
            <a:avLst/>
          </a:prstGeom>
        </p:spPr>
      </p:pic>
    </p:spTree>
    <p:extLst>
      <p:ext uri="{BB962C8B-B14F-4D97-AF65-F5344CB8AC3E}">
        <p14:creationId xmlns:p14="http://schemas.microsoft.com/office/powerpoint/2010/main" val="4076664697"/>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2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54212" y="2011383"/>
            <a:ext cx="5579141" cy="4259208"/>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22" name="Subtitle 2"/>
          <p:cNvSpPr>
            <a:spLocks noGrp="1"/>
          </p:cNvSpPr>
          <p:nvPr>
            <p:ph type="subTitle" idx="1" hasCustomPrompt="1"/>
          </p:nvPr>
        </p:nvSpPr>
        <p:spPr bwMode="gray">
          <a:xfrm>
            <a:off x="6699720" y="4341701"/>
            <a:ext cx="5142999" cy="323165"/>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1083473" rtl="0" eaLnBrk="1" fontAlgn="base" latinLnBrk="0" hangingPunct="1">
              <a:spcBef>
                <a:spcPts val="0"/>
              </a:spcBef>
              <a:spcAft>
                <a:spcPct val="0"/>
              </a:spcAft>
              <a:buClr>
                <a:schemeClr val="tx2"/>
              </a:buClr>
              <a:buFont typeface="Arial" pitchFamily="34" charset="0"/>
              <a:buNone/>
              <a:defRPr lang="en-US" sz="2100" b="1" kern="1200" baseline="0" dirty="0">
                <a:solidFill>
                  <a:schemeClr val="tx2"/>
                </a:solidFill>
                <a:latin typeface="Arial" pitchFamily="34" charset="0"/>
                <a:ea typeface="+mn-ea"/>
                <a:cs typeface="Arial" pitchFamily="34" charset="0"/>
              </a:defRPr>
            </a:lvl1pPr>
            <a:lvl2pPr marL="541736" indent="0" algn="ctr">
              <a:buNone/>
              <a:defRPr>
                <a:solidFill>
                  <a:schemeClr val="tx1">
                    <a:tint val="75000"/>
                  </a:schemeClr>
                </a:solidFill>
              </a:defRPr>
            </a:lvl2pPr>
            <a:lvl3pPr marL="1083473" indent="0" algn="ctr">
              <a:buNone/>
              <a:defRPr>
                <a:solidFill>
                  <a:schemeClr val="tx1">
                    <a:tint val="75000"/>
                  </a:schemeClr>
                </a:solidFill>
              </a:defRPr>
            </a:lvl3pPr>
            <a:lvl4pPr marL="1625209" indent="0" algn="ctr">
              <a:buNone/>
              <a:defRPr>
                <a:solidFill>
                  <a:schemeClr val="tx1">
                    <a:tint val="75000"/>
                  </a:schemeClr>
                </a:solidFill>
              </a:defRPr>
            </a:lvl4pPr>
            <a:lvl5pPr marL="2166945" indent="0" algn="ctr">
              <a:buNone/>
              <a:defRPr>
                <a:solidFill>
                  <a:schemeClr val="tx1">
                    <a:tint val="75000"/>
                  </a:schemeClr>
                </a:solidFill>
              </a:defRPr>
            </a:lvl5pPr>
            <a:lvl6pPr marL="2708681" indent="0" algn="ctr">
              <a:buNone/>
              <a:defRPr>
                <a:solidFill>
                  <a:schemeClr val="tx1">
                    <a:tint val="75000"/>
                  </a:schemeClr>
                </a:solidFill>
              </a:defRPr>
            </a:lvl6pPr>
            <a:lvl7pPr marL="3250418" indent="0" algn="ctr">
              <a:buNone/>
              <a:defRPr>
                <a:solidFill>
                  <a:schemeClr val="tx1">
                    <a:tint val="75000"/>
                  </a:schemeClr>
                </a:solidFill>
              </a:defRPr>
            </a:lvl7pPr>
            <a:lvl8pPr marL="3792154" indent="0" algn="ctr">
              <a:buNone/>
              <a:defRPr>
                <a:solidFill>
                  <a:schemeClr val="tx1">
                    <a:tint val="75000"/>
                  </a:schemeClr>
                </a:solidFill>
              </a:defRPr>
            </a:lvl8pPr>
            <a:lvl9pPr marL="4333890" indent="0" algn="ctr">
              <a:buNone/>
              <a:defRPr>
                <a:solidFill>
                  <a:schemeClr val="tx1">
                    <a:tint val="75000"/>
                  </a:schemeClr>
                </a:solidFill>
              </a:defRPr>
            </a:lvl9pPr>
          </a:lstStyle>
          <a:p>
            <a:r>
              <a:rPr lang="en-US" dirty="0"/>
              <a:t>Click to Edit Master Subtitle Style</a:t>
            </a:r>
          </a:p>
        </p:txBody>
      </p:sp>
      <p:sp>
        <p:nvSpPr>
          <p:cNvPr id="23" name="Title 8"/>
          <p:cNvSpPr>
            <a:spLocks noGrp="1"/>
          </p:cNvSpPr>
          <p:nvPr>
            <p:ph type="title" hasCustomPrompt="1"/>
          </p:nvPr>
        </p:nvSpPr>
        <p:spPr bwMode="gray">
          <a:xfrm>
            <a:off x="6699721" y="2011384"/>
            <a:ext cx="5142999" cy="1446550"/>
          </a:xfrm>
          <a:noFill/>
          <a:ln w="9525">
            <a:noFill/>
            <a:miter lim="800000"/>
            <a:headEnd/>
            <a:tailEnd/>
          </a:ln>
        </p:spPr>
        <p:txBody>
          <a:bodyPr vert="horz" wrap="square" lIns="0" tIns="0" rIns="0" bIns="0" numCol="1" anchor="t" anchorCtr="0" compatLnSpc="1">
            <a:prstTxWarp prst="textNoShape">
              <a:avLst/>
            </a:prstTxWarp>
            <a:spAutoFit/>
          </a:bodyPr>
          <a:lstStyle>
            <a:lvl1pPr algn="l" defTabSz="1083473" rtl="0" eaLnBrk="1" latinLnBrk="0" hangingPunct="1">
              <a:spcBef>
                <a:spcPct val="0"/>
              </a:spcBef>
              <a:buNone/>
              <a:defRPr lang="en-US" sz="4700" b="1" kern="1200" dirty="0">
                <a:solidFill>
                  <a:schemeClr val="bg2"/>
                </a:solidFill>
                <a:latin typeface="Arial" pitchFamily="34" charset="0"/>
                <a:ea typeface="+mj-ea"/>
                <a:cs typeface="Arial" pitchFamily="34" charset="0"/>
              </a:defRPr>
            </a:lvl1pPr>
          </a:lstStyle>
          <a:p>
            <a:r>
              <a:rPr lang="en-US" dirty="0"/>
              <a:t>Click to Edit Master Title Style</a:t>
            </a:r>
          </a:p>
        </p:txBody>
      </p:sp>
      <p:pic>
        <p:nvPicPr>
          <p:cNvPr id="11" name="Picture 10" descr="ridge4.png"/>
          <p:cNvPicPr>
            <a:picLocks noChangeAspect="1"/>
          </p:cNvPicPr>
          <p:nvPr/>
        </p:nvPicPr>
        <p:blipFill>
          <a:blip r:embed="rId2" cstate="email"/>
          <a:stretch>
            <a:fillRect/>
          </a:stretch>
        </p:blipFill>
        <p:spPr bwMode="ltGray">
          <a:xfrm>
            <a:off x="1091" y="1"/>
            <a:ext cx="5397876" cy="1472274"/>
          </a:xfrm>
          <a:prstGeom prst="rect">
            <a:avLst/>
          </a:prstGeom>
        </p:spPr>
      </p:pic>
      <p:pic>
        <p:nvPicPr>
          <p:cNvPr id="7" name="Picture 6" descr="Mahindra Logo.png"/>
          <p:cNvPicPr>
            <a:picLocks noChangeAspect="1"/>
          </p:cNvPicPr>
          <p:nvPr/>
        </p:nvPicPr>
        <p:blipFill>
          <a:blip r:embed="rId3" cstate="email"/>
          <a:stretch>
            <a:fillRect/>
          </a:stretch>
        </p:blipFill>
        <p:spPr bwMode="gray">
          <a:xfrm>
            <a:off x="8240542" y="486242"/>
            <a:ext cx="3355705" cy="669776"/>
          </a:xfrm>
          <a:prstGeom prst="rect">
            <a:avLst/>
          </a:prstGeom>
        </p:spPr>
      </p:pic>
    </p:spTree>
    <p:extLst>
      <p:ext uri="{BB962C8B-B14F-4D97-AF65-F5344CB8AC3E}">
        <p14:creationId xmlns:p14="http://schemas.microsoft.com/office/powerpoint/2010/main" val="256305678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2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54212" y="2516658"/>
            <a:ext cx="5350275" cy="1615827"/>
          </a:xfrm>
          <a:ln>
            <a:noFill/>
          </a:ln>
        </p:spPr>
        <p:txBody>
          <a:bodyPr wrap="square" lIns="0" tIns="0" rIns="0" bIns="0">
            <a:spAutoFit/>
          </a:bodyPr>
          <a:lstStyle>
            <a:lvl1pPr>
              <a:spcBef>
                <a:spcPts val="0"/>
              </a:spcBef>
              <a:spcAft>
                <a:spcPts val="0"/>
              </a:spcAft>
              <a:defRPr lang="en-US" sz="21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2100" b="0" kern="1200" baseline="0" dirty="0" smtClean="0">
                <a:solidFill>
                  <a:schemeClr val="tx1"/>
                </a:solidFill>
                <a:latin typeface="+mn-lt"/>
                <a:ea typeface="+mn-ea"/>
                <a:cs typeface="Arial" pitchFamily="34" charset="0"/>
              </a:defRPr>
            </a:lvl2pPr>
            <a:lvl3pPr>
              <a:spcBef>
                <a:spcPts val="0"/>
              </a:spcBef>
              <a:spcAft>
                <a:spcPts val="0"/>
              </a:spcAft>
              <a:defRPr lang="en-US" sz="21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21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2100" b="0" kern="1200" baseline="0" dirty="0" smtClean="0">
                <a:solidFill>
                  <a:schemeClr val="tx1"/>
                </a:solidFill>
                <a:latin typeface="Arial" pitchFamily="34" charset="0"/>
                <a:ea typeface="+mn-ea"/>
                <a:cs typeface="Arial" pitchFamily="34" charset="0"/>
              </a:defRPr>
            </a:lvl5pPr>
            <a:lvl6pPr marL="1354341" indent="-276512">
              <a:spcBef>
                <a:spcPts val="0"/>
              </a:spcBef>
              <a:spcAft>
                <a:spcPts val="0"/>
              </a:spcAft>
              <a:buSzPct val="70000"/>
              <a:defRPr lang="en-US" sz="2100" kern="1200" dirty="0" smtClean="0">
                <a:solidFill>
                  <a:schemeClr val="tx1"/>
                </a:solidFill>
                <a:latin typeface="Arial" pitchFamily="34" charset="0"/>
                <a:ea typeface="+mn-ea"/>
                <a:cs typeface="Arial" pitchFamily="34" charset="0"/>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4" name="Text Placeholder 4"/>
          <p:cNvSpPr>
            <a:spLocks noGrp="1"/>
          </p:cNvSpPr>
          <p:nvPr>
            <p:ph type="body" sz="quarter" idx="11" hasCustomPrompt="1"/>
          </p:nvPr>
        </p:nvSpPr>
        <p:spPr bwMode="gray">
          <a:xfrm>
            <a:off x="6492447" y="2516658"/>
            <a:ext cx="5350275" cy="1615827"/>
          </a:xfrm>
          <a:ln>
            <a:noFill/>
          </a:ln>
        </p:spPr>
        <p:txBody>
          <a:bodyPr wrap="square" lIns="0" tIns="0" rIns="0" bIns="0">
            <a:spAutoFit/>
          </a:bodyPr>
          <a:lstStyle>
            <a:lvl1pPr>
              <a:spcBef>
                <a:spcPts val="0"/>
              </a:spcBef>
              <a:spcAft>
                <a:spcPts val="0"/>
              </a:spcAft>
              <a:defRPr lang="en-US" sz="21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2100" b="0" kern="1200" baseline="0" dirty="0" smtClean="0">
                <a:solidFill>
                  <a:schemeClr val="tx1"/>
                </a:solidFill>
                <a:latin typeface="+mn-lt"/>
                <a:ea typeface="+mn-ea"/>
                <a:cs typeface="Arial" pitchFamily="34" charset="0"/>
              </a:defRPr>
            </a:lvl2pPr>
            <a:lvl3pPr>
              <a:spcBef>
                <a:spcPts val="0"/>
              </a:spcBef>
              <a:spcAft>
                <a:spcPts val="0"/>
              </a:spcAft>
              <a:defRPr lang="en-US" sz="21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21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2100" b="0" kern="1200" baseline="0" dirty="0" smtClean="0">
                <a:solidFill>
                  <a:schemeClr val="tx1"/>
                </a:solidFill>
                <a:latin typeface="Arial" pitchFamily="34" charset="0"/>
                <a:ea typeface="+mn-ea"/>
                <a:cs typeface="Arial" pitchFamily="34" charset="0"/>
              </a:defRPr>
            </a:lvl5pPr>
            <a:lvl6pPr marL="1354341" indent="-276512">
              <a:spcBef>
                <a:spcPts val="0"/>
              </a:spcBef>
              <a:spcAft>
                <a:spcPts val="0"/>
              </a:spcAft>
              <a:buSzPct val="70000"/>
              <a:defRPr lang="en-US" sz="2100" kern="1200" dirty="0" smtClean="0">
                <a:solidFill>
                  <a:schemeClr val="tx1"/>
                </a:solidFill>
                <a:latin typeface="Arial" pitchFamily="34" charset="0"/>
                <a:ea typeface="+mn-ea"/>
                <a:cs typeface="Arial" pitchFamily="34" charset="0"/>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5" name="Text Placeholder 4"/>
          <p:cNvSpPr>
            <a:spLocks noGrp="1"/>
          </p:cNvSpPr>
          <p:nvPr>
            <p:ph type="body" sz="quarter" idx="12" hasCustomPrompt="1"/>
          </p:nvPr>
        </p:nvSpPr>
        <p:spPr bwMode="gray">
          <a:xfrm>
            <a:off x="654212" y="1980143"/>
            <a:ext cx="5350275" cy="323165"/>
          </a:xfrm>
          <a:noFill/>
          <a:ln>
            <a:noFill/>
          </a:ln>
        </p:spPr>
        <p:txBody>
          <a:bodyPr wrap="square" lIns="0" tIns="0" rIns="0" bIns="0" anchor="b" anchorCtr="0">
            <a:spAutoFit/>
          </a:bodyPr>
          <a:lstStyle>
            <a:lvl1pPr marL="0" indent="0">
              <a:spcBef>
                <a:spcPts val="0"/>
              </a:spcBef>
              <a:spcAft>
                <a:spcPts val="0"/>
              </a:spcAft>
              <a:buNone/>
              <a:defRPr sz="2100" b="1">
                <a:solidFill>
                  <a:schemeClr val="bg2"/>
                </a:solidFill>
                <a:latin typeface="Arial" pitchFamily="34" charset="0"/>
                <a:cs typeface="Arial" pitchFamily="34" charset="0"/>
              </a:defRPr>
            </a:lvl1pPr>
            <a:lvl2pPr>
              <a:spcBef>
                <a:spcPts val="0"/>
              </a:spcBef>
              <a:spcAft>
                <a:spcPts val="0"/>
              </a:spcAft>
              <a:defRPr sz="2100">
                <a:latin typeface="+mj-lt"/>
              </a:defRPr>
            </a:lvl2pPr>
            <a:lvl3pPr>
              <a:spcBef>
                <a:spcPts val="0"/>
              </a:spcBef>
              <a:spcAft>
                <a:spcPts val="0"/>
              </a:spcAft>
              <a:defRPr sz="2100">
                <a:latin typeface="+mj-lt"/>
              </a:defRPr>
            </a:lvl3pPr>
            <a:lvl4pPr>
              <a:spcBef>
                <a:spcPts val="0"/>
              </a:spcBef>
              <a:spcAft>
                <a:spcPts val="0"/>
              </a:spcAft>
              <a:defRPr sz="2100">
                <a:latin typeface="+mj-lt"/>
              </a:defRPr>
            </a:lvl4pPr>
            <a:lvl5pPr>
              <a:spcBef>
                <a:spcPts val="0"/>
              </a:spcBef>
              <a:spcAft>
                <a:spcPts val="0"/>
              </a:spcAft>
              <a:defRPr sz="2100">
                <a:latin typeface="+mj-lt"/>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lvl="0"/>
            <a:r>
              <a:rPr lang="en-US" dirty="0"/>
              <a:t>Heading 1</a:t>
            </a:r>
          </a:p>
        </p:txBody>
      </p:sp>
      <p:sp>
        <p:nvSpPr>
          <p:cNvPr id="6" name="Text Placeholder 4"/>
          <p:cNvSpPr>
            <a:spLocks noGrp="1"/>
          </p:cNvSpPr>
          <p:nvPr>
            <p:ph type="body" sz="quarter" idx="13" hasCustomPrompt="1"/>
          </p:nvPr>
        </p:nvSpPr>
        <p:spPr bwMode="gray">
          <a:xfrm>
            <a:off x="6492447" y="1980143"/>
            <a:ext cx="5350275" cy="323165"/>
          </a:xfrm>
          <a:noFill/>
          <a:ln>
            <a:noFill/>
          </a:ln>
        </p:spPr>
        <p:txBody>
          <a:bodyPr wrap="square" lIns="0" tIns="0" rIns="0" bIns="0" anchor="b" anchorCtr="0">
            <a:spAutoFit/>
          </a:bodyPr>
          <a:lstStyle>
            <a:lvl1pPr marL="0" indent="0">
              <a:spcBef>
                <a:spcPts val="0"/>
              </a:spcBef>
              <a:spcAft>
                <a:spcPts val="0"/>
              </a:spcAft>
              <a:buNone/>
              <a:defRPr sz="2100" b="1">
                <a:solidFill>
                  <a:schemeClr val="bg2"/>
                </a:solidFill>
                <a:latin typeface="Arial" pitchFamily="34" charset="0"/>
                <a:cs typeface="Arial" pitchFamily="34" charset="0"/>
              </a:defRPr>
            </a:lvl1pPr>
            <a:lvl2pPr>
              <a:spcBef>
                <a:spcPts val="0"/>
              </a:spcBef>
              <a:spcAft>
                <a:spcPts val="0"/>
              </a:spcAft>
              <a:defRPr sz="2100">
                <a:latin typeface="+mj-lt"/>
              </a:defRPr>
            </a:lvl2pPr>
            <a:lvl3pPr>
              <a:spcBef>
                <a:spcPts val="0"/>
              </a:spcBef>
              <a:spcAft>
                <a:spcPts val="0"/>
              </a:spcAft>
              <a:defRPr sz="2100">
                <a:latin typeface="+mj-lt"/>
              </a:defRPr>
            </a:lvl3pPr>
            <a:lvl4pPr>
              <a:spcBef>
                <a:spcPts val="0"/>
              </a:spcBef>
              <a:spcAft>
                <a:spcPts val="0"/>
              </a:spcAft>
              <a:defRPr sz="2100">
                <a:latin typeface="+mj-lt"/>
              </a:defRPr>
            </a:lvl4pPr>
            <a:lvl5pPr>
              <a:spcBef>
                <a:spcPts val="0"/>
              </a:spcBef>
              <a:spcAft>
                <a:spcPts val="0"/>
              </a:spcAft>
              <a:defRPr sz="2100">
                <a:latin typeface="+mj-lt"/>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lvl="0"/>
            <a:r>
              <a:rPr lang="en-US" dirty="0"/>
              <a:t>Heading 2</a:t>
            </a:r>
          </a:p>
        </p:txBody>
      </p:sp>
      <p:cxnSp>
        <p:nvCxnSpPr>
          <p:cNvPr id="8" name="Straight Connector 7"/>
          <p:cNvCxnSpPr/>
          <p:nvPr/>
        </p:nvCxnSpPr>
        <p:spPr bwMode="gray">
          <a:xfrm>
            <a:off x="654210" y="2391959"/>
            <a:ext cx="5313319" cy="24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492445" y="2391959"/>
            <a:ext cx="5313319" cy="24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54211" y="741718"/>
            <a:ext cx="1118851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15" name="Text Placeholder 41"/>
          <p:cNvSpPr>
            <a:spLocks noGrp="1"/>
          </p:cNvSpPr>
          <p:nvPr>
            <p:ph type="body" sz="quarter" idx="14"/>
          </p:nvPr>
        </p:nvSpPr>
        <p:spPr bwMode="gray">
          <a:xfrm>
            <a:off x="654210" y="1296039"/>
            <a:ext cx="11186351" cy="323165"/>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030526193"/>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4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54211" y="741718"/>
            <a:ext cx="1118851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17" name="Text Placeholder 4"/>
          <p:cNvSpPr>
            <a:spLocks noGrp="1"/>
          </p:cNvSpPr>
          <p:nvPr>
            <p:ph type="body" sz="quarter" idx="10" hasCustomPrompt="1"/>
          </p:nvPr>
        </p:nvSpPr>
        <p:spPr bwMode="gray">
          <a:xfrm>
            <a:off x="654212" y="2516658"/>
            <a:ext cx="5350275" cy="1615827"/>
          </a:xfrm>
          <a:ln>
            <a:noFill/>
          </a:ln>
        </p:spPr>
        <p:txBody>
          <a:bodyPr wrap="square" lIns="0" tIns="0" rIns="0" bIns="0">
            <a:spAutoFit/>
          </a:bodyPr>
          <a:lstStyle>
            <a:lvl1pPr>
              <a:spcBef>
                <a:spcPts val="0"/>
              </a:spcBef>
              <a:spcAft>
                <a:spcPts val="0"/>
              </a:spcAft>
              <a:defRPr lang="en-US" sz="21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2100" b="0" kern="1200" baseline="0" dirty="0" smtClean="0">
                <a:solidFill>
                  <a:schemeClr val="tx1"/>
                </a:solidFill>
                <a:latin typeface="+mn-lt"/>
                <a:ea typeface="+mn-ea"/>
                <a:cs typeface="Arial" pitchFamily="34" charset="0"/>
              </a:defRPr>
            </a:lvl2pPr>
            <a:lvl3pPr>
              <a:spcBef>
                <a:spcPts val="0"/>
              </a:spcBef>
              <a:spcAft>
                <a:spcPts val="0"/>
              </a:spcAft>
              <a:defRPr lang="en-US" sz="21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21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2100" b="0" kern="1200" baseline="0" dirty="0" smtClean="0">
                <a:solidFill>
                  <a:schemeClr val="tx1"/>
                </a:solidFill>
                <a:latin typeface="Arial" pitchFamily="34" charset="0"/>
                <a:ea typeface="+mn-ea"/>
                <a:cs typeface="Arial" pitchFamily="34" charset="0"/>
              </a:defRPr>
            </a:lvl5pPr>
            <a:lvl6pPr marL="1354341" indent="-276512">
              <a:spcBef>
                <a:spcPts val="0"/>
              </a:spcBef>
              <a:spcAft>
                <a:spcPts val="0"/>
              </a:spcAft>
              <a:buSzPct val="70000"/>
              <a:defRPr lang="en-US" sz="2100" kern="1200" dirty="0" smtClean="0">
                <a:solidFill>
                  <a:schemeClr val="tx1"/>
                </a:solidFill>
                <a:latin typeface="Arial" pitchFamily="34" charset="0"/>
                <a:ea typeface="+mn-ea"/>
                <a:cs typeface="Arial" pitchFamily="34" charset="0"/>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18" name="Text Placeholder 4"/>
          <p:cNvSpPr>
            <a:spLocks noGrp="1"/>
          </p:cNvSpPr>
          <p:nvPr>
            <p:ph type="body" sz="quarter" idx="11" hasCustomPrompt="1"/>
          </p:nvPr>
        </p:nvSpPr>
        <p:spPr bwMode="gray">
          <a:xfrm>
            <a:off x="6492447" y="2516658"/>
            <a:ext cx="5350275" cy="1615827"/>
          </a:xfrm>
          <a:ln>
            <a:noFill/>
          </a:ln>
        </p:spPr>
        <p:txBody>
          <a:bodyPr wrap="square" lIns="0" tIns="0" rIns="0" bIns="0">
            <a:spAutoFit/>
          </a:bodyPr>
          <a:lstStyle>
            <a:lvl1pPr>
              <a:spcBef>
                <a:spcPts val="0"/>
              </a:spcBef>
              <a:spcAft>
                <a:spcPts val="0"/>
              </a:spcAft>
              <a:defRPr lang="en-US" sz="21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2100" b="0" kern="1200" baseline="0" dirty="0" smtClean="0">
                <a:solidFill>
                  <a:schemeClr val="tx1"/>
                </a:solidFill>
                <a:latin typeface="+mn-lt"/>
                <a:ea typeface="+mn-ea"/>
                <a:cs typeface="Arial" pitchFamily="34" charset="0"/>
              </a:defRPr>
            </a:lvl2pPr>
            <a:lvl3pPr>
              <a:spcBef>
                <a:spcPts val="0"/>
              </a:spcBef>
              <a:spcAft>
                <a:spcPts val="0"/>
              </a:spcAft>
              <a:defRPr lang="en-US" sz="21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21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2100" b="0" kern="1200" baseline="0" dirty="0" smtClean="0">
                <a:solidFill>
                  <a:schemeClr val="tx1"/>
                </a:solidFill>
                <a:latin typeface="Arial" pitchFamily="34" charset="0"/>
                <a:ea typeface="+mn-ea"/>
                <a:cs typeface="Arial" pitchFamily="34" charset="0"/>
              </a:defRPr>
            </a:lvl5pPr>
            <a:lvl6pPr marL="1354341" indent="-276512">
              <a:spcBef>
                <a:spcPts val="0"/>
              </a:spcBef>
              <a:spcAft>
                <a:spcPts val="0"/>
              </a:spcAft>
              <a:buSzPct val="70000"/>
              <a:defRPr lang="en-US" sz="2100" kern="1200" dirty="0" smtClean="0">
                <a:solidFill>
                  <a:schemeClr val="tx1"/>
                </a:solidFill>
                <a:latin typeface="Arial" pitchFamily="34" charset="0"/>
                <a:ea typeface="+mn-ea"/>
                <a:cs typeface="Arial" pitchFamily="34" charset="0"/>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1" name="Text Placeholder 4"/>
          <p:cNvSpPr>
            <a:spLocks noGrp="1"/>
          </p:cNvSpPr>
          <p:nvPr>
            <p:ph type="body" sz="quarter" idx="12" hasCustomPrompt="1"/>
          </p:nvPr>
        </p:nvSpPr>
        <p:spPr bwMode="gray">
          <a:xfrm>
            <a:off x="654212" y="1980143"/>
            <a:ext cx="5350275" cy="323165"/>
          </a:xfrm>
          <a:noFill/>
          <a:ln>
            <a:noFill/>
          </a:ln>
        </p:spPr>
        <p:txBody>
          <a:bodyPr wrap="square" lIns="0" tIns="0" rIns="0" bIns="0" anchor="b" anchorCtr="0">
            <a:spAutoFit/>
          </a:bodyPr>
          <a:lstStyle>
            <a:lvl1pPr marL="0" indent="0">
              <a:spcBef>
                <a:spcPts val="0"/>
              </a:spcBef>
              <a:spcAft>
                <a:spcPts val="0"/>
              </a:spcAft>
              <a:buNone/>
              <a:defRPr sz="2100" b="1">
                <a:solidFill>
                  <a:schemeClr val="bg2"/>
                </a:solidFill>
                <a:latin typeface="Arial" pitchFamily="34" charset="0"/>
                <a:cs typeface="Arial" pitchFamily="34" charset="0"/>
              </a:defRPr>
            </a:lvl1pPr>
            <a:lvl2pPr>
              <a:spcBef>
                <a:spcPts val="0"/>
              </a:spcBef>
              <a:spcAft>
                <a:spcPts val="0"/>
              </a:spcAft>
              <a:defRPr sz="2100">
                <a:latin typeface="+mj-lt"/>
              </a:defRPr>
            </a:lvl2pPr>
            <a:lvl3pPr>
              <a:spcBef>
                <a:spcPts val="0"/>
              </a:spcBef>
              <a:spcAft>
                <a:spcPts val="0"/>
              </a:spcAft>
              <a:defRPr sz="2100">
                <a:latin typeface="+mj-lt"/>
              </a:defRPr>
            </a:lvl3pPr>
            <a:lvl4pPr>
              <a:spcBef>
                <a:spcPts val="0"/>
              </a:spcBef>
              <a:spcAft>
                <a:spcPts val="0"/>
              </a:spcAft>
              <a:defRPr sz="2100">
                <a:latin typeface="+mj-lt"/>
              </a:defRPr>
            </a:lvl4pPr>
            <a:lvl5pPr>
              <a:spcBef>
                <a:spcPts val="0"/>
              </a:spcBef>
              <a:spcAft>
                <a:spcPts val="0"/>
              </a:spcAft>
              <a:defRPr sz="2100">
                <a:latin typeface="+mj-lt"/>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lvl="0"/>
            <a:r>
              <a:rPr lang="en-US" dirty="0"/>
              <a:t>Heading 1</a:t>
            </a:r>
          </a:p>
        </p:txBody>
      </p:sp>
      <p:sp>
        <p:nvSpPr>
          <p:cNvPr id="32" name="Text Placeholder 4"/>
          <p:cNvSpPr>
            <a:spLocks noGrp="1"/>
          </p:cNvSpPr>
          <p:nvPr>
            <p:ph type="body" sz="quarter" idx="13" hasCustomPrompt="1"/>
          </p:nvPr>
        </p:nvSpPr>
        <p:spPr bwMode="gray">
          <a:xfrm>
            <a:off x="6492447" y="1980143"/>
            <a:ext cx="5350275" cy="323165"/>
          </a:xfrm>
          <a:noFill/>
          <a:ln>
            <a:noFill/>
          </a:ln>
        </p:spPr>
        <p:txBody>
          <a:bodyPr wrap="square" lIns="0" tIns="0" rIns="0" bIns="0" anchor="b" anchorCtr="0">
            <a:spAutoFit/>
          </a:bodyPr>
          <a:lstStyle>
            <a:lvl1pPr marL="0" indent="0">
              <a:spcBef>
                <a:spcPts val="0"/>
              </a:spcBef>
              <a:spcAft>
                <a:spcPts val="0"/>
              </a:spcAft>
              <a:buNone/>
              <a:tabLst/>
              <a:defRPr sz="2100" b="1">
                <a:solidFill>
                  <a:schemeClr val="bg2"/>
                </a:solidFill>
                <a:latin typeface="Arial" pitchFamily="34" charset="0"/>
                <a:cs typeface="Arial" pitchFamily="34" charset="0"/>
              </a:defRPr>
            </a:lvl1pPr>
            <a:lvl2pPr>
              <a:spcBef>
                <a:spcPts val="0"/>
              </a:spcBef>
              <a:spcAft>
                <a:spcPts val="0"/>
              </a:spcAft>
              <a:defRPr sz="2100">
                <a:latin typeface="+mj-lt"/>
              </a:defRPr>
            </a:lvl2pPr>
            <a:lvl3pPr>
              <a:spcBef>
                <a:spcPts val="0"/>
              </a:spcBef>
              <a:spcAft>
                <a:spcPts val="0"/>
              </a:spcAft>
              <a:defRPr sz="2100">
                <a:latin typeface="+mj-lt"/>
              </a:defRPr>
            </a:lvl3pPr>
            <a:lvl4pPr>
              <a:spcBef>
                <a:spcPts val="0"/>
              </a:spcBef>
              <a:spcAft>
                <a:spcPts val="0"/>
              </a:spcAft>
              <a:defRPr sz="2100">
                <a:latin typeface="+mj-lt"/>
              </a:defRPr>
            </a:lvl4pPr>
            <a:lvl5pPr>
              <a:spcBef>
                <a:spcPts val="0"/>
              </a:spcBef>
              <a:spcAft>
                <a:spcPts val="0"/>
              </a:spcAft>
              <a:defRPr sz="2100">
                <a:latin typeface="+mj-lt"/>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lvl="0"/>
            <a:r>
              <a:rPr lang="en-US" dirty="0"/>
              <a:t>Heading 2</a:t>
            </a:r>
          </a:p>
        </p:txBody>
      </p:sp>
      <p:cxnSp>
        <p:nvCxnSpPr>
          <p:cNvPr id="33" name="Straight Connector 32"/>
          <p:cNvCxnSpPr/>
          <p:nvPr/>
        </p:nvCxnSpPr>
        <p:spPr bwMode="gray">
          <a:xfrm>
            <a:off x="654210" y="2391959"/>
            <a:ext cx="5313319" cy="24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6492445" y="2391959"/>
            <a:ext cx="5313319" cy="24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54212" y="4798015"/>
            <a:ext cx="5350275" cy="1615827"/>
          </a:xfrm>
          <a:ln>
            <a:noFill/>
          </a:ln>
        </p:spPr>
        <p:txBody>
          <a:bodyPr wrap="square" lIns="0" tIns="0" rIns="0" bIns="0">
            <a:spAutoFit/>
          </a:bodyPr>
          <a:lstStyle>
            <a:lvl1pPr>
              <a:spcBef>
                <a:spcPts val="0"/>
              </a:spcBef>
              <a:spcAft>
                <a:spcPts val="0"/>
              </a:spcAft>
              <a:defRPr lang="en-US" sz="21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2100" b="0" kern="1200" baseline="0" dirty="0" smtClean="0">
                <a:solidFill>
                  <a:schemeClr val="tx1"/>
                </a:solidFill>
                <a:latin typeface="+mn-lt"/>
                <a:ea typeface="+mn-ea"/>
                <a:cs typeface="Arial" pitchFamily="34" charset="0"/>
              </a:defRPr>
            </a:lvl2pPr>
            <a:lvl3pPr>
              <a:spcBef>
                <a:spcPts val="0"/>
              </a:spcBef>
              <a:spcAft>
                <a:spcPts val="0"/>
              </a:spcAft>
              <a:defRPr lang="en-US" sz="21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21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2100" b="0" kern="1200" baseline="0" dirty="0" smtClean="0">
                <a:solidFill>
                  <a:schemeClr val="tx1"/>
                </a:solidFill>
                <a:latin typeface="Arial" pitchFamily="34" charset="0"/>
                <a:ea typeface="+mn-ea"/>
                <a:cs typeface="Arial" pitchFamily="34" charset="0"/>
              </a:defRPr>
            </a:lvl5pPr>
            <a:lvl6pPr marL="1354341" indent="-276512">
              <a:spcBef>
                <a:spcPts val="0"/>
              </a:spcBef>
              <a:spcAft>
                <a:spcPts val="0"/>
              </a:spcAft>
              <a:buSzPct val="70000"/>
              <a:defRPr lang="en-US" sz="2100" kern="1200" dirty="0" smtClean="0">
                <a:solidFill>
                  <a:schemeClr val="tx1"/>
                </a:solidFill>
                <a:latin typeface="Arial" pitchFamily="34" charset="0"/>
                <a:ea typeface="+mn-ea"/>
                <a:cs typeface="Arial" pitchFamily="34" charset="0"/>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6" name="Text Placeholder 4"/>
          <p:cNvSpPr>
            <a:spLocks noGrp="1"/>
          </p:cNvSpPr>
          <p:nvPr>
            <p:ph type="body" sz="quarter" idx="16" hasCustomPrompt="1"/>
          </p:nvPr>
        </p:nvSpPr>
        <p:spPr bwMode="gray">
          <a:xfrm>
            <a:off x="6492447" y="4798015"/>
            <a:ext cx="5350275" cy="1615827"/>
          </a:xfrm>
          <a:ln>
            <a:noFill/>
          </a:ln>
        </p:spPr>
        <p:txBody>
          <a:bodyPr wrap="square" lIns="0" tIns="0" rIns="0" bIns="0">
            <a:spAutoFit/>
          </a:bodyPr>
          <a:lstStyle>
            <a:lvl1pPr>
              <a:spcBef>
                <a:spcPts val="0"/>
              </a:spcBef>
              <a:spcAft>
                <a:spcPts val="0"/>
              </a:spcAft>
              <a:defRPr lang="en-US" sz="21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2100" b="0" kern="1200" baseline="0" dirty="0" smtClean="0">
                <a:solidFill>
                  <a:schemeClr val="tx1"/>
                </a:solidFill>
                <a:latin typeface="+mn-lt"/>
                <a:ea typeface="+mn-ea"/>
                <a:cs typeface="Arial" pitchFamily="34" charset="0"/>
              </a:defRPr>
            </a:lvl2pPr>
            <a:lvl3pPr>
              <a:spcBef>
                <a:spcPts val="0"/>
              </a:spcBef>
              <a:spcAft>
                <a:spcPts val="0"/>
              </a:spcAft>
              <a:defRPr lang="en-US" sz="21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21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2100" b="0" kern="1200" baseline="0" dirty="0" smtClean="0">
                <a:solidFill>
                  <a:schemeClr val="tx1"/>
                </a:solidFill>
                <a:latin typeface="Arial" pitchFamily="34" charset="0"/>
                <a:ea typeface="+mn-ea"/>
                <a:cs typeface="Arial" pitchFamily="34" charset="0"/>
              </a:defRPr>
            </a:lvl5pPr>
            <a:lvl6pPr marL="1354341" indent="-276512">
              <a:spcBef>
                <a:spcPts val="0"/>
              </a:spcBef>
              <a:spcAft>
                <a:spcPts val="0"/>
              </a:spcAft>
              <a:buSzPct val="70000"/>
              <a:defRPr lang="en-US" sz="2100" kern="1200" dirty="0" smtClean="0">
                <a:solidFill>
                  <a:schemeClr val="tx1"/>
                </a:solidFill>
                <a:latin typeface="Arial" pitchFamily="34" charset="0"/>
                <a:ea typeface="+mn-ea"/>
                <a:cs typeface="Arial" pitchFamily="34" charset="0"/>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7" name="Text Placeholder 4"/>
          <p:cNvSpPr>
            <a:spLocks noGrp="1"/>
          </p:cNvSpPr>
          <p:nvPr>
            <p:ph type="body" sz="quarter" idx="17" hasCustomPrompt="1"/>
          </p:nvPr>
        </p:nvSpPr>
        <p:spPr bwMode="gray">
          <a:xfrm>
            <a:off x="654212" y="4261500"/>
            <a:ext cx="5350275" cy="323165"/>
          </a:xfrm>
          <a:noFill/>
          <a:ln>
            <a:noFill/>
          </a:ln>
        </p:spPr>
        <p:txBody>
          <a:bodyPr wrap="square" lIns="0" tIns="0" rIns="0" bIns="0" anchor="b" anchorCtr="0">
            <a:spAutoFit/>
          </a:bodyPr>
          <a:lstStyle>
            <a:lvl1pPr>
              <a:spcBef>
                <a:spcPts val="0"/>
              </a:spcBef>
              <a:spcAft>
                <a:spcPts val="0"/>
              </a:spcAft>
              <a:buNone/>
              <a:defRPr lang="en-US" sz="2100" b="1" kern="1200" baseline="0" dirty="0" smtClean="0">
                <a:solidFill>
                  <a:schemeClr val="bg2"/>
                </a:solidFill>
                <a:latin typeface="Arial" pitchFamily="34" charset="0"/>
                <a:ea typeface="+mn-ea"/>
                <a:cs typeface="Arial" pitchFamily="34" charset="0"/>
              </a:defRPr>
            </a:lvl1pPr>
            <a:lvl2pPr>
              <a:spcBef>
                <a:spcPts val="0"/>
              </a:spcBef>
              <a:spcAft>
                <a:spcPts val="0"/>
              </a:spcAft>
              <a:defRPr sz="2100">
                <a:latin typeface="+mj-lt"/>
              </a:defRPr>
            </a:lvl2pPr>
            <a:lvl3pPr>
              <a:spcBef>
                <a:spcPts val="0"/>
              </a:spcBef>
              <a:spcAft>
                <a:spcPts val="0"/>
              </a:spcAft>
              <a:defRPr sz="2100">
                <a:latin typeface="+mj-lt"/>
              </a:defRPr>
            </a:lvl3pPr>
            <a:lvl4pPr>
              <a:spcBef>
                <a:spcPts val="0"/>
              </a:spcBef>
              <a:spcAft>
                <a:spcPts val="0"/>
              </a:spcAft>
              <a:defRPr sz="2100">
                <a:latin typeface="+mj-lt"/>
              </a:defRPr>
            </a:lvl4pPr>
            <a:lvl5pPr>
              <a:spcBef>
                <a:spcPts val="0"/>
              </a:spcBef>
              <a:spcAft>
                <a:spcPts val="0"/>
              </a:spcAft>
              <a:defRPr sz="2100">
                <a:latin typeface="+mj-lt"/>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0" lvl="0" indent="0" algn="l" defTabSz="1083473" rtl="0" eaLnBrk="1" fontAlgn="base" latinLnBrk="0" hangingPunct="1">
              <a:spcBef>
                <a:spcPts val="0"/>
              </a:spcBef>
              <a:spcAft>
                <a:spcPts val="0"/>
              </a:spcAft>
              <a:buClr>
                <a:schemeClr val="bg2"/>
              </a:buClr>
              <a:tabLst/>
            </a:pPr>
            <a:r>
              <a:rPr lang="en-US" dirty="0"/>
              <a:t>Heading 3</a:t>
            </a:r>
          </a:p>
        </p:txBody>
      </p:sp>
      <p:sp>
        <p:nvSpPr>
          <p:cNvPr id="38" name="Text Placeholder 4"/>
          <p:cNvSpPr>
            <a:spLocks noGrp="1"/>
          </p:cNvSpPr>
          <p:nvPr>
            <p:ph type="body" sz="quarter" idx="18" hasCustomPrompt="1"/>
          </p:nvPr>
        </p:nvSpPr>
        <p:spPr bwMode="gray">
          <a:xfrm>
            <a:off x="6492447" y="4261500"/>
            <a:ext cx="5350275" cy="323165"/>
          </a:xfrm>
          <a:noFill/>
          <a:ln>
            <a:noFill/>
          </a:ln>
        </p:spPr>
        <p:txBody>
          <a:bodyPr wrap="square" lIns="0" tIns="0" rIns="0" bIns="0" anchor="b" anchorCtr="0">
            <a:spAutoFit/>
          </a:bodyPr>
          <a:lstStyle>
            <a:lvl1pPr>
              <a:spcBef>
                <a:spcPts val="0"/>
              </a:spcBef>
              <a:spcAft>
                <a:spcPts val="0"/>
              </a:spcAft>
              <a:buNone/>
              <a:defRPr lang="en-US" sz="2100" b="1" kern="1200" baseline="0" dirty="0" smtClean="0">
                <a:solidFill>
                  <a:schemeClr val="bg2"/>
                </a:solidFill>
                <a:latin typeface="Arial" pitchFamily="34" charset="0"/>
                <a:ea typeface="+mn-ea"/>
                <a:cs typeface="Arial" pitchFamily="34" charset="0"/>
              </a:defRPr>
            </a:lvl1pPr>
            <a:lvl2pPr>
              <a:spcBef>
                <a:spcPts val="0"/>
              </a:spcBef>
              <a:spcAft>
                <a:spcPts val="0"/>
              </a:spcAft>
              <a:defRPr sz="2100">
                <a:latin typeface="+mj-lt"/>
              </a:defRPr>
            </a:lvl2pPr>
            <a:lvl3pPr>
              <a:spcBef>
                <a:spcPts val="0"/>
              </a:spcBef>
              <a:spcAft>
                <a:spcPts val="0"/>
              </a:spcAft>
              <a:defRPr sz="2100">
                <a:latin typeface="+mj-lt"/>
              </a:defRPr>
            </a:lvl3pPr>
            <a:lvl4pPr>
              <a:spcBef>
                <a:spcPts val="0"/>
              </a:spcBef>
              <a:spcAft>
                <a:spcPts val="0"/>
              </a:spcAft>
              <a:defRPr sz="2100">
                <a:latin typeface="+mj-lt"/>
              </a:defRPr>
            </a:lvl4pPr>
            <a:lvl5pPr>
              <a:spcBef>
                <a:spcPts val="0"/>
              </a:spcBef>
              <a:spcAft>
                <a:spcPts val="0"/>
              </a:spcAft>
              <a:defRPr sz="2100">
                <a:latin typeface="+mj-lt"/>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0" lvl="0" indent="0" algn="l" defTabSz="1083473" rtl="0" eaLnBrk="1" fontAlgn="base" latinLnBrk="0" hangingPunct="1">
              <a:spcBef>
                <a:spcPts val="0"/>
              </a:spcBef>
              <a:spcAft>
                <a:spcPts val="0"/>
              </a:spcAft>
              <a:buClr>
                <a:schemeClr val="bg2"/>
              </a:buClr>
              <a:tabLst/>
            </a:pPr>
            <a:r>
              <a:rPr lang="en-US" dirty="0"/>
              <a:t>Heading 4</a:t>
            </a:r>
          </a:p>
        </p:txBody>
      </p:sp>
      <p:cxnSp>
        <p:nvCxnSpPr>
          <p:cNvPr id="39" name="Straight Connector 38"/>
          <p:cNvCxnSpPr/>
          <p:nvPr/>
        </p:nvCxnSpPr>
        <p:spPr bwMode="gray">
          <a:xfrm>
            <a:off x="654210" y="4673316"/>
            <a:ext cx="5313319" cy="24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6492445" y="4673316"/>
            <a:ext cx="5313319" cy="24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54210" y="1296039"/>
            <a:ext cx="11186351" cy="323165"/>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578700589"/>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5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316393" y="2011384"/>
            <a:ext cx="2778776" cy="1538477"/>
          </a:xfrm>
          <a:ln>
            <a:noFill/>
          </a:ln>
        </p:spPr>
        <p:txBody>
          <a:bodyPr wrap="square" lIns="0" tIns="0" rIns="0" bIns="0">
            <a:spAutoFit/>
          </a:bodyPr>
          <a:lstStyle>
            <a:lvl1pPr marL="0" marR="0" indent="0" algn="l" defTabSz="1083473" rtl="0" eaLnBrk="1" fontAlgn="base" latinLnBrk="0" hangingPunct="1">
              <a:lnSpc>
                <a:spcPct val="100000"/>
              </a:lnSpc>
              <a:spcBef>
                <a:spcPts val="0"/>
              </a:spcBef>
              <a:spcAft>
                <a:spcPts val="0"/>
              </a:spcAft>
              <a:buClr>
                <a:schemeClr val="tx2"/>
              </a:buClr>
              <a:buSzTx/>
              <a:buFont typeface="Arial" pitchFamily="34" charset="0"/>
              <a:buNone/>
              <a:tabLst/>
              <a:defRPr lang="en-US" sz="21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900">
                <a:latin typeface="Arial" pitchFamily="34" charset="0"/>
                <a:cs typeface="Arial" pitchFamily="34" charset="0"/>
              </a:defRPr>
            </a:lvl2pPr>
            <a:lvl3pPr>
              <a:spcBef>
                <a:spcPts val="0"/>
              </a:spcBef>
              <a:spcAft>
                <a:spcPts val="0"/>
              </a:spcAft>
              <a:defRPr sz="1900">
                <a:latin typeface="Arial" pitchFamily="34" charset="0"/>
                <a:cs typeface="Arial" pitchFamily="34" charset="0"/>
              </a:defRPr>
            </a:lvl3pPr>
            <a:lvl4pPr>
              <a:spcBef>
                <a:spcPts val="0"/>
              </a:spcBef>
              <a:spcAft>
                <a:spcPts val="0"/>
              </a:spcAft>
              <a:defRPr sz="1900">
                <a:latin typeface="Arial" pitchFamily="34" charset="0"/>
                <a:cs typeface="Arial" pitchFamily="34" charset="0"/>
              </a:defRPr>
            </a:lvl4pPr>
            <a:lvl5pPr>
              <a:spcBef>
                <a:spcPts val="0"/>
              </a:spcBef>
              <a:spcAft>
                <a:spcPts val="0"/>
              </a:spcAft>
              <a:defRPr sz="1900">
                <a:latin typeface="Arial" pitchFamily="34" charset="0"/>
                <a:cs typeface="Arial" pitchFamily="34" charset="0"/>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0" marR="0" lvl="0" indent="0" algn="l" defTabSz="1083473"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1</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6" name="Picture Placeholder 22"/>
          <p:cNvSpPr>
            <a:spLocks noGrp="1"/>
          </p:cNvSpPr>
          <p:nvPr>
            <p:ph type="pic" sz="quarter" idx="13"/>
          </p:nvPr>
        </p:nvSpPr>
        <p:spPr bwMode="gray">
          <a:xfrm>
            <a:off x="654213" y="2011384"/>
            <a:ext cx="2351270" cy="1930408"/>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20" name="Title 1"/>
          <p:cNvSpPr>
            <a:spLocks noGrp="1"/>
          </p:cNvSpPr>
          <p:nvPr>
            <p:ph type="title"/>
          </p:nvPr>
        </p:nvSpPr>
        <p:spPr bwMode="gray">
          <a:xfrm>
            <a:off x="654211" y="741718"/>
            <a:ext cx="1118851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42" name="Text Placeholder 4"/>
          <p:cNvSpPr>
            <a:spLocks noGrp="1"/>
          </p:cNvSpPr>
          <p:nvPr>
            <p:ph type="body" sz="quarter" idx="19" hasCustomPrompt="1"/>
          </p:nvPr>
        </p:nvSpPr>
        <p:spPr bwMode="gray">
          <a:xfrm>
            <a:off x="9070422" y="2011384"/>
            <a:ext cx="2778776" cy="1538477"/>
          </a:xfrm>
          <a:ln>
            <a:noFill/>
          </a:ln>
        </p:spPr>
        <p:txBody>
          <a:bodyPr wrap="square" lIns="0" tIns="0" rIns="0" bIns="0">
            <a:spAutoFit/>
          </a:bodyPr>
          <a:lstStyle>
            <a:lvl1pPr marL="0" marR="0" indent="0" algn="l" defTabSz="1083473" rtl="0" eaLnBrk="1" fontAlgn="base" latinLnBrk="0" hangingPunct="1">
              <a:lnSpc>
                <a:spcPct val="100000"/>
              </a:lnSpc>
              <a:spcBef>
                <a:spcPts val="0"/>
              </a:spcBef>
              <a:spcAft>
                <a:spcPts val="0"/>
              </a:spcAft>
              <a:buClr>
                <a:schemeClr val="tx2"/>
              </a:buClr>
              <a:buSzTx/>
              <a:buFont typeface="Arial" pitchFamily="34" charset="0"/>
              <a:buNone/>
              <a:tabLst/>
              <a:defRPr lang="en-US" sz="21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Arial" pitchFamily="34" charset="0"/>
                <a:ea typeface="+mn-ea"/>
                <a:cs typeface="Arial" pitchFamily="34" charset="0"/>
              </a:defRPr>
            </a:lvl2pPr>
            <a:lvl3pPr>
              <a:spcBef>
                <a:spcPts val="0"/>
              </a:spcBef>
              <a:spcAft>
                <a:spcPts val="0"/>
              </a:spcAft>
              <a:defRPr sz="1900">
                <a:latin typeface="Arial" pitchFamily="34" charset="0"/>
                <a:cs typeface="Arial" pitchFamily="34" charset="0"/>
              </a:defRPr>
            </a:lvl3pPr>
            <a:lvl4pPr>
              <a:spcBef>
                <a:spcPts val="0"/>
              </a:spcBef>
              <a:spcAft>
                <a:spcPts val="0"/>
              </a:spcAft>
              <a:defRPr sz="1900">
                <a:latin typeface="Arial" pitchFamily="34" charset="0"/>
                <a:cs typeface="Arial" pitchFamily="34" charset="0"/>
              </a:defRPr>
            </a:lvl4pPr>
            <a:lvl5pPr>
              <a:spcBef>
                <a:spcPts val="0"/>
              </a:spcBef>
              <a:spcAft>
                <a:spcPts val="0"/>
              </a:spcAft>
              <a:defRPr sz="1900">
                <a:latin typeface="Arial" pitchFamily="34" charset="0"/>
                <a:cs typeface="Arial" pitchFamily="34" charset="0"/>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0" marR="0" lvl="0" indent="0" algn="l" defTabSz="1083473"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2</a:t>
            </a:r>
          </a:p>
          <a:p>
            <a:pPr marL="338585" lvl="1" indent="-338585" algn="l" defTabSz="1083473"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3" name="Picture Placeholder 22"/>
          <p:cNvSpPr>
            <a:spLocks noGrp="1"/>
          </p:cNvSpPr>
          <p:nvPr>
            <p:ph type="pic" sz="quarter" idx="20"/>
          </p:nvPr>
        </p:nvSpPr>
        <p:spPr bwMode="gray">
          <a:xfrm>
            <a:off x="6408243" y="2011384"/>
            <a:ext cx="2351270" cy="1930408"/>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45" name="Text Placeholder 4"/>
          <p:cNvSpPr>
            <a:spLocks noGrp="1"/>
          </p:cNvSpPr>
          <p:nvPr>
            <p:ph type="body" sz="quarter" idx="21" hasCustomPrompt="1"/>
          </p:nvPr>
        </p:nvSpPr>
        <p:spPr bwMode="gray">
          <a:xfrm>
            <a:off x="3316393" y="4327228"/>
            <a:ext cx="2778776" cy="1538477"/>
          </a:xfrm>
          <a:ln>
            <a:noFill/>
          </a:ln>
        </p:spPr>
        <p:txBody>
          <a:bodyPr wrap="square" lIns="0" tIns="0" rIns="0" bIns="0">
            <a:spAutoFit/>
          </a:bodyPr>
          <a:lstStyle>
            <a:lvl1pPr marL="0" marR="0" indent="0" algn="l" defTabSz="1083473" rtl="0" eaLnBrk="1" fontAlgn="base" latinLnBrk="0" hangingPunct="1">
              <a:lnSpc>
                <a:spcPct val="100000"/>
              </a:lnSpc>
              <a:spcBef>
                <a:spcPts val="0"/>
              </a:spcBef>
              <a:spcAft>
                <a:spcPts val="0"/>
              </a:spcAft>
              <a:buClr>
                <a:schemeClr val="tx2"/>
              </a:buClr>
              <a:buSzTx/>
              <a:buFont typeface="Arial" pitchFamily="34" charset="0"/>
              <a:buNone/>
              <a:tabLst/>
              <a:defRPr lang="en-US" sz="21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Arial" pitchFamily="34" charset="0"/>
                <a:ea typeface="+mn-ea"/>
                <a:cs typeface="Arial" pitchFamily="34" charset="0"/>
              </a:defRPr>
            </a:lvl2pPr>
            <a:lvl3pPr>
              <a:spcBef>
                <a:spcPts val="0"/>
              </a:spcBef>
              <a:spcAft>
                <a:spcPts val="0"/>
              </a:spcAft>
              <a:defRPr sz="1900">
                <a:latin typeface="Arial" pitchFamily="34" charset="0"/>
                <a:cs typeface="Arial" pitchFamily="34" charset="0"/>
              </a:defRPr>
            </a:lvl3pPr>
            <a:lvl4pPr>
              <a:spcBef>
                <a:spcPts val="0"/>
              </a:spcBef>
              <a:spcAft>
                <a:spcPts val="0"/>
              </a:spcAft>
              <a:defRPr sz="1900">
                <a:latin typeface="Arial" pitchFamily="34" charset="0"/>
                <a:cs typeface="Arial" pitchFamily="34" charset="0"/>
              </a:defRPr>
            </a:lvl4pPr>
            <a:lvl5pPr>
              <a:spcBef>
                <a:spcPts val="0"/>
              </a:spcBef>
              <a:spcAft>
                <a:spcPts val="0"/>
              </a:spcAft>
              <a:defRPr sz="1900">
                <a:latin typeface="Arial" pitchFamily="34" charset="0"/>
                <a:cs typeface="Arial" pitchFamily="34" charset="0"/>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0" marR="0" lvl="0" indent="0" algn="l" defTabSz="1083473"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3</a:t>
            </a:r>
          </a:p>
          <a:p>
            <a:pPr marL="338585" lvl="1" indent="-338585" algn="l" defTabSz="1083473"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6" name="Picture Placeholder 22"/>
          <p:cNvSpPr>
            <a:spLocks noGrp="1"/>
          </p:cNvSpPr>
          <p:nvPr>
            <p:ph type="pic" sz="quarter" idx="22"/>
          </p:nvPr>
        </p:nvSpPr>
        <p:spPr bwMode="gray">
          <a:xfrm>
            <a:off x="654213" y="4327228"/>
            <a:ext cx="2351270" cy="1930408"/>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48" name="Text Placeholder 4"/>
          <p:cNvSpPr>
            <a:spLocks noGrp="1"/>
          </p:cNvSpPr>
          <p:nvPr>
            <p:ph type="body" sz="quarter" idx="23" hasCustomPrompt="1"/>
          </p:nvPr>
        </p:nvSpPr>
        <p:spPr bwMode="gray">
          <a:xfrm>
            <a:off x="9070422" y="4327228"/>
            <a:ext cx="2778776" cy="1538477"/>
          </a:xfrm>
          <a:ln>
            <a:noFill/>
          </a:ln>
        </p:spPr>
        <p:txBody>
          <a:bodyPr wrap="square" lIns="0" tIns="0" rIns="0" bIns="0">
            <a:spAutoFit/>
          </a:bodyPr>
          <a:lstStyle>
            <a:lvl1pPr marL="0" marR="0" indent="0" algn="l" defTabSz="1083473" rtl="0" eaLnBrk="1" fontAlgn="base" latinLnBrk="0" hangingPunct="1">
              <a:lnSpc>
                <a:spcPct val="100000"/>
              </a:lnSpc>
              <a:spcBef>
                <a:spcPts val="0"/>
              </a:spcBef>
              <a:spcAft>
                <a:spcPts val="0"/>
              </a:spcAft>
              <a:buClr>
                <a:schemeClr val="tx2"/>
              </a:buClr>
              <a:buSzTx/>
              <a:buFont typeface="Arial" pitchFamily="34" charset="0"/>
              <a:buNone/>
              <a:tabLst/>
              <a:defRPr lang="en-US" sz="21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Arial" pitchFamily="34" charset="0"/>
                <a:ea typeface="+mn-ea"/>
                <a:cs typeface="Arial" pitchFamily="34" charset="0"/>
              </a:defRPr>
            </a:lvl2pPr>
            <a:lvl3pPr>
              <a:spcBef>
                <a:spcPts val="0"/>
              </a:spcBef>
              <a:spcAft>
                <a:spcPts val="0"/>
              </a:spcAft>
              <a:defRPr sz="1900">
                <a:latin typeface="Arial" pitchFamily="34" charset="0"/>
                <a:cs typeface="Arial" pitchFamily="34" charset="0"/>
              </a:defRPr>
            </a:lvl3pPr>
            <a:lvl4pPr>
              <a:spcBef>
                <a:spcPts val="0"/>
              </a:spcBef>
              <a:spcAft>
                <a:spcPts val="0"/>
              </a:spcAft>
              <a:defRPr sz="1900">
                <a:latin typeface="Arial" pitchFamily="34" charset="0"/>
                <a:cs typeface="Arial" pitchFamily="34" charset="0"/>
              </a:defRPr>
            </a:lvl4pPr>
            <a:lvl5pPr>
              <a:spcBef>
                <a:spcPts val="0"/>
              </a:spcBef>
              <a:spcAft>
                <a:spcPts val="0"/>
              </a:spcAft>
              <a:defRPr sz="1900">
                <a:latin typeface="Arial" pitchFamily="34" charset="0"/>
                <a:cs typeface="Arial" pitchFamily="34" charset="0"/>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0" marR="0" lvl="0" indent="0" algn="l" defTabSz="1083473"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4</a:t>
            </a:r>
          </a:p>
          <a:p>
            <a:pPr marL="338585" lvl="1" indent="-338585" algn="l" defTabSz="1083473"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9" name="Picture Placeholder 22"/>
          <p:cNvSpPr>
            <a:spLocks noGrp="1"/>
          </p:cNvSpPr>
          <p:nvPr>
            <p:ph type="pic" sz="quarter" idx="24"/>
          </p:nvPr>
        </p:nvSpPr>
        <p:spPr bwMode="gray">
          <a:xfrm>
            <a:off x="6408243" y="4327228"/>
            <a:ext cx="2351270" cy="1930408"/>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51" name="Text Placeholder 41"/>
          <p:cNvSpPr>
            <a:spLocks noGrp="1"/>
          </p:cNvSpPr>
          <p:nvPr>
            <p:ph type="body" sz="quarter" idx="25"/>
          </p:nvPr>
        </p:nvSpPr>
        <p:spPr bwMode="gray">
          <a:xfrm>
            <a:off x="654210" y="1296039"/>
            <a:ext cx="11186351" cy="323165"/>
          </a:xfrm>
        </p:spPr>
        <p:txBody>
          <a:bodyPr/>
          <a:lstStyle>
            <a:lvl1pPr>
              <a:buNone/>
              <a:defRPr lang="en-US" sz="2100" b="1" kern="1200" baseline="0" dirty="0" smtClean="0">
                <a:solidFill>
                  <a:schemeClr val="bg2"/>
                </a:solidFill>
                <a:latin typeface="Arial" pitchFamily="34" charset="0"/>
                <a:ea typeface="+mn-ea"/>
                <a:cs typeface="Arial" pitchFamily="34" charset="0"/>
              </a:defRPr>
            </a:lvl1pPr>
          </a:lstStyle>
          <a:p>
            <a:pPr marL="0" lvl="0" indent="0" algn="l" defTabSz="1083473" rtl="0" eaLnBrk="1" fontAlgn="base" latinLnBrk="0" hangingPunct="1">
              <a:spcBef>
                <a:spcPts val="0"/>
              </a:spcBef>
              <a:spcAft>
                <a:spcPts val="0"/>
              </a:spcAft>
              <a:buClr>
                <a:schemeClr val="bg2"/>
              </a:buClr>
              <a:tabLst/>
            </a:pPr>
            <a:r>
              <a:rPr lang="en-US"/>
              <a:t>Click to edit Master text styles</a:t>
            </a:r>
          </a:p>
        </p:txBody>
      </p:sp>
    </p:spTree>
    <p:extLst>
      <p:ext uri="{BB962C8B-B14F-4D97-AF65-F5344CB8AC3E}">
        <p14:creationId xmlns:p14="http://schemas.microsoft.com/office/powerpoint/2010/main" val="3726424136"/>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2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54212" y="2011382"/>
            <a:ext cx="11188510" cy="4246253"/>
          </a:xfrm>
        </p:spPr>
        <p:txBody>
          <a:bodyPr>
            <a:noAutofit/>
          </a:bodyPr>
          <a:lstStyle>
            <a:lvl1pPr marL="0" indent="0">
              <a:buNone/>
              <a:defRPr>
                <a:latin typeface="Arial" pitchFamily="34" charset="0"/>
                <a:cs typeface="Arial" pitchFamily="34" charset="0"/>
              </a:defRPr>
            </a:lvl1pPr>
          </a:lstStyle>
          <a:p>
            <a:r>
              <a:rPr lang="en-US" dirty="0"/>
              <a:t>Click icon to add table</a:t>
            </a:r>
          </a:p>
        </p:txBody>
      </p:sp>
      <p:sp>
        <p:nvSpPr>
          <p:cNvPr id="4" name="Title 1"/>
          <p:cNvSpPr>
            <a:spLocks noGrp="1"/>
          </p:cNvSpPr>
          <p:nvPr>
            <p:ph type="title"/>
          </p:nvPr>
        </p:nvSpPr>
        <p:spPr bwMode="gray">
          <a:xfrm>
            <a:off x="654211" y="741718"/>
            <a:ext cx="1118851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8" name="Text Placeholder 41"/>
          <p:cNvSpPr>
            <a:spLocks noGrp="1"/>
          </p:cNvSpPr>
          <p:nvPr>
            <p:ph type="body" sz="quarter" idx="13"/>
          </p:nvPr>
        </p:nvSpPr>
        <p:spPr bwMode="gray">
          <a:xfrm>
            <a:off x="654210" y="1296039"/>
            <a:ext cx="11186351" cy="323165"/>
          </a:xfrm>
        </p:spPr>
        <p:txBody>
          <a:bodyPr/>
          <a:lstStyle>
            <a:lvl1pPr>
              <a:buNone/>
              <a:defRPr lang="en-US" sz="2100" b="1" kern="1200" baseline="0" dirty="0" smtClean="0">
                <a:solidFill>
                  <a:schemeClr val="bg2"/>
                </a:solidFill>
                <a:latin typeface="Arial" pitchFamily="34" charset="0"/>
                <a:ea typeface="+mn-ea"/>
                <a:cs typeface="Arial" pitchFamily="34" charset="0"/>
              </a:defRPr>
            </a:lvl1pPr>
          </a:lstStyle>
          <a:p>
            <a:pPr marL="0" lvl="0" indent="0" algn="l" defTabSz="1083473" rtl="0" eaLnBrk="1" fontAlgn="base" latinLnBrk="0" hangingPunct="1">
              <a:spcBef>
                <a:spcPts val="0"/>
              </a:spcBef>
              <a:spcAft>
                <a:spcPts val="0"/>
              </a:spcAft>
              <a:buClr>
                <a:schemeClr val="bg2"/>
              </a:buClr>
              <a:tabLst/>
            </a:pPr>
            <a:r>
              <a:rPr lang="en-US"/>
              <a:t>Click to edit Master text styles</a:t>
            </a:r>
          </a:p>
        </p:txBody>
      </p:sp>
    </p:spTree>
    <p:extLst>
      <p:ext uri="{BB962C8B-B14F-4D97-AF65-F5344CB8AC3E}">
        <p14:creationId xmlns:p14="http://schemas.microsoft.com/office/powerpoint/2010/main" val="8188709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54212" y="2011384"/>
            <a:ext cx="5546754" cy="4246252"/>
          </a:xfrm>
        </p:spPr>
        <p:txBody>
          <a:bodyPr>
            <a:noAutofit/>
          </a:bodyPr>
          <a:lstStyle>
            <a:lvl1pPr marL="0" indent="0">
              <a:buNone/>
              <a:defRPr>
                <a:latin typeface="Arial" pitchFamily="34" charset="0"/>
                <a:cs typeface="Arial" pitchFamily="34" charset="0"/>
              </a:defRPr>
            </a:lvl1pPr>
          </a:lstStyle>
          <a:p>
            <a:r>
              <a:rPr lang="en-US" dirty="0"/>
              <a:t>Click icon to add picture</a:t>
            </a:r>
          </a:p>
        </p:txBody>
      </p:sp>
      <p:sp>
        <p:nvSpPr>
          <p:cNvPr id="18" name="Text Placeholder 4"/>
          <p:cNvSpPr>
            <a:spLocks noGrp="1"/>
          </p:cNvSpPr>
          <p:nvPr>
            <p:ph type="body" sz="quarter" idx="19" hasCustomPrompt="1"/>
          </p:nvPr>
        </p:nvSpPr>
        <p:spPr bwMode="gray">
          <a:xfrm>
            <a:off x="6580969" y="2011384"/>
            <a:ext cx="5231523" cy="1615827"/>
          </a:xfrm>
          <a:ln>
            <a:noFill/>
          </a:ln>
        </p:spPr>
        <p:txBody>
          <a:bodyPr wrap="square" lIns="0" tIns="0" rIns="0" bIns="0">
            <a:spAutoFit/>
          </a:bodyPr>
          <a:lstStyle>
            <a:lvl1pPr>
              <a:spcBef>
                <a:spcPts val="0"/>
              </a:spcBef>
              <a:spcAft>
                <a:spcPts val="0"/>
              </a:spcAft>
              <a:defRPr lang="en-US" sz="21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2100" b="0" kern="1200" baseline="0" dirty="0" smtClean="0">
                <a:solidFill>
                  <a:schemeClr val="tx1"/>
                </a:solidFill>
                <a:latin typeface="+mn-lt"/>
                <a:ea typeface="+mn-ea"/>
                <a:cs typeface="Arial" pitchFamily="34" charset="0"/>
              </a:defRPr>
            </a:lvl2pPr>
            <a:lvl3pPr>
              <a:spcBef>
                <a:spcPts val="0"/>
              </a:spcBef>
              <a:spcAft>
                <a:spcPts val="0"/>
              </a:spcAft>
              <a:defRPr lang="en-US" sz="21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21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2100" b="0" kern="1200" baseline="0" dirty="0" smtClean="0">
                <a:solidFill>
                  <a:schemeClr val="tx1"/>
                </a:solidFill>
                <a:latin typeface="Arial" pitchFamily="34" charset="0"/>
                <a:ea typeface="+mn-ea"/>
                <a:cs typeface="Arial" pitchFamily="34" charset="0"/>
              </a:defRPr>
            </a:lvl5pPr>
            <a:lvl6pPr marL="1354341" indent="-276512">
              <a:spcBef>
                <a:spcPts val="0"/>
              </a:spcBef>
              <a:spcAft>
                <a:spcPts val="0"/>
              </a:spcAft>
              <a:buSzPct val="70000"/>
              <a:defRPr lang="en-US" sz="2100" kern="1200" dirty="0" smtClean="0">
                <a:solidFill>
                  <a:schemeClr val="tx1"/>
                </a:solidFill>
                <a:latin typeface="Arial" pitchFamily="34" charset="0"/>
                <a:ea typeface="+mn-ea"/>
                <a:cs typeface="Arial" pitchFamily="34" charset="0"/>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5" name="Title 1"/>
          <p:cNvSpPr>
            <a:spLocks noGrp="1"/>
          </p:cNvSpPr>
          <p:nvPr>
            <p:ph type="title"/>
          </p:nvPr>
        </p:nvSpPr>
        <p:spPr bwMode="gray">
          <a:xfrm>
            <a:off x="654211" y="741718"/>
            <a:ext cx="1118851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7" name="Text Placeholder 41"/>
          <p:cNvSpPr>
            <a:spLocks noGrp="1"/>
          </p:cNvSpPr>
          <p:nvPr>
            <p:ph type="body" sz="quarter" idx="13"/>
          </p:nvPr>
        </p:nvSpPr>
        <p:spPr bwMode="gray">
          <a:xfrm>
            <a:off x="654210" y="1296039"/>
            <a:ext cx="11186351" cy="323165"/>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963814325"/>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2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54212" y="2011384"/>
            <a:ext cx="11188510" cy="4246252"/>
          </a:xfrm>
        </p:spPr>
        <p:txBody>
          <a:bodyPr>
            <a:noAutofit/>
          </a:bodyPr>
          <a:lstStyle>
            <a:lvl1pPr marL="0" indent="0">
              <a:buNone/>
              <a:defRPr>
                <a:latin typeface="Arial" pitchFamily="34" charset="0"/>
                <a:cs typeface="Arial" pitchFamily="34" charset="0"/>
              </a:defRPr>
            </a:lvl1pPr>
          </a:lstStyle>
          <a:p>
            <a:r>
              <a:rPr lang="en-US" dirty="0"/>
              <a:t>Click icon to add chart</a:t>
            </a:r>
          </a:p>
        </p:txBody>
      </p:sp>
      <p:sp>
        <p:nvSpPr>
          <p:cNvPr id="4" name="Title 1"/>
          <p:cNvSpPr>
            <a:spLocks noGrp="1"/>
          </p:cNvSpPr>
          <p:nvPr>
            <p:ph type="title"/>
          </p:nvPr>
        </p:nvSpPr>
        <p:spPr bwMode="gray">
          <a:xfrm>
            <a:off x="654211" y="741718"/>
            <a:ext cx="1118851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7" name="Text Placeholder 41"/>
          <p:cNvSpPr>
            <a:spLocks noGrp="1"/>
          </p:cNvSpPr>
          <p:nvPr>
            <p:ph type="body" sz="quarter" idx="13"/>
          </p:nvPr>
        </p:nvSpPr>
        <p:spPr bwMode="gray">
          <a:xfrm>
            <a:off x="654210" y="1296039"/>
            <a:ext cx="11186351" cy="323165"/>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732372739"/>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3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58995" y="1558055"/>
            <a:ext cx="9153246"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dirty="0"/>
              <a:t>Click to edit master title style</a:t>
            </a:r>
          </a:p>
        </p:txBody>
      </p:sp>
      <p:sp>
        <p:nvSpPr>
          <p:cNvPr id="9" name="TextBox 8"/>
          <p:cNvSpPr txBox="1">
            <a:spLocks noChangeArrowheads="1"/>
          </p:cNvSpPr>
          <p:nvPr/>
        </p:nvSpPr>
        <p:spPr bwMode="gray">
          <a:xfrm>
            <a:off x="1858997" y="3437372"/>
            <a:ext cx="9187013" cy="2644314"/>
          </a:xfrm>
          <a:prstGeom prst="rect">
            <a:avLst/>
          </a:prstGeom>
          <a:noFill/>
          <a:ln w="9525">
            <a:noFill/>
            <a:miter lim="800000"/>
            <a:headEnd/>
            <a:tailEnd/>
          </a:ln>
        </p:spPr>
        <p:txBody>
          <a:bodyPr wrap="square" lIns="0" tIns="0" rIns="0" bIns="0">
            <a:spAutoFit/>
          </a:bodyPr>
          <a:lstStyle/>
          <a:p>
            <a:pPr algn="just">
              <a:spcBef>
                <a:spcPts val="711"/>
              </a:spcBef>
            </a:pPr>
            <a:r>
              <a:rPr lang="en-US" sz="1200" b="1" dirty="0">
                <a:solidFill>
                  <a:srgbClr val="6D6E71"/>
                </a:solidFill>
                <a:cs typeface="Arial" pitchFamily="34" charset="0"/>
              </a:rPr>
              <a:t>Disclaimer </a:t>
            </a:r>
          </a:p>
          <a:p>
            <a:pPr algn="just">
              <a:spcBef>
                <a:spcPts val="711"/>
              </a:spcBef>
            </a:pPr>
            <a:r>
              <a:rPr lang="en-US" sz="1100" dirty="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58996" y="2183272"/>
            <a:ext cx="9159561" cy="323165"/>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1083473" rtl="0" eaLnBrk="1" fontAlgn="base" latinLnBrk="0" hangingPunct="1">
              <a:spcBef>
                <a:spcPts val="0"/>
              </a:spcBef>
              <a:spcAft>
                <a:spcPct val="0"/>
              </a:spcAft>
              <a:buClr>
                <a:schemeClr val="tx2"/>
              </a:buClr>
              <a:buFont typeface="Arial" pitchFamily="34" charset="0"/>
              <a:buNone/>
              <a:defRPr lang="en-US" sz="21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
        <p:nvSpPr>
          <p:cNvPr id="8" name="TextBox 20"/>
          <p:cNvSpPr txBox="1">
            <a:spLocks noChangeArrowheads="1"/>
          </p:cNvSpPr>
          <p:nvPr/>
        </p:nvSpPr>
        <p:spPr bwMode="gray">
          <a:xfrm>
            <a:off x="654211" y="6762912"/>
            <a:ext cx="2720296" cy="138499"/>
          </a:xfrm>
          <a:prstGeom prst="rect">
            <a:avLst/>
          </a:prstGeom>
          <a:noFill/>
          <a:ln w="9525">
            <a:noFill/>
            <a:miter lim="800000"/>
            <a:headEnd/>
            <a:tailEnd/>
          </a:ln>
        </p:spPr>
        <p:txBody>
          <a:bodyPr wrap="none" lIns="0" tIns="0" rIns="0" bIns="0">
            <a:spAutoFit/>
          </a:bodyPr>
          <a:lstStyle/>
          <a:p>
            <a:pPr>
              <a:defRPr/>
            </a:pPr>
            <a:r>
              <a:rPr lang="en-US" sz="900" dirty="0">
                <a:solidFill>
                  <a:srgbClr val="6D6E71"/>
                </a:solidFill>
                <a:cs typeface="Arial" pitchFamily="34" charset="0"/>
              </a:rPr>
              <a:t>Copyright © </a:t>
            </a:r>
            <a:r>
              <a:rPr lang="en-US" sz="900" dirty="0" smtClean="0">
                <a:solidFill>
                  <a:srgbClr val="6D6E71"/>
                </a:solidFill>
                <a:cs typeface="Arial" pitchFamily="34" charset="0"/>
              </a:rPr>
              <a:t>2017 </a:t>
            </a:r>
            <a:r>
              <a:rPr lang="en-US" sz="900" dirty="0">
                <a:solidFill>
                  <a:srgbClr val="6D6E71"/>
                </a:solidFill>
                <a:cs typeface="Arial" pitchFamily="34" charset="0"/>
              </a:rPr>
              <a:t>Tech Mahindra. All rights reserved.</a:t>
            </a:r>
          </a:p>
        </p:txBody>
      </p:sp>
    </p:spTree>
    <p:extLst>
      <p:ext uri="{BB962C8B-B14F-4D97-AF65-F5344CB8AC3E}">
        <p14:creationId xmlns:p14="http://schemas.microsoft.com/office/powerpoint/2010/main" val="3549670999"/>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12_Custom Layout">
    <p:spTree>
      <p:nvGrpSpPr>
        <p:cNvPr id="1" name=""/>
        <p:cNvGrpSpPr/>
        <p:nvPr/>
      </p:nvGrpSpPr>
      <p:grpSpPr>
        <a:xfrm>
          <a:off x="0" y="0"/>
          <a:ext cx="0" cy="0"/>
          <a:chOff x="0" y="0"/>
          <a:chExt cx="0" cy="0"/>
        </a:xfrm>
      </p:grpSpPr>
      <p:sp>
        <p:nvSpPr>
          <p:cNvPr id="3" name="Rectangle 2"/>
          <p:cNvSpPr/>
          <p:nvPr/>
        </p:nvSpPr>
        <p:spPr bwMode="gray">
          <a:xfrm>
            <a:off x="1" y="0"/>
            <a:ext cx="12436475" cy="6996113"/>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08347" tIns="54174" rIns="108347" bIns="54174" rtlCol="0" anchor="ctr"/>
          <a:lstStyle/>
          <a:p>
            <a:pPr algn="ctr"/>
            <a:endParaRPr lang="en-US" dirty="0">
              <a:solidFill>
                <a:prstClr val="black"/>
              </a:solidFill>
            </a:endParaRPr>
          </a:p>
        </p:txBody>
      </p:sp>
      <p:pic>
        <p:nvPicPr>
          <p:cNvPr id="4" name="Picture 3" descr="Mahindra Logo.png"/>
          <p:cNvPicPr>
            <a:picLocks noChangeAspect="1"/>
          </p:cNvPicPr>
          <p:nvPr/>
        </p:nvPicPr>
        <p:blipFill>
          <a:blip r:embed="rId2" cstate="email"/>
          <a:stretch>
            <a:fillRect/>
          </a:stretch>
        </p:blipFill>
        <p:spPr bwMode="gray">
          <a:xfrm>
            <a:off x="2535562" y="2771949"/>
            <a:ext cx="7620751" cy="1521051"/>
          </a:xfrm>
          <a:prstGeom prst="rect">
            <a:avLst/>
          </a:prstGeom>
        </p:spPr>
      </p:pic>
    </p:spTree>
    <p:extLst>
      <p:ext uri="{BB962C8B-B14F-4D97-AF65-F5344CB8AC3E}">
        <p14:creationId xmlns:p14="http://schemas.microsoft.com/office/powerpoint/2010/main" val="2249869956"/>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4_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email"/>
          <a:stretch>
            <a:fillRect/>
          </a:stretch>
        </p:blipFill>
        <p:spPr bwMode="ltGray">
          <a:xfrm>
            <a:off x="1091" y="1"/>
            <a:ext cx="5397876" cy="1472274"/>
          </a:xfrm>
          <a:prstGeom prst="rect">
            <a:avLst/>
          </a:prstGeom>
        </p:spPr>
      </p:pic>
      <p:sp>
        <p:nvSpPr>
          <p:cNvPr id="20" name="TextBox 20"/>
          <p:cNvSpPr txBox="1">
            <a:spLocks noChangeArrowheads="1"/>
          </p:cNvSpPr>
          <p:nvPr/>
        </p:nvSpPr>
        <p:spPr bwMode="gray">
          <a:xfrm>
            <a:off x="654211" y="6762912"/>
            <a:ext cx="2720296" cy="138499"/>
          </a:xfrm>
          <a:prstGeom prst="rect">
            <a:avLst/>
          </a:prstGeom>
          <a:noFill/>
          <a:ln w="9525">
            <a:noFill/>
            <a:miter lim="800000"/>
            <a:headEnd/>
            <a:tailEnd/>
          </a:ln>
        </p:spPr>
        <p:txBody>
          <a:bodyPr wrap="none" lIns="0" tIns="0" rIns="0" bIns="0">
            <a:spAutoFit/>
          </a:bodyPr>
          <a:lstStyle/>
          <a:p>
            <a:pPr>
              <a:defRPr/>
            </a:pPr>
            <a:r>
              <a:rPr lang="en-US" sz="900" dirty="0">
                <a:solidFill>
                  <a:srgbClr val="6D6E71"/>
                </a:solidFill>
                <a:cs typeface="Arial" pitchFamily="34" charset="0"/>
              </a:rPr>
              <a:t>Copyright © </a:t>
            </a:r>
            <a:r>
              <a:rPr lang="en-US" sz="900" dirty="0" smtClean="0">
                <a:solidFill>
                  <a:srgbClr val="6D6E71"/>
                </a:solidFill>
                <a:cs typeface="Arial" pitchFamily="34" charset="0"/>
              </a:rPr>
              <a:t>2017 </a:t>
            </a:r>
            <a:r>
              <a:rPr lang="en-US" sz="900" dirty="0">
                <a:solidFill>
                  <a:srgbClr val="6D6E71"/>
                </a:solidFill>
                <a:cs typeface="Arial" pitchFamily="34" charset="0"/>
              </a:rPr>
              <a:t>Tech Mahindra. All rights reserved.</a:t>
            </a:r>
          </a:p>
        </p:txBody>
      </p:sp>
      <p:sp>
        <p:nvSpPr>
          <p:cNvPr id="10" name="Slide Number Placeholder 5"/>
          <p:cNvSpPr txBox="1">
            <a:spLocks/>
          </p:cNvSpPr>
          <p:nvPr/>
        </p:nvSpPr>
        <p:spPr bwMode="auto">
          <a:xfrm>
            <a:off x="12025261" y="6733373"/>
            <a:ext cx="187551" cy="184666"/>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200" smtClean="0">
                <a:solidFill>
                  <a:srgbClr val="6D6E71"/>
                </a:solidFill>
                <a:cs typeface="Arial" pitchFamily="34" charset="0"/>
              </a:rPr>
              <a:pPr algn="r">
                <a:defRPr/>
              </a:pPr>
              <a:t>‹#›</a:t>
            </a:fld>
            <a:endParaRPr lang="en-US" sz="1200" dirty="0">
              <a:solidFill>
                <a:srgbClr val="6D6E71"/>
              </a:solidFill>
              <a:cs typeface="Arial" pitchFamily="34" charset="0"/>
            </a:endParaRPr>
          </a:p>
        </p:txBody>
      </p:sp>
      <p:pic>
        <p:nvPicPr>
          <p:cNvPr id="7" name="Picture 6" descr="Mahindra Logo.png"/>
          <p:cNvPicPr>
            <a:picLocks noChangeAspect="1"/>
          </p:cNvPicPr>
          <p:nvPr/>
        </p:nvPicPr>
        <p:blipFill>
          <a:blip r:embed="rId3" cstate="email"/>
          <a:stretch>
            <a:fillRect/>
          </a:stretch>
        </p:blipFill>
        <p:spPr bwMode="gray">
          <a:xfrm>
            <a:off x="8240542" y="486242"/>
            <a:ext cx="3355705" cy="669776"/>
          </a:xfrm>
          <a:prstGeom prst="rect">
            <a:avLst/>
          </a:prstGeom>
        </p:spPr>
      </p:pic>
    </p:spTree>
    <p:extLst>
      <p:ext uri="{BB962C8B-B14F-4D97-AF65-F5344CB8AC3E}">
        <p14:creationId xmlns:p14="http://schemas.microsoft.com/office/powerpoint/2010/main" val="2300659528"/>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3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85137" y="4135340"/>
            <a:ext cx="7496430" cy="282577"/>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541736" indent="0" algn="ctr">
              <a:buNone/>
              <a:defRPr>
                <a:solidFill>
                  <a:schemeClr val="tx1">
                    <a:tint val="75000"/>
                  </a:schemeClr>
                </a:solidFill>
              </a:defRPr>
            </a:lvl2pPr>
            <a:lvl3pPr marL="1083473" indent="0" algn="ctr">
              <a:buNone/>
              <a:defRPr>
                <a:solidFill>
                  <a:schemeClr val="tx1">
                    <a:tint val="75000"/>
                  </a:schemeClr>
                </a:solidFill>
              </a:defRPr>
            </a:lvl3pPr>
            <a:lvl4pPr marL="1625209" indent="0" algn="ctr">
              <a:buNone/>
              <a:defRPr>
                <a:solidFill>
                  <a:schemeClr val="tx1">
                    <a:tint val="75000"/>
                  </a:schemeClr>
                </a:solidFill>
              </a:defRPr>
            </a:lvl4pPr>
            <a:lvl5pPr marL="2166945" indent="0" algn="ctr">
              <a:buNone/>
              <a:defRPr>
                <a:solidFill>
                  <a:schemeClr val="tx1">
                    <a:tint val="75000"/>
                  </a:schemeClr>
                </a:solidFill>
              </a:defRPr>
            </a:lvl5pPr>
            <a:lvl6pPr marL="2708681" indent="0" algn="ctr">
              <a:buNone/>
              <a:defRPr>
                <a:solidFill>
                  <a:schemeClr val="tx1">
                    <a:tint val="75000"/>
                  </a:schemeClr>
                </a:solidFill>
              </a:defRPr>
            </a:lvl6pPr>
            <a:lvl7pPr marL="3250418" indent="0" algn="ctr">
              <a:buNone/>
              <a:defRPr>
                <a:solidFill>
                  <a:schemeClr val="tx1">
                    <a:tint val="75000"/>
                  </a:schemeClr>
                </a:solidFill>
              </a:defRPr>
            </a:lvl7pPr>
            <a:lvl8pPr marL="3792154" indent="0" algn="ctr">
              <a:buNone/>
              <a:defRPr>
                <a:solidFill>
                  <a:schemeClr val="tx1">
                    <a:tint val="75000"/>
                  </a:schemeClr>
                </a:solidFill>
              </a:defRPr>
            </a:lvl8pPr>
            <a:lvl9pPr marL="4333890" indent="0" algn="ctr">
              <a:buNone/>
              <a:defRPr>
                <a:solidFill>
                  <a:schemeClr val="tx1">
                    <a:tint val="75000"/>
                  </a:schemeClr>
                </a:solidFill>
              </a:defRPr>
            </a:lvl9pPr>
          </a:lstStyle>
          <a:p>
            <a:r>
              <a:rPr lang="en-US" dirty="0"/>
              <a:t>Click to Edit Master Subtitle Style</a:t>
            </a:r>
          </a:p>
        </p:txBody>
      </p:sp>
      <p:sp>
        <p:nvSpPr>
          <p:cNvPr id="9" name="Title 8"/>
          <p:cNvSpPr>
            <a:spLocks noGrp="1"/>
          </p:cNvSpPr>
          <p:nvPr>
            <p:ph type="title" hasCustomPrompt="1"/>
          </p:nvPr>
        </p:nvSpPr>
        <p:spPr bwMode="gray">
          <a:xfrm>
            <a:off x="2485137" y="2228392"/>
            <a:ext cx="7496430" cy="1446550"/>
          </a:xfrm>
        </p:spPr>
        <p:txBody>
          <a:bodyPr wrap="square">
            <a:spAutoFit/>
          </a:bodyPr>
          <a:lstStyle>
            <a:lvl1pPr algn="l">
              <a:defRPr sz="4700" b="1">
                <a:solidFill>
                  <a:schemeClr val="bg2"/>
                </a:solidFill>
                <a:latin typeface="Arial" pitchFamily="34" charset="0"/>
                <a:cs typeface="Arial" pitchFamily="34" charset="0"/>
              </a:defRPr>
            </a:lvl1pPr>
          </a:lstStyle>
          <a:p>
            <a:r>
              <a:rPr lang="en-US" dirty="0"/>
              <a:t>Click to Edit Master Title Style</a:t>
            </a:r>
          </a:p>
        </p:txBody>
      </p:sp>
      <p:sp>
        <p:nvSpPr>
          <p:cNvPr id="10" name="TextBox 20"/>
          <p:cNvSpPr txBox="1">
            <a:spLocks noChangeArrowheads="1"/>
          </p:cNvSpPr>
          <p:nvPr/>
        </p:nvSpPr>
        <p:spPr bwMode="gray">
          <a:xfrm>
            <a:off x="654211" y="6762912"/>
            <a:ext cx="2720296" cy="138499"/>
          </a:xfrm>
          <a:prstGeom prst="rect">
            <a:avLst/>
          </a:prstGeom>
          <a:noFill/>
          <a:ln w="9525">
            <a:noFill/>
            <a:miter lim="800000"/>
            <a:headEnd/>
            <a:tailEnd/>
          </a:ln>
        </p:spPr>
        <p:txBody>
          <a:bodyPr wrap="none" lIns="0" tIns="0" rIns="0" bIns="0">
            <a:spAutoFit/>
          </a:bodyPr>
          <a:lstStyle/>
          <a:p>
            <a:pPr>
              <a:defRPr/>
            </a:pPr>
            <a:r>
              <a:rPr lang="en-US" sz="900" dirty="0">
                <a:solidFill>
                  <a:srgbClr val="6D6E71"/>
                </a:solidFill>
                <a:cs typeface="Arial" pitchFamily="34" charset="0"/>
              </a:rPr>
              <a:t>Copyright © </a:t>
            </a:r>
            <a:r>
              <a:rPr lang="en-US" sz="900" dirty="0" smtClean="0">
                <a:solidFill>
                  <a:srgbClr val="6D6E71"/>
                </a:solidFill>
                <a:cs typeface="Arial" pitchFamily="34" charset="0"/>
              </a:rPr>
              <a:t>2017 </a:t>
            </a:r>
            <a:r>
              <a:rPr lang="en-US" sz="900" dirty="0">
                <a:solidFill>
                  <a:srgbClr val="6D6E71"/>
                </a:solidFill>
                <a:cs typeface="Arial" pitchFamily="34" charset="0"/>
              </a:rPr>
              <a:t>Tech Mahindra. All rights reserved.</a:t>
            </a:r>
          </a:p>
        </p:txBody>
      </p:sp>
      <p:pic>
        <p:nvPicPr>
          <p:cNvPr id="12" name="Picture 11" descr="ridge4.png"/>
          <p:cNvPicPr>
            <a:picLocks noChangeAspect="1"/>
          </p:cNvPicPr>
          <p:nvPr/>
        </p:nvPicPr>
        <p:blipFill>
          <a:blip r:embed="rId2" cstate="email"/>
          <a:stretch>
            <a:fillRect/>
          </a:stretch>
        </p:blipFill>
        <p:spPr bwMode="ltGray">
          <a:xfrm>
            <a:off x="1091" y="1"/>
            <a:ext cx="5397876" cy="1472274"/>
          </a:xfrm>
          <a:prstGeom prst="rect">
            <a:avLst/>
          </a:prstGeom>
        </p:spPr>
      </p:pic>
      <p:pic>
        <p:nvPicPr>
          <p:cNvPr id="7" name="Picture 6" descr="Mahindra Logo.png"/>
          <p:cNvPicPr>
            <a:picLocks noChangeAspect="1"/>
          </p:cNvPicPr>
          <p:nvPr/>
        </p:nvPicPr>
        <p:blipFill>
          <a:blip r:embed="rId3" cstate="email"/>
          <a:stretch>
            <a:fillRect/>
          </a:stretch>
        </p:blipFill>
        <p:spPr bwMode="gray">
          <a:xfrm>
            <a:off x="8240542" y="486242"/>
            <a:ext cx="3355705" cy="669776"/>
          </a:xfrm>
          <a:prstGeom prst="rect">
            <a:avLst/>
          </a:prstGeom>
        </p:spPr>
      </p:pic>
    </p:spTree>
    <p:extLst>
      <p:ext uri="{BB962C8B-B14F-4D97-AF65-F5344CB8AC3E}">
        <p14:creationId xmlns:p14="http://schemas.microsoft.com/office/powerpoint/2010/main" val="3994036908"/>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54211" y="733622"/>
            <a:ext cx="1118635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3" name="Text Placeholder 4"/>
          <p:cNvSpPr>
            <a:spLocks noGrp="1"/>
          </p:cNvSpPr>
          <p:nvPr>
            <p:ph type="body" sz="quarter" idx="10" hasCustomPrompt="1"/>
          </p:nvPr>
        </p:nvSpPr>
        <p:spPr bwMode="gray">
          <a:xfrm>
            <a:off x="654210" y="2011384"/>
            <a:ext cx="11186351" cy="1615827"/>
          </a:xfrm>
        </p:spPr>
        <p:txBody>
          <a:bodyPr wrap="square">
            <a:spAutoFit/>
          </a:bodyPr>
          <a:lstStyle>
            <a:lvl1pPr algn="l" rtl="0" eaLnBrk="1" latinLnBrk="0" hangingPunct="1">
              <a:spcBef>
                <a:spcPts val="0"/>
              </a:spcBef>
              <a:spcAft>
                <a:spcPts val="0"/>
              </a:spcAft>
              <a:buClr>
                <a:schemeClr val="bg2"/>
              </a:buClr>
              <a:buSzPct val="120000"/>
              <a:defRPr lang="en-US" sz="21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1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5pPr>
            <a:lvl6pPr marL="1700450" indent="-338585">
              <a:spcBef>
                <a:spcPts val="0"/>
              </a:spcBef>
              <a:spcAft>
                <a:spcPts val="0"/>
              </a:spcAft>
              <a:buClr>
                <a:schemeClr val="tx2"/>
              </a:buClr>
              <a:buSzPct val="70000"/>
              <a:buFont typeface="Wingdings" pitchFamily="2" charset="2"/>
              <a:buChar char="§"/>
              <a:defRPr lang="en-US" sz="2100" kern="1200" dirty="0" smtClean="0">
                <a:solidFill>
                  <a:schemeClr val="tx1"/>
                </a:solidFill>
                <a:latin typeface="Arial" pitchFamily="34" charset="0"/>
                <a:ea typeface="+mn-ea"/>
                <a:cs typeface="Arial" pitchFamily="34" charset="0"/>
              </a:defRPr>
            </a:lvl6pPr>
            <a:lvl7pPr marL="2031511" indent="-323537">
              <a:spcBef>
                <a:spcPts val="0"/>
              </a:spcBef>
              <a:spcAft>
                <a:spcPts val="0"/>
              </a:spcAft>
              <a:buClr>
                <a:schemeClr val="tx2"/>
              </a:buClr>
              <a:buSzPct val="70000"/>
              <a:buFont typeface="Arial" pitchFamily="34" charset="0"/>
              <a:buChar char="–"/>
              <a:defRPr sz="2100" baseline="0">
                <a:solidFill>
                  <a:schemeClr val="tx1"/>
                </a:solidFill>
                <a:latin typeface="+mn-lt"/>
                <a:cs typeface="Arial" pitchFamily="34" charset="0"/>
              </a:defRPr>
            </a:lvl7pPr>
            <a:lvl8pPr marL="1896077" indent="-270868">
              <a:spcBef>
                <a:spcPts val="0"/>
              </a:spcBef>
              <a:spcAft>
                <a:spcPts val="0"/>
              </a:spcAft>
              <a:buSzPct val="70000"/>
              <a:defRPr sz="2100" baseline="0">
                <a:latin typeface="Arial" pitchFamily="34" charset="0"/>
                <a:cs typeface="Arial" pitchFamily="34" charset="0"/>
              </a:defRPr>
            </a:lvl8pPr>
            <a:lvl9pPr marL="2161303" indent="-265226">
              <a:spcBef>
                <a:spcPts val="0"/>
              </a:spcBef>
              <a:spcAft>
                <a:spcPts val="0"/>
              </a:spcAft>
              <a:buSzPct val="70000"/>
              <a:buFont typeface="Arial" pitchFamily="34" charset="0"/>
              <a:buChar char="–"/>
              <a:defRPr sz="2100">
                <a:latin typeface="Arial" pitchFamily="34" charset="0"/>
                <a:cs typeface="Arial" pitchFamily="34" charset="0"/>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Tree>
    <p:extLst>
      <p:ext uri="{BB962C8B-B14F-4D97-AF65-F5344CB8AC3E}">
        <p14:creationId xmlns:p14="http://schemas.microsoft.com/office/powerpoint/2010/main" val="2099717928"/>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6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54211" y="733622"/>
            <a:ext cx="1118635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3" name="Text Placeholder 4"/>
          <p:cNvSpPr>
            <a:spLocks noGrp="1"/>
          </p:cNvSpPr>
          <p:nvPr>
            <p:ph type="body" sz="quarter" idx="10" hasCustomPrompt="1"/>
          </p:nvPr>
        </p:nvSpPr>
        <p:spPr bwMode="gray">
          <a:xfrm>
            <a:off x="654210" y="2011384"/>
            <a:ext cx="11186351" cy="1615827"/>
          </a:xfrm>
        </p:spPr>
        <p:txBody>
          <a:bodyPr wrap="square">
            <a:spAutoFit/>
          </a:bodyPr>
          <a:lstStyle>
            <a:lvl1pPr algn="l" rtl="0" eaLnBrk="1" latinLnBrk="0" hangingPunct="1">
              <a:spcBef>
                <a:spcPts val="0"/>
              </a:spcBef>
              <a:spcAft>
                <a:spcPts val="0"/>
              </a:spcAft>
              <a:buClr>
                <a:schemeClr val="bg2"/>
              </a:buClr>
              <a:buSzPct val="120000"/>
              <a:defRPr lang="en-US" sz="21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1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5pPr>
            <a:lvl6pPr marL="1700450" indent="-338585">
              <a:spcBef>
                <a:spcPts val="0"/>
              </a:spcBef>
              <a:spcAft>
                <a:spcPts val="0"/>
              </a:spcAft>
              <a:buClr>
                <a:schemeClr val="tx2"/>
              </a:buClr>
              <a:buSzPct val="70000"/>
              <a:buFont typeface="Wingdings" pitchFamily="2" charset="2"/>
              <a:buChar char="§"/>
              <a:defRPr lang="en-US" sz="2100" kern="1200" dirty="0" smtClean="0">
                <a:solidFill>
                  <a:schemeClr val="tx1"/>
                </a:solidFill>
                <a:latin typeface="Arial" pitchFamily="34" charset="0"/>
                <a:ea typeface="+mn-ea"/>
                <a:cs typeface="Arial" pitchFamily="34" charset="0"/>
              </a:defRPr>
            </a:lvl6pPr>
            <a:lvl7pPr marL="2031511" indent="-323537">
              <a:spcBef>
                <a:spcPts val="0"/>
              </a:spcBef>
              <a:spcAft>
                <a:spcPts val="0"/>
              </a:spcAft>
              <a:buClr>
                <a:schemeClr val="tx2"/>
              </a:buClr>
              <a:buSzPct val="70000"/>
              <a:buFont typeface="Arial" pitchFamily="34" charset="0"/>
              <a:buChar char="–"/>
              <a:defRPr sz="2100" baseline="0">
                <a:solidFill>
                  <a:schemeClr val="tx1"/>
                </a:solidFill>
                <a:latin typeface="+mn-lt"/>
                <a:cs typeface="Arial" pitchFamily="34" charset="0"/>
              </a:defRPr>
            </a:lvl7pPr>
            <a:lvl8pPr marL="1896077" indent="-270868">
              <a:spcBef>
                <a:spcPts val="0"/>
              </a:spcBef>
              <a:spcAft>
                <a:spcPts val="0"/>
              </a:spcAft>
              <a:buSzPct val="70000"/>
              <a:defRPr sz="2100" baseline="0">
                <a:latin typeface="Arial" pitchFamily="34" charset="0"/>
                <a:cs typeface="Arial" pitchFamily="34" charset="0"/>
              </a:defRPr>
            </a:lvl8pPr>
            <a:lvl9pPr marL="2161303" indent="-265226">
              <a:spcBef>
                <a:spcPts val="0"/>
              </a:spcBef>
              <a:spcAft>
                <a:spcPts val="0"/>
              </a:spcAft>
              <a:buSzPct val="70000"/>
              <a:buFont typeface="Arial" pitchFamily="34" charset="0"/>
              <a:buChar char="–"/>
              <a:defRPr sz="2100">
                <a:latin typeface="Arial" pitchFamily="34" charset="0"/>
                <a:cs typeface="Arial" pitchFamily="34" charset="0"/>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4" name="Text Placeholder 41"/>
          <p:cNvSpPr>
            <a:spLocks noGrp="1"/>
          </p:cNvSpPr>
          <p:nvPr>
            <p:ph type="body" sz="quarter" idx="13"/>
          </p:nvPr>
        </p:nvSpPr>
        <p:spPr bwMode="gray">
          <a:xfrm>
            <a:off x="654210" y="1296039"/>
            <a:ext cx="11186351" cy="323165"/>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630579977"/>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3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54211" y="741718"/>
            <a:ext cx="1118851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4" name="Text Placeholder 4"/>
          <p:cNvSpPr>
            <a:spLocks noGrp="1"/>
          </p:cNvSpPr>
          <p:nvPr>
            <p:ph type="body" sz="quarter" idx="10" hasCustomPrompt="1"/>
          </p:nvPr>
        </p:nvSpPr>
        <p:spPr bwMode="gray">
          <a:xfrm>
            <a:off x="654210" y="2011384"/>
            <a:ext cx="11186351" cy="2154436"/>
          </a:xfrm>
        </p:spPr>
        <p:txBody>
          <a:bodyPr wrap="square">
            <a:spAutoFit/>
          </a:bodyPr>
          <a:lstStyle>
            <a:lvl1pPr>
              <a:spcBef>
                <a:spcPts val="0"/>
              </a:spcBef>
              <a:spcAft>
                <a:spcPts val="0"/>
              </a:spcAft>
              <a:defRPr lang="en-US" sz="2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800" b="0" kern="1200" baseline="0" dirty="0" smtClean="0">
                <a:solidFill>
                  <a:schemeClr val="tx1"/>
                </a:solidFill>
                <a:latin typeface="Arial" pitchFamily="34" charset="0"/>
                <a:ea typeface="+mn-ea"/>
                <a:cs typeface="Arial" pitchFamily="34" charset="0"/>
              </a:defRPr>
            </a:lvl5pPr>
            <a:lvl6pPr marL="1700450" indent="-338585">
              <a:spcBef>
                <a:spcPts val="0"/>
              </a:spcBef>
              <a:spcAft>
                <a:spcPts val="0"/>
              </a:spcAft>
              <a:buClr>
                <a:schemeClr val="tx2"/>
              </a:buClr>
              <a:buSzPct val="70000"/>
              <a:buFont typeface="Wingdings" pitchFamily="2" charset="2"/>
              <a:buChar char="§"/>
              <a:defRPr lang="en-US" sz="2800" kern="1200" dirty="0" smtClean="0">
                <a:solidFill>
                  <a:schemeClr val="tx1"/>
                </a:solidFill>
                <a:latin typeface="Arial" pitchFamily="34" charset="0"/>
                <a:ea typeface="+mn-ea"/>
                <a:cs typeface="Arial" pitchFamily="34" charset="0"/>
              </a:defRPr>
            </a:lvl6pPr>
            <a:lvl7pPr marL="2031511" indent="-323537">
              <a:spcBef>
                <a:spcPts val="0"/>
              </a:spcBef>
              <a:spcAft>
                <a:spcPts val="0"/>
              </a:spcAft>
              <a:buClr>
                <a:schemeClr val="tx2"/>
              </a:buClr>
              <a:buSzPct val="70000"/>
              <a:buFont typeface="Arial" pitchFamily="34" charset="0"/>
              <a:buChar char="–"/>
              <a:defRPr sz="2100" baseline="0">
                <a:solidFill>
                  <a:schemeClr val="tx1"/>
                </a:solidFill>
                <a:latin typeface="+mn-lt"/>
                <a:cs typeface="Arial" pitchFamily="34" charset="0"/>
              </a:defRPr>
            </a:lvl7pPr>
            <a:lvl8pPr marL="1896077" indent="-270868">
              <a:spcBef>
                <a:spcPts val="0"/>
              </a:spcBef>
              <a:spcAft>
                <a:spcPts val="0"/>
              </a:spcAft>
              <a:buSzPct val="70000"/>
              <a:defRPr sz="2100" baseline="0">
                <a:latin typeface="Arial" pitchFamily="34" charset="0"/>
                <a:cs typeface="Arial" pitchFamily="34" charset="0"/>
              </a:defRPr>
            </a:lvl8pPr>
            <a:lvl9pPr marL="2161303" indent="-265226">
              <a:spcBef>
                <a:spcPts val="0"/>
              </a:spcBef>
              <a:spcAft>
                <a:spcPts val="0"/>
              </a:spcAft>
              <a:buSzPct val="70000"/>
              <a:buFont typeface="Arial" pitchFamily="34" charset="0"/>
              <a:buChar char="–"/>
              <a:defRPr sz="2100">
                <a:latin typeface="Arial" pitchFamily="34" charset="0"/>
                <a:cs typeface="Arial" pitchFamily="34" charset="0"/>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Tree>
    <p:extLst>
      <p:ext uri="{BB962C8B-B14F-4D97-AF65-F5344CB8AC3E}">
        <p14:creationId xmlns:p14="http://schemas.microsoft.com/office/powerpoint/2010/main" val="4236929844"/>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54212" y="2011384"/>
            <a:ext cx="5546754" cy="4246252"/>
          </a:xfrm>
        </p:spPr>
        <p:txBody>
          <a:bodyPr>
            <a:noAutofit/>
          </a:bodyPr>
          <a:lstStyle>
            <a:lvl1pPr marL="0" indent="0">
              <a:buNone/>
              <a:defRPr>
                <a:latin typeface="Arial" pitchFamily="34" charset="0"/>
                <a:cs typeface="Arial" pitchFamily="34" charset="0"/>
              </a:defRPr>
            </a:lvl1pPr>
          </a:lstStyle>
          <a:p>
            <a:r>
              <a:rPr lang="en-US" dirty="0"/>
              <a:t>Click icon to add picture</a:t>
            </a:r>
          </a:p>
        </p:txBody>
      </p:sp>
      <p:sp>
        <p:nvSpPr>
          <p:cNvPr id="18" name="Text Placeholder 4"/>
          <p:cNvSpPr>
            <a:spLocks noGrp="1"/>
          </p:cNvSpPr>
          <p:nvPr>
            <p:ph type="body" sz="quarter" idx="19" hasCustomPrompt="1"/>
          </p:nvPr>
        </p:nvSpPr>
        <p:spPr bwMode="gray">
          <a:xfrm>
            <a:off x="6580969" y="2011384"/>
            <a:ext cx="5231523" cy="1615827"/>
          </a:xfrm>
          <a:ln>
            <a:noFill/>
          </a:ln>
        </p:spPr>
        <p:txBody>
          <a:bodyPr wrap="square" lIns="0" tIns="0" rIns="0" bIns="0">
            <a:spAutoFit/>
          </a:bodyPr>
          <a:lstStyle>
            <a:lvl1pPr>
              <a:spcBef>
                <a:spcPts val="0"/>
              </a:spcBef>
              <a:spcAft>
                <a:spcPts val="0"/>
              </a:spcAft>
              <a:defRPr lang="en-US" sz="21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2100" b="0" kern="1200" baseline="0" dirty="0" smtClean="0">
                <a:solidFill>
                  <a:schemeClr val="tx1"/>
                </a:solidFill>
                <a:latin typeface="+mn-lt"/>
                <a:ea typeface="+mn-ea"/>
                <a:cs typeface="Arial" pitchFamily="34" charset="0"/>
              </a:defRPr>
            </a:lvl2pPr>
            <a:lvl3pPr>
              <a:spcBef>
                <a:spcPts val="0"/>
              </a:spcBef>
              <a:spcAft>
                <a:spcPts val="0"/>
              </a:spcAft>
              <a:defRPr lang="en-US" sz="21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21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2100" b="0" kern="1200" baseline="0" dirty="0" smtClean="0">
                <a:solidFill>
                  <a:schemeClr val="tx1"/>
                </a:solidFill>
                <a:latin typeface="Arial" pitchFamily="34" charset="0"/>
                <a:ea typeface="+mn-ea"/>
                <a:cs typeface="Arial" pitchFamily="34" charset="0"/>
              </a:defRPr>
            </a:lvl5pPr>
            <a:lvl6pPr marL="1354341" indent="-276512">
              <a:spcBef>
                <a:spcPts val="0"/>
              </a:spcBef>
              <a:spcAft>
                <a:spcPts val="0"/>
              </a:spcAft>
              <a:buSzPct val="70000"/>
              <a:defRPr lang="en-US" sz="2100" kern="1200" dirty="0" smtClean="0">
                <a:solidFill>
                  <a:schemeClr val="tx1"/>
                </a:solidFill>
                <a:latin typeface="Arial" pitchFamily="34" charset="0"/>
                <a:ea typeface="+mn-ea"/>
                <a:cs typeface="Arial" pitchFamily="34" charset="0"/>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5" name="Title 1"/>
          <p:cNvSpPr>
            <a:spLocks noGrp="1"/>
          </p:cNvSpPr>
          <p:nvPr>
            <p:ph type="title"/>
          </p:nvPr>
        </p:nvSpPr>
        <p:spPr bwMode="gray">
          <a:xfrm>
            <a:off x="654211" y="741718"/>
            <a:ext cx="1118851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7" name="Text Placeholder 41"/>
          <p:cNvSpPr>
            <a:spLocks noGrp="1"/>
          </p:cNvSpPr>
          <p:nvPr>
            <p:ph type="body" sz="quarter" idx="13"/>
          </p:nvPr>
        </p:nvSpPr>
        <p:spPr bwMode="gray">
          <a:xfrm>
            <a:off x="654210" y="1296039"/>
            <a:ext cx="11186351" cy="323165"/>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322681085"/>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3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502410" y="4108497"/>
            <a:ext cx="7513704" cy="323165"/>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1083473" rtl="0" eaLnBrk="1" fontAlgn="base" latinLnBrk="0" hangingPunct="1">
              <a:spcBef>
                <a:spcPts val="0"/>
              </a:spcBef>
              <a:spcAft>
                <a:spcPct val="0"/>
              </a:spcAft>
              <a:buClr>
                <a:schemeClr val="tx2"/>
              </a:buClr>
              <a:buFont typeface="Arial" pitchFamily="34" charset="0"/>
              <a:buNone/>
              <a:defRPr lang="en-US" sz="2100" b="1" kern="1200" baseline="0" dirty="0">
                <a:solidFill>
                  <a:schemeClr val="tx2"/>
                </a:solidFill>
                <a:latin typeface="Arial" pitchFamily="34" charset="0"/>
                <a:ea typeface="+mn-ea"/>
                <a:cs typeface="Arial" pitchFamily="34" charset="0"/>
              </a:defRPr>
            </a:lvl1pPr>
            <a:lvl2pPr marL="541736" indent="0" algn="ctr">
              <a:buNone/>
              <a:defRPr>
                <a:solidFill>
                  <a:schemeClr val="tx1">
                    <a:tint val="75000"/>
                  </a:schemeClr>
                </a:solidFill>
              </a:defRPr>
            </a:lvl2pPr>
            <a:lvl3pPr marL="1083473" indent="0" algn="ctr">
              <a:buNone/>
              <a:defRPr>
                <a:solidFill>
                  <a:schemeClr val="tx1">
                    <a:tint val="75000"/>
                  </a:schemeClr>
                </a:solidFill>
              </a:defRPr>
            </a:lvl3pPr>
            <a:lvl4pPr marL="1625209" indent="0" algn="ctr">
              <a:buNone/>
              <a:defRPr>
                <a:solidFill>
                  <a:schemeClr val="tx1">
                    <a:tint val="75000"/>
                  </a:schemeClr>
                </a:solidFill>
              </a:defRPr>
            </a:lvl4pPr>
            <a:lvl5pPr marL="2166945" indent="0" algn="ctr">
              <a:buNone/>
              <a:defRPr>
                <a:solidFill>
                  <a:schemeClr val="tx1">
                    <a:tint val="75000"/>
                  </a:schemeClr>
                </a:solidFill>
              </a:defRPr>
            </a:lvl5pPr>
            <a:lvl6pPr marL="2708681" indent="0" algn="ctr">
              <a:buNone/>
              <a:defRPr>
                <a:solidFill>
                  <a:schemeClr val="tx1">
                    <a:tint val="75000"/>
                  </a:schemeClr>
                </a:solidFill>
              </a:defRPr>
            </a:lvl6pPr>
            <a:lvl7pPr marL="3250418" indent="0" algn="ctr">
              <a:buNone/>
              <a:defRPr>
                <a:solidFill>
                  <a:schemeClr val="tx1">
                    <a:tint val="75000"/>
                  </a:schemeClr>
                </a:solidFill>
              </a:defRPr>
            </a:lvl7pPr>
            <a:lvl8pPr marL="3792154" indent="0" algn="ctr">
              <a:buNone/>
              <a:defRPr>
                <a:solidFill>
                  <a:schemeClr val="tx1">
                    <a:tint val="75000"/>
                  </a:schemeClr>
                </a:solidFill>
              </a:defRPr>
            </a:lvl8pPr>
            <a:lvl9pPr marL="4333890" indent="0" algn="ctr">
              <a:buNone/>
              <a:defRPr>
                <a:solidFill>
                  <a:schemeClr val="tx1">
                    <a:tint val="75000"/>
                  </a:schemeClr>
                </a:solidFill>
              </a:defRPr>
            </a:lvl9pPr>
          </a:lstStyle>
          <a:p>
            <a:r>
              <a:rPr lang="en-US" dirty="0"/>
              <a:t>Click to Edit Master Subtitle Style</a:t>
            </a:r>
          </a:p>
        </p:txBody>
      </p:sp>
      <p:sp>
        <p:nvSpPr>
          <p:cNvPr id="9" name="Title 8"/>
          <p:cNvSpPr>
            <a:spLocks noGrp="1"/>
          </p:cNvSpPr>
          <p:nvPr>
            <p:ph type="title" hasCustomPrompt="1"/>
          </p:nvPr>
        </p:nvSpPr>
        <p:spPr bwMode="gray">
          <a:xfrm>
            <a:off x="2502411" y="2244586"/>
            <a:ext cx="7513704" cy="1446550"/>
          </a:xfrm>
          <a:noFill/>
          <a:ln w="9525">
            <a:noFill/>
            <a:miter lim="800000"/>
            <a:headEnd/>
            <a:tailEnd/>
          </a:ln>
        </p:spPr>
        <p:txBody>
          <a:bodyPr vert="horz" wrap="square" lIns="0" tIns="0" rIns="0" bIns="0" numCol="1" anchor="t" anchorCtr="0" compatLnSpc="1">
            <a:prstTxWarp prst="textNoShape">
              <a:avLst/>
            </a:prstTxWarp>
            <a:spAutoFit/>
          </a:bodyPr>
          <a:lstStyle>
            <a:lvl1pPr algn="l" defTabSz="1083473" rtl="0" eaLnBrk="1" latinLnBrk="0" hangingPunct="1">
              <a:spcBef>
                <a:spcPct val="0"/>
              </a:spcBef>
              <a:buNone/>
              <a:defRPr lang="en-US" sz="4700" b="1" kern="1200" dirty="0">
                <a:solidFill>
                  <a:schemeClr val="bg2"/>
                </a:solidFill>
                <a:latin typeface="Arial" pitchFamily="34" charset="0"/>
                <a:ea typeface="+mj-ea"/>
                <a:cs typeface="Arial" pitchFamily="34" charset="0"/>
              </a:defRPr>
            </a:lvl1pPr>
          </a:lstStyle>
          <a:p>
            <a:r>
              <a:rPr lang="en-US" dirty="0"/>
              <a:t>Click to Edit Master Title Style</a:t>
            </a:r>
          </a:p>
        </p:txBody>
      </p:sp>
      <p:pic>
        <p:nvPicPr>
          <p:cNvPr id="11" name="Picture 10" descr="ridge4.png"/>
          <p:cNvPicPr>
            <a:picLocks noChangeAspect="1"/>
          </p:cNvPicPr>
          <p:nvPr/>
        </p:nvPicPr>
        <p:blipFill>
          <a:blip r:embed="rId2" cstate="email"/>
          <a:stretch>
            <a:fillRect/>
          </a:stretch>
        </p:blipFill>
        <p:spPr bwMode="ltGray">
          <a:xfrm>
            <a:off x="1091" y="1"/>
            <a:ext cx="5397876" cy="1472274"/>
          </a:xfrm>
          <a:prstGeom prst="rect">
            <a:avLst/>
          </a:prstGeom>
        </p:spPr>
      </p:pic>
      <p:pic>
        <p:nvPicPr>
          <p:cNvPr id="12" name="Picture 11" descr="Mahindra Logo.png"/>
          <p:cNvPicPr>
            <a:picLocks noChangeAspect="1"/>
          </p:cNvPicPr>
          <p:nvPr/>
        </p:nvPicPr>
        <p:blipFill>
          <a:blip r:embed="rId3" cstate="email"/>
          <a:stretch>
            <a:fillRect/>
          </a:stretch>
        </p:blipFill>
        <p:spPr bwMode="gray">
          <a:xfrm>
            <a:off x="8240542" y="486242"/>
            <a:ext cx="3355705" cy="669776"/>
          </a:xfrm>
          <a:prstGeom prst="rect">
            <a:avLst/>
          </a:prstGeom>
        </p:spPr>
      </p:pic>
    </p:spTree>
    <p:extLst>
      <p:ext uri="{BB962C8B-B14F-4D97-AF65-F5344CB8AC3E}">
        <p14:creationId xmlns:p14="http://schemas.microsoft.com/office/powerpoint/2010/main" val="6664696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502410" y="4108497"/>
            <a:ext cx="7513704" cy="323165"/>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1083473" rtl="0" eaLnBrk="1" fontAlgn="base" latinLnBrk="0" hangingPunct="1">
              <a:spcBef>
                <a:spcPts val="0"/>
              </a:spcBef>
              <a:spcAft>
                <a:spcPct val="0"/>
              </a:spcAft>
              <a:buClr>
                <a:schemeClr val="tx2"/>
              </a:buClr>
              <a:buFont typeface="Arial" pitchFamily="34" charset="0"/>
              <a:buNone/>
              <a:defRPr lang="en-US" sz="2100" b="1" kern="1200" baseline="0" dirty="0">
                <a:solidFill>
                  <a:schemeClr val="tx2"/>
                </a:solidFill>
                <a:latin typeface="Arial" pitchFamily="34" charset="0"/>
                <a:ea typeface="+mn-ea"/>
                <a:cs typeface="Arial" pitchFamily="34" charset="0"/>
              </a:defRPr>
            </a:lvl1pPr>
            <a:lvl2pPr marL="541736" indent="0" algn="ctr">
              <a:buNone/>
              <a:defRPr>
                <a:solidFill>
                  <a:schemeClr val="tx1">
                    <a:tint val="75000"/>
                  </a:schemeClr>
                </a:solidFill>
              </a:defRPr>
            </a:lvl2pPr>
            <a:lvl3pPr marL="1083473" indent="0" algn="ctr">
              <a:buNone/>
              <a:defRPr>
                <a:solidFill>
                  <a:schemeClr val="tx1">
                    <a:tint val="75000"/>
                  </a:schemeClr>
                </a:solidFill>
              </a:defRPr>
            </a:lvl3pPr>
            <a:lvl4pPr marL="1625209" indent="0" algn="ctr">
              <a:buNone/>
              <a:defRPr>
                <a:solidFill>
                  <a:schemeClr val="tx1">
                    <a:tint val="75000"/>
                  </a:schemeClr>
                </a:solidFill>
              </a:defRPr>
            </a:lvl4pPr>
            <a:lvl5pPr marL="2166945" indent="0" algn="ctr">
              <a:buNone/>
              <a:defRPr>
                <a:solidFill>
                  <a:schemeClr val="tx1">
                    <a:tint val="75000"/>
                  </a:schemeClr>
                </a:solidFill>
              </a:defRPr>
            </a:lvl5pPr>
            <a:lvl6pPr marL="2708681" indent="0" algn="ctr">
              <a:buNone/>
              <a:defRPr>
                <a:solidFill>
                  <a:schemeClr val="tx1">
                    <a:tint val="75000"/>
                  </a:schemeClr>
                </a:solidFill>
              </a:defRPr>
            </a:lvl6pPr>
            <a:lvl7pPr marL="3250418" indent="0" algn="ctr">
              <a:buNone/>
              <a:defRPr>
                <a:solidFill>
                  <a:schemeClr val="tx1">
                    <a:tint val="75000"/>
                  </a:schemeClr>
                </a:solidFill>
              </a:defRPr>
            </a:lvl7pPr>
            <a:lvl8pPr marL="3792154" indent="0" algn="ctr">
              <a:buNone/>
              <a:defRPr>
                <a:solidFill>
                  <a:schemeClr val="tx1">
                    <a:tint val="75000"/>
                  </a:schemeClr>
                </a:solidFill>
              </a:defRPr>
            </a:lvl8pPr>
            <a:lvl9pPr marL="4333890" indent="0" algn="ctr">
              <a:buNone/>
              <a:defRPr>
                <a:solidFill>
                  <a:schemeClr val="tx1">
                    <a:tint val="75000"/>
                  </a:schemeClr>
                </a:solidFill>
              </a:defRPr>
            </a:lvl9pPr>
          </a:lstStyle>
          <a:p>
            <a:r>
              <a:rPr lang="en-US" dirty="0"/>
              <a:t>Click to Edit Master Subtitle Style</a:t>
            </a:r>
          </a:p>
        </p:txBody>
      </p:sp>
      <p:sp>
        <p:nvSpPr>
          <p:cNvPr id="9" name="Title 8"/>
          <p:cNvSpPr>
            <a:spLocks noGrp="1"/>
          </p:cNvSpPr>
          <p:nvPr>
            <p:ph type="title" hasCustomPrompt="1"/>
          </p:nvPr>
        </p:nvSpPr>
        <p:spPr bwMode="gray">
          <a:xfrm>
            <a:off x="2502411" y="2244586"/>
            <a:ext cx="7513704" cy="1446550"/>
          </a:xfrm>
          <a:noFill/>
          <a:ln w="9525">
            <a:noFill/>
            <a:miter lim="800000"/>
            <a:headEnd/>
            <a:tailEnd/>
          </a:ln>
        </p:spPr>
        <p:txBody>
          <a:bodyPr vert="horz" wrap="square" lIns="0" tIns="0" rIns="0" bIns="0" numCol="1" anchor="t" anchorCtr="0" compatLnSpc="1">
            <a:prstTxWarp prst="textNoShape">
              <a:avLst/>
            </a:prstTxWarp>
            <a:spAutoFit/>
          </a:bodyPr>
          <a:lstStyle>
            <a:lvl1pPr algn="l" defTabSz="1083473" rtl="0" eaLnBrk="1" latinLnBrk="0" hangingPunct="1">
              <a:spcBef>
                <a:spcPct val="0"/>
              </a:spcBef>
              <a:buNone/>
              <a:defRPr lang="en-US" sz="4700" b="1" kern="1200" dirty="0">
                <a:solidFill>
                  <a:schemeClr val="bg2"/>
                </a:solidFill>
                <a:latin typeface="Arial" pitchFamily="34" charset="0"/>
                <a:ea typeface="+mj-ea"/>
                <a:cs typeface="Arial" pitchFamily="34" charset="0"/>
              </a:defRPr>
            </a:lvl1pPr>
          </a:lstStyle>
          <a:p>
            <a:r>
              <a:rPr lang="en-US" dirty="0"/>
              <a:t>Click to Edit Master Title Style</a:t>
            </a:r>
          </a:p>
        </p:txBody>
      </p:sp>
      <p:pic>
        <p:nvPicPr>
          <p:cNvPr id="11" name="Picture 10" descr="ridge4.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ltGray">
          <a:xfrm>
            <a:off x="1091" y="1"/>
            <a:ext cx="5397876" cy="1472274"/>
          </a:xfrm>
          <a:prstGeom prst="rect">
            <a:avLst/>
          </a:prstGeom>
        </p:spPr>
      </p:pic>
      <p:pic>
        <p:nvPicPr>
          <p:cNvPr id="6" name="Picture 5" descr="Mahindra Logo.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gray">
          <a:xfrm>
            <a:off x="8609103" y="486242"/>
            <a:ext cx="3233617" cy="669776"/>
          </a:xfrm>
          <a:prstGeom prst="rect">
            <a:avLst/>
          </a:prstGeom>
        </p:spPr>
      </p:pic>
      <p:pic>
        <p:nvPicPr>
          <p:cNvPr id="7" name="Picture 6" descr="ridge4.png"/>
          <p:cNvPicPr>
            <a:picLocks noChangeAspect="1"/>
          </p:cNvPicPr>
          <p:nvPr/>
        </p:nvPicPr>
        <p:blipFill>
          <a:blip r:embed="rId4" cstate="email"/>
          <a:stretch>
            <a:fillRect/>
          </a:stretch>
        </p:blipFill>
        <p:spPr bwMode="ltGray">
          <a:xfrm>
            <a:off x="1091" y="1"/>
            <a:ext cx="5397876" cy="1472274"/>
          </a:xfrm>
          <a:prstGeom prst="rect">
            <a:avLst/>
          </a:prstGeom>
        </p:spPr>
      </p:pic>
      <p:sp>
        <p:nvSpPr>
          <p:cNvPr id="8" name="Rectangle 7"/>
          <p:cNvSpPr/>
          <p:nvPr userDrawn="1"/>
        </p:nvSpPr>
        <p:spPr>
          <a:xfrm>
            <a:off x="1091" y="6796210"/>
            <a:ext cx="9949180" cy="1865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347" tIns="54174" rIns="108347" bIns="54174" rtlCol="0" anchor="ctr"/>
          <a:lstStyle/>
          <a:p>
            <a:pPr algn="ctr"/>
            <a:endParaRPr lang="en-US" dirty="0">
              <a:solidFill>
                <a:prstClr val="white"/>
              </a:solidFill>
            </a:endParaRPr>
          </a:p>
        </p:txBody>
      </p:sp>
      <p:pic>
        <p:nvPicPr>
          <p:cNvPr id="10" name="Picture 9" descr="PPT.jpg"/>
          <p:cNvPicPr>
            <a:picLocks noChangeAspect="1"/>
          </p:cNvPicPr>
          <p:nvPr userDrawn="1"/>
        </p:nvPicPr>
        <p:blipFill>
          <a:blip r:embed="rId5" cstate="email">
            <a:extLst>
              <a:ext uri="{28A0092B-C50C-407E-A947-70E740481C1C}">
                <a14:useLocalDpi xmlns:a14="http://schemas.microsoft.com/office/drawing/2010/main"/>
              </a:ext>
            </a:extLst>
          </a:blip>
          <a:srcRect/>
          <a:stretch>
            <a:fillRect/>
          </a:stretch>
        </p:blipFill>
        <p:spPr>
          <a:xfrm>
            <a:off x="1" y="0"/>
            <a:ext cx="12436475" cy="767175"/>
          </a:xfrm>
          <a:prstGeom prst="rect">
            <a:avLst/>
          </a:prstGeom>
        </p:spPr>
      </p:pic>
    </p:spTree>
    <p:extLst>
      <p:ext uri="{BB962C8B-B14F-4D97-AF65-F5344CB8AC3E}">
        <p14:creationId xmlns:p14="http://schemas.microsoft.com/office/powerpoint/2010/main" val="652114613"/>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3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54212" y="2011383"/>
            <a:ext cx="5579141" cy="4259208"/>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22" name="Subtitle 2"/>
          <p:cNvSpPr>
            <a:spLocks noGrp="1"/>
          </p:cNvSpPr>
          <p:nvPr>
            <p:ph type="subTitle" idx="1" hasCustomPrompt="1"/>
          </p:nvPr>
        </p:nvSpPr>
        <p:spPr bwMode="gray">
          <a:xfrm>
            <a:off x="6699720" y="4341701"/>
            <a:ext cx="5142999" cy="323165"/>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1083473" rtl="0" eaLnBrk="1" fontAlgn="base" latinLnBrk="0" hangingPunct="1">
              <a:spcBef>
                <a:spcPts val="0"/>
              </a:spcBef>
              <a:spcAft>
                <a:spcPct val="0"/>
              </a:spcAft>
              <a:buClr>
                <a:schemeClr val="tx2"/>
              </a:buClr>
              <a:buFont typeface="Arial" pitchFamily="34" charset="0"/>
              <a:buNone/>
              <a:defRPr lang="en-US" sz="2100" b="1" kern="1200" baseline="0" dirty="0">
                <a:solidFill>
                  <a:schemeClr val="tx2"/>
                </a:solidFill>
                <a:latin typeface="Arial" pitchFamily="34" charset="0"/>
                <a:ea typeface="+mn-ea"/>
                <a:cs typeface="Arial" pitchFamily="34" charset="0"/>
              </a:defRPr>
            </a:lvl1pPr>
            <a:lvl2pPr marL="541736" indent="0" algn="ctr">
              <a:buNone/>
              <a:defRPr>
                <a:solidFill>
                  <a:schemeClr val="tx1">
                    <a:tint val="75000"/>
                  </a:schemeClr>
                </a:solidFill>
              </a:defRPr>
            </a:lvl2pPr>
            <a:lvl3pPr marL="1083473" indent="0" algn="ctr">
              <a:buNone/>
              <a:defRPr>
                <a:solidFill>
                  <a:schemeClr val="tx1">
                    <a:tint val="75000"/>
                  </a:schemeClr>
                </a:solidFill>
              </a:defRPr>
            </a:lvl3pPr>
            <a:lvl4pPr marL="1625209" indent="0" algn="ctr">
              <a:buNone/>
              <a:defRPr>
                <a:solidFill>
                  <a:schemeClr val="tx1">
                    <a:tint val="75000"/>
                  </a:schemeClr>
                </a:solidFill>
              </a:defRPr>
            </a:lvl4pPr>
            <a:lvl5pPr marL="2166945" indent="0" algn="ctr">
              <a:buNone/>
              <a:defRPr>
                <a:solidFill>
                  <a:schemeClr val="tx1">
                    <a:tint val="75000"/>
                  </a:schemeClr>
                </a:solidFill>
              </a:defRPr>
            </a:lvl5pPr>
            <a:lvl6pPr marL="2708681" indent="0" algn="ctr">
              <a:buNone/>
              <a:defRPr>
                <a:solidFill>
                  <a:schemeClr val="tx1">
                    <a:tint val="75000"/>
                  </a:schemeClr>
                </a:solidFill>
              </a:defRPr>
            </a:lvl6pPr>
            <a:lvl7pPr marL="3250418" indent="0" algn="ctr">
              <a:buNone/>
              <a:defRPr>
                <a:solidFill>
                  <a:schemeClr val="tx1">
                    <a:tint val="75000"/>
                  </a:schemeClr>
                </a:solidFill>
              </a:defRPr>
            </a:lvl7pPr>
            <a:lvl8pPr marL="3792154" indent="0" algn="ctr">
              <a:buNone/>
              <a:defRPr>
                <a:solidFill>
                  <a:schemeClr val="tx1">
                    <a:tint val="75000"/>
                  </a:schemeClr>
                </a:solidFill>
              </a:defRPr>
            </a:lvl8pPr>
            <a:lvl9pPr marL="4333890" indent="0" algn="ctr">
              <a:buNone/>
              <a:defRPr>
                <a:solidFill>
                  <a:schemeClr val="tx1">
                    <a:tint val="75000"/>
                  </a:schemeClr>
                </a:solidFill>
              </a:defRPr>
            </a:lvl9pPr>
          </a:lstStyle>
          <a:p>
            <a:r>
              <a:rPr lang="en-US" dirty="0"/>
              <a:t>Click to Edit Master Subtitle Style</a:t>
            </a:r>
          </a:p>
        </p:txBody>
      </p:sp>
      <p:sp>
        <p:nvSpPr>
          <p:cNvPr id="23" name="Title 8"/>
          <p:cNvSpPr>
            <a:spLocks noGrp="1"/>
          </p:cNvSpPr>
          <p:nvPr>
            <p:ph type="title" hasCustomPrompt="1"/>
          </p:nvPr>
        </p:nvSpPr>
        <p:spPr bwMode="gray">
          <a:xfrm>
            <a:off x="6699721" y="2011384"/>
            <a:ext cx="5142999" cy="1446550"/>
          </a:xfrm>
          <a:noFill/>
          <a:ln w="9525">
            <a:noFill/>
            <a:miter lim="800000"/>
            <a:headEnd/>
            <a:tailEnd/>
          </a:ln>
        </p:spPr>
        <p:txBody>
          <a:bodyPr vert="horz" wrap="square" lIns="0" tIns="0" rIns="0" bIns="0" numCol="1" anchor="t" anchorCtr="0" compatLnSpc="1">
            <a:prstTxWarp prst="textNoShape">
              <a:avLst/>
            </a:prstTxWarp>
            <a:spAutoFit/>
          </a:bodyPr>
          <a:lstStyle>
            <a:lvl1pPr algn="l" defTabSz="1083473" rtl="0" eaLnBrk="1" latinLnBrk="0" hangingPunct="1">
              <a:spcBef>
                <a:spcPct val="0"/>
              </a:spcBef>
              <a:buNone/>
              <a:defRPr lang="en-US" sz="4700" b="1" kern="1200" dirty="0">
                <a:solidFill>
                  <a:schemeClr val="bg2"/>
                </a:solidFill>
                <a:latin typeface="Arial" pitchFamily="34" charset="0"/>
                <a:ea typeface="+mj-ea"/>
                <a:cs typeface="Arial" pitchFamily="34" charset="0"/>
              </a:defRPr>
            </a:lvl1pPr>
          </a:lstStyle>
          <a:p>
            <a:r>
              <a:rPr lang="en-US" dirty="0"/>
              <a:t>Click to Edit Master Title Style</a:t>
            </a:r>
          </a:p>
        </p:txBody>
      </p:sp>
      <p:pic>
        <p:nvPicPr>
          <p:cNvPr id="11" name="Picture 10" descr="ridge4.png"/>
          <p:cNvPicPr>
            <a:picLocks noChangeAspect="1"/>
          </p:cNvPicPr>
          <p:nvPr/>
        </p:nvPicPr>
        <p:blipFill>
          <a:blip r:embed="rId2" cstate="email"/>
          <a:stretch>
            <a:fillRect/>
          </a:stretch>
        </p:blipFill>
        <p:spPr bwMode="ltGray">
          <a:xfrm>
            <a:off x="1091" y="1"/>
            <a:ext cx="5397876" cy="1472274"/>
          </a:xfrm>
          <a:prstGeom prst="rect">
            <a:avLst/>
          </a:prstGeom>
        </p:spPr>
      </p:pic>
      <p:pic>
        <p:nvPicPr>
          <p:cNvPr id="7" name="Picture 6" descr="Mahindra Logo.png"/>
          <p:cNvPicPr>
            <a:picLocks noChangeAspect="1"/>
          </p:cNvPicPr>
          <p:nvPr/>
        </p:nvPicPr>
        <p:blipFill>
          <a:blip r:embed="rId3" cstate="email"/>
          <a:stretch>
            <a:fillRect/>
          </a:stretch>
        </p:blipFill>
        <p:spPr bwMode="gray">
          <a:xfrm>
            <a:off x="8240542" y="486242"/>
            <a:ext cx="3355705" cy="669776"/>
          </a:xfrm>
          <a:prstGeom prst="rect">
            <a:avLst/>
          </a:prstGeom>
        </p:spPr>
      </p:pic>
    </p:spTree>
    <p:extLst>
      <p:ext uri="{BB962C8B-B14F-4D97-AF65-F5344CB8AC3E}">
        <p14:creationId xmlns:p14="http://schemas.microsoft.com/office/powerpoint/2010/main" val="1070489492"/>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3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54212" y="2516658"/>
            <a:ext cx="5350275" cy="1615827"/>
          </a:xfrm>
          <a:ln>
            <a:noFill/>
          </a:ln>
        </p:spPr>
        <p:txBody>
          <a:bodyPr wrap="square" lIns="0" tIns="0" rIns="0" bIns="0">
            <a:spAutoFit/>
          </a:bodyPr>
          <a:lstStyle>
            <a:lvl1pPr>
              <a:spcBef>
                <a:spcPts val="0"/>
              </a:spcBef>
              <a:spcAft>
                <a:spcPts val="0"/>
              </a:spcAft>
              <a:defRPr lang="en-US" sz="21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2100" b="0" kern="1200" baseline="0" dirty="0" smtClean="0">
                <a:solidFill>
                  <a:schemeClr val="tx1"/>
                </a:solidFill>
                <a:latin typeface="+mn-lt"/>
                <a:ea typeface="+mn-ea"/>
                <a:cs typeface="Arial" pitchFamily="34" charset="0"/>
              </a:defRPr>
            </a:lvl2pPr>
            <a:lvl3pPr>
              <a:spcBef>
                <a:spcPts val="0"/>
              </a:spcBef>
              <a:spcAft>
                <a:spcPts val="0"/>
              </a:spcAft>
              <a:defRPr lang="en-US" sz="21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21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2100" b="0" kern="1200" baseline="0" dirty="0" smtClean="0">
                <a:solidFill>
                  <a:schemeClr val="tx1"/>
                </a:solidFill>
                <a:latin typeface="Arial" pitchFamily="34" charset="0"/>
                <a:ea typeface="+mn-ea"/>
                <a:cs typeface="Arial" pitchFamily="34" charset="0"/>
              </a:defRPr>
            </a:lvl5pPr>
            <a:lvl6pPr marL="1354341" indent="-276512">
              <a:spcBef>
                <a:spcPts val="0"/>
              </a:spcBef>
              <a:spcAft>
                <a:spcPts val="0"/>
              </a:spcAft>
              <a:buSzPct val="70000"/>
              <a:defRPr lang="en-US" sz="2100" kern="1200" dirty="0" smtClean="0">
                <a:solidFill>
                  <a:schemeClr val="tx1"/>
                </a:solidFill>
                <a:latin typeface="Arial" pitchFamily="34" charset="0"/>
                <a:ea typeface="+mn-ea"/>
                <a:cs typeface="Arial" pitchFamily="34" charset="0"/>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4" name="Text Placeholder 4"/>
          <p:cNvSpPr>
            <a:spLocks noGrp="1"/>
          </p:cNvSpPr>
          <p:nvPr>
            <p:ph type="body" sz="quarter" idx="11" hasCustomPrompt="1"/>
          </p:nvPr>
        </p:nvSpPr>
        <p:spPr bwMode="gray">
          <a:xfrm>
            <a:off x="6492447" y="2516658"/>
            <a:ext cx="5350275" cy="1615827"/>
          </a:xfrm>
          <a:ln>
            <a:noFill/>
          </a:ln>
        </p:spPr>
        <p:txBody>
          <a:bodyPr wrap="square" lIns="0" tIns="0" rIns="0" bIns="0">
            <a:spAutoFit/>
          </a:bodyPr>
          <a:lstStyle>
            <a:lvl1pPr>
              <a:spcBef>
                <a:spcPts val="0"/>
              </a:spcBef>
              <a:spcAft>
                <a:spcPts val="0"/>
              </a:spcAft>
              <a:defRPr lang="en-US" sz="21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2100" b="0" kern="1200" baseline="0" dirty="0" smtClean="0">
                <a:solidFill>
                  <a:schemeClr val="tx1"/>
                </a:solidFill>
                <a:latin typeface="+mn-lt"/>
                <a:ea typeface="+mn-ea"/>
                <a:cs typeface="Arial" pitchFamily="34" charset="0"/>
              </a:defRPr>
            </a:lvl2pPr>
            <a:lvl3pPr>
              <a:spcBef>
                <a:spcPts val="0"/>
              </a:spcBef>
              <a:spcAft>
                <a:spcPts val="0"/>
              </a:spcAft>
              <a:defRPr lang="en-US" sz="21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21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2100" b="0" kern="1200" baseline="0" dirty="0" smtClean="0">
                <a:solidFill>
                  <a:schemeClr val="tx1"/>
                </a:solidFill>
                <a:latin typeface="Arial" pitchFamily="34" charset="0"/>
                <a:ea typeface="+mn-ea"/>
                <a:cs typeface="Arial" pitchFamily="34" charset="0"/>
              </a:defRPr>
            </a:lvl5pPr>
            <a:lvl6pPr marL="1354341" indent="-276512">
              <a:spcBef>
                <a:spcPts val="0"/>
              </a:spcBef>
              <a:spcAft>
                <a:spcPts val="0"/>
              </a:spcAft>
              <a:buSzPct val="70000"/>
              <a:defRPr lang="en-US" sz="2100" kern="1200" dirty="0" smtClean="0">
                <a:solidFill>
                  <a:schemeClr val="tx1"/>
                </a:solidFill>
                <a:latin typeface="Arial" pitchFamily="34" charset="0"/>
                <a:ea typeface="+mn-ea"/>
                <a:cs typeface="Arial" pitchFamily="34" charset="0"/>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5" name="Text Placeholder 4"/>
          <p:cNvSpPr>
            <a:spLocks noGrp="1"/>
          </p:cNvSpPr>
          <p:nvPr>
            <p:ph type="body" sz="quarter" idx="12" hasCustomPrompt="1"/>
          </p:nvPr>
        </p:nvSpPr>
        <p:spPr bwMode="gray">
          <a:xfrm>
            <a:off x="654212" y="1980143"/>
            <a:ext cx="5350275" cy="323165"/>
          </a:xfrm>
          <a:noFill/>
          <a:ln>
            <a:noFill/>
          </a:ln>
        </p:spPr>
        <p:txBody>
          <a:bodyPr wrap="square" lIns="0" tIns="0" rIns="0" bIns="0" anchor="b" anchorCtr="0">
            <a:spAutoFit/>
          </a:bodyPr>
          <a:lstStyle>
            <a:lvl1pPr marL="0" indent="0">
              <a:spcBef>
                <a:spcPts val="0"/>
              </a:spcBef>
              <a:spcAft>
                <a:spcPts val="0"/>
              </a:spcAft>
              <a:buNone/>
              <a:defRPr sz="2100" b="1">
                <a:solidFill>
                  <a:schemeClr val="bg2"/>
                </a:solidFill>
                <a:latin typeface="Arial" pitchFamily="34" charset="0"/>
                <a:cs typeface="Arial" pitchFamily="34" charset="0"/>
              </a:defRPr>
            </a:lvl1pPr>
            <a:lvl2pPr>
              <a:spcBef>
                <a:spcPts val="0"/>
              </a:spcBef>
              <a:spcAft>
                <a:spcPts val="0"/>
              </a:spcAft>
              <a:defRPr sz="2100">
                <a:latin typeface="+mj-lt"/>
              </a:defRPr>
            </a:lvl2pPr>
            <a:lvl3pPr>
              <a:spcBef>
                <a:spcPts val="0"/>
              </a:spcBef>
              <a:spcAft>
                <a:spcPts val="0"/>
              </a:spcAft>
              <a:defRPr sz="2100">
                <a:latin typeface="+mj-lt"/>
              </a:defRPr>
            </a:lvl3pPr>
            <a:lvl4pPr>
              <a:spcBef>
                <a:spcPts val="0"/>
              </a:spcBef>
              <a:spcAft>
                <a:spcPts val="0"/>
              </a:spcAft>
              <a:defRPr sz="2100">
                <a:latin typeface="+mj-lt"/>
              </a:defRPr>
            </a:lvl4pPr>
            <a:lvl5pPr>
              <a:spcBef>
                <a:spcPts val="0"/>
              </a:spcBef>
              <a:spcAft>
                <a:spcPts val="0"/>
              </a:spcAft>
              <a:defRPr sz="2100">
                <a:latin typeface="+mj-lt"/>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lvl="0"/>
            <a:r>
              <a:rPr lang="en-US" dirty="0"/>
              <a:t>Heading 1</a:t>
            </a:r>
          </a:p>
        </p:txBody>
      </p:sp>
      <p:sp>
        <p:nvSpPr>
          <p:cNvPr id="6" name="Text Placeholder 4"/>
          <p:cNvSpPr>
            <a:spLocks noGrp="1"/>
          </p:cNvSpPr>
          <p:nvPr>
            <p:ph type="body" sz="quarter" idx="13" hasCustomPrompt="1"/>
          </p:nvPr>
        </p:nvSpPr>
        <p:spPr bwMode="gray">
          <a:xfrm>
            <a:off x="6492447" y="1980143"/>
            <a:ext cx="5350275" cy="323165"/>
          </a:xfrm>
          <a:noFill/>
          <a:ln>
            <a:noFill/>
          </a:ln>
        </p:spPr>
        <p:txBody>
          <a:bodyPr wrap="square" lIns="0" tIns="0" rIns="0" bIns="0" anchor="b" anchorCtr="0">
            <a:spAutoFit/>
          </a:bodyPr>
          <a:lstStyle>
            <a:lvl1pPr marL="0" indent="0">
              <a:spcBef>
                <a:spcPts val="0"/>
              </a:spcBef>
              <a:spcAft>
                <a:spcPts val="0"/>
              </a:spcAft>
              <a:buNone/>
              <a:defRPr sz="2100" b="1">
                <a:solidFill>
                  <a:schemeClr val="bg2"/>
                </a:solidFill>
                <a:latin typeface="Arial" pitchFamily="34" charset="0"/>
                <a:cs typeface="Arial" pitchFamily="34" charset="0"/>
              </a:defRPr>
            </a:lvl1pPr>
            <a:lvl2pPr>
              <a:spcBef>
                <a:spcPts val="0"/>
              </a:spcBef>
              <a:spcAft>
                <a:spcPts val="0"/>
              </a:spcAft>
              <a:defRPr sz="2100">
                <a:latin typeface="+mj-lt"/>
              </a:defRPr>
            </a:lvl2pPr>
            <a:lvl3pPr>
              <a:spcBef>
                <a:spcPts val="0"/>
              </a:spcBef>
              <a:spcAft>
                <a:spcPts val="0"/>
              </a:spcAft>
              <a:defRPr sz="2100">
                <a:latin typeface="+mj-lt"/>
              </a:defRPr>
            </a:lvl3pPr>
            <a:lvl4pPr>
              <a:spcBef>
                <a:spcPts val="0"/>
              </a:spcBef>
              <a:spcAft>
                <a:spcPts val="0"/>
              </a:spcAft>
              <a:defRPr sz="2100">
                <a:latin typeface="+mj-lt"/>
              </a:defRPr>
            </a:lvl4pPr>
            <a:lvl5pPr>
              <a:spcBef>
                <a:spcPts val="0"/>
              </a:spcBef>
              <a:spcAft>
                <a:spcPts val="0"/>
              </a:spcAft>
              <a:defRPr sz="2100">
                <a:latin typeface="+mj-lt"/>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lvl="0"/>
            <a:r>
              <a:rPr lang="en-US" dirty="0"/>
              <a:t>Heading 2</a:t>
            </a:r>
          </a:p>
        </p:txBody>
      </p:sp>
      <p:cxnSp>
        <p:nvCxnSpPr>
          <p:cNvPr id="8" name="Straight Connector 7"/>
          <p:cNvCxnSpPr/>
          <p:nvPr/>
        </p:nvCxnSpPr>
        <p:spPr bwMode="gray">
          <a:xfrm>
            <a:off x="654210" y="2391959"/>
            <a:ext cx="5313319" cy="24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492445" y="2391959"/>
            <a:ext cx="5313319" cy="24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54211" y="741718"/>
            <a:ext cx="1118851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15" name="Text Placeholder 41"/>
          <p:cNvSpPr>
            <a:spLocks noGrp="1"/>
          </p:cNvSpPr>
          <p:nvPr>
            <p:ph type="body" sz="quarter" idx="14"/>
          </p:nvPr>
        </p:nvSpPr>
        <p:spPr bwMode="gray">
          <a:xfrm>
            <a:off x="654210" y="1296039"/>
            <a:ext cx="11186351" cy="323165"/>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045362049"/>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6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54211" y="741718"/>
            <a:ext cx="1118851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17" name="Text Placeholder 4"/>
          <p:cNvSpPr>
            <a:spLocks noGrp="1"/>
          </p:cNvSpPr>
          <p:nvPr>
            <p:ph type="body" sz="quarter" idx="10" hasCustomPrompt="1"/>
          </p:nvPr>
        </p:nvSpPr>
        <p:spPr bwMode="gray">
          <a:xfrm>
            <a:off x="654212" y="2516658"/>
            <a:ext cx="5350275" cy="1615827"/>
          </a:xfrm>
          <a:ln>
            <a:noFill/>
          </a:ln>
        </p:spPr>
        <p:txBody>
          <a:bodyPr wrap="square" lIns="0" tIns="0" rIns="0" bIns="0">
            <a:spAutoFit/>
          </a:bodyPr>
          <a:lstStyle>
            <a:lvl1pPr>
              <a:spcBef>
                <a:spcPts val="0"/>
              </a:spcBef>
              <a:spcAft>
                <a:spcPts val="0"/>
              </a:spcAft>
              <a:defRPr lang="en-US" sz="21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2100" b="0" kern="1200" baseline="0" dirty="0" smtClean="0">
                <a:solidFill>
                  <a:schemeClr val="tx1"/>
                </a:solidFill>
                <a:latin typeface="+mn-lt"/>
                <a:ea typeface="+mn-ea"/>
                <a:cs typeface="Arial" pitchFamily="34" charset="0"/>
              </a:defRPr>
            </a:lvl2pPr>
            <a:lvl3pPr>
              <a:spcBef>
                <a:spcPts val="0"/>
              </a:spcBef>
              <a:spcAft>
                <a:spcPts val="0"/>
              </a:spcAft>
              <a:defRPr lang="en-US" sz="21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21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2100" b="0" kern="1200" baseline="0" dirty="0" smtClean="0">
                <a:solidFill>
                  <a:schemeClr val="tx1"/>
                </a:solidFill>
                <a:latin typeface="Arial" pitchFamily="34" charset="0"/>
                <a:ea typeface="+mn-ea"/>
                <a:cs typeface="Arial" pitchFamily="34" charset="0"/>
              </a:defRPr>
            </a:lvl5pPr>
            <a:lvl6pPr marL="1354341" indent="-276512">
              <a:spcBef>
                <a:spcPts val="0"/>
              </a:spcBef>
              <a:spcAft>
                <a:spcPts val="0"/>
              </a:spcAft>
              <a:buSzPct val="70000"/>
              <a:defRPr lang="en-US" sz="2100" kern="1200" dirty="0" smtClean="0">
                <a:solidFill>
                  <a:schemeClr val="tx1"/>
                </a:solidFill>
                <a:latin typeface="Arial" pitchFamily="34" charset="0"/>
                <a:ea typeface="+mn-ea"/>
                <a:cs typeface="Arial" pitchFamily="34" charset="0"/>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18" name="Text Placeholder 4"/>
          <p:cNvSpPr>
            <a:spLocks noGrp="1"/>
          </p:cNvSpPr>
          <p:nvPr>
            <p:ph type="body" sz="quarter" idx="11" hasCustomPrompt="1"/>
          </p:nvPr>
        </p:nvSpPr>
        <p:spPr bwMode="gray">
          <a:xfrm>
            <a:off x="6492447" y="2516658"/>
            <a:ext cx="5350275" cy="1615827"/>
          </a:xfrm>
          <a:ln>
            <a:noFill/>
          </a:ln>
        </p:spPr>
        <p:txBody>
          <a:bodyPr wrap="square" lIns="0" tIns="0" rIns="0" bIns="0">
            <a:spAutoFit/>
          </a:bodyPr>
          <a:lstStyle>
            <a:lvl1pPr>
              <a:spcBef>
                <a:spcPts val="0"/>
              </a:spcBef>
              <a:spcAft>
                <a:spcPts val="0"/>
              </a:spcAft>
              <a:defRPr lang="en-US" sz="21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2100" b="0" kern="1200" baseline="0" dirty="0" smtClean="0">
                <a:solidFill>
                  <a:schemeClr val="tx1"/>
                </a:solidFill>
                <a:latin typeface="+mn-lt"/>
                <a:ea typeface="+mn-ea"/>
                <a:cs typeface="Arial" pitchFamily="34" charset="0"/>
              </a:defRPr>
            </a:lvl2pPr>
            <a:lvl3pPr>
              <a:spcBef>
                <a:spcPts val="0"/>
              </a:spcBef>
              <a:spcAft>
                <a:spcPts val="0"/>
              </a:spcAft>
              <a:defRPr lang="en-US" sz="21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21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2100" b="0" kern="1200" baseline="0" dirty="0" smtClean="0">
                <a:solidFill>
                  <a:schemeClr val="tx1"/>
                </a:solidFill>
                <a:latin typeface="Arial" pitchFamily="34" charset="0"/>
                <a:ea typeface="+mn-ea"/>
                <a:cs typeface="Arial" pitchFamily="34" charset="0"/>
              </a:defRPr>
            </a:lvl5pPr>
            <a:lvl6pPr marL="1354341" indent="-276512">
              <a:spcBef>
                <a:spcPts val="0"/>
              </a:spcBef>
              <a:spcAft>
                <a:spcPts val="0"/>
              </a:spcAft>
              <a:buSzPct val="70000"/>
              <a:defRPr lang="en-US" sz="2100" kern="1200" dirty="0" smtClean="0">
                <a:solidFill>
                  <a:schemeClr val="tx1"/>
                </a:solidFill>
                <a:latin typeface="Arial" pitchFamily="34" charset="0"/>
                <a:ea typeface="+mn-ea"/>
                <a:cs typeface="Arial" pitchFamily="34" charset="0"/>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1" name="Text Placeholder 4"/>
          <p:cNvSpPr>
            <a:spLocks noGrp="1"/>
          </p:cNvSpPr>
          <p:nvPr>
            <p:ph type="body" sz="quarter" idx="12" hasCustomPrompt="1"/>
          </p:nvPr>
        </p:nvSpPr>
        <p:spPr bwMode="gray">
          <a:xfrm>
            <a:off x="654212" y="1980143"/>
            <a:ext cx="5350275" cy="323165"/>
          </a:xfrm>
          <a:noFill/>
          <a:ln>
            <a:noFill/>
          </a:ln>
        </p:spPr>
        <p:txBody>
          <a:bodyPr wrap="square" lIns="0" tIns="0" rIns="0" bIns="0" anchor="b" anchorCtr="0">
            <a:spAutoFit/>
          </a:bodyPr>
          <a:lstStyle>
            <a:lvl1pPr marL="0" indent="0">
              <a:spcBef>
                <a:spcPts val="0"/>
              </a:spcBef>
              <a:spcAft>
                <a:spcPts val="0"/>
              </a:spcAft>
              <a:buNone/>
              <a:defRPr sz="2100" b="1">
                <a:solidFill>
                  <a:schemeClr val="bg2"/>
                </a:solidFill>
                <a:latin typeface="Arial" pitchFamily="34" charset="0"/>
                <a:cs typeface="Arial" pitchFamily="34" charset="0"/>
              </a:defRPr>
            </a:lvl1pPr>
            <a:lvl2pPr>
              <a:spcBef>
                <a:spcPts val="0"/>
              </a:spcBef>
              <a:spcAft>
                <a:spcPts val="0"/>
              </a:spcAft>
              <a:defRPr sz="2100">
                <a:latin typeface="+mj-lt"/>
              </a:defRPr>
            </a:lvl2pPr>
            <a:lvl3pPr>
              <a:spcBef>
                <a:spcPts val="0"/>
              </a:spcBef>
              <a:spcAft>
                <a:spcPts val="0"/>
              </a:spcAft>
              <a:defRPr sz="2100">
                <a:latin typeface="+mj-lt"/>
              </a:defRPr>
            </a:lvl3pPr>
            <a:lvl4pPr>
              <a:spcBef>
                <a:spcPts val="0"/>
              </a:spcBef>
              <a:spcAft>
                <a:spcPts val="0"/>
              </a:spcAft>
              <a:defRPr sz="2100">
                <a:latin typeface="+mj-lt"/>
              </a:defRPr>
            </a:lvl4pPr>
            <a:lvl5pPr>
              <a:spcBef>
                <a:spcPts val="0"/>
              </a:spcBef>
              <a:spcAft>
                <a:spcPts val="0"/>
              </a:spcAft>
              <a:defRPr sz="2100">
                <a:latin typeface="+mj-lt"/>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lvl="0"/>
            <a:r>
              <a:rPr lang="en-US" dirty="0"/>
              <a:t>Heading 1</a:t>
            </a:r>
          </a:p>
        </p:txBody>
      </p:sp>
      <p:sp>
        <p:nvSpPr>
          <p:cNvPr id="32" name="Text Placeholder 4"/>
          <p:cNvSpPr>
            <a:spLocks noGrp="1"/>
          </p:cNvSpPr>
          <p:nvPr>
            <p:ph type="body" sz="quarter" idx="13" hasCustomPrompt="1"/>
          </p:nvPr>
        </p:nvSpPr>
        <p:spPr bwMode="gray">
          <a:xfrm>
            <a:off x="6492447" y="1980143"/>
            <a:ext cx="5350275" cy="323165"/>
          </a:xfrm>
          <a:noFill/>
          <a:ln>
            <a:noFill/>
          </a:ln>
        </p:spPr>
        <p:txBody>
          <a:bodyPr wrap="square" lIns="0" tIns="0" rIns="0" bIns="0" anchor="b" anchorCtr="0">
            <a:spAutoFit/>
          </a:bodyPr>
          <a:lstStyle>
            <a:lvl1pPr marL="0" indent="0">
              <a:spcBef>
                <a:spcPts val="0"/>
              </a:spcBef>
              <a:spcAft>
                <a:spcPts val="0"/>
              </a:spcAft>
              <a:buNone/>
              <a:tabLst/>
              <a:defRPr sz="2100" b="1">
                <a:solidFill>
                  <a:schemeClr val="bg2"/>
                </a:solidFill>
                <a:latin typeface="Arial" pitchFamily="34" charset="0"/>
                <a:cs typeface="Arial" pitchFamily="34" charset="0"/>
              </a:defRPr>
            </a:lvl1pPr>
            <a:lvl2pPr>
              <a:spcBef>
                <a:spcPts val="0"/>
              </a:spcBef>
              <a:spcAft>
                <a:spcPts val="0"/>
              </a:spcAft>
              <a:defRPr sz="2100">
                <a:latin typeface="+mj-lt"/>
              </a:defRPr>
            </a:lvl2pPr>
            <a:lvl3pPr>
              <a:spcBef>
                <a:spcPts val="0"/>
              </a:spcBef>
              <a:spcAft>
                <a:spcPts val="0"/>
              </a:spcAft>
              <a:defRPr sz="2100">
                <a:latin typeface="+mj-lt"/>
              </a:defRPr>
            </a:lvl3pPr>
            <a:lvl4pPr>
              <a:spcBef>
                <a:spcPts val="0"/>
              </a:spcBef>
              <a:spcAft>
                <a:spcPts val="0"/>
              </a:spcAft>
              <a:defRPr sz="2100">
                <a:latin typeface="+mj-lt"/>
              </a:defRPr>
            </a:lvl4pPr>
            <a:lvl5pPr>
              <a:spcBef>
                <a:spcPts val="0"/>
              </a:spcBef>
              <a:spcAft>
                <a:spcPts val="0"/>
              </a:spcAft>
              <a:defRPr sz="2100">
                <a:latin typeface="+mj-lt"/>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lvl="0"/>
            <a:r>
              <a:rPr lang="en-US" dirty="0"/>
              <a:t>Heading 2</a:t>
            </a:r>
          </a:p>
        </p:txBody>
      </p:sp>
      <p:cxnSp>
        <p:nvCxnSpPr>
          <p:cNvPr id="33" name="Straight Connector 32"/>
          <p:cNvCxnSpPr/>
          <p:nvPr/>
        </p:nvCxnSpPr>
        <p:spPr bwMode="gray">
          <a:xfrm>
            <a:off x="654210" y="2391959"/>
            <a:ext cx="5313319" cy="24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6492445" y="2391959"/>
            <a:ext cx="5313319" cy="24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54212" y="4798015"/>
            <a:ext cx="5350275" cy="1615827"/>
          </a:xfrm>
          <a:ln>
            <a:noFill/>
          </a:ln>
        </p:spPr>
        <p:txBody>
          <a:bodyPr wrap="square" lIns="0" tIns="0" rIns="0" bIns="0">
            <a:spAutoFit/>
          </a:bodyPr>
          <a:lstStyle>
            <a:lvl1pPr>
              <a:spcBef>
                <a:spcPts val="0"/>
              </a:spcBef>
              <a:spcAft>
                <a:spcPts val="0"/>
              </a:spcAft>
              <a:defRPr lang="en-US" sz="21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2100" b="0" kern="1200" baseline="0" dirty="0" smtClean="0">
                <a:solidFill>
                  <a:schemeClr val="tx1"/>
                </a:solidFill>
                <a:latin typeface="+mn-lt"/>
                <a:ea typeface="+mn-ea"/>
                <a:cs typeface="Arial" pitchFamily="34" charset="0"/>
              </a:defRPr>
            </a:lvl2pPr>
            <a:lvl3pPr>
              <a:spcBef>
                <a:spcPts val="0"/>
              </a:spcBef>
              <a:spcAft>
                <a:spcPts val="0"/>
              </a:spcAft>
              <a:defRPr lang="en-US" sz="21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21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2100" b="0" kern="1200" baseline="0" dirty="0" smtClean="0">
                <a:solidFill>
                  <a:schemeClr val="tx1"/>
                </a:solidFill>
                <a:latin typeface="Arial" pitchFamily="34" charset="0"/>
                <a:ea typeface="+mn-ea"/>
                <a:cs typeface="Arial" pitchFamily="34" charset="0"/>
              </a:defRPr>
            </a:lvl5pPr>
            <a:lvl6pPr marL="1354341" indent="-276512">
              <a:spcBef>
                <a:spcPts val="0"/>
              </a:spcBef>
              <a:spcAft>
                <a:spcPts val="0"/>
              </a:spcAft>
              <a:buSzPct val="70000"/>
              <a:defRPr lang="en-US" sz="2100" kern="1200" dirty="0" smtClean="0">
                <a:solidFill>
                  <a:schemeClr val="tx1"/>
                </a:solidFill>
                <a:latin typeface="Arial" pitchFamily="34" charset="0"/>
                <a:ea typeface="+mn-ea"/>
                <a:cs typeface="Arial" pitchFamily="34" charset="0"/>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6" name="Text Placeholder 4"/>
          <p:cNvSpPr>
            <a:spLocks noGrp="1"/>
          </p:cNvSpPr>
          <p:nvPr>
            <p:ph type="body" sz="quarter" idx="16" hasCustomPrompt="1"/>
          </p:nvPr>
        </p:nvSpPr>
        <p:spPr bwMode="gray">
          <a:xfrm>
            <a:off x="6492447" y="4798015"/>
            <a:ext cx="5350275" cy="1615827"/>
          </a:xfrm>
          <a:ln>
            <a:noFill/>
          </a:ln>
        </p:spPr>
        <p:txBody>
          <a:bodyPr wrap="square" lIns="0" tIns="0" rIns="0" bIns="0">
            <a:spAutoFit/>
          </a:bodyPr>
          <a:lstStyle>
            <a:lvl1pPr>
              <a:spcBef>
                <a:spcPts val="0"/>
              </a:spcBef>
              <a:spcAft>
                <a:spcPts val="0"/>
              </a:spcAft>
              <a:defRPr lang="en-US" sz="21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2100" b="0" kern="1200" baseline="0" dirty="0" smtClean="0">
                <a:solidFill>
                  <a:schemeClr val="tx1"/>
                </a:solidFill>
                <a:latin typeface="+mn-lt"/>
                <a:ea typeface="+mn-ea"/>
                <a:cs typeface="Arial" pitchFamily="34" charset="0"/>
              </a:defRPr>
            </a:lvl2pPr>
            <a:lvl3pPr>
              <a:spcBef>
                <a:spcPts val="0"/>
              </a:spcBef>
              <a:spcAft>
                <a:spcPts val="0"/>
              </a:spcAft>
              <a:defRPr lang="en-US" sz="21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21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2100" b="0" kern="1200" baseline="0" dirty="0" smtClean="0">
                <a:solidFill>
                  <a:schemeClr val="tx1"/>
                </a:solidFill>
                <a:latin typeface="Arial" pitchFamily="34" charset="0"/>
                <a:ea typeface="+mn-ea"/>
                <a:cs typeface="Arial" pitchFamily="34" charset="0"/>
              </a:defRPr>
            </a:lvl5pPr>
            <a:lvl6pPr marL="1354341" indent="-276512">
              <a:spcBef>
                <a:spcPts val="0"/>
              </a:spcBef>
              <a:spcAft>
                <a:spcPts val="0"/>
              </a:spcAft>
              <a:buSzPct val="70000"/>
              <a:defRPr lang="en-US" sz="2100" kern="1200" dirty="0" smtClean="0">
                <a:solidFill>
                  <a:schemeClr val="tx1"/>
                </a:solidFill>
                <a:latin typeface="Arial" pitchFamily="34" charset="0"/>
                <a:ea typeface="+mn-ea"/>
                <a:cs typeface="Arial" pitchFamily="34" charset="0"/>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7" name="Text Placeholder 4"/>
          <p:cNvSpPr>
            <a:spLocks noGrp="1"/>
          </p:cNvSpPr>
          <p:nvPr>
            <p:ph type="body" sz="quarter" idx="17" hasCustomPrompt="1"/>
          </p:nvPr>
        </p:nvSpPr>
        <p:spPr bwMode="gray">
          <a:xfrm>
            <a:off x="654212" y="4261500"/>
            <a:ext cx="5350275" cy="323165"/>
          </a:xfrm>
          <a:noFill/>
          <a:ln>
            <a:noFill/>
          </a:ln>
        </p:spPr>
        <p:txBody>
          <a:bodyPr wrap="square" lIns="0" tIns="0" rIns="0" bIns="0" anchor="b" anchorCtr="0">
            <a:spAutoFit/>
          </a:bodyPr>
          <a:lstStyle>
            <a:lvl1pPr>
              <a:spcBef>
                <a:spcPts val="0"/>
              </a:spcBef>
              <a:spcAft>
                <a:spcPts val="0"/>
              </a:spcAft>
              <a:buNone/>
              <a:defRPr lang="en-US" sz="2100" b="1" kern="1200" baseline="0" dirty="0" smtClean="0">
                <a:solidFill>
                  <a:schemeClr val="bg2"/>
                </a:solidFill>
                <a:latin typeface="Arial" pitchFamily="34" charset="0"/>
                <a:ea typeface="+mn-ea"/>
                <a:cs typeface="Arial" pitchFamily="34" charset="0"/>
              </a:defRPr>
            </a:lvl1pPr>
            <a:lvl2pPr>
              <a:spcBef>
                <a:spcPts val="0"/>
              </a:spcBef>
              <a:spcAft>
                <a:spcPts val="0"/>
              </a:spcAft>
              <a:defRPr sz="2100">
                <a:latin typeface="+mj-lt"/>
              </a:defRPr>
            </a:lvl2pPr>
            <a:lvl3pPr>
              <a:spcBef>
                <a:spcPts val="0"/>
              </a:spcBef>
              <a:spcAft>
                <a:spcPts val="0"/>
              </a:spcAft>
              <a:defRPr sz="2100">
                <a:latin typeface="+mj-lt"/>
              </a:defRPr>
            </a:lvl3pPr>
            <a:lvl4pPr>
              <a:spcBef>
                <a:spcPts val="0"/>
              </a:spcBef>
              <a:spcAft>
                <a:spcPts val="0"/>
              </a:spcAft>
              <a:defRPr sz="2100">
                <a:latin typeface="+mj-lt"/>
              </a:defRPr>
            </a:lvl4pPr>
            <a:lvl5pPr>
              <a:spcBef>
                <a:spcPts val="0"/>
              </a:spcBef>
              <a:spcAft>
                <a:spcPts val="0"/>
              </a:spcAft>
              <a:defRPr sz="2100">
                <a:latin typeface="+mj-lt"/>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0" lvl="0" indent="0" algn="l" defTabSz="1083473" rtl="0" eaLnBrk="1" fontAlgn="base" latinLnBrk="0" hangingPunct="1">
              <a:spcBef>
                <a:spcPts val="0"/>
              </a:spcBef>
              <a:spcAft>
                <a:spcPts val="0"/>
              </a:spcAft>
              <a:buClr>
                <a:schemeClr val="bg2"/>
              </a:buClr>
              <a:tabLst/>
            </a:pPr>
            <a:r>
              <a:rPr lang="en-US" dirty="0"/>
              <a:t>Heading 3</a:t>
            </a:r>
          </a:p>
        </p:txBody>
      </p:sp>
      <p:sp>
        <p:nvSpPr>
          <p:cNvPr id="38" name="Text Placeholder 4"/>
          <p:cNvSpPr>
            <a:spLocks noGrp="1"/>
          </p:cNvSpPr>
          <p:nvPr>
            <p:ph type="body" sz="quarter" idx="18" hasCustomPrompt="1"/>
          </p:nvPr>
        </p:nvSpPr>
        <p:spPr bwMode="gray">
          <a:xfrm>
            <a:off x="6492447" y="4261500"/>
            <a:ext cx="5350275" cy="323165"/>
          </a:xfrm>
          <a:noFill/>
          <a:ln>
            <a:noFill/>
          </a:ln>
        </p:spPr>
        <p:txBody>
          <a:bodyPr wrap="square" lIns="0" tIns="0" rIns="0" bIns="0" anchor="b" anchorCtr="0">
            <a:spAutoFit/>
          </a:bodyPr>
          <a:lstStyle>
            <a:lvl1pPr>
              <a:spcBef>
                <a:spcPts val="0"/>
              </a:spcBef>
              <a:spcAft>
                <a:spcPts val="0"/>
              </a:spcAft>
              <a:buNone/>
              <a:defRPr lang="en-US" sz="2100" b="1" kern="1200" baseline="0" dirty="0" smtClean="0">
                <a:solidFill>
                  <a:schemeClr val="bg2"/>
                </a:solidFill>
                <a:latin typeface="Arial" pitchFamily="34" charset="0"/>
                <a:ea typeface="+mn-ea"/>
                <a:cs typeface="Arial" pitchFamily="34" charset="0"/>
              </a:defRPr>
            </a:lvl1pPr>
            <a:lvl2pPr>
              <a:spcBef>
                <a:spcPts val="0"/>
              </a:spcBef>
              <a:spcAft>
                <a:spcPts val="0"/>
              </a:spcAft>
              <a:defRPr sz="2100">
                <a:latin typeface="+mj-lt"/>
              </a:defRPr>
            </a:lvl2pPr>
            <a:lvl3pPr>
              <a:spcBef>
                <a:spcPts val="0"/>
              </a:spcBef>
              <a:spcAft>
                <a:spcPts val="0"/>
              </a:spcAft>
              <a:defRPr sz="2100">
                <a:latin typeface="+mj-lt"/>
              </a:defRPr>
            </a:lvl3pPr>
            <a:lvl4pPr>
              <a:spcBef>
                <a:spcPts val="0"/>
              </a:spcBef>
              <a:spcAft>
                <a:spcPts val="0"/>
              </a:spcAft>
              <a:defRPr sz="2100">
                <a:latin typeface="+mj-lt"/>
              </a:defRPr>
            </a:lvl4pPr>
            <a:lvl5pPr>
              <a:spcBef>
                <a:spcPts val="0"/>
              </a:spcBef>
              <a:spcAft>
                <a:spcPts val="0"/>
              </a:spcAft>
              <a:defRPr sz="2100">
                <a:latin typeface="+mj-lt"/>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0" lvl="0" indent="0" algn="l" defTabSz="1083473" rtl="0" eaLnBrk="1" fontAlgn="base" latinLnBrk="0" hangingPunct="1">
              <a:spcBef>
                <a:spcPts val="0"/>
              </a:spcBef>
              <a:spcAft>
                <a:spcPts val="0"/>
              </a:spcAft>
              <a:buClr>
                <a:schemeClr val="bg2"/>
              </a:buClr>
              <a:tabLst/>
            </a:pPr>
            <a:r>
              <a:rPr lang="en-US" dirty="0"/>
              <a:t>Heading 4</a:t>
            </a:r>
          </a:p>
        </p:txBody>
      </p:sp>
      <p:cxnSp>
        <p:nvCxnSpPr>
          <p:cNvPr id="39" name="Straight Connector 38"/>
          <p:cNvCxnSpPr/>
          <p:nvPr/>
        </p:nvCxnSpPr>
        <p:spPr bwMode="gray">
          <a:xfrm>
            <a:off x="654210" y="4673316"/>
            <a:ext cx="5313319" cy="24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6492445" y="4673316"/>
            <a:ext cx="5313319" cy="24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54210" y="1296039"/>
            <a:ext cx="11186351" cy="323165"/>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31743548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7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316393" y="2011384"/>
            <a:ext cx="2778776" cy="1538477"/>
          </a:xfrm>
          <a:ln>
            <a:noFill/>
          </a:ln>
        </p:spPr>
        <p:txBody>
          <a:bodyPr wrap="square" lIns="0" tIns="0" rIns="0" bIns="0">
            <a:spAutoFit/>
          </a:bodyPr>
          <a:lstStyle>
            <a:lvl1pPr marL="0" marR="0" indent="0" algn="l" defTabSz="1083473" rtl="0" eaLnBrk="1" fontAlgn="base" latinLnBrk="0" hangingPunct="1">
              <a:lnSpc>
                <a:spcPct val="100000"/>
              </a:lnSpc>
              <a:spcBef>
                <a:spcPts val="0"/>
              </a:spcBef>
              <a:spcAft>
                <a:spcPts val="0"/>
              </a:spcAft>
              <a:buClr>
                <a:schemeClr val="tx2"/>
              </a:buClr>
              <a:buSzTx/>
              <a:buFont typeface="Arial" pitchFamily="34" charset="0"/>
              <a:buNone/>
              <a:tabLst/>
              <a:defRPr lang="en-US" sz="21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900">
                <a:latin typeface="Arial" pitchFamily="34" charset="0"/>
                <a:cs typeface="Arial" pitchFamily="34" charset="0"/>
              </a:defRPr>
            </a:lvl2pPr>
            <a:lvl3pPr>
              <a:spcBef>
                <a:spcPts val="0"/>
              </a:spcBef>
              <a:spcAft>
                <a:spcPts val="0"/>
              </a:spcAft>
              <a:defRPr sz="1900">
                <a:latin typeface="Arial" pitchFamily="34" charset="0"/>
                <a:cs typeface="Arial" pitchFamily="34" charset="0"/>
              </a:defRPr>
            </a:lvl3pPr>
            <a:lvl4pPr>
              <a:spcBef>
                <a:spcPts val="0"/>
              </a:spcBef>
              <a:spcAft>
                <a:spcPts val="0"/>
              </a:spcAft>
              <a:defRPr sz="1900">
                <a:latin typeface="Arial" pitchFamily="34" charset="0"/>
                <a:cs typeface="Arial" pitchFamily="34" charset="0"/>
              </a:defRPr>
            </a:lvl4pPr>
            <a:lvl5pPr>
              <a:spcBef>
                <a:spcPts val="0"/>
              </a:spcBef>
              <a:spcAft>
                <a:spcPts val="0"/>
              </a:spcAft>
              <a:defRPr sz="1900">
                <a:latin typeface="Arial" pitchFamily="34" charset="0"/>
                <a:cs typeface="Arial" pitchFamily="34" charset="0"/>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0" marR="0" lvl="0" indent="0" algn="l" defTabSz="1083473"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1</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6" name="Picture Placeholder 22"/>
          <p:cNvSpPr>
            <a:spLocks noGrp="1"/>
          </p:cNvSpPr>
          <p:nvPr>
            <p:ph type="pic" sz="quarter" idx="13"/>
          </p:nvPr>
        </p:nvSpPr>
        <p:spPr bwMode="gray">
          <a:xfrm>
            <a:off x="654213" y="2011384"/>
            <a:ext cx="2351270" cy="1930408"/>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20" name="Title 1"/>
          <p:cNvSpPr>
            <a:spLocks noGrp="1"/>
          </p:cNvSpPr>
          <p:nvPr>
            <p:ph type="title"/>
          </p:nvPr>
        </p:nvSpPr>
        <p:spPr bwMode="gray">
          <a:xfrm>
            <a:off x="654211" y="741718"/>
            <a:ext cx="1118851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42" name="Text Placeholder 4"/>
          <p:cNvSpPr>
            <a:spLocks noGrp="1"/>
          </p:cNvSpPr>
          <p:nvPr>
            <p:ph type="body" sz="quarter" idx="19" hasCustomPrompt="1"/>
          </p:nvPr>
        </p:nvSpPr>
        <p:spPr bwMode="gray">
          <a:xfrm>
            <a:off x="9070422" y="2011384"/>
            <a:ext cx="2778776" cy="1538477"/>
          </a:xfrm>
          <a:ln>
            <a:noFill/>
          </a:ln>
        </p:spPr>
        <p:txBody>
          <a:bodyPr wrap="square" lIns="0" tIns="0" rIns="0" bIns="0">
            <a:spAutoFit/>
          </a:bodyPr>
          <a:lstStyle>
            <a:lvl1pPr marL="0" marR="0" indent="0" algn="l" defTabSz="1083473" rtl="0" eaLnBrk="1" fontAlgn="base" latinLnBrk="0" hangingPunct="1">
              <a:lnSpc>
                <a:spcPct val="100000"/>
              </a:lnSpc>
              <a:spcBef>
                <a:spcPts val="0"/>
              </a:spcBef>
              <a:spcAft>
                <a:spcPts val="0"/>
              </a:spcAft>
              <a:buClr>
                <a:schemeClr val="tx2"/>
              </a:buClr>
              <a:buSzTx/>
              <a:buFont typeface="Arial" pitchFamily="34" charset="0"/>
              <a:buNone/>
              <a:tabLst/>
              <a:defRPr lang="en-US" sz="21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Arial" pitchFamily="34" charset="0"/>
                <a:ea typeface="+mn-ea"/>
                <a:cs typeface="Arial" pitchFamily="34" charset="0"/>
              </a:defRPr>
            </a:lvl2pPr>
            <a:lvl3pPr>
              <a:spcBef>
                <a:spcPts val="0"/>
              </a:spcBef>
              <a:spcAft>
                <a:spcPts val="0"/>
              </a:spcAft>
              <a:defRPr sz="1900">
                <a:latin typeface="Arial" pitchFamily="34" charset="0"/>
                <a:cs typeface="Arial" pitchFamily="34" charset="0"/>
              </a:defRPr>
            </a:lvl3pPr>
            <a:lvl4pPr>
              <a:spcBef>
                <a:spcPts val="0"/>
              </a:spcBef>
              <a:spcAft>
                <a:spcPts val="0"/>
              </a:spcAft>
              <a:defRPr sz="1900">
                <a:latin typeface="Arial" pitchFamily="34" charset="0"/>
                <a:cs typeface="Arial" pitchFamily="34" charset="0"/>
              </a:defRPr>
            </a:lvl4pPr>
            <a:lvl5pPr>
              <a:spcBef>
                <a:spcPts val="0"/>
              </a:spcBef>
              <a:spcAft>
                <a:spcPts val="0"/>
              </a:spcAft>
              <a:defRPr sz="1900">
                <a:latin typeface="Arial" pitchFamily="34" charset="0"/>
                <a:cs typeface="Arial" pitchFamily="34" charset="0"/>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0" marR="0" lvl="0" indent="0" algn="l" defTabSz="1083473"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2</a:t>
            </a:r>
          </a:p>
          <a:p>
            <a:pPr marL="338585" lvl="1" indent="-338585" algn="l" defTabSz="1083473"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3" name="Picture Placeholder 22"/>
          <p:cNvSpPr>
            <a:spLocks noGrp="1"/>
          </p:cNvSpPr>
          <p:nvPr>
            <p:ph type="pic" sz="quarter" idx="20"/>
          </p:nvPr>
        </p:nvSpPr>
        <p:spPr bwMode="gray">
          <a:xfrm>
            <a:off x="6408243" y="2011384"/>
            <a:ext cx="2351270" cy="1930408"/>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45" name="Text Placeholder 4"/>
          <p:cNvSpPr>
            <a:spLocks noGrp="1"/>
          </p:cNvSpPr>
          <p:nvPr>
            <p:ph type="body" sz="quarter" idx="21" hasCustomPrompt="1"/>
          </p:nvPr>
        </p:nvSpPr>
        <p:spPr bwMode="gray">
          <a:xfrm>
            <a:off x="3316393" y="4327228"/>
            <a:ext cx="2778776" cy="1538477"/>
          </a:xfrm>
          <a:ln>
            <a:noFill/>
          </a:ln>
        </p:spPr>
        <p:txBody>
          <a:bodyPr wrap="square" lIns="0" tIns="0" rIns="0" bIns="0">
            <a:spAutoFit/>
          </a:bodyPr>
          <a:lstStyle>
            <a:lvl1pPr marL="0" marR="0" indent="0" algn="l" defTabSz="1083473" rtl="0" eaLnBrk="1" fontAlgn="base" latinLnBrk="0" hangingPunct="1">
              <a:lnSpc>
                <a:spcPct val="100000"/>
              </a:lnSpc>
              <a:spcBef>
                <a:spcPts val="0"/>
              </a:spcBef>
              <a:spcAft>
                <a:spcPts val="0"/>
              </a:spcAft>
              <a:buClr>
                <a:schemeClr val="tx2"/>
              </a:buClr>
              <a:buSzTx/>
              <a:buFont typeface="Arial" pitchFamily="34" charset="0"/>
              <a:buNone/>
              <a:tabLst/>
              <a:defRPr lang="en-US" sz="21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Arial" pitchFamily="34" charset="0"/>
                <a:ea typeface="+mn-ea"/>
                <a:cs typeface="Arial" pitchFamily="34" charset="0"/>
              </a:defRPr>
            </a:lvl2pPr>
            <a:lvl3pPr>
              <a:spcBef>
                <a:spcPts val="0"/>
              </a:spcBef>
              <a:spcAft>
                <a:spcPts val="0"/>
              </a:spcAft>
              <a:defRPr sz="1900">
                <a:latin typeface="Arial" pitchFamily="34" charset="0"/>
                <a:cs typeface="Arial" pitchFamily="34" charset="0"/>
              </a:defRPr>
            </a:lvl3pPr>
            <a:lvl4pPr>
              <a:spcBef>
                <a:spcPts val="0"/>
              </a:spcBef>
              <a:spcAft>
                <a:spcPts val="0"/>
              </a:spcAft>
              <a:defRPr sz="1900">
                <a:latin typeface="Arial" pitchFamily="34" charset="0"/>
                <a:cs typeface="Arial" pitchFamily="34" charset="0"/>
              </a:defRPr>
            </a:lvl4pPr>
            <a:lvl5pPr>
              <a:spcBef>
                <a:spcPts val="0"/>
              </a:spcBef>
              <a:spcAft>
                <a:spcPts val="0"/>
              </a:spcAft>
              <a:defRPr sz="1900">
                <a:latin typeface="Arial" pitchFamily="34" charset="0"/>
                <a:cs typeface="Arial" pitchFamily="34" charset="0"/>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0" marR="0" lvl="0" indent="0" algn="l" defTabSz="1083473"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3</a:t>
            </a:r>
          </a:p>
          <a:p>
            <a:pPr marL="338585" lvl="1" indent="-338585" algn="l" defTabSz="1083473"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6" name="Picture Placeholder 22"/>
          <p:cNvSpPr>
            <a:spLocks noGrp="1"/>
          </p:cNvSpPr>
          <p:nvPr>
            <p:ph type="pic" sz="quarter" idx="22"/>
          </p:nvPr>
        </p:nvSpPr>
        <p:spPr bwMode="gray">
          <a:xfrm>
            <a:off x="654213" y="4327228"/>
            <a:ext cx="2351270" cy="1930408"/>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48" name="Text Placeholder 4"/>
          <p:cNvSpPr>
            <a:spLocks noGrp="1"/>
          </p:cNvSpPr>
          <p:nvPr>
            <p:ph type="body" sz="quarter" idx="23" hasCustomPrompt="1"/>
          </p:nvPr>
        </p:nvSpPr>
        <p:spPr bwMode="gray">
          <a:xfrm>
            <a:off x="9070422" y="4327228"/>
            <a:ext cx="2778776" cy="1538477"/>
          </a:xfrm>
          <a:ln>
            <a:noFill/>
          </a:ln>
        </p:spPr>
        <p:txBody>
          <a:bodyPr wrap="square" lIns="0" tIns="0" rIns="0" bIns="0">
            <a:spAutoFit/>
          </a:bodyPr>
          <a:lstStyle>
            <a:lvl1pPr marL="0" marR="0" indent="0" algn="l" defTabSz="1083473" rtl="0" eaLnBrk="1" fontAlgn="base" latinLnBrk="0" hangingPunct="1">
              <a:lnSpc>
                <a:spcPct val="100000"/>
              </a:lnSpc>
              <a:spcBef>
                <a:spcPts val="0"/>
              </a:spcBef>
              <a:spcAft>
                <a:spcPts val="0"/>
              </a:spcAft>
              <a:buClr>
                <a:schemeClr val="tx2"/>
              </a:buClr>
              <a:buSzTx/>
              <a:buFont typeface="Arial" pitchFamily="34" charset="0"/>
              <a:buNone/>
              <a:tabLst/>
              <a:defRPr lang="en-US" sz="21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Arial" pitchFamily="34" charset="0"/>
                <a:ea typeface="+mn-ea"/>
                <a:cs typeface="Arial" pitchFamily="34" charset="0"/>
              </a:defRPr>
            </a:lvl2pPr>
            <a:lvl3pPr>
              <a:spcBef>
                <a:spcPts val="0"/>
              </a:spcBef>
              <a:spcAft>
                <a:spcPts val="0"/>
              </a:spcAft>
              <a:defRPr sz="1900">
                <a:latin typeface="Arial" pitchFamily="34" charset="0"/>
                <a:cs typeface="Arial" pitchFamily="34" charset="0"/>
              </a:defRPr>
            </a:lvl3pPr>
            <a:lvl4pPr>
              <a:spcBef>
                <a:spcPts val="0"/>
              </a:spcBef>
              <a:spcAft>
                <a:spcPts val="0"/>
              </a:spcAft>
              <a:defRPr sz="1900">
                <a:latin typeface="Arial" pitchFamily="34" charset="0"/>
                <a:cs typeface="Arial" pitchFamily="34" charset="0"/>
              </a:defRPr>
            </a:lvl4pPr>
            <a:lvl5pPr>
              <a:spcBef>
                <a:spcPts val="0"/>
              </a:spcBef>
              <a:spcAft>
                <a:spcPts val="0"/>
              </a:spcAft>
              <a:defRPr sz="1900">
                <a:latin typeface="Arial" pitchFamily="34" charset="0"/>
                <a:cs typeface="Arial" pitchFamily="34" charset="0"/>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0" marR="0" lvl="0" indent="0" algn="l" defTabSz="1083473"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4</a:t>
            </a:r>
          </a:p>
          <a:p>
            <a:pPr marL="338585" lvl="1" indent="-338585" algn="l" defTabSz="1083473"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9" name="Picture Placeholder 22"/>
          <p:cNvSpPr>
            <a:spLocks noGrp="1"/>
          </p:cNvSpPr>
          <p:nvPr>
            <p:ph type="pic" sz="quarter" idx="24"/>
          </p:nvPr>
        </p:nvSpPr>
        <p:spPr bwMode="gray">
          <a:xfrm>
            <a:off x="6408243" y="4327228"/>
            <a:ext cx="2351270" cy="1930408"/>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51" name="Text Placeholder 41"/>
          <p:cNvSpPr>
            <a:spLocks noGrp="1"/>
          </p:cNvSpPr>
          <p:nvPr>
            <p:ph type="body" sz="quarter" idx="25"/>
          </p:nvPr>
        </p:nvSpPr>
        <p:spPr bwMode="gray">
          <a:xfrm>
            <a:off x="654210" y="1296039"/>
            <a:ext cx="11186351" cy="323165"/>
          </a:xfrm>
        </p:spPr>
        <p:txBody>
          <a:bodyPr/>
          <a:lstStyle>
            <a:lvl1pPr>
              <a:buNone/>
              <a:defRPr lang="en-US" sz="2100" b="1" kern="1200" baseline="0" dirty="0" smtClean="0">
                <a:solidFill>
                  <a:schemeClr val="bg2"/>
                </a:solidFill>
                <a:latin typeface="Arial" pitchFamily="34" charset="0"/>
                <a:ea typeface="+mn-ea"/>
                <a:cs typeface="Arial" pitchFamily="34" charset="0"/>
              </a:defRPr>
            </a:lvl1pPr>
          </a:lstStyle>
          <a:p>
            <a:pPr marL="0" lvl="0" indent="0" algn="l" defTabSz="1083473" rtl="0" eaLnBrk="1" fontAlgn="base" latinLnBrk="0" hangingPunct="1">
              <a:spcBef>
                <a:spcPts val="0"/>
              </a:spcBef>
              <a:spcAft>
                <a:spcPts val="0"/>
              </a:spcAft>
              <a:buClr>
                <a:schemeClr val="bg2"/>
              </a:buClr>
              <a:tabLst/>
            </a:pPr>
            <a:r>
              <a:rPr lang="en-US"/>
              <a:t>Click to edit Master text styles</a:t>
            </a:r>
          </a:p>
        </p:txBody>
      </p:sp>
    </p:spTree>
    <p:extLst>
      <p:ext uri="{BB962C8B-B14F-4D97-AF65-F5344CB8AC3E}">
        <p14:creationId xmlns:p14="http://schemas.microsoft.com/office/powerpoint/2010/main" val="2521995584"/>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54212" y="2011382"/>
            <a:ext cx="11188510" cy="4246253"/>
          </a:xfrm>
        </p:spPr>
        <p:txBody>
          <a:bodyPr>
            <a:noAutofit/>
          </a:bodyPr>
          <a:lstStyle>
            <a:lvl1pPr marL="0" indent="0">
              <a:buNone/>
              <a:defRPr>
                <a:latin typeface="Arial" pitchFamily="34" charset="0"/>
                <a:cs typeface="Arial" pitchFamily="34" charset="0"/>
              </a:defRPr>
            </a:lvl1pPr>
          </a:lstStyle>
          <a:p>
            <a:r>
              <a:rPr lang="en-US" dirty="0"/>
              <a:t>Click icon to add table</a:t>
            </a:r>
          </a:p>
        </p:txBody>
      </p:sp>
      <p:sp>
        <p:nvSpPr>
          <p:cNvPr id="4" name="Title 1"/>
          <p:cNvSpPr>
            <a:spLocks noGrp="1"/>
          </p:cNvSpPr>
          <p:nvPr>
            <p:ph type="title"/>
          </p:nvPr>
        </p:nvSpPr>
        <p:spPr bwMode="gray">
          <a:xfrm>
            <a:off x="654211" y="741718"/>
            <a:ext cx="1118851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8" name="Text Placeholder 41"/>
          <p:cNvSpPr>
            <a:spLocks noGrp="1"/>
          </p:cNvSpPr>
          <p:nvPr>
            <p:ph type="body" sz="quarter" idx="13"/>
          </p:nvPr>
        </p:nvSpPr>
        <p:spPr bwMode="gray">
          <a:xfrm>
            <a:off x="654210" y="1296039"/>
            <a:ext cx="11186351" cy="323165"/>
          </a:xfrm>
        </p:spPr>
        <p:txBody>
          <a:bodyPr/>
          <a:lstStyle>
            <a:lvl1pPr>
              <a:buNone/>
              <a:defRPr lang="en-US" sz="2100" b="1" kern="1200" baseline="0" dirty="0" smtClean="0">
                <a:solidFill>
                  <a:schemeClr val="bg2"/>
                </a:solidFill>
                <a:latin typeface="Arial" pitchFamily="34" charset="0"/>
                <a:ea typeface="+mn-ea"/>
                <a:cs typeface="Arial" pitchFamily="34" charset="0"/>
              </a:defRPr>
            </a:lvl1pPr>
          </a:lstStyle>
          <a:p>
            <a:pPr marL="0" lvl="0" indent="0" algn="l" defTabSz="1083473" rtl="0" eaLnBrk="1" fontAlgn="base" latinLnBrk="0" hangingPunct="1">
              <a:spcBef>
                <a:spcPts val="0"/>
              </a:spcBef>
              <a:spcAft>
                <a:spcPts val="0"/>
              </a:spcAft>
              <a:buClr>
                <a:schemeClr val="bg2"/>
              </a:buClr>
              <a:tabLst/>
            </a:pPr>
            <a:r>
              <a:rPr lang="en-US"/>
              <a:t>Click to edit Master text styles</a:t>
            </a:r>
          </a:p>
        </p:txBody>
      </p:sp>
    </p:spTree>
    <p:extLst>
      <p:ext uri="{BB962C8B-B14F-4D97-AF65-F5344CB8AC3E}">
        <p14:creationId xmlns:p14="http://schemas.microsoft.com/office/powerpoint/2010/main" val="938792054"/>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3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54212" y="2011384"/>
            <a:ext cx="11188510" cy="4246252"/>
          </a:xfrm>
        </p:spPr>
        <p:txBody>
          <a:bodyPr>
            <a:noAutofit/>
          </a:bodyPr>
          <a:lstStyle>
            <a:lvl1pPr marL="0" indent="0">
              <a:buNone/>
              <a:defRPr>
                <a:latin typeface="Arial" pitchFamily="34" charset="0"/>
                <a:cs typeface="Arial" pitchFamily="34" charset="0"/>
              </a:defRPr>
            </a:lvl1pPr>
          </a:lstStyle>
          <a:p>
            <a:r>
              <a:rPr lang="en-US" dirty="0"/>
              <a:t>Click icon to add chart</a:t>
            </a:r>
          </a:p>
        </p:txBody>
      </p:sp>
      <p:sp>
        <p:nvSpPr>
          <p:cNvPr id="4" name="Title 1"/>
          <p:cNvSpPr>
            <a:spLocks noGrp="1"/>
          </p:cNvSpPr>
          <p:nvPr>
            <p:ph type="title"/>
          </p:nvPr>
        </p:nvSpPr>
        <p:spPr bwMode="gray">
          <a:xfrm>
            <a:off x="654211" y="741718"/>
            <a:ext cx="1118851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7" name="Text Placeholder 41"/>
          <p:cNvSpPr>
            <a:spLocks noGrp="1"/>
          </p:cNvSpPr>
          <p:nvPr>
            <p:ph type="body" sz="quarter" idx="13"/>
          </p:nvPr>
        </p:nvSpPr>
        <p:spPr bwMode="gray">
          <a:xfrm>
            <a:off x="654210" y="1296039"/>
            <a:ext cx="11186351" cy="323165"/>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188272419"/>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4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58995" y="1558055"/>
            <a:ext cx="9153246"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dirty="0"/>
              <a:t>Click to edit master title style</a:t>
            </a:r>
          </a:p>
        </p:txBody>
      </p:sp>
      <p:sp>
        <p:nvSpPr>
          <p:cNvPr id="9" name="TextBox 8"/>
          <p:cNvSpPr txBox="1">
            <a:spLocks noChangeArrowheads="1"/>
          </p:cNvSpPr>
          <p:nvPr/>
        </p:nvSpPr>
        <p:spPr bwMode="gray">
          <a:xfrm>
            <a:off x="1858997" y="3437372"/>
            <a:ext cx="9187013" cy="2644314"/>
          </a:xfrm>
          <a:prstGeom prst="rect">
            <a:avLst/>
          </a:prstGeom>
          <a:noFill/>
          <a:ln w="9525">
            <a:noFill/>
            <a:miter lim="800000"/>
            <a:headEnd/>
            <a:tailEnd/>
          </a:ln>
        </p:spPr>
        <p:txBody>
          <a:bodyPr wrap="square" lIns="0" tIns="0" rIns="0" bIns="0">
            <a:spAutoFit/>
          </a:bodyPr>
          <a:lstStyle/>
          <a:p>
            <a:pPr algn="just">
              <a:spcBef>
                <a:spcPts val="711"/>
              </a:spcBef>
            </a:pPr>
            <a:r>
              <a:rPr lang="en-US" sz="1200" b="1" dirty="0">
                <a:solidFill>
                  <a:srgbClr val="6D6E71"/>
                </a:solidFill>
                <a:cs typeface="Arial" pitchFamily="34" charset="0"/>
              </a:rPr>
              <a:t>Disclaimer </a:t>
            </a:r>
          </a:p>
          <a:p>
            <a:pPr algn="just">
              <a:spcBef>
                <a:spcPts val="711"/>
              </a:spcBef>
            </a:pPr>
            <a:r>
              <a:rPr lang="en-US" sz="1100" dirty="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58996" y="2183272"/>
            <a:ext cx="9159561" cy="323165"/>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1083473" rtl="0" eaLnBrk="1" fontAlgn="base" latinLnBrk="0" hangingPunct="1">
              <a:spcBef>
                <a:spcPts val="0"/>
              </a:spcBef>
              <a:spcAft>
                <a:spcPct val="0"/>
              </a:spcAft>
              <a:buClr>
                <a:schemeClr val="tx2"/>
              </a:buClr>
              <a:buFont typeface="Arial" pitchFamily="34" charset="0"/>
              <a:buNone/>
              <a:defRPr lang="en-US" sz="21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66947117"/>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4_Custom Layout">
    <p:spTree>
      <p:nvGrpSpPr>
        <p:cNvPr id="1" name=""/>
        <p:cNvGrpSpPr/>
        <p:nvPr/>
      </p:nvGrpSpPr>
      <p:grpSpPr>
        <a:xfrm>
          <a:off x="0" y="0"/>
          <a:ext cx="0" cy="0"/>
          <a:chOff x="0" y="0"/>
          <a:chExt cx="0" cy="0"/>
        </a:xfrm>
      </p:grpSpPr>
      <p:sp>
        <p:nvSpPr>
          <p:cNvPr id="3" name="Rectangle 2"/>
          <p:cNvSpPr/>
          <p:nvPr/>
        </p:nvSpPr>
        <p:spPr bwMode="gray">
          <a:xfrm>
            <a:off x="1" y="0"/>
            <a:ext cx="12436475" cy="6996113"/>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08347" tIns="54174" rIns="108347" bIns="54174" rtlCol="0" anchor="ctr"/>
          <a:lstStyle/>
          <a:p>
            <a:pPr algn="ctr"/>
            <a:endParaRPr lang="en-US" dirty="0">
              <a:solidFill>
                <a:prstClr val="black"/>
              </a:solidFill>
            </a:endParaRPr>
          </a:p>
        </p:txBody>
      </p:sp>
      <p:pic>
        <p:nvPicPr>
          <p:cNvPr id="4" name="Picture 3" descr="Mahindra Logo.png"/>
          <p:cNvPicPr>
            <a:picLocks noChangeAspect="1"/>
          </p:cNvPicPr>
          <p:nvPr/>
        </p:nvPicPr>
        <p:blipFill>
          <a:blip r:embed="rId2" cstate="email"/>
          <a:stretch>
            <a:fillRect/>
          </a:stretch>
        </p:blipFill>
        <p:spPr bwMode="gray">
          <a:xfrm>
            <a:off x="2535562" y="2771949"/>
            <a:ext cx="7620751" cy="1521051"/>
          </a:xfrm>
          <a:prstGeom prst="rect">
            <a:avLst/>
          </a:prstGeom>
        </p:spPr>
      </p:pic>
    </p:spTree>
    <p:extLst>
      <p:ext uri="{BB962C8B-B14F-4D97-AF65-F5344CB8AC3E}">
        <p14:creationId xmlns:p14="http://schemas.microsoft.com/office/powerpoint/2010/main" val="1649311952"/>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xfrm>
            <a:off x="1032055" y="5728068"/>
            <a:ext cx="2901844" cy="485841"/>
          </a:xfrm>
          <a:prstGeom prst="rect">
            <a:avLst/>
          </a:prstGeom>
        </p:spPr>
        <p:txBody>
          <a:bodyPr lIns="108347" tIns="54174" rIns="108347" bIns="54174"/>
          <a:lstStyle>
            <a:lvl1pPr>
              <a:defRPr>
                <a:latin typeface="Arial" charset="0"/>
              </a:defRPr>
            </a:lvl1pPr>
          </a:lstStyle>
          <a:p>
            <a:fld id="{4BBFEBA4-B4DF-4085-955D-A4D5935BE646}" type="datetimeFigureOut">
              <a:rPr lang="en-US" smtClean="0">
                <a:solidFill>
                  <a:prstClr val="black"/>
                </a:solidFill>
              </a:rPr>
              <a:pPr/>
              <a:t>2/2/2017</a:t>
            </a:fld>
            <a:endParaRPr lang="en-US" dirty="0">
              <a:solidFill>
                <a:prstClr val="black"/>
              </a:solidFill>
            </a:endParaRPr>
          </a:p>
        </p:txBody>
      </p:sp>
      <p:sp>
        <p:nvSpPr>
          <p:cNvPr id="4" name="Rectangle 6"/>
          <p:cNvSpPr>
            <a:spLocks noGrp="1" noChangeArrowheads="1"/>
          </p:cNvSpPr>
          <p:nvPr>
            <p:ph type="ftr" sz="quarter" idx="11"/>
          </p:nvPr>
        </p:nvSpPr>
        <p:spPr>
          <a:xfrm>
            <a:off x="4249130" y="6370997"/>
            <a:ext cx="3938217" cy="485841"/>
          </a:xfrm>
          <a:prstGeom prst="rect">
            <a:avLst/>
          </a:prstGeom>
        </p:spPr>
        <p:txBody>
          <a:bodyPr lIns="108347" tIns="54174" rIns="108347" bIns="54174"/>
          <a:lstStyle>
            <a:lvl1pPr>
              <a:defRPr>
                <a:latin typeface="Arial" charset="0"/>
              </a:defRPr>
            </a:lvl1pPr>
          </a:lstStyle>
          <a:p>
            <a:endParaRPr lang="en-US" dirty="0">
              <a:solidFill>
                <a:prstClr val="black"/>
              </a:solidFill>
            </a:endParaRPr>
          </a:p>
        </p:txBody>
      </p:sp>
      <p:sp>
        <p:nvSpPr>
          <p:cNvPr id="5" name="Rectangle 7"/>
          <p:cNvSpPr>
            <a:spLocks noGrp="1" noChangeArrowheads="1"/>
          </p:cNvSpPr>
          <p:nvPr>
            <p:ph type="sldNum" sz="quarter" idx="12"/>
          </p:nvPr>
        </p:nvSpPr>
        <p:spPr>
          <a:xfrm>
            <a:off x="8912807" y="6370997"/>
            <a:ext cx="2901844" cy="485841"/>
          </a:xfrm>
          <a:prstGeom prst="rect">
            <a:avLst/>
          </a:prstGeom>
        </p:spPr>
        <p:txBody>
          <a:bodyPr lIns="108347" tIns="54174" rIns="108347" bIns="54174"/>
          <a:lstStyle>
            <a:lvl1pPr>
              <a:defRPr>
                <a:latin typeface="Arial" charset="0"/>
              </a:defRPr>
            </a:lvl1pPr>
          </a:lstStyle>
          <a:p>
            <a:fld id="{5AB53B23-4249-457C-883B-2BDEDCEF3AD2}"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42262171"/>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1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8519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54212" y="2011383"/>
            <a:ext cx="5579141" cy="4259208"/>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22" name="Subtitle 2"/>
          <p:cNvSpPr>
            <a:spLocks noGrp="1"/>
          </p:cNvSpPr>
          <p:nvPr>
            <p:ph type="subTitle" idx="1" hasCustomPrompt="1"/>
          </p:nvPr>
        </p:nvSpPr>
        <p:spPr bwMode="gray">
          <a:xfrm>
            <a:off x="6699720" y="4341701"/>
            <a:ext cx="5142999" cy="323165"/>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1083473" rtl="0" eaLnBrk="1" fontAlgn="base" latinLnBrk="0" hangingPunct="1">
              <a:spcBef>
                <a:spcPts val="0"/>
              </a:spcBef>
              <a:spcAft>
                <a:spcPct val="0"/>
              </a:spcAft>
              <a:buClr>
                <a:schemeClr val="tx2"/>
              </a:buClr>
              <a:buFont typeface="Arial" pitchFamily="34" charset="0"/>
              <a:buNone/>
              <a:defRPr lang="en-US" sz="2100" b="1" kern="1200" baseline="0" dirty="0">
                <a:solidFill>
                  <a:schemeClr val="tx2"/>
                </a:solidFill>
                <a:latin typeface="Arial" pitchFamily="34" charset="0"/>
                <a:ea typeface="+mn-ea"/>
                <a:cs typeface="Arial" pitchFamily="34" charset="0"/>
              </a:defRPr>
            </a:lvl1pPr>
            <a:lvl2pPr marL="541736" indent="0" algn="ctr">
              <a:buNone/>
              <a:defRPr>
                <a:solidFill>
                  <a:schemeClr val="tx1">
                    <a:tint val="75000"/>
                  </a:schemeClr>
                </a:solidFill>
              </a:defRPr>
            </a:lvl2pPr>
            <a:lvl3pPr marL="1083473" indent="0" algn="ctr">
              <a:buNone/>
              <a:defRPr>
                <a:solidFill>
                  <a:schemeClr val="tx1">
                    <a:tint val="75000"/>
                  </a:schemeClr>
                </a:solidFill>
              </a:defRPr>
            </a:lvl3pPr>
            <a:lvl4pPr marL="1625209" indent="0" algn="ctr">
              <a:buNone/>
              <a:defRPr>
                <a:solidFill>
                  <a:schemeClr val="tx1">
                    <a:tint val="75000"/>
                  </a:schemeClr>
                </a:solidFill>
              </a:defRPr>
            </a:lvl4pPr>
            <a:lvl5pPr marL="2166945" indent="0" algn="ctr">
              <a:buNone/>
              <a:defRPr>
                <a:solidFill>
                  <a:schemeClr val="tx1">
                    <a:tint val="75000"/>
                  </a:schemeClr>
                </a:solidFill>
              </a:defRPr>
            </a:lvl5pPr>
            <a:lvl6pPr marL="2708681" indent="0" algn="ctr">
              <a:buNone/>
              <a:defRPr>
                <a:solidFill>
                  <a:schemeClr val="tx1">
                    <a:tint val="75000"/>
                  </a:schemeClr>
                </a:solidFill>
              </a:defRPr>
            </a:lvl6pPr>
            <a:lvl7pPr marL="3250418" indent="0" algn="ctr">
              <a:buNone/>
              <a:defRPr>
                <a:solidFill>
                  <a:schemeClr val="tx1">
                    <a:tint val="75000"/>
                  </a:schemeClr>
                </a:solidFill>
              </a:defRPr>
            </a:lvl7pPr>
            <a:lvl8pPr marL="3792154" indent="0" algn="ctr">
              <a:buNone/>
              <a:defRPr>
                <a:solidFill>
                  <a:schemeClr val="tx1">
                    <a:tint val="75000"/>
                  </a:schemeClr>
                </a:solidFill>
              </a:defRPr>
            </a:lvl8pPr>
            <a:lvl9pPr marL="4333890" indent="0" algn="ctr">
              <a:buNone/>
              <a:defRPr>
                <a:solidFill>
                  <a:schemeClr val="tx1">
                    <a:tint val="75000"/>
                  </a:schemeClr>
                </a:solidFill>
              </a:defRPr>
            </a:lvl9pPr>
          </a:lstStyle>
          <a:p>
            <a:r>
              <a:rPr lang="en-US" dirty="0"/>
              <a:t>Click to Edit Master Subtitle Style</a:t>
            </a:r>
          </a:p>
        </p:txBody>
      </p:sp>
      <p:sp>
        <p:nvSpPr>
          <p:cNvPr id="23" name="Title 8"/>
          <p:cNvSpPr>
            <a:spLocks noGrp="1"/>
          </p:cNvSpPr>
          <p:nvPr>
            <p:ph type="title" hasCustomPrompt="1"/>
          </p:nvPr>
        </p:nvSpPr>
        <p:spPr bwMode="gray">
          <a:xfrm>
            <a:off x="6699721" y="2011384"/>
            <a:ext cx="5142999" cy="1446550"/>
          </a:xfrm>
          <a:noFill/>
          <a:ln w="9525">
            <a:noFill/>
            <a:miter lim="800000"/>
            <a:headEnd/>
            <a:tailEnd/>
          </a:ln>
        </p:spPr>
        <p:txBody>
          <a:bodyPr vert="horz" wrap="square" lIns="0" tIns="0" rIns="0" bIns="0" numCol="1" anchor="t" anchorCtr="0" compatLnSpc="1">
            <a:prstTxWarp prst="textNoShape">
              <a:avLst/>
            </a:prstTxWarp>
            <a:spAutoFit/>
          </a:bodyPr>
          <a:lstStyle>
            <a:lvl1pPr algn="l" defTabSz="1083473" rtl="0" eaLnBrk="1" latinLnBrk="0" hangingPunct="1">
              <a:spcBef>
                <a:spcPct val="0"/>
              </a:spcBef>
              <a:buNone/>
              <a:defRPr lang="en-US" sz="4700" b="1" kern="1200" dirty="0">
                <a:solidFill>
                  <a:schemeClr val="bg2"/>
                </a:solidFill>
                <a:latin typeface="Arial" pitchFamily="34" charset="0"/>
                <a:ea typeface="+mj-ea"/>
                <a:cs typeface="Arial" pitchFamily="34" charset="0"/>
              </a:defRPr>
            </a:lvl1pPr>
          </a:lstStyle>
          <a:p>
            <a:r>
              <a:rPr lang="en-US" dirty="0"/>
              <a:t>Click to Edit Master Title Style</a:t>
            </a:r>
          </a:p>
        </p:txBody>
      </p:sp>
      <p:pic>
        <p:nvPicPr>
          <p:cNvPr id="11" name="Picture 10" descr="ridge4.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ltGray">
          <a:xfrm>
            <a:off x="1091" y="1"/>
            <a:ext cx="5397876" cy="1472274"/>
          </a:xfrm>
          <a:prstGeom prst="rect">
            <a:avLst/>
          </a:prstGeom>
        </p:spPr>
      </p:pic>
      <p:pic>
        <p:nvPicPr>
          <p:cNvPr id="6" name="Picture 5" descr="ridge4.png"/>
          <p:cNvPicPr>
            <a:picLocks noChangeAspect="1"/>
          </p:cNvPicPr>
          <p:nvPr/>
        </p:nvPicPr>
        <p:blipFill>
          <a:blip r:embed="rId3" cstate="email"/>
          <a:stretch>
            <a:fillRect/>
          </a:stretch>
        </p:blipFill>
        <p:spPr bwMode="ltGray">
          <a:xfrm>
            <a:off x="1091" y="1"/>
            <a:ext cx="5397876" cy="1472274"/>
          </a:xfrm>
          <a:prstGeom prst="rect">
            <a:avLst/>
          </a:prstGeom>
        </p:spPr>
      </p:pic>
      <p:pic>
        <p:nvPicPr>
          <p:cNvPr id="7" name="Picture 6" descr="Mahindra Logo.png"/>
          <p:cNvPicPr>
            <a:picLocks noChangeAspect="1"/>
          </p:cNvPicPr>
          <p:nvPr/>
        </p:nvPicPr>
        <p:blipFill>
          <a:blip r:embed="rId4" cstate="email"/>
          <a:stretch>
            <a:fillRect/>
          </a:stretch>
        </p:blipFill>
        <p:spPr bwMode="gray">
          <a:xfrm>
            <a:off x="8240542" y="486242"/>
            <a:ext cx="3355705" cy="669776"/>
          </a:xfrm>
          <a:prstGeom prst="rect">
            <a:avLst/>
          </a:prstGeom>
        </p:spPr>
      </p:pic>
    </p:spTree>
    <p:extLst>
      <p:ext uri="{BB962C8B-B14F-4D97-AF65-F5344CB8AC3E}">
        <p14:creationId xmlns:p14="http://schemas.microsoft.com/office/powerpoint/2010/main" val="2841431847"/>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24247198"/>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1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42681220"/>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cSld name="1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59784709"/>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cSld name="1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4320850"/>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cSld name="2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16966438"/>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cSld name="2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8761791"/>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cSld name="2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100686"/>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_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a:t>Click to edit Master title style</a:t>
            </a:r>
          </a:p>
        </p:txBody>
      </p:sp>
      <p:sp>
        <p:nvSpPr>
          <p:cNvPr id="3" name="Text Placeholder 4"/>
          <p:cNvSpPr>
            <a:spLocks noGrp="1"/>
          </p:cNvSpPr>
          <p:nvPr>
            <p:ph type="body" sz="quarter" idx="10" hasCustomPrompt="1"/>
          </p:nvPr>
        </p:nvSpPr>
        <p:spPr>
          <a:xfrm>
            <a:off x="412009" y="1495021"/>
            <a:ext cx="11620714" cy="2262158"/>
          </a:xfrm>
        </p:spPr>
        <p:txBody>
          <a:bodyPr wrap="square">
            <a:spAutoFit/>
          </a:bodyPr>
          <a:lstStyle>
            <a:lvl1pPr>
              <a:spcBef>
                <a:spcPts val="0"/>
              </a:spcBef>
              <a:spcAft>
                <a:spcPts val="0"/>
              </a:spcAft>
              <a:defRPr sz="2100">
                <a:latin typeface="Arial" pitchFamily="34" charset="0"/>
                <a:cs typeface="Arial" pitchFamily="34" charset="0"/>
              </a:defRPr>
            </a:lvl1pPr>
            <a:lvl2pPr>
              <a:spcBef>
                <a:spcPts val="0"/>
              </a:spcBef>
              <a:spcAft>
                <a:spcPts val="0"/>
              </a:spcAft>
              <a:defRPr sz="2100">
                <a:latin typeface="Arial" pitchFamily="34" charset="0"/>
                <a:cs typeface="Arial" pitchFamily="34" charset="0"/>
              </a:defRPr>
            </a:lvl2pPr>
            <a:lvl3pPr>
              <a:spcBef>
                <a:spcPts val="0"/>
              </a:spcBef>
              <a:spcAft>
                <a:spcPts val="0"/>
              </a:spcAft>
              <a:defRPr sz="2100">
                <a:latin typeface="Arial" pitchFamily="34" charset="0"/>
                <a:cs typeface="Arial" pitchFamily="34" charset="0"/>
              </a:defRPr>
            </a:lvl3pPr>
            <a:lvl4pPr>
              <a:spcBef>
                <a:spcPts val="0"/>
              </a:spcBef>
              <a:spcAft>
                <a:spcPts val="0"/>
              </a:spcAft>
              <a:defRPr sz="2100">
                <a:latin typeface="Arial" pitchFamily="34" charset="0"/>
                <a:cs typeface="Arial" pitchFamily="34" charset="0"/>
              </a:defRPr>
            </a:lvl4pPr>
            <a:lvl5pPr>
              <a:spcBef>
                <a:spcPts val="0"/>
              </a:spcBef>
              <a:spcAft>
                <a:spcPts val="0"/>
              </a:spcAft>
              <a:defRPr sz="2100">
                <a:latin typeface="Arial" pitchFamily="34" charset="0"/>
                <a:cs typeface="Arial" pitchFamily="34" charset="0"/>
              </a:defRPr>
            </a:lvl5pPr>
            <a:lvl6pPr marL="1700450" indent="-338585">
              <a:spcBef>
                <a:spcPts val="0"/>
              </a:spcBef>
              <a:spcAft>
                <a:spcPts val="0"/>
              </a:spcAft>
              <a:buClr>
                <a:schemeClr val="tx2"/>
              </a:buClr>
              <a:buSzPct val="70000"/>
              <a:buFont typeface="Wingdings" pitchFamily="2" charset="2"/>
              <a:buChar char="§"/>
              <a:defRPr sz="2100">
                <a:latin typeface="Arial" pitchFamily="34" charset="0"/>
                <a:cs typeface="Arial" pitchFamily="34" charset="0"/>
              </a:defRPr>
            </a:lvl6pPr>
            <a:lvl7pPr marL="2031511" indent="-323537">
              <a:spcBef>
                <a:spcPts val="0"/>
              </a:spcBef>
              <a:spcAft>
                <a:spcPts val="0"/>
              </a:spcAft>
              <a:buClr>
                <a:srgbClr val="C00000"/>
              </a:buClr>
              <a:buSzPct val="70000"/>
              <a:buFont typeface="Arial" pitchFamily="34" charset="0"/>
              <a:buChar char="–"/>
              <a:defRPr sz="2100" baseline="0">
                <a:latin typeface="Arial" pitchFamily="34" charset="0"/>
                <a:cs typeface="Arial" pitchFamily="34" charset="0"/>
              </a:defRPr>
            </a:lvl7pPr>
            <a:lvl8pPr marL="1896077" indent="-270868">
              <a:spcBef>
                <a:spcPts val="0"/>
              </a:spcBef>
              <a:spcAft>
                <a:spcPts val="0"/>
              </a:spcAft>
              <a:buSzPct val="70000"/>
              <a:defRPr sz="2100" baseline="0">
                <a:latin typeface="Arial" pitchFamily="34" charset="0"/>
                <a:cs typeface="Arial" pitchFamily="34" charset="0"/>
              </a:defRPr>
            </a:lvl8pPr>
            <a:lvl9pPr marL="2161303" indent="-265226">
              <a:spcBef>
                <a:spcPts val="0"/>
              </a:spcBef>
              <a:spcAft>
                <a:spcPts val="0"/>
              </a:spcAft>
              <a:buSzPct val="70000"/>
              <a:buFont typeface="Arial" pitchFamily="34" charset="0"/>
              <a:buChar char="–"/>
              <a:defRPr sz="2100">
                <a:latin typeface="Arial" pitchFamily="34" charset="0"/>
                <a:cs typeface="Arial"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 </a:t>
            </a:r>
          </a:p>
        </p:txBody>
      </p:sp>
    </p:spTree>
    <p:extLst>
      <p:ext uri="{BB962C8B-B14F-4D97-AF65-F5344CB8AC3E}">
        <p14:creationId xmlns:p14="http://schemas.microsoft.com/office/powerpoint/2010/main" val="3341756720"/>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4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58997" y="4673004"/>
            <a:ext cx="7265404" cy="282577"/>
          </a:xfrm>
        </p:spPr>
        <p:txBody>
          <a:bodyPr anchor="b" anchorCtr="0">
            <a:noAutofit/>
          </a:bodyPr>
          <a:lstStyle>
            <a:lvl1pPr marL="0" indent="0" algn="l">
              <a:buNone/>
              <a:defRPr>
                <a:solidFill>
                  <a:schemeClr val="bg2"/>
                </a:solidFill>
              </a:defRPr>
            </a:lvl1pPr>
            <a:lvl2pPr marL="541736" indent="0" algn="ctr">
              <a:buNone/>
              <a:defRPr>
                <a:solidFill>
                  <a:schemeClr val="tx1">
                    <a:tint val="75000"/>
                  </a:schemeClr>
                </a:solidFill>
              </a:defRPr>
            </a:lvl2pPr>
            <a:lvl3pPr marL="1083473" indent="0" algn="ctr">
              <a:buNone/>
              <a:defRPr>
                <a:solidFill>
                  <a:schemeClr val="tx1">
                    <a:tint val="75000"/>
                  </a:schemeClr>
                </a:solidFill>
              </a:defRPr>
            </a:lvl3pPr>
            <a:lvl4pPr marL="1625209" indent="0" algn="ctr">
              <a:buNone/>
              <a:defRPr>
                <a:solidFill>
                  <a:schemeClr val="tx1">
                    <a:tint val="75000"/>
                  </a:schemeClr>
                </a:solidFill>
              </a:defRPr>
            </a:lvl4pPr>
            <a:lvl5pPr marL="2166945" indent="0" algn="ctr">
              <a:buNone/>
              <a:defRPr>
                <a:solidFill>
                  <a:schemeClr val="tx1">
                    <a:tint val="75000"/>
                  </a:schemeClr>
                </a:solidFill>
              </a:defRPr>
            </a:lvl5pPr>
            <a:lvl6pPr marL="2708681" indent="0" algn="ctr">
              <a:buNone/>
              <a:defRPr>
                <a:solidFill>
                  <a:schemeClr val="tx1">
                    <a:tint val="75000"/>
                  </a:schemeClr>
                </a:solidFill>
              </a:defRPr>
            </a:lvl6pPr>
            <a:lvl7pPr marL="3250418" indent="0" algn="ctr">
              <a:buNone/>
              <a:defRPr>
                <a:solidFill>
                  <a:schemeClr val="tx1">
                    <a:tint val="75000"/>
                  </a:schemeClr>
                </a:solidFill>
              </a:defRPr>
            </a:lvl7pPr>
            <a:lvl8pPr marL="3792154" indent="0" algn="ctr">
              <a:buNone/>
              <a:defRPr>
                <a:solidFill>
                  <a:schemeClr val="tx1">
                    <a:tint val="75000"/>
                  </a:schemeClr>
                </a:solidFill>
              </a:defRPr>
            </a:lvl8pPr>
            <a:lvl9pPr marL="4333890" indent="0" algn="ctr">
              <a:buNone/>
              <a:defRPr>
                <a:solidFill>
                  <a:schemeClr val="tx1">
                    <a:tint val="75000"/>
                  </a:schemeClr>
                </a:solidFill>
              </a:defRPr>
            </a:lvl9pPr>
          </a:lstStyle>
          <a:p>
            <a:r>
              <a:rPr lang="en-US" dirty="0"/>
              <a:t>Click to Edit Master Subtitle Style</a:t>
            </a:r>
          </a:p>
        </p:txBody>
      </p:sp>
      <p:sp>
        <p:nvSpPr>
          <p:cNvPr id="9" name="Title 8"/>
          <p:cNvSpPr>
            <a:spLocks noGrp="1"/>
          </p:cNvSpPr>
          <p:nvPr>
            <p:ph type="title" hasCustomPrompt="1"/>
          </p:nvPr>
        </p:nvSpPr>
        <p:spPr>
          <a:xfrm>
            <a:off x="1858997" y="2259162"/>
            <a:ext cx="7265404" cy="1446550"/>
          </a:xfrm>
        </p:spPr>
        <p:txBody>
          <a:bodyPr wrap="square">
            <a:spAutoFit/>
          </a:bodyPr>
          <a:lstStyle>
            <a:lvl1pPr algn="l">
              <a:defRPr sz="4700">
                <a:solidFill>
                  <a:schemeClr val="tx2"/>
                </a:solidFill>
              </a:defRPr>
            </a:lvl1pPr>
          </a:lstStyle>
          <a:p>
            <a:r>
              <a:rPr lang="en-US" dirty="0"/>
              <a:t>Click to Edit Master Title Style</a:t>
            </a:r>
          </a:p>
        </p:txBody>
      </p:sp>
      <p:sp>
        <p:nvSpPr>
          <p:cNvPr id="5" name="Rectangle 4"/>
          <p:cNvSpPr/>
          <p:nvPr userDrawn="1"/>
        </p:nvSpPr>
        <p:spPr>
          <a:xfrm>
            <a:off x="0" y="6809550"/>
            <a:ext cx="9949180" cy="1865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347" tIns="54174" rIns="108347" bIns="54174" rtlCol="0" anchor="ctr"/>
          <a:lstStyle/>
          <a:p>
            <a:pPr algn="ctr"/>
            <a:endParaRPr lang="en-US" dirty="0">
              <a:solidFill>
                <a:prstClr val="white"/>
              </a:solidFill>
            </a:endParaRPr>
          </a:p>
        </p:txBody>
      </p:sp>
      <p:pic>
        <p:nvPicPr>
          <p:cNvPr id="7" name="Picture 6" descr="PPT.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1" y="0"/>
            <a:ext cx="12436475" cy="767175"/>
          </a:xfrm>
          <a:prstGeom prst="rect">
            <a:avLst/>
          </a:prstGeom>
        </p:spPr>
      </p:pic>
    </p:spTree>
    <p:extLst>
      <p:ext uri="{BB962C8B-B14F-4D97-AF65-F5344CB8AC3E}">
        <p14:creationId xmlns:p14="http://schemas.microsoft.com/office/powerpoint/2010/main" val="3814741049"/>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Text Placeholder 4"/>
          <p:cNvSpPr>
            <a:spLocks noGrp="1"/>
          </p:cNvSpPr>
          <p:nvPr>
            <p:ph type="body" sz="quarter" idx="10" hasCustomPrompt="1"/>
          </p:nvPr>
        </p:nvSpPr>
        <p:spPr>
          <a:xfrm>
            <a:off x="412009" y="979780"/>
            <a:ext cx="5672298" cy="5410652"/>
          </a:xfrm>
          <a:ln>
            <a:solidFill>
              <a:schemeClr val="bg2"/>
            </a:solidFill>
          </a:ln>
        </p:spPr>
        <p:txBody>
          <a:bodyPr wrap="square" lIns="108347" tIns="650084" rIns="108347" bIns="108347">
            <a:noAutofit/>
          </a:bodyPr>
          <a:lstStyle>
            <a:lvl1pPr>
              <a:spcBef>
                <a:spcPts val="0"/>
              </a:spcBef>
              <a:spcAft>
                <a:spcPts val="0"/>
              </a:spcAft>
              <a:defRPr sz="2100">
                <a:latin typeface="Arial" pitchFamily="34" charset="0"/>
                <a:cs typeface="Arial" pitchFamily="34" charset="0"/>
              </a:defRPr>
            </a:lvl1pPr>
            <a:lvl2pPr>
              <a:spcBef>
                <a:spcPts val="0"/>
              </a:spcBef>
              <a:spcAft>
                <a:spcPts val="0"/>
              </a:spcAft>
              <a:defRPr sz="2100">
                <a:latin typeface="Arial" pitchFamily="34" charset="0"/>
                <a:cs typeface="Arial" pitchFamily="34" charset="0"/>
              </a:defRPr>
            </a:lvl2pPr>
            <a:lvl3pPr>
              <a:spcBef>
                <a:spcPts val="0"/>
              </a:spcBef>
              <a:spcAft>
                <a:spcPts val="0"/>
              </a:spcAft>
              <a:defRPr sz="2100">
                <a:latin typeface="Arial" pitchFamily="34" charset="0"/>
                <a:cs typeface="Arial" pitchFamily="34" charset="0"/>
              </a:defRPr>
            </a:lvl3pPr>
            <a:lvl4pPr>
              <a:spcBef>
                <a:spcPts val="0"/>
              </a:spcBef>
              <a:spcAft>
                <a:spcPts val="0"/>
              </a:spcAft>
              <a:defRPr sz="2100">
                <a:latin typeface="Arial" pitchFamily="34" charset="0"/>
                <a:cs typeface="Arial" pitchFamily="34" charset="0"/>
              </a:defRPr>
            </a:lvl4pPr>
            <a:lvl5pPr>
              <a:spcBef>
                <a:spcPts val="0"/>
              </a:spcBef>
              <a:spcAft>
                <a:spcPts val="0"/>
              </a:spcAft>
              <a:defRPr sz="2100">
                <a:latin typeface="Arial" pitchFamily="34" charset="0"/>
                <a:cs typeface="Arial" pitchFamily="34" charset="0"/>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p:cNvSpPr>
            <a:spLocks noGrp="1"/>
          </p:cNvSpPr>
          <p:nvPr>
            <p:ph type="body" sz="quarter" idx="11" hasCustomPrompt="1"/>
          </p:nvPr>
        </p:nvSpPr>
        <p:spPr>
          <a:xfrm>
            <a:off x="6321877" y="979780"/>
            <a:ext cx="5672298" cy="5410652"/>
          </a:xfrm>
          <a:ln>
            <a:solidFill>
              <a:schemeClr val="bg2"/>
            </a:solidFill>
          </a:ln>
        </p:spPr>
        <p:txBody>
          <a:bodyPr wrap="square" lIns="108347" tIns="650084" rIns="108347" bIns="108347">
            <a:noAutofit/>
          </a:bodyPr>
          <a:lstStyle>
            <a:lvl1pPr>
              <a:spcBef>
                <a:spcPts val="0"/>
              </a:spcBef>
              <a:spcAft>
                <a:spcPts val="0"/>
              </a:spcAft>
              <a:defRPr sz="2100">
                <a:latin typeface="Arial" pitchFamily="34" charset="0"/>
                <a:cs typeface="Arial" pitchFamily="34" charset="0"/>
              </a:defRPr>
            </a:lvl1pPr>
            <a:lvl2pPr>
              <a:spcBef>
                <a:spcPts val="0"/>
              </a:spcBef>
              <a:spcAft>
                <a:spcPts val="0"/>
              </a:spcAft>
              <a:defRPr sz="2100">
                <a:latin typeface="Arial" pitchFamily="34" charset="0"/>
                <a:cs typeface="Arial" pitchFamily="34" charset="0"/>
              </a:defRPr>
            </a:lvl2pPr>
            <a:lvl3pPr>
              <a:spcBef>
                <a:spcPts val="0"/>
              </a:spcBef>
              <a:spcAft>
                <a:spcPts val="0"/>
              </a:spcAft>
              <a:defRPr sz="2100">
                <a:latin typeface="Arial" pitchFamily="34" charset="0"/>
                <a:cs typeface="Arial" pitchFamily="34" charset="0"/>
              </a:defRPr>
            </a:lvl3pPr>
            <a:lvl4pPr>
              <a:spcBef>
                <a:spcPts val="0"/>
              </a:spcBef>
              <a:spcAft>
                <a:spcPts val="0"/>
              </a:spcAft>
              <a:defRPr sz="2100">
                <a:latin typeface="Arial" pitchFamily="34" charset="0"/>
                <a:cs typeface="Arial" pitchFamily="34" charset="0"/>
              </a:defRPr>
            </a:lvl4pPr>
            <a:lvl5pPr>
              <a:spcBef>
                <a:spcPts val="0"/>
              </a:spcBef>
              <a:spcAft>
                <a:spcPts val="0"/>
              </a:spcAft>
              <a:defRPr sz="2100">
                <a:latin typeface="Arial" pitchFamily="34" charset="0"/>
                <a:cs typeface="Arial" pitchFamily="34" charset="0"/>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2" hasCustomPrompt="1"/>
          </p:nvPr>
        </p:nvSpPr>
        <p:spPr>
          <a:xfrm>
            <a:off x="412009" y="979781"/>
            <a:ext cx="5672298" cy="541976"/>
          </a:xfrm>
          <a:solidFill>
            <a:schemeClr val="bg2"/>
          </a:solidFill>
          <a:ln>
            <a:noFill/>
          </a:ln>
        </p:spPr>
        <p:txBody>
          <a:bodyPr wrap="square" lIns="108347" tIns="108347" rIns="108347" bIns="108347">
            <a:spAutoFit/>
          </a:bodyPr>
          <a:lstStyle>
            <a:lvl1pPr>
              <a:spcBef>
                <a:spcPts val="0"/>
              </a:spcBef>
              <a:spcAft>
                <a:spcPts val="0"/>
              </a:spcAft>
              <a:defRPr sz="2100" b="1">
                <a:solidFill>
                  <a:schemeClr val="bg1"/>
                </a:solidFill>
                <a:latin typeface="Arial" pitchFamily="34" charset="0"/>
                <a:cs typeface="Arial" pitchFamily="34" charset="0"/>
              </a:defRPr>
            </a:lvl1pPr>
            <a:lvl2pPr>
              <a:spcBef>
                <a:spcPts val="0"/>
              </a:spcBef>
              <a:spcAft>
                <a:spcPts val="0"/>
              </a:spcAft>
              <a:defRPr sz="2100">
                <a:latin typeface="+mj-lt"/>
              </a:defRPr>
            </a:lvl2pPr>
            <a:lvl3pPr>
              <a:spcBef>
                <a:spcPts val="0"/>
              </a:spcBef>
              <a:spcAft>
                <a:spcPts val="0"/>
              </a:spcAft>
              <a:defRPr sz="2100">
                <a:latin typeface="+mj-lt"/>
              </a:defRPr>
            </a:lvl3pPr>
            <a:lvl4pPr>
              <a:spcBef>
                <a:spcPts val="0"/>
              </a:spcBef>
              <a:spcAft>
                <a:spcPts val="0"/>
              </a:spcAft>
              <a:defRPr sz="2100">
                <a:latin typeface="+mj-lt"/>
              </a:defRPr>
            </a:lvl4pPr>
            <a:lvl5pPr>
              <a:spcBef>
                <a:spcPts val="0"/>
              </a:spcBef>
              <a:spcAft>
                <a:spcPts val="0"/>
              </a:spcAft>
              <a:defRPr sz="2100">
                <a:latin typeface="+mj-lt"/>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lvl="0"/>
            <a:r>
              <a:rPr lang="en-US" dirty="0"/>
              <a:t>Heading 1</a:t>
            </a:r>
          </a:p>
        </p:txBody>
      </p:sp>
      <p:sp>
        <p:nvSpPr>
          <p:cNvPr id="6" name="Text Placeholder 4"/>
          <p:cNvSpPr>
            <a:spLocks noGrp="1"/>
          </p:cNvSpPr>
          <p:nvPr>
            <p:ph type="body" sz="quarter" idx="13" hasCustomPrompt="1"/>
          </p:nvPr>
        </p:nvSpPr>
        <p:spPr>
          <a:xfrm>
            <a:off x="6321877" y="979781"/>
            <a:ext cx="5672298" cy="541976"/>
          </a:xfrm>
          <a:solidFill>
            <a:schemeClr val="bg2"/>
          </a:solidFill>
          <a:ln>
            <a:noFill/>
          </a:ln>
        </p:spPr>
        <p:txBody>
          <a:bodyPr wrap="square" lIns="108347" tIns="108347" rIns="108347" bIns="108347">
            <a:spAutoFit/>
          </a:bodyPr>
          <a:lstStyle>
            <a:lvl1pPr>
              <a:spcBef>
                <a:spcPts val="0"/>
              </a:spcBef>
              <a:spcAft>
                <a:spcPts val="0"/>
              </a:spcAft>
              <a:defRPr sz="2100" b="1">
                <a:solidFill>
                  <a:schemeClr val="bg1"/>
                </a:solidFill>
                <a:latin typeface="Arial" pitchFamily="34" charset="0"/>
                <a:cs typeface="Arial" pitchFamily="34" charset="0"/>
              </a:defRPr>
            </a:lvl1pPr>
            <a:lvl2pPr>
              <a:spcBef>
                <a:spcPts val="0"/>
              </a:spcBef>
              <a:spcAft>
                <a:spcPts val="0"/>
              </a:spcAft>
              <a:defRPr sz="2100">
                <a:latin typeface="+mj-lt"/>
              </a:defRPr>
            </a:lvl2pPr>
            <a:lvl3pPr>
              <a:spcBef>
                <a:spcPts val="0"/>
              </a:spcBef>
              <a:spcAft>
                <a:spcPts val="0"/>
              </a:spcAft>
              <a:defRPr sz="2100">
                <a:latin typeface="+mj-lt"/>
              </a:defRPr>
            </a:lvl3pPr>
            <a:lvl4pPr>
              <a:spcBef>
                <a:spcPts val="0"/>
              </a:spcBef>
              <a:spcAft>
                <a:spcPts val="0"/>
              </a:spcAft>
              <a:defRPr sz="2100">
                <a:latin typeface="+mj-lt"/>
              </a:defRPr>
            </a:lvl4pPr>
            <a:lvl5pPr>
              <a:spcBef>
                <a:spcPts val="0"/>
              </a:spcBef>
              <a:spcAft>
                <a:spcPts val="0"/>
              </a:spcAft>
              <a:defRPr sz="2100">
                <a:latin typeface="+mj-lt"/>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lvl="0"/>
            <a:r>
              <a:rPr lang="en-US" dirty="0"/>
              <a:t>Heading 2</a:t>
            </a:r>
          </a:p>
        </p:txBody>
      </p:sp>
    </p:spTree>
    <p:extLst>
      <p:ext uri="{BB962C8B-B14F-4D97-AF65-F5344CB8AC3E}">
        <p14:creationId xmlns:p14="http://schemas.microsoft.com/office/powerpoint/2010/main" val="188730355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54212" y="2516658"/>
            <a:ext cx="5350275" cy="1615827"/>
          </a:xfrm>
          <a:ln>
            <a:noFill/>
          </a:ln>
        </p:spPr>
        <p:txBody>
          <a:bodyPr wrap="square" lIns="0" tIns="0" rIns="0" bIns="0">
            <a:spAutoFit/>
          </a:bodyPr>
          <a:lstStyle>
            <a:lvl1pPr>
              <a:spcBef>
                <a:spcPts val="0"/>
              </a:spcBef>
              <a:spcAft>
                <a:spcPts val="0"/>
              </a:spcAft>
              <a:defRPr lang="en-US" sz="21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2100" b="0" kern="1200" baseline="0" dirty="0" smtClean="0">
                <a:solidFill>
                  <a:schemeClr val="tx1"/>
                </a:solidFill>
                <a:latin typeface="+mn-lt"/>
                <a:ea typeface="+mn-ea"/>
                <a:cs typeface="Arial" pitchFamily="34" charset="0"/>
              </a:defRPr>
            </a:lvl2pPr>
            <a:lvl3pPr>
              <a:spcBef>
                <a:spcPts val="0"/>
              </a:spcBef>
              <a:spcAft>
                <a:spcPts val="0"/>
              </a:spcAft>
              <a:defRPr lang="en-US" sz="21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21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2100" b="0" kern="1200" baseline="0" dirty="0" smtClean="0">
                <a:solidFill>
                  <a:schemeClr val="tx1"/>
                </a:solidFill>
                <a:latin typeface="Arial" pitchFamily="34" charset="0"/>
                <a:ea typeface="+mn-ea"/>
                <a:cs typeface="Arial" pitchFamily="34" charset="0"/>
              </a:defRPr>
            </a:lvl5pPr>
            <a:lvl6pPr marL="1354341" indent="-276512">
              <a:spcBef>
                <a:spcPts val="0"/>
              </a:spcBef>
              <a:spcAft>
                <a:spcPts val="0"/>
              </a:spcAft>
              <a:buSzPct val="70000"/>
              <a:defRPr lang="en-US" sz="2100" kern="1200" dirty="0" smtClean="0">
                <a:solidFill>
                  <a:schemeClr val="tx1"/>
                </a:solidFill>
                <a:latin typeface="Arial" pitchFamily="34" charset="0"/>
                <a:ea typeface="+mn-ea"/>
                <a:cs typeface="Arial" pitchFamily="34" charset="0"/>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4" name="Text Placeholder 4"/>
          <p:cNvSpPr>
            <a:spLocks noGrp="1"/>
          </p:cNvSpPr>
          <p:nvPr>
            <p:ph type="body" sz="quarter" idx="11" hasCustomPrompt="1"/>
          </p:nvPr>
        </p:nvSpPr>
        <p:spPr bwMode="gray">
          <a:xfrm>
            <a:off x="6492447" y="2516658"/>
            <a:ext cx="5350275" cy="1615827"/>
          </a:xfrm>
          <a:ln>
            <a:noFill/>
          </a:ln>
        </p:spPr>
        <p:txBody>
          <a:bodyPr wrap="square" lIns="0" tIns="0" rIns="0" bIns="0">
            <a:spAutoFit/>
          </a:bodyPr>
          <a:lstStyle>
            <a:lvl1pPr>
              <a:spcBef>
                <a:spcPts val="0"/>
              </a:spcBef>
              <a:spcAft>
                <a:spcPts val="0"/>
              </a:spcAft>
              <a:defRPr lang="en-US" sz="21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2100" b="0" kern="1200" baseline="0" dirty="0" smtClean="0">
                <a:solidFill>
                  <a:schemeClr val="tx1"/>
                </a:solidFill>
                <a:latin typeface="+mn-lt"/>
                <a:ea typeface="+mn-ea"/>
                <a:cs typeface="Arial" pitchFamily="34" charset="0"/>
              </a:defRPr>
            </a:lvl2pPr>
            <a:lvl3pPr>
              <a:spcBef>
                <a:spcPts val="0"/>
              </a:spcBef>
              <a:spcAft>
                <a:spcPts val="0"/>
              </a:spcAft>
              <a:defRPr lang="en-US" sz="21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21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2100" b="0" kern="1200" baseline="0" dirty="0" smtClean="0">
                <a:solidFill>
                  <a:schemeClr val="tx1"/>
                </a:solidFill>
                <a:latin typeface="Arial" pitchFamily="34" charset="0"/>
                <a:ea typeface="+mn-ea"/>
                <a:cs typeface="Arial" pitchFamily="34" charset="0"/>
              </a:defRPr>
            </a:lvl5pPr>
            <a:lvl6pPr marL="1354341" indent="-276512">
              <a:spcBef>
                <a:spcPts val="0"/>
              </a:spcBef>
              <a:spcAft>
                <a:spcPts val="0"/>
              </a:spcAft>
              <a:buSzPct val="70000"/>
              <a:defRPr lang="en-US" sz="2100" kern="1200" dirty="0" smtClean="0">
                <a:solidFill>
                  <a:schemeClr val="tx1"/>
                </a:solidFill>
                <a:latin typeface="Arial" pitchFamily="34" charset="0"/>
                <a:ea typeface="+mn-ea"/>
                <a:cs typeface="Arial" pitchFamily="34" charset="0"/>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marL="344229" lvl="0" indent="-344229" algn="l" defTabSz="1083473"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77170" lvl="2" indent="-331061" algn="l" defTabSz="1083473"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08231" lvl="3" indent="-331061" algn="l" defTabSz="1083473"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46817" lvl="4" indent="-338585" algn="l" defTabSz="1106045"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00450" lvl="5" indent="-338585" algn="l" defTabSz="1083473"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5" name="Text Placeholder 4"/>
          <p:cNvSpPr>
            <a:spLocks noGrp="1"/>
          </p:cNvSpPr>
          <p:nvPr>
            <p:ph type="body" sz="quarter" idx="12" hasCustomPrompt="1"/>
          </p:nvPr>
        </p:nvSpPr>
        <p:spPr bwMode="gray">
          <a:xfrm>
            <a:off x="654212" y="1980143"/>
            <a:ext cx="5350275" cy="323165"/>
          </a:xfrm>
          <a:noFill/>
          <a:ln>
            <a:noFill/>
          </a:ln>
        </p:spPr>
        <p:txBody>
          <a:bodyPr wrap="square" lIns="0" tIns="0" rIns="0" bIns="0" anchor="b" anchorCtr="0">
            <a:spAutoFit/>
          </a:bodyPr>
          <a:lstStyle>
            <a:lvl1pPr marL="0" indent="0">
              <a:spcBef>
                <a:spcPts val="0"/>
              </a:spcBef>
              <a:spcAft>
                <a:spcPts val="0"/>
              </a:spcAft>
              <a:buNone/>
              <a:defRPr sz="2100" b="1">
                <a:solidFill>
                  <a:schemeClr val="bg2"/>
                </a:solidFill>
                <a:latin typeface="Arial" pitchFamily="34" charset="0"/>
                <a:cs typeface="Arial" pitchFamily="34" charset="0"/>
              </a:defRPr>
            </a:lvl1pPr>
            <a:lvl2pPr>
              <a:spcBef>
                <a:spcPts val="0"/>
              </a:spcBef>
              <a:spcAft>
                <a:spcPts val="0"/>
              </a:spcAft>
              <a:defRPr sz="2100">
                <a:latin typeface="+mj-lt"/>
              </a:defRPr>
            </a:lvl2pPr>
            <a:lvl3pPr>
              <a:spcBef>
                <a:spcPts val="0"/>
              </a:spcBef>
              <a:spcAft>
                <a:spcPts val="0"/>
              </a:spcAft>
              <a:defRPr sz="2100">
                <a:latin typeface="+mj-lt"/>
              </a:defRPr>
            </a:lvl3pPr>
            <a:lvl4pPr>
              <a:spcBef>
                <a:spcPts val="0"/>
              </a:spcBef>
              <a:spcAft>
                <a:spcPts val="0"/>
              </a:spcAft>
              <a:defRPr sz="2100">
                <a:latin typeface="+mj-lt"/>
              </a:defRPr>
            </a:lvl4pPr>
            <a:lvl5pPr>
              <a:spcBef>
                <a:spcPts val="0"/>
              </a:spcBef>
              <a:spcAft>
                <a:spcPts val="0"/>
              </a:spcAft>
              <a:defRPr sz="2100">
                <a:latin typeface="+mj-lt"/>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lvl="0"/>
            <a:r>
              <a:rPr lang="en-US" dirty="0"/>
              <a:t>Heading 1</a:t>
            </a:r>
          </a:p>
        </p:txBody>
      </p:sp>
      <p:sp>
        <p:nvSpPr>
          <p:cNvPr id="6" name="Text Placeholder 4"/>
          <p:cNvSpPr>
            <a:spLocks noGrp="1"/>
          </p:cNvSpPr>
          <p:nvPr>
            <p:ph type="body" sz="quarter" idx="13" hasCustomPrompt="1"/>
          </p:nvPr>
        </p:nvSpPr>
        <p:spPr bwMode="gray">
          <a:xfrm>
            <a:off x="6492447" y="1980143"/>
            <a:ext cx="5350275" cy="323165"/>
          </a:xfrm>
          <a:noFill/>
          <a:ln>
            <a:noFill/>
          </a:ln>
        </p:spPr>
        <p:txBody>
          <a:bodyPr wrap="square" lIns="0" tIns="0" rIns="0" bIns="0" anchor="b" anchorCtr="0">
            <a:spAutoFit/>
          </a:bodyPr>
          <a:lstStyle>
            <a:lvl1pPr marL="0" indent="0">
              <a:spcBef>
                <a:spcPts val="0"/>
              </a:spcBef>
              <a:spcAft>
                <a:spcPts val="0"/>
              </a:spcAft>
              <a:buNone/>
              <a:defRPr sz="2100" b="1">
                <a:solidFill>
                  <a:schemeClr val="bg2"/>
                </a:solidFill>
                <a:latin typeface="Arial" pitchFamily="34" charset="0"/>
                <a:cs typeface="Arial" pitchFamily="34" charset="0"/>
              </a:defRPr>
            </a:lvl1pPr>
            <a:lvl2pPr>
              <a:spcBef>
                <a:spcPts val="0"/>
              </a:spcBef>
              <a:spcAft>
                <a:spcPts val="0"/>
              </a:spcAft>
              <a:defRPr sz="2100">
                <a:latin typeface="+mj-lt"/>
              </a:defRPr>
            </a:lvl2pPr>
            <a:lvl3pPr>
              <a:spcBef>
                <a:spcPts val="0"/>
              </a:spcBef>
              <a:spcAft>
                <a:spcPts val="0"/>
              </a:spcAft>
              <a:defRPr sz="2100">
                <a:latin typeface="+mj-lt"/>
              </a:defRPr>
            </a:lvl3pPr>
            <a:lvl4pPr>
              <a:spcBef>
                <a:spcPts val="0"/>
              </a:spcBef>
              <a:spcAft>
                <a:spcPts val="0"/>
              </a:spcAft>
              <a:defRPr sz="2100">
                <a:latin typeface="+mj-lt"/>
              </a:defRPr>
            </a:lvl4pPr>
            <a:lvl5pPr>
              <a:spcBef>
                <a:spcPts val="0"/>
              </a:spcBef>
              <a:spcAft>
                <a:spcPts val="0"/>
              </a:spcAft>
              <a:defRPr sz="2100">
                <a:latin typeface="+mj-lt"/>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lvl="0"/>
            <a:r>
              <a:rPr lang="en-US" dirty="0"/>
              <a:t>Heading 2</a:t>
            </a:r>
          </a:p>
        </p:txBody>
      </p:sp>
      <p:cxnSp>
        <p:nvCxnSpPr>
          <p:cNvPr id="8" name="Straight Connector 7"/>
          <p:cNvCxnSpPr/>
          <p:nvPr/>
        </p:nvCxnSpPr>
        <p:spPr bwMode="gray">
          <a:xfrm>
            <a:off x="654210" y="2391959"/>
            <a:ext cx="5313319" cy="24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492445" y="2391959"/>
            <a:ext cx="5313319" cy="24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54211" y="741718"/>
            <a:ext cx="11188510" cy="584775"/>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00" b="1" kern="1200" dirty="0">
                <a:solidFill>
                  <a:schemeClr val="tx2"/>
                </a:solidFill>
                <a:latin typeface="Arial" pitchFamily="34" charset="0"/>
                <a:ea typeface="+mj-ea"/>
                <a:cs typeface="Arial" pitchFamily="34" charset="0"/>
              </a:defRPr>
            </a:lvl1pPr>
          </a:lstStyle>
          <a:p>
            <a:pPr lvl="0" algn="l" defTabSz="1083473" rtl="0" eaLnBrk="1" fontAlgn="base" latinLnBrk="0" hangingPunct="1">
              <a:spcBef>
                <a:spcPct val="0"/>
              </a:spcBef>
              <a:spcAft>
                <a:spcPct val="0"/>
              </a:spcAft>
              <a:buNone/>
            </a:pPr>
            <a:r>
              <a:rPr lang="en-US"/>
              <a:t>Click to edit Master title style</a:t>
            </a:r>
            <a:endParaRPr lang="en-US" dirty="0"/>
          </a:p>
        </p:txBody>
      </p:sp>
      <p:sp>
        <p:nvSpPr>
          <p:cNvPr id="15" name="Text Placeholder 41"/>
          <p:cNvSpPr>
            <a:spLocks noGrp="1"/>
          </p:cNvSpPr>
          <p:nvPr>
            <p:ph type="body" sz="quarter" idx="14"/>
          </p:nvPr>
        </p:nvSpPr>
        <p:spPr bwMode="gray">
          <a:xfrm>
            <a:off x="654210" y="1296039"/>
            <a:ext cx="11186351" cy="323165"/>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cxnSp>
        <p:nvCxnSpPr>
          <p:cNvPr id="11" name="Straight Connector 10"/>
          <p:cNvCxnSpPr/>
          <p:nvPr/>
        </p:nvCxnSpPr>
        <p:spPr bwMode="gray">
          <a:xfrm>
            <a:off x="654210" y="2391959"/>
            <a:ext cx="5313319" cy="24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gray">
          <a:xfrm>
            <a:off x="6492445" y="2391959"/>
            <a:ext cx="5313319" cy="24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034011"/>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8_Content 4">
    <p:spTree>
      <p:nvGrpSpPr>
        <p:cNvPr id="1" name=""/>
        <p:cNvGrpSpPr/>
        <p:nvPr/>
      </p:nvGrpSpPr>
      <p:grpSpPr>
        <a:xfrm>
          <a:off x="0" y="0"/>
          <a:ext cx="0" cy="0"/>
          <a:chOff x="0" y="0"/>
          <a:chExt cx="0" cy="0"/>
        </a:xfrm>
      </p:grpSpPr>
      <p:sp>
        <p:nvSpPr>
          <p:cNvPr id="9" name="Title 1"/>
          <p:cNvSpPr>
            <a:spLocks noGrp="1"/>
          </p:cNvSpPr>
          <p:nvPr>
            <p:ph type="title"/>
          </p:nvPr>
        </p:nvSpPr>
        <p:spPr>
          <a:xfrm>
            <a:off x="414549" y="478940"/>
            <a:ext cx="11613854" cy="584775"/>
          </a:xfrm>
        </p:spPr>
        <p:txBody>
          <a:bodyPr/>
          <a:lstStyle>
            <a:lvl1pPr algn="l">
              <a:defRPr/>
            </a:lvl1pPr>
          </a:lstStyle>
          <a:p>
            <a:r>
              <a:rPr lang="en-US" dirty="0"/>
              <a:t>Click to edit Master title style</a:t>
            </a:r>
          </a:p>
        </p:txBody>
      </p:sp>
      <p:sp>
        <p:nvSpPr>
          <p:cNvPr id="11" name="Text Placeholder 4"/>
          <p:cNvSpPr>
            <a:spLocks noGrp="1"/>
          </p:cNvSpPr>
          <p:nvPr>
            <p:ph type="body" sz="quarter" idx="10" hasCustomPrompt="1"/>
          </p:nvPr>
        </p:nvSpPr>
        <p:spPr>
          <a:xfrm>
            <a:off x="412009" y="980779"/>
            <a:ext cx="5672298" cy="2613003"/>
          </a:xfrm>
          <a:ln>
            <a:solidFill>
              <a:schemeClr val="bg2"/>
            </a:solidFill>
          </a:ln>
        </p:spPr>
        <p:txBody>
          <a:bodyPr wrap="square" lIns="108347" tIns="650084" rIns="108347" bIns="108347">
            <a:noAutofit/>
          </a:bodyPr>
          <a:lstStyle>
            <a:lvl1pPr>
              <a:spcBef>
                <a:spcPts val="0"/>
              </a:spcBef>
              <a:spcAft>
                <a:spcPts val="0"/>
              </a:spcAft>
              <a:defRPr sz="2100">
                <a:latin typeface="Arial" pitchFamily="34" charset="0"/>
                <a:cs typeface="Arial" pitchFamily="34" charset="0"/>
              </a:defRPr>
            </a:lvl1pPr>
            <a:lvl2pPr>
              <a:spcBef>
                <a:spcPts val="0"/>
              </a:spcBef>
              <a:spcAft>
                <a:spcPts val="0"/>
              </a:spcAft>
              <a:defRPr sz="2100">
                <a:latin typeface="Arial" pitchFamily="34" charset="0"/>
                <a:cs typeface="Arial" pitchFamily="34" charset="0"/>
              </a:defRPr>
            </a:lvl2pPr>
            <a:lvl3pPr>
              <a:spcBef>
                <a:spcPts val="0"/>
              </a:spcBef>
              <a:spcAft>
                <a:spcPts val="0"/>
              </a:spcAft>
              <a:defRPr sz="2100">
                <a:latin typeface="Arial" pitchFamily="34" charset="0"/>
                <a:cs typeface="Arial" pitchFamily="34" charset="0"/>
              </a:defRPr>
            </a:lvl3pPr>
            <a:lvl4pPr>
              <a:spcBef>
                <a:spcPts val="0"/>
              </a:spcBef>
              <a:spcAft>
                <a:spcPts val="0"/>
              </a:spcAft>
              <a:defRPr sz="2100">
                <a:latin typeface="Arial" pitchFamily="34" charset="0"/>
                <a:cs typeface="Arial" pitchFamily="34" charset="0"/>
              </a:defRPr>
            </a:lvl4pPr>
            <a:lvl5pPr>
              <a:spcBef>
                <a:spcPts val="0"/>
              </a:spcBef>
              <a:spcAft>
                <a:spcPts val="0"/>
              </a:spcAft>
              <a:defRPr sz="2100">
                <a:latin typeface="Arial" pitchFamily="34" charset="0"/>
                <a:cs typeface="Arial" pitchFamily="34" charset="0"/>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1" hasCustomPrompt="1"/>
          </p:nvPr>
        </p:nvSpPr>
        <p:spPr>
          <a:xfrm>
            <a:off x="6321877" y="980779"/>
            <a:ext cx="5672298" cy="2613003"/>
          </a:xfrm>
          <a:ln>
            <a:solidFill>
              <a:schemeClr val="bg2"/>
            </a:solidFill>
          </a:ln>
        </p:spPr>
        <p:txBody>
          <a:bodyPr wrap="square" lIns="108347" tIns="650084" rIns="108347" bIns="108347">
            <a:noAutofit/>
          </a:bodyPr>
          <a:lstStyle>
            <a:lvl1pPr>
              <a:spcBef>
                <a:spcPts val="0"/>
              </a:spcBef>
              <a:spcAft>
                <a:spcPts val="0"/>
              </a:spcAft>
              <a:defRPr sz="2100">
                <a:latin typeface="Arial" pitchFamily="34" charset="0"/>
                <a:cs typeface="Arial" pitchFamily="34" charset="0"/>
              </a:defRPr>
            </a:lvl1pPr>
            <a:lvl2pPr>
              <a:spcBef>
                <a:spcPts val="0"/>
              </a:spcBef>
              <a:spcAft>
                <a:spcPts val="0"/>
              </a:spcAft>
              <a:defRPr sz="2100">
                <a:latin typeface="Arial" pitchFamily="34" charset="0"/>
                <a:cs typeface="Arial" pitchFamily="34" charset="0"/>
              </a:defRPr>
            </a:lvl2pPr>
            <a:lvl3pPr>
              <a:spcBef>
                <a:spcPts val="0"/>
              </a:spcBef>
              <a:spcAft>
                <a:spcPts val="0"/>
              </a:spcAft>
              <a:defRPr sz="2100">
                <a:latin typeface="Arial" pitchFamily="34" charset="0"/>
                <a:cs typeface="Arial" pitchFamily="34" charset="0"/>
              </a:defRPr>
            </a:lvl3pPr>
            <a:lvl4pPr>
              <a:spcBef>
                <a:spcPts val="0"/>
              </a:spcBef>
              <a:spcAft>
                <a:spcPts val="0"/>
              </a:spcAft>
              <a:defRPr sz="2100">
                <a:latin typeface="Arial" pitchFamily="34" charset="0"/>
                <a:cs typeface="Arial" pitchFamily="34" charset="0"/>
              </a:defRPr>
            </a:lvl4pPr>
            <a:lvl5pPr>
              <a:spcBef>
                <a:spcPts val="0"/>
              </a:spcBef>
              <a:spcAft>
                <a:spcPts val="0"/>
              </a:spcAft>
              <a:defRPr sz="2100">
                <a:latin typeface="Arial" pitchFamily="34" charset="0"/>
                <a:cs typeface="Arial" pitchFamily="34" charset="0"/>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p:cNvSpPr>
            <a:spLocks noGrp="1"/>
          </p:cNvSpPr>
          <p:nvPr>
            <p:ph type="body" sz="quarter" idx="12" hasCustomPrompt="1"/>
          </p:nvPr>
        </p:nvSpPr>
        <p:spPr>
          <a:xfrm>
            <a:off x="412009" y="980779"/>
            <a:ext cx="5672298" cy="541976"/>
          </a:xfrm>
          <a:solidFill>
            <a:schemeClr val="bg2"/>
          </a:solidFill>
          <a:ln>
            <a:noFill/>
          </a:ln>
        </p:spPr>
        <p:txBody>
          <a:bodyPr wrap="square" lIns="108347" tIns="108347" rIns="108347" bIns="108347">
            <a:spAutoFit/>
          </a:bodyPr>
          <a:lstStyle>
            <a:lvl1pPr>
              <a:spcBef>
                <a:spcPts val="0"/>
              </a:spcBef>
              <a:spcAft>
                <a:spcPts val="0"/>
              </a:spcAft>
              <a:defRPr sz="2100" b="1">
                <a:solidFill>
                  <a:schemeClr val="bg1"/>
                </a:solidFill>
                <a:latin typeface="Arial" pitchFamily="34" charset="0"/>
                <a:cs typeface="Arial" pitchFamily="34" charset="0"/>
              </a:defRPr>
            </a:lvl1pPr>
            <a:lvl2pPr>
              <a:spcBef>
                <a:spcPts val="0"/>
              </a:spcBef>
              <a:spcAft>
                <a:spcPts val="0"/>
              </a:spcAft>
              <a:defRPr sz="2100">
                <a:latin typeface="+mj-lt"/>
              </a:defRPr>
            </a:lvl2pPr>
            <a:lvl3pPr>
              <a:spcBef>
                <a:spcPts val="0"/>
              </a:spcBef>
              <a:spcAft>
                <a:spcPts val="0"/>
              </a:spcAft>
              <a:defRPr sz="2100">
                <a:latin typeface="+mj-lt"/>
              </a:defRPr>
            </a:lvl3pPr>
            <a:lvl4pPr>
              <a:spcBef>
                <a:spcPts val="0"/>
              </a:spcBef>
              <a:spcAft>
                <a:spcPts val="0"/>
              </a:spcAft>
              <a:defRPr sz="2100">
                <a:latin typeface="+mj-lt"/>
              </a:defRPr>
            </a:lvl4pPr>
            <a:lvl5pPr>
              <a:spcBef>
                <a:spcPts val="0"/>
              </a:spcBef>
              <a:spcAft>
                <a:spcPts val="0"/>
              </a:spcAft>
              <a:defRPr sz="2100">
                <a:latin typeface="+mj-lt"/>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lvl="0"/>
            <a:r>
              <a:rPr lang="en-US" dirty="0"/>
              <a:t>Heading 1</a:t>
            </a:r>
          </a:p>
        </p:txBody>
      </p:sp>
      <p:sp>
        <p:nvSpPr>
          <p:cNvPr id="14" name="Text Placeholder 4"/>
          <p:cNvSpPr>
            <a:spLocks noGrp="1"/>
          </p:cNvSpPr>
          <p:nvPr>
            <p:ph type="body" sz="quarter" idx="13" hasCustomPrompt="1"/>
          </p:nvPr>
        </p:nvSpPr>
        <p:spPr>
          <a:xfrm>
            <a:off x="6321877" y="980779"/>
            <a:ext cx="5672298" cy="541976"/>
          </a:xfrm>
          <a:solidFill>
            <a:schemeClr val="bg2"/>
          </a:solidFill>
          <a:ln>
            <a:noFill/>
          </a:ln>
        </p:spPr>
        <p:txBody>
          <a:bodyPr wrap="square" lIns="108347" tIns="108347" rIns="108347" bIns="108347">
            <a:spAutoFit/>
          </a:bodyPr>
          <a:lstStyle>
            <a:lvl1pPr>
              <a:spcBef>
                <a:spcPts val="0"/>
              </a:spcBef>
              <a:spcAft>
                <a:spcPts val="0"/>
              </a:spcAft>
              <a:defRPr sz="2100" b="1">
                <a:solidFill>
                  <a:schemeClr val="bg1"/>
                </a:solidFill>
                <a:latin typeface="Arial" pitchFamily="34" charset="0"/>
                <a:cs typeface="Arial" pitchFamily="34" charset="0"/>
              </a:defRPr>
            </a:lvl1pPr>
            <a:lvl2pPr>
              <a:spcBef>
                <a:spcPts val="0"/>
              </a:spcBef>
              <a:spcAft>
                <a:spcPts val="0"/>
              </a:spcAft>
              <a:defRPr sz="2100">
                <a:latin typeface="+mj-lt"/>
              </a:defRPr>
            </a:lvl2pPr>
            <a:lvl3pPr>
              <a:spcBef>
                <a:spcPts val="0"/>
              </a:spcBef>
              <a:spcAft>
                <a:spcPts val="0"/>
              </a:spcAft>
              <a:defRPr sz="2100">
                <a:latin typeface="+mj-lt"/>
              </a:defRPr>
            </a:lvl3pPr>
            <a:lvl4pPr>
              <a:spcBef>
                <a:spcPts val="0"/>
              </a:spcBef>
              <a:spcAft>
                <a:spcPts val="0"/>
              </a:spcAft>
              <a:defRPr sz="2100">
                <a:latin typeface="+mj-lt"/>
              </a:defRPr>
            </a:lvl4pPr>
            <a:lvl5pPr>
              <a:spcBef>
                <a:spcPts val="0"/>
              </a:spcBef>
              <a:spcAft>
                <a:spcPts val="0"/>
              </a:spcAft>
              <a:defRPr sz="2100">
                <a:latin typeface="+mj-lt"/>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lvl="0"/>
            <a:r>
              <a:rPr lang="en-US" dirty="0"/>
              <a:t>Heading 2</a:t>
            </a:r>
          </a:p>
        </p:txBody>
      </p:sp>
      <p:sp>
        <p:nvSpPr>
          <p:cNvPr id="15" name="Text Placeholder 4"/>
          <p:cNvSpPr>
            <a:spLocks noGrp="1"/>
          </p:cNvSpPr>
          <p:nvPr>
            <p:ph type="body" sz="quarter" idx="14" hasCustomPrompt="1"/>
          </p:nvPr>
        </p:nvSpPr>
        <p:spPr>
          <a:xfrm>
            <a:off x="412009" y="3777429"/>
            <a:ext cx="5672298" cy="2613003"/>
          </a:xfrm>
          <a:ln>
            <a:solidFill>
              <a:schemeClr val="bg2"/>
            </a:solidFill>
          </a:ln>
        </p:spPr>
        <p:txBody>
          <a:bodyPr wrap="square" lIns="108347" tIns="650084" rIns="108347" bIns="108347">
            <a:noAutofit/>
          </a:bodyPr>
          <a:lstStyle>
            <a:lvl1pPr>
              <a:spcBef>
                <a:spcPts val="0"/>
              </a:spcBef>
              <a:spcAft>
                <a:spcPts val="0"/>
              </a:spcAft>
              <a:defRPr sz="2100">
                <a:latin typeface="Arial" pitchFamily="34" charset="0"/>
                <a:cs typeface="Arial" pitchFamily="34" charset="0"/>
              </a:defRPr>
            </a:lvl1pPr>
            <a:lvl2pPr>
              <a:spcBef>
                <a:spcPts val="0"/>
              </a:spcBef>
              <a:spcAft>
                <a:spcPts val="0"/>
              </a:spcAft>
              <a:defRPr sz="2100">
                <a:latin typeface="Arial" pitchFamily="34" charset="0"/>
                <a:cs typeface="Arial" pitchFamily="34" charset="0"/>
              </a:defRPr>
            </a:lvl2pPr>
            <a:lvl3pPr>
              <a:spcBef>
                <a:spcPts val="0"/>
              </a:spcBef>
              <a:spcAft>
                <a:spcPts val="0"/>
              </a:spcAft>
              <a:defRPr sz="2100">
                <a:latin typeface="Arial" pitchFamily="34" charset="0"/>
                <a:cs typeface="Arial" pitchFamily="34" charset="0"/>
              </a:defRPr>
            </a:lvl3pPr>
            <a:lvl4pPr>
              <a:spcBef>
                <a:spcPts val="0"/>
              </a:spcBef>
              <a:spcAft>
                <a:spcPts val="0"/>
              </a:spcAft>
              <a:defRPr sz="2100">
                <a:latin typeface="Arial" pitchFamily="34" charset="0"/>
                <a:cs typeface="Arial" pitchFamily="34" charset="0"/>
              </a:defRPr>
            </a:lvl4pPr>
            <a:lvl5pPr>
              <a:spcBef>
                <a:spcPts val="0"/>
              </a:spcBef>
              <a:spcAft>
                <a:spcPts val="0"/>
              </a:spcAft>
              <a:defRPr sz="2100">
                <a:latin typeface="Arial" pitchFamily="34" charset="0"/>
                <a:cs typeface="Arial" pitchFamily="34" charset="0"/>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p:cNvSpPr>
            <a:spLocks noGrp="1"/>
          </p:cNvSpPr>
          <p:nvPr>
            <p:ph type="body" sz="quarter" idx="15" hasCustomPrompt="1"/>
          </p:nvPr>
        </p:nvSpPr>
        <p:spPr>
          <a:xfrm>
            <a:off x="6321877" y="3777429"/>
            <a:ext cx="5672298" cy="2613003"/>
          </a:xfrm>
          <a:ln>
            <a:solidFill>
              <a:schemeClr val="bg2"/>
            </a:solidFill>
          </a:ln>
        </p:spPr>
        <p:txBody>
          <a:bodyPr wrap="square" lIns="108347" tIns="650084" rIns="108347" bIns="108347">
            <a:noAutofit/>
          </a:bodyPr>
          <a:lstStyle>
            <a:lvl1pPr>
              <a:spcBef>
                <a:spcPts val="0"/>
              </a:spcBef>
              <a:spcAft>
                <a:spcPts val="0"/>
              </a:spcAft>
              <a:defRPr sz="2100">
                <a:latin typeface="Arial" pitchFamily="34" charset="0"/>
                <a:cs typeface="Arial" pitchFamily="34" charset="0"/>
              </a:defRPr>
            </a:lvl1pPr>
            <a:lvl2pPr>
              <a:spcBef>
                <a:spcPts val="0"/>
              </a:spcBef>
              <a:spcAft>
                <a:spcPts val="0"/>
              </a:spcAft>
              <a:defRPr sz="2100">
                <a:latin typeface="Arial" pitchFamily="34" charset="0"/>
                <a:cs typeface="Arial" pitchFamily="34" charset="0"/>
              </a:defRPr>
            </a:lvl2pPr>
            <a:lvl3pPr>
              <a:spcBef>
                <a:spcPts val="0"/>
              </a:spcBef>
              <a:spcAft>
                <a:spcPts val="0"/>
              </a:spcAft>
              <a:defRPr sz="2100">
                <a:latin typeface="Arial" pitchFamily="34" charset="0"/>
                <a:cs typeface="Arial" pitchFamily="34" charset="0"/>
              </a:defRPr>
            </a:lvl3pPr>
            <a:lvl4pPr>
              <a:spcBef>
                <a:spcPts val="0"/>
              </a:spcBef>
              <a:spcAft>
                <a:spcPts val="0"/>
              </a:spcAft>
              <a:defRPr sz="2100">
                <a:latin typeface="Arial" pitchFamily="34" charset="0"/>
                <a:cs typeface="Arial" pitchFamily="34" charset="0"/>
              </a:defRPr>
            </a:lvl4pPr>
            <a:lvl5pPr>
              <a:spcBef>
                <a:spcPts val="0"/>
              </a:spcBef>
              <a:spcAft>
                <a:spcPts val="0"/>
              </a:spcAft>
              <a:defRPr sz="2100">
                <a:latin typeface="Arial" pitchFamily="34" charset="0"/>
                <a:cs typeface="Arial" pitchFamily="34" charset="0"/>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p:cNvSpPr>
            <a:spLocks noGrp="1"/>
          </p:cNvSpPr>
          <p:nvPr>
            <p:ph type="body" sz="quarter" idx="16" hasCustomPrompt="1"/>
          </p:nvPr>
        </p:nvSpPr>
        <p:spPr>
          <a:xfrm>
            <a:off x="412009" y="3777428"/>
            <a:ext cx="5672298" cy="541976"/>
          </a:xfrm>
          <a:solidFill>
            <a:schemeClr val="bg2"/>
          </a:solidFill>
          <a:ln>
            <a:noFill/>
          </a:ln>
        </p:spPr>
        <p:txBody>
          <a:bodyPr wrap="square" lIns="108347" tIns="108347" rIns="108347" bIns="108347">
            <a:spAutoFit/>
          </a:bodyPr>
          <a:lstStyle>
            <a:lvl1pPr>
              <a:spcBef>
                <a:spcPts val="0"/>
              </a:spcBef>
              <a:spcAft>
                <a:spcPts val="0"/>
              </a:spcAft>
              <a:defRPr sz="2100" b="1">
                <a:solidFill>
                  <a:schemeClr val="bg1"/>
                </a:solidFill>
                <a:latin typeface="Arial" pitchFamily="34" charset="0"/>
                <a:cs typeface="Arial" pitchFamily="34" charset="0"/>
              </a:defRPr>
            </a:lvl1pPr>
            <a:lvl2pPr>
              <a:spcBef>
                <a:spcPts val="0"/>
              </a:spcBef>
              <a:spcAft>
                <a:spcPts val="0"/>
              </a:spcAft>
              <a:defRPr sz="2100">
                <a:latin typeface="+mj-lt"/>
              </a:defRPr>
            </a:lvl2pPr>
            <a:lvl3pPr>
              <a:spcBef>
                <a:spcPts val="0"/>
              </a:spcBef>
              <a:spcAft>
                <a:spcPts val="0"/>
              </a:spcAft>
              <a:defRPr sz="2100">
                <a:latin typeface="+mj-lt"/>
              </a:defRPr>
            </a:lvl3pPr>
            <a:lvl4pPr>
              <a:spcBef>
                <a:spcPts val="0"/>
              </a:spcBef>
              <a:spcAft>
                <a:spcPts val="0"/>
              </a:spcAft>
              <a:defRPr sz="2100">
                <a:latin typeface="+mj-lt"/>
              </a:defRPr>
            </a:lvl4pPr>
            <a:lvl5pPr>
              <a:spcBef>
                <a:spcPts val="0"/>
              </a:spcBef>
              <a:spcAft>
                <a:spcPts val="0"/>
              </a:spcAft>
              <a:defRPr sz="2100">
                <a:latin typeface="+mj-lt"/>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lvl="0"/>
            <a:r>
              <a:rPr lang="en-US" dirty="0"/>
              <a:t>Heading 3</a:t>
            </a:r>
          </a:p>
        </p:txBody>
      </p:sp>
      <p:sp>
        <p:nvSpPr>
          <p:cNvPr id="18" name="Text Placeholder 4"/>
          <p:cNvSpPr>
            <a:spLocks noGrp="1"/>
          </p:cNvSpPr>
          <p:nvPr>
            <p:ph type="body" sz="quarter" idx="17" hasCustomPrompt="1"/>
          </p:nvPr>
        </p:nvSpPr>
        <p:spPr>
          <a:xfrm>
            <a:off x="6321877" y="3777428"/>
            <a:ext cx="5672298" cy="541976"/>
          </a:xfrm>
          <a:solidFill>
            <a:schemeClr val="bg2"/>
          </a:solidFill>
          <a:ln>
            <a:noFill/>
          </a:ln>
        </p:spPr>
        <p:txBody>
          <a:bodyPr wrap="square" lIns="108347" tIns="108347" rIns="108347" bIns="108347">
            <a:spAutoFit/>
          </a:bodyPr>
          <a:lstStyle>
            <a:lvl1pPr>
              <a:spcBef>
                <a:spcPts val="0"/>
              </a:spcBef>
              <a:spcAft>
                <a:spcPts val="0"/>
              </a:spcAft>
              <a:defRPr sz="2100" b="1">
                <a:solidFill>
                  <a:schemeClr val="bg1"/>
                </a:solidFill>
                <a:latin typeface="Arial" pitchFamily="34" charset="0"/>
                <a:cs typeface="Arial" pitchFamily="34" charset="0"/>
              </a:defRPr>
            </a:lvl1pPr>
            <a:lvl2pPr>
              <a:spcBef>
                <a:spcPts val="0"/>
              </a:spcBef>
              <a:spcAft>
                <a:spcPts val="0"/>
              </a:spcAft>
              <a:defRPr sz="2100">
                <a:latin typeface="+mj-lt"/>
              </a:defRPr>
            </a:lvl2pPr>
            <a:lvl3pPr>
              <a:spcBef>
                <a:spcPts val="0"/>
              </a:spcBef>
              <a:spcAft>
                <a:spcPts val="0"/>
              </a:spcAft>
              <a:defRPr sz="2100">
                <a:latin typeface="+mj-lt"/>
              </a:defRPr>
            </a:lvl3pPr>
            <a:lvl4pPr>
              <a:spcBef>
                <a:spcPts val="0"/>
              </a:spcBef>
              <a:spcAft>
                <a:spcPts val="0"/>
              </a:spcAft>
              <a:defRPr sz="2100">
                <a:latin typeface="+mj-lt"/>
              </a:defRPr>
            </a:lvl4pPr>
            <a:lvl5pPr>
              <a:spcBef>
                <a:spcPts val="0"/>
              </a:spcBef>
              <a:spcAft>
                <a:spcPts val="0"/>
              </a:spcAft>
              <a:defRPr sz="2100">
                <a:latin typeface="+mj-lt"/>
              </a:defRPr>
            </a:lvl5pPr>
            <a:lvl6pPr marL="1354341" indent="-276512">
              <a:spcBef>
                <a:spcPts val="0"/>
              </a:spcBef>
              <a:spcAft>
                <a:spcPts val="0"/>
              </a:spcAft>
              <a:buSzPct val="70000"/>
              <a:defRPr sz="2100">
                <a:latin typeface="+mj-lt"/>
              </a:defRPr>
            </a:lvl6pPr>
            <a:lvl7pPr marL="1625209" indent="-270868">
              <a:spcBef>
                <a:spcPts val="0"/>
              </a:spcBef>
              <a:spcAft>
                <a:spcPts val="0"/>
              </a:spcAft>
              <a:buSzPct val="70000"/>
              <a:buFont typeface="Arial" pitchFamily="34" charset="0"/>
              <a:buChar char="–"/>
              <a:defRPr sz="2100" baseline="0">
                <a:latin typeface="+mj-lt"/>
              </a:defRPr>
            </a:lvl7pPr>
            <a:lvl8pPr marL="1896077" indent="-270868">
              <a:spcBef>
                <a:spcPts val="0"/>
              </a:spcBef>
              <a:spcAft>
                <a:spcPts val="0"/>
              </a:spcAft>
              <a:buSzPct val="70000"/>
              <a:defRPr sz="2100" baseline="0">
                <a:latin typeface="+mj-lt"/>
              </a:defRPr>
            </a:lvl8pPr>
            <a:lvl9pPr marL="2161303" indent="-265226">
              <a:spcBef>
                <a:spcPts val="0"/>
              </a:spcBef>
              <a:spcAft>
                <a:spcPts val="0"/>
              </a:spcAft>
              <a:buSzPct val="70000"/>
              <a:buFont typeface="Arial" pitchFamily="34" charset="0"/>
              <a:buChar char="–"/>
              <a:defRPr sz="2100">
                <a:latin typeface="+mj-lt"/>
              </a:defRPr>
            </a:lvl9pPr>
          </a:lstStyle>
          <a:p>
            <a:pPr lvl="0"/>
            <a:r>
              <a:rPr lang="en-US" dirty="0"/>
              <a:t>Heading 4</a:t>
            </a:r>
          </a:p>
        </p:txBody>
      </p:sp>
    </p:spTree>
    <p:extLst>
      <p:ext uri="{BB962C8B-B14F-4D97-AF65-F5344CB8AC3E}">
        <p14:creationId xmlns:p14="http://schemas.microsoft.com/office/powerpoint/2010/main" val="331054821"/>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5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58995" y="1395185"/>
            <a:ext cx="9153246" cy="584775"/>
          </a:xfrm>
        </p:spPr>
        <p:txBody>
          <a:bodyPr/>
          <a:lstStyle>
            <a:lvl1pPr algn="l">
              <a:defRPr/>
            </a:lvl1pPr>
          </a:lstStyle>
          <a:p>
            <a:r>
              <a:rPr lang="en-US" dirty="0"/>
              <a:t>Click to edit master title style</a:t>
            </a:r>
          </a:p>
        </p:txBody>
      </p:sp>
      <p:sp>
        <p:nvSpPr>
          <p:cNvPr id="8" name="TextBox 7"/>
          <p:cNvSpPr txBox="1">
            <a:spLocks noChangeArrowheads="1"/>
          </p:cNvSpPr>
          <p:nvPr userDrawn="1"/>
        </p:nvSpPr>
        <p:spPr bwMode="gray">
          <a:xfrm>
            <a:off x="1858996" y="3547859"/>
            <a:ext cx="2765181" cy="323165"/>
          </a:xfrm>
          <a:prstGeom prst="rect">
            <a:avLst/>
          </a:prstGeom>
          <a:noFill/>
          <a:ln w="9525">
            <a:noFill/>
            <a:miter lim="800000"/>
            <a:headEnd/>
            <a:tailEnd/>
          </a:ln>
        </p:spPr>
        <p:txBody>
          <a:bodyPr wrap="none" lIns="0" tIns="0" rIns="0" bIns="0" anchor="b" anchorCtr="0">
            <a:spAutoFit/>
          </a:bodyPr>
          <a:lstStyle/>
          <a:p>
            <a:r>
              <a:rPr lang="en-US" b="1" dirty="0">
                <a:solidFill>
                  <a:srgbClr val="E31837"/>
                </a:solidFill>
                <a:cs typeface="Arial" pitchFamily="34" charset="0"/>
              </a:rPr>
              <a:t>mahindrasatyam.com</a:t>
            </a:r>
          </a:p>
        </p:txBody>
      </p:sp>
      <p:sp>
        <p:nvSpPr>
          <p:cNvPr id="9" name="TextBox 8"/>
          <p:cNvSpPr txBox="1">
            <a:spLocks noChangeArrowheads="1"/>
          </p:cNvSpPr>
          <p:nvPr userDrawn="1"/>
        </p:nvSpPr>
        <p:spPr bwMode="gray">
          <a:xfrm>
            <a:off x="1858997" y="4318364"/>
            <a:ext cx="9152467" cy="1443985"/>
          </a:xfrm>
          <a:prstGeom prst="rect">
            <a:avLst/>
          </a:prstGeom>
          <a:noFill/>
          <a:ln w="9525">
            <a:noFill/>
            <a:miter lim="800000"/>
            <a:headEnd/>
            <a:tailEnd/>
          </a:ln>
        </p:spPr>
        <p:txBody>
          <a:bodyPr wrap="square" lIns="0" tIns="0" rIns="0" bIns="0">
            <a:spAutoFit/>
          </a:bodyPr>
          <a:lstStyle/>
          <a:p>
            <a:pPr algn="just">
              <a:spcBef>
                <a:spcPts val="711"/>
              </a:spcBef>
            </a:pPr>
            <a:r>
              <a:rPr lang="en-US" sz="1100" b="1" dirty="0">
                <a:solidFill>
                  <a:srgbClr val="E31837"/>
                </a:solidFill>
              </a:rPr>
              <a:t>Safe Harbor</a:t>
            </a:r>
          </a:p>
          <a:p>
            <a:pPr algn="just">
              <a:spcBef>
                <a:spcPts val="711"/>
              </a:spcBef>
            </a:pPr>
            <a:r>
              <a:rPr lang="en-US" sz="1100" dirty="0">
                <a:solidFill>
                  <a:srgbClr val="E31837"/>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1100" b="1" dirty="0">
              <a:solidFill>
                <a:srgbClr val="E31837"/>
              </a:solidFill>
            </a:endParaRPr>
          </a:p>
        </p:txBody>
      </p:sp>
    </p:spTree>
    <p:extLst>
      <p:ext uri="{BB962C8B-B14F-4D97-AF65-F5344CB8AC3E}">
        <p14:creationId xmlns:p14="http://schemas.microsoft.com/office/powerpoint/2010/main" val="47408019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6028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9" Type="http://schemas.openxmlformats.org/officeDocument/2006/relationships/slideLayout" Target="../slideLayouts/slideLayout40.xml"/><Relationship Id="rId21" Type="http://schemas.openxmlformats.org/officeDocument/2006/relationships/slideLayout" Target="../slideLayouts/slideLayout22.xml"/><Relationship Id="rId34" Type="http://schemas.openxmlformats.org/officeDocument/2006/relationships/slideLayout" Target="../slideLayouts/slideLayout35.xml"/><Relationship Id="rId42" Type="http://schemas.openxmlformats.org/officeDocument/2006/relationships/slideLayout" Target="../slideLayouts/slideLayout43.xml"/><Relationship Id="rId47" Type="http://schemas.openxmlformats.org/officeDocument/2006/relationships/slideLayout" Target="../slideLayouts/slideLayout48.xml"/><Relationship Id="rId50" Type="http://schemas.openxmlformats.org/officeDocument/2006/relationships/slideLayout" Target="../slideLayouts/slideLayout51.xml"/><Relationship Id="rId55" Type="http://schemas.openxmlformats.org/officeDocument/2006/relationships/slideLayout" Target="../slideLayouts/slideLayout56.xml"/><Relationship Id="rId63" Type="http://schemas.openxmlformats.org/officeDocument/2006/relationships/slideLayout" Target="../slideLayouts/slideLayout64.xml"/><Relationship Id="rId68" Type="http://schemas.openxmlformats.org/officeDocument/2006/relationships/slideLayout" Target="../slideLayouts/slideLayout69.xml"/><Relationship Id="rId76" Type="http://schemas.openxmlformats.org/officeDocument/2006/relationships/slideLayout" Target="../slideLayouts/slideLayout77.xml"/><Relationship Id="rId84" Type="http://schemas.openxmlformats.org/officeDocument/2006/relationships/slideLayout" Target="../slideLayouts/slideLayout85.xml"/><Relationship Id="rId89" Type="http://schemas.openxmlformats.org/officeDocument/2006/relationships/slideLayout" Target="../slideLayouts/slideLayout90.xml"/><Relationship Id="rId7" Type="http://schemas.openxmlformats.org/officeDocument/2006/relationships/slideLayout" Target="../slideLayouts/slideLayout8.xml"/><Relationship Id="rId71" Type="http://schemas.openxmlformats.org/officeDocument/2006/relationships/slideLayout" Target="../slideLayouts/slideLayout72.xml"/><Relationship Id="rId92" Type="http://schemas.openxmlformats.org/officeDocument/2006/relationships/theme" Target="../theme/theme2.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9" Type="http://schemas.openxmlformats.org/officeDocument/2006/relationships/slideLayout" Target="../slideLayouts/slideLayout30.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32" Type="http://schemas.openxmlformats.org/officeDocument/2006/relationships/slideLayout" Target="../slideLayouts/slideLayout33.xml"/><Relationship Id="rId37" Type="http://schemas.openxmlformats.org/officeDocument/2006/relationships/slideLayout" Target="../slideLayouts/slideLayout38.xml"/><Relationship Id="rId40" Type="http://schemas.openxmlformats.org/officeDocument/2006/relationships/slideLayout" Target="../slideLayouts/slideLayout41.xml"/><Relationship Id="rId45" Type="http://schemas.openxmlformats.org/officeDocument/2006/relationships/slideLayout" Target="../slideLayouts/slideLayout46.xml"/><Relationship Id="rId53" Type="http://schemas.openxmlformats.org/officeDocument/2006/relationships/slideLayout" Target="../slideLayouts/slideLayout54.xml"/><Relationship Id="rId58" Type="http://schemas.openxmlformats.org/officeDocument/2006/relationships/slideLayout" Target="../slideLayouts/slideLayout59.xml"/><Relationship Id="rId66" Type="http://schemas.openxmlformats.org/officeDocument/2006/relationships/slideLayout" Target="../slideLayouts/slideLayout67.xml"/><Relationship Id="rId74" Type="http://schemas.openxmlformats.org/officeDocument/2006/relationships/slideLayout" Target="../slideLayouts/slideLayout75.xml"/><Relationship Id="rId79" Type="http://schemas.openxmlformats.org/officeDocument/2006/relationships/slideLayout" Target="../slideLayouts/slideLayout80.xml"/><Relationship Id="rId87" Type="http://schemas.openxmlformats.org/officeDocument/2006/relationships/slideLayout" Target="../slideLayouts/slideLayout88.xml"/><Relationship Id="rId5" Type="http://schemas.openxmlformats.org/officeDocument/2006/relationships/slideLayout" Target="../slideLayouts/slideLayout6.xml"/><Relationship Id="rId61" Type="http://schemas.openxmlformats.org/officeDocument/2006/relationships/slideLayout" Target="../slideLayouts/slideLayout62.xml"/><Relationship Id="rId82" Type="http://schemas.openxmlformats.org/officeDocument/2006/relationships/slideLayout" Target="../slideLayouts/slideLayout83.xml"/><Relationship Id="rId90" Type="http://schemas.openxmlformats.org/officeDocument/2006/relationships/slideLayout" Target="../slideLayouts/slideLayout91.xml"/><Relationship Id="rId19" Type="http://schemas.openxmlformats.org/officeDocument/2006/relationships/slideLayout" Target="../slideLayouts/slideLayout2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slideLayout" Target="../slideLayouts/slideLayout28.xml"/><Relationship Id="rId30" Type="http://schemas.openxmlformats.org/officeDocument/2006/relationships/slideLayout" Target="../slideLayouts/slideLayout31.xml"/><Relationship Id="rId35" Type="http://schemas.openxmlformats.org/officeDocument/2006/relationships/slideLayout" Target="../slideLayouts/slideLayout36.xml"/><Relationship Id="rId43" Type="http://schemas.openxmlformats.org/officeDocument/2006/relationships/slideLayout" Target="../slideLayouts/slideLayout44.xml"/><Relationship Id="rId48" Type="http://schemas.openxmlformats.org/officeDocument/2006/relationships/slideLayout" Target="../slideLayouts/slideLayout49.xml"/><Relationship Id="rId56" Type="http://schemas.openxmlformats.org/officeDocument/2006/relationships/slideLayout" Target="../slideLayouts/slideLayout57.xml"/><Relationship Id="rId64" Type="http://schemas.openxmlformats.org/officeDocument/2006/relationships/slideLayout" Target="../slideLayouts/slideLayout65.xml"/><Relationship Id="rId69" Type="http://schemas.openxmlformats.org/officeDocument/2006/relationships/slideLayout" Target="../slideLayouts/slideLayout70.xml"/><Relationship Id="rId77" Type="http://schemas.openxmlformats.org/officeDocument/2006/relationships/slideLayout" Target="../slideLayouts/slideLayout78.xml"/><Relationship Id="rId8" Type="http://schemas.openxmlformats.org/officeDocument/2006/relationships/slideLayout" Target="../slideLayouts/slideLayout9.xml"/><Relationship Id="rId51" Type="http://schemas.openxmlformats.org/officeDocument/2006/relationships/slideLayout" Target="../slideLayouts/slideLayout52.xml"/><Relationship Id="rId72" Type="http://schemas.openxmlformats.org/officeDocument/2006/relationships/slideLayout" Target="../slideLayouts/slideLayout73.xml"/><Relationship Id="rId80" Type="http://schemas.openxmlformats.org/officeDocument/2006/relationships/slideLayout" Target="../slideLayouts/slideLayout81.xml"/><Relationship Id="rId85" Type="http://schemas.openxmlformats.org/officeDocument/2006/relationships/slideLayout" Target="../slideLayouts/slideLayout86.xml"/><Relationship Id="rId93" Type="http://schemas.openxmlformats.org/officeDocument/2006/relationships/image" Target="../media/image2.png"/><Relationship Id="rId3" Type="http://schemas.openxmlformats.org/officeDocument/2006/relationships/slideLayout" Target="../slideLayouts/slideLayout4.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33" Type="http://schemas.openxmlformats.org/officeDocument/2006/relationships/slideLayout" Target="../slideLayouts/slideLayout34.xml"/><Relationship Id="rId38" Type="http://schemas.openxmlformats.org/officeDocument/2006/relationships/slideLayout" Target="../slideLayouts/slideLayout39.xml"/><Relationship Id="rId46" Type="http://schemas.openxmlformats.org/officeDocument/2006/relationships/slideLayout" Target="../slideLayouts/slideLayout47.xml"/><Relationship Id="rId59" Type="http://schemas.openxmlformats.org/officeDocument/2006/relationships/slideLayout" Target="../slideLayouts/slideLayout60.xml"/><Relationship Id="rId67" Type="http://schemas.openxmlformats.org/officeDocument/2006/relationships/slideLayout" Target="../slideLayouts/slideLayout68.xml"/><Relationship Id="rId20" Type="http://schemas.openxmlformats.org/officeDocument/2006/relationships/slideLayout" Target="../slideLayouts/slideLayout21.xml"/><Relationship Id="rId41" Type="http://schemas.openxmlformats.org/officeDocument/2006/relationships/slideLayout" Target="../slideLayouts/slideLayout42.xml"/><Relationship Id="rId54" Type="http://schemas.openxmlformats.org/officeDocument/2006/relationships/slideLayout" Target="../slideLayouts/slideLayout55.xml"/><Relationship Id="rId62" Type="http://schemas.openxmlformats.org/officeDocument/2006/relationships/slideLayout" Target="../slideLayouts/slideLayout63.xml"/><Relationship Id="rId70" Type="http://schemas.openxmlformats.org/officeDocument/2006/relationships/slideLayout" Target="../slideLayouts/slideLayout71.xml"/><Relationship Id="rId75" Type="http://schemas.openxmlformats.org/officeDocument/2006/relationships/slideLayout" Target="../slideLayouts/slideLayout76.xml"/><Relationship Id="rId83" Type="http://schemas.openxmlformats.org/officeDocument/2006/relationships/slideLayout" Target="../slideLayouts/slideLayout84.xml"/><Relationship Id="rId88" Type="http://schemas.openxmlformats.org/officeDocument/2006/relationships/slideLayout" Target="../slideLayouts/slideLayout89.xml"/><Relationship Id="rId91" Type="http://schemas.openxmlformats.org/officeDocument/2006/relationships/slideLayout" Target="../slideLayouts/slideLayout92.xml"/><Relationship Id="rId1" Type="http://schemas.openxmlformats.org/officeDocument/2006/relationships/slideLayout" Target="../slideLayouts/slideLayout2.xml"/><Relationship Id="rId6" Type="http://schemas.openxmlformats.org/officeDocument/2006/relationships/slideLayout" Target="../slideLayouts/slideLayout7.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28" Type="http://schemas.openxmlformats.org/officeDocument/2006/relationships/slideLayout" Target="../slideLayouts/slideLayout29.xml"/><Relationship Id="rId36" Type="http://schemas.openxmlformats.org/officeDocument/2006/relationships/slideLayout" Target="../slideLayouts/slideLayout37.xml"/><Relationship Id="rId49" Type="http://schemas.openxmlformats.org/officeDocument/2006/relationships/slideLayout" Target="../slideLayouts/slideLayout50.xml"/><Relationship Id="rId57" Type="http://schemas.openxmlformats.org/officeDocument/2006/relationships/slideLayout" Target="../slideLayouts/slideLayout58.xml"/><Relationship Id="rId10" Type="http://schemas.openxmlformats.org/officeDocument/2006/relationships/slideLayout" Target="../slideLayouts/slideLayout11.xml"/><Relationship Id="rId31" Type="http://schemas.openxmlformats.org/officeDocument/2006/relationships/slideLayout" Target="../slideLayouts/slideLayout32.xml"/><Relationship Id="rId44" Type="http://schemas.openxmlformats.org/officeDocument/2006/relationships/slideLayout" Target="../slideLayouts/slideLayout45.xml"/><Relationship Id="rId52" Type="http://schemas.openxmlformats.org/officeDocument/2006/relationships/slideLayout" Target="../slideLayouts/slideLayout53.xml"/><Relationship Id="rId60" Type="http://schemas.openxmlformats.org/officeDocument/2006/relationships/slideLayout" Target="../slideLayouts/slideLayout61.xml"/><Relationship Id="rId65" Type="http://schemas.openxmlformats.org/officeDocument/2006/relationships/slideLayout" Target="../slideLayouts/slideLayout66.xml"/><Relationship Id="rId73" Type="http://schemas.openxmlformats.org/officeDocument/2006/relationships/slideLayout" Target="../slideLayouts/slideLayout74.xml"/><Relationship Id="rId78" Type="http://schemas.openxmlformats.org/officeDocument/2006/relationships/slideLayout" Target="../slideLayouts/slideLayout79.xml"/><Relationship Id="rId81" Type="http://schemas.openxmlformats.org/officeDocument/2006/relationships/slideLayout" Target="../slideLayouts/slideLayout82.xml"/><Relationship Id="rId86" Type="http://schemas.openxmlformats.org/officeDocument/2006/relationships/slideLayout" Target="../slideLayouts/slideLayout87.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ltGray">
          <a:xfrm>
            <a:off x="624" y="3"/>
            <a:ext cx="3087527" cy="842125"/>
          </a:xfrm>
          <a:prstGeom prst="rect">
            <a:avLst/>
          </a:prstGeom>
        </p:spPr>
      </p:pic>
      <p:sp>
        <p:nvSpPr>
          <p:cNvPr id="2" name="Title Placeholder 1"/>
          <p:cNvSpPr>
            <a:spLocks noGrp="1"/>
          </p:cNvSpPr>
          <p:nvPr>
            <p:ph type="title"/>
          </p:nvPr>
        </p:nvSpPr>
        <p:spPr>
          <a:xfrm>
            <a:off x="636956" y="725533"/>
            <a:ext cx="11169077" cy="58477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a:t>Click to edit Master title style</a:t>
            </a:r>
            <a:endParaRPr lang="en-US" dirty="0"/>
          </a:p>
        </p:txBody>
      </p:sp>
      <p:sp>
        <p:nvSpPr>
          <p:cNvPr id="3" name="Text Placeholder 2"/>
          <p:cNvSpPr>
            <a:spLocks noGrp="1"/>
          </p:cNvSpPr>
          <p:nvPr>
            <p:ph type="body" idx="1"/>
          </p:nvPr>
        </p:nvSpPr>
        <p:spPr>
          <a:xfrm>
            <a:off x="654219" y="2011381"/>
            <a:ext cx="11169077" cy="173586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text styles</a:t>
            </a:r>
          </a:p>
          <a:p>
            <a:pPr marL="677170" marR="0" lvl="2" indent="-331061" algn="l" defTabSz="1083473"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a:t>First level</a:t>
            </a:r>
          </a:p>
          <a:p>
            <a:pPr lvl="3"/>
            <a:r>
              <a:rPr lang="en-US" dirty="0"/>
              <a:t>Second level</a:t>
            </a:r>
          </a:p>
          <a:p>
            <a:pPr lvl="4"/>
            <a:r>
              <a:rPr lang="en-US" dirty="0"/>
              <a:t>Third level</a:t>
            </a:r>
          </a:p>
          <a:p>
            <a:pPr lvl="5"/>
            <a:r>
              <a:rPr lang="en-US" dirty="0"/>
              <a:t>Fifth level</a:t>
            </a:r>
          </a:p>
        </p:txBody>
      </p:sp>
      <p:sp>
        <p:nvSpPr>
          <p:cNvPr id="5" name="Slide Number Placeholder 5"/>
          <p:cNvSpPr txBox="1">
            <a:spLocks/>
          </p:cNvSpPr>
          <p:nvPr/>
        </p:nvSpPr>
        <p:spPr bwMode="auto">
          <a:xfrm>
            <a:off x="12025263" y="6733374"/>
            <a:ext cx="187551" cy="184666"/>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200">
                <a:solidFill>
                  <a:srgbClr val="6D6E71"/>
                </a:solidFill>
                <a:cs typeface="Arial" pitchFamily="34" charset="0"/>
              </a:rPr>
              <a:pPr algn="r">
                <a:defRPr/>
              </a:pPr>
              <a:t>‹#›</a:t>
            </a:fld>
            <a:endParaRPr lang="en-US" sz="1200" dirty="0">
              <a:solidFill>
                <a:srgbClr val="6D6E71"/>
              </a:solidFill>
              <a:cs typeface="Arial" pitchFamily="34" charset="0"/>
            </a:endParaRPr>
          </a:p>
        </p:txBody>
      </p:sp>
      <p:sp>
        <p:nvSpPr>
          <p:cNvPr id="6" name="TextBox 20"/>
          <p:cNvSpPr txBox="1">
            <a:spLocks noChangeArrowheads="1"/>
          </p:cNvSpPr>
          <p:nvPr/>
        </p:nvSpPr>
        <p:spPr bwMode="gray">
          <a:xfrm>
            <a:off x="654211" y="6762954"/>
            <a:ext cx="2720296" cy="138499"/>
          </a:xfrm>
          <a:prstGeom prst="rect">
            <a:avLst/>
          </a:prstGeom>
          <a:noFill/>
          <a:ln w="9525">
            <a:noFill/>
            <a:miter lim="800000"/>
            <a:headEnd/>
            <a:tailEnd/>
          </a:ln>
        </p:spPr>
        <p:txBody>
          <a:bodyPr wrap="none" lIns="0" tIns="0" rIns="0" bIns="0">
            <a:spAutoFit/>
          </a:bodyPr>
          <a:lstStyle/>
          <a:p>
            <a:pPr>
              <a:defRPr/>
            </a:pPr>
            <a:r>
              <a:rPr lang="en-US" sz="900" dirty="0">
                <a:solidFill>
                  <a:srgbClr val="6D6E71"/>
                </a:solidFill>
                <a:cs typeface="Arial" pitchFamily="34" charset="0"/>
              </a:rPr>
              <a:t>Copyright © </a:t>
            </a:r>
            <a:r>
              <a:rPr lang="en-US" sz="900" dirty="0" smtClean="0">
                <a:solidFill>
                  <a:srgbClr val="6D6E71"/>
                </a:solidFill>
                <a:cs typeface="Arial" pitchFamily="34" charset="0"/>
              </a:rPr>
              <a:t>2017 </a:t>
            </a:r>
            <a:r>
              <a:rPr lang="en-US" sz="900" dirty="0">
                <a:solidFill>
                  <a:srgbClr val="6D6E71"/>
                </a:solidFill>
                <a:cs typeface="Arial" pitchFamily="34" charset="0"/>
              </a:rPr>
              <a:t>Tech Mahindra. All rights reserved.</a:t>
            </a:r>
          </a:p>
        </p:txBody>
      </p:sp>
    </p:spTree>
    <p:extLst>
      <p:ext uri="{BB962C8B-B14F-4D97-AF65-F5344CB8AC3E}">
        <p14:creationId xmlns:p14="http://schemas.microsoft.com/office/powerpoint/2010/main" val="3078186513"/>
      </p:ext>
    </p:extLst>
  </p:cSld>
  <p:clrMap bg1="lt1" tx1="dk1" bg2="lt2" tx2="dk2" accent1="accent1" accent2="accent2" accent3="accent3" accent4="accent4" accent5="accent5" accent6="accent6" hlink="hlink" folHlink="folHlink"/>
  <p:sldLayoutIdLst>
    <p:sldLayoutId id="2147483721" r:id="rId1"/>
  </p:sldLayoutIdLst>
  <p:timing>
    <p:tnLst>
      <p:par>
        <p:cTn id="1" dur="indefinite" restart="never" nodeType="tmRoot"/>
      </p:par>
    </p:tnLst>
  </p:timing>
  <p:txStyles>
    <p:titleStyle>
      <a:lvl1pPr algn="l" defTabSz="1083473" rtl="0" eaLnBrk="1" latinLnBrk="0" hangingPunct="1">
        <a:spcBef>
          <a:spcPct val="0"/>
        </a:spcBef>
        <a:buNone/>
        <a:defRPr lang="en-US" sz="3800" b="1" kern="1200" dirty="0" smtClean="0">
          <a:solidFill>
            <a:schemeClr val="tx2"/>
          </a:solidFill>
          <a:latin typeface="Arial" pitchFamily="34" charset="0"/>
          <a:ea typeface="+mj-ea"/>
          <a:cs typeface="Arial" pitchFamily="34" charset="0"/>
        </a:defRPr>
      </a:lvl1pPr>
    </p:titleStyle>
    <p:bodyStyle>
      <a:lvl1pPr marL="344229" indent="-344229" algn="l" defTabSz="1083473" rtl="0" eaLnBrk="1" fontAlgn="base" latinLnBrk="0" hangingPunct="1">
        <a:spcBef>
          <a:spcPts val="0"/>
        </a:spcBef>
        <a:spcAft>
          <a:spcPct val="0"/>
        </a:spcAft>
        <a:buClr>
          <a:schemeClr val="bg2"/>
        </a:buClr>
        <a:buSzPct val="120000"/>
        <a:buFont typeface="Wingdings" pitchFamily="2" charset="2"/>
        <a:buChar char="§"/>
        <a:defRPr lang="en-US" sz="2100" b="0" kern="1200" baseline="0" dirty="0" smtClean="0">
          <a:solidFill>
            <a:schemeClr val="tx1"/>
          </a:solidFill>
          <a:latin typeface="Arial" pitchFamily="34" charset="0"/>
          <a:ea typeface="+mn-ea"/>
          <a:cs typeface="Arial" pitchFamily="34" charset="0"/>
        </a:defRPr>
      </a:lvl1pPr>
      <a:lvl2pPr marL="338585" indent="-338585" algn="l" defTabSz="1083473" rtl="0" eaLnBrk="1" fontAlgn="base" latinLnBrk="0" hangingPunct="1">
        <a:spcBef>
          <a:spcPts val="0"/>
        </a:spcBef>
        <a:spcAft>
          <a:spcPct val="0"/>
        </a:spcAft>
        <a:buClr>
          <a:schemeClr val="bg2"/>
        </a:buClr>
        <a:buSzPct val="100000"/>
        <a:buFont typeface="Wingdings" pitchFamily="2" charset="2"/>
        <a:buChar char="§"/>
        <a:defRPr lang="en-US" sz="2100" b="0" kern="1200" baseline="0" dirty="0" smtClean="0">
          <a:solidFill>
            <a:schemeClr val="tx1"/>
          </a:solidFill>
          <a:latin typeface="+mn-lt"/>
          <a:ea typeface="+mn-ea"/>
          <a:cs typeface="+mn-cs"/>
        </a:defRPr>
      </a:lvl2pPr>
      <a:lvl3pPr marL="677170" indent="-331061" algn="l" defTabSz="1083473" rtl="0" eaLnBrk="1" fontAlgn="base" latinLnBrk="0" hangingPunct="1">
        <a:spcBef>
          <a:spcPts val="0"/>
        </a:spcBef>
        <a:spcAft>
          <a:spcPct val="0"/>
        </a:spcAft>
        <a:buClr>
          <a:schemeClr val="bg2"/>
        </a:buClr>
        <a:buSzPct val="90000"/>
        <a:buFont typeface="Arial" pitchFamily="34" charset="0"/>
        <a:buChar char="–"/>
        <a:defRPr kumimoji="0" lang="en-US" sz="21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1008231" indent="-331061" algn="l" defTabSz="1083473" rtl="0" eaLnBrk="1" fontAlgn="base" latinLnBrk="0" hangingPunct="1">
        <a:spcBef>
          <a:spcPts val="0"/>
        </a:spcBef>
        <a:spcAft>
          <a:spcPct val="0"/>
        </a:spcAft>
        <a:buClr>
          <a:schemeClr val="bg2"/>
        </a:buClr>
        <a:buSzPct val="80000"/>
        <a:buFont typeface="Wingdings" pitchFamily="2" charset="2"/>
        <a:buChar char="§"/>
        <a:defRPr lang="en-US" sz="2100" b="0" kern="1200" baseline="0" dirty="0" smtClean="0">
          <a:solidFill>
            <a:schemeClr val="tx1"/>
          </a:solidFill>
          <a:latin typeface="Arial" pitchFamily="34" charset="0"/>
          <a:ea typeface="+mn-ea"/>
          <a:cs typeface="+mn-cs"/>
        </a:defRPr>
      </a:lvl4pPr>
      <a:lvl5pPr marL="1346817" indent="-338585" algn="l" defTabSz="1106045" rtl="0" eaLnBrk="1" fontAlgn="base" latinLnBrk="0" hangingPunct="1">
        <a:spcBef>
          <a:spcPts val="0"/>
        </a:spcBef>
        <a:spcAft>
          <a:spcPct val="0"/>
        </a:spcAft>
        <a:buClr>
          <a:schemeClr val="bg2"/>
        </a:buClr>
        <a:buSzPct val="70000"/>
        <a:buFont typeface="Arial" pitchFamily="34" charset="0"/>
        <a:buChar char="–"/>
        <a:defRPr lang="en-US" sz="2100" b="0" kern="1200" baseline="0" dirty="0" smtClean="0">
          <a:solidFill>
            <a:schemeClr val="tx1"/>
          </a:solidFill>
          <a:latin typeface="Arial" pitchFamily="34" charset="0"/>
          <a:ea typeface="+mn-ea"/>
          <a:cs typeface="+mn-cs"/>
        </a:defRPr>
      </a:lvl5pPr>
      <a:lvl6pPr marL="1625209" indent="-285916" algn="l" defTabSz="1083473" rtl="0" eaLnBrk="1" latinLnBrk="0" hangingPunct="1">
        <a:spcBef>
          <a:spcPct val="20000"/>
        </a:spcBef>
        <a:buClr>
          <a:schemeClr val="bg2"/>
        </a:buClr>
        <a:buSzPct val="60000"/>
        <a:buFont typeface="Wingdings" pitchFamily="2" charset="2"/>
        <a:buChar char="§"/>
        <a:defRPr sz="2400" kern="1200">
          <a:solidFill>
            <a:schemeClr val="tx1"/>
          </a:solidFill>
          <a:latin typeface="Arial" pitchFamily="34" charset="0"/>
          <a:ea typeface="+mn-ea"/>
          <a:cs typeface="+mn-cs"/>
        </a:defRPr>
      </a:lvl6pPr>
      <a:lvl7pPr marL="3521286" indent="-270868" algn="l" defTabSz="1083473"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63022" indent="-270868" algn="l" defTabSz="1083473"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04758" indent="-270868" algn="l" defTabSz="1083473"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3473" rtl="0" eaLnBrk="1" latinLnBrk="0" hangingPunct="1">
        <a:defRPr sz="2100" kern="1200">
          <a:solidFill>
            <a:schemeClr val="tx1"/>
          </a:solidFill>
          <a:latin typeface="+mn-lt"/>
          <a:ea typeface="+mn-ea"/>
          <a:cs typeface="+mn-cs"/>
        </a:defRPr>
      </a:lvl1pPr>
      <a:lvl2pPr marL="541736" algn="l" defTabSz="1083473" rtl="0" eaLnBrk="1" latinLnBrk="0" hangingPunct="1">
        <a:defRPr sz="2100" kern="1200">
          <a:solidFill>
            <a:schemeClr val="tx1"/>
          </a:solidFill>
          <a:latin typeface="+mn-lt"/>
          <a:ea typeface="+mn-ea"/>
          <a:cs typeface="+mn-cs"/>
        </a:defRPr>
      </a:lvl2pPr>
      <a:lvl3pPr marL="1083473" algn="l" defTabSz="1083473" rtl="0" eaLnBrk="1" latinLnBrk="0" hangingPunct="1">
        <a:defRPr sz="2100" kern="1200">
          <a:solidFill>
            <a:schemeClr val="tx1"/>
          </a:solidFill>
          <a:latin typeface="+mn-lt"/>
          <a:ea typeface="+mn-ea"/>
          <a:cs typeface="+mn-cs"/>
        </a:defRPr>
      </a:lvl3pPr>
      <a:lvl4pPr marL="1625209" algn="l" defTabSz="1083473" rtl="0" eaLnBrk="1" latinLnBrk="0" hangingPunct="1">
        <a:defRPr sz="2100" kern="1200">
          <a:solidFill>
            <a:schemeClr val="tx1"/>
          </a:solidFill>
          <a:latin typeface="+mn-lt"/>
          <a:ea typeface="+mn-ea"/>
          <a:cs typeface="+mn-cs"/>
        </a:defRPr>
      </a:lvl4pPr>
      <a:lvl5pPr marL="2166945" algn="l" defTabSz="1083473" rtl="0" eaLnBrk="1" latinLnBrk="0" hangingPunct="1">
        <a:defRPr sz="2100" kern="1200">
          <a:solidFill>
            <a:schemeClr val="tx1"/>
          </a:solidFill>
          <a:latin typeface="+mn-lt"/>
          <a:ea typeface="+mn-ea"/>
          <a:cs typeface="+mn-cs"/>
        </a:defRPr>
      </a:lvl5pPr>
      <a:lvl6pPr marL="2708681" algn="l" defTabSz="1083473" rtl="0" eaLnBrk="1" latinLnBrk="0" hangingPunct="1">
        <a:defRPr sz="2100" kern="1200">
          <a:solidFill>
            <a:schemeClr val="tx1"/>
          </a:solidFill>
          <a:latin typeface="+mn-lt"/>
          <a:ea typeface="+mn-ea"/>
          <a:cs typeface="+mn-cs"/>
        </a:defRPr>
      </a:lvl6pPr>
      <a:lvl7pPr marL="3250418" algn="l" defTabSz="1083473" rtl="0" eaLnBrk="1" latinLnBrk="0" hangingPunct="1">
        <a:defRPr sz="2100" kern="1200">
          <a:solidFill>
            <a:schemeClr val="tx1"/>
          </a:solidFill>
          <a:latin typeface="+mn-lt"/>
          <a:ea typeface="+mn-ea"/>
          <a:cs typeface="+mn-cs"/>
        </a:defRPr>
      </a:lvl7pPr>
      <a:lvl8pPr marL="3792154" algn="l" defTabSz="1083473" rtl="0" eaLnBrk="1" latinLnBrk="0" hangingPunct="1">
        <a:defRPr sz="2100" kern="1200">
          <a:solidFill>
            <a:schemeClr val="tx1"/>
          </a:solidFill>
          <a:latin typeface="+mn-lt"/>
          <a:ea typeface="+mn-ea"/>
          <a:cs typeface="+mn-cs"/>
        </a:defRPr>
      </a:lvl8pPr>
      <a:lvl9pPr marL="4333890" algn="l" defTabSz="1083473"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93" cstate="email">
            <a:extLst>
              <a:ext uri="{28A0092B-C50C-407E-A947-70E740481C1C}">
                <a14:useLocalDpi xmlns:a14="http://schemas.microsoft.com/office/drawing/2010/main"/>
              </a:ext>
            </a:extLst>
          </a:blip>
          <a:stretch>
            <a:fillRect/>
          </a:stretch>
        </p:blipFill>
        <p:spPr bwMode="ltGray">
          <a:xfrm>
            <a:off x="624" y="0"/>
            <a:ext cx="3087527" cy="842125"/>
          </a:xfrm>
          <a:prstGeom prst="rect">
            <a:avLst/>
          </a:prstGeom>
        </p:spPr>
      </p:pic>
      <p:sp>
        <p:nvSpPr>
          <p:cNvPr id="2" name="Title Placeholder 1"/>
          <p:cNvSpPr>
            <a:spLocks noGrp="1"/>
          </p:cNvSpPr>
          <p:nvPr>
            <p:ph type="title"/>
          </p:nvPr>
        </p:nvSpPr>
        <p:spPr>
          <a:xfrm>
            <a:off x="636939" y="725525"/>
            <a:ext cx="11169077" cy="58477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a:t>Click to edit Master title style</a:t>
            </a:r>
            <a:endParaRPr lang="en-US" dirty="0"/>
          </a:p>
        </p:txBody>
      </p:sp>
      <p:sp>
        <p:nvSpPr>
          <p:cNvPr id="3" name="Text Placeholder 2"/>
          <p:cNvSpPr>
            <a:spLocks noGrp="1"/>
          </p:cNvSpPr>
          <p:nvPr>
            <p:ph type="body" idx="1"/>
          </p:nvPr>
        </p:nvSpPr>
        <p:spPr>
          <a:xfrm>
            <a:off x="654213" y="2011382"/>
            <a:ext cx="11169077" cy="173586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text styles</a:t>
            </a:r>
          </a:p>
          <a:p>
            <a:pPr marL="677170" marR="0" lvl="2" indent="-331061" algn="l" defTabSz="1083473"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a:t>First level</a:t>
            </a:r>
          </a:p>
          <a:p>
            <a:pPr lvl="3"/>
            <a:r>
              <a:rPr lang="en-US" dirty="0"/>
              <a:t>Second level</a:t>
            </a:r>
          </a:p>
          <a:p>
            <a:pPr lvl="4"/>
            <a:r>
              <a:rPr lang="en-US" dirty="0"/>
              <a:t>Third level</a:t>
            </a:r>
          </a:p>
          <a:p>
            <a:pPr lvl="5"/>
            <a:r>
              <a:rPr lang="en-US" dirty="0"/>
              <a:t>Fifth level</a:t>
            </a:r>
          </a:p>
        </p:txBody>
      </p:sp>
      <p:sp>
        <p:nvSpPr>
          <p:cNvPr id="9" name="Slide Number Placeholder 5"/>
          <p:cNvSpPr txBox="1">
            <a:spLocks/>
          </p:cNvSpPr>
          <p:nvPr/>
        </p:nvSpPr>
        <p:spPr bwMode="auto">
          <a:xfrm>
            <a:off x="12025261" y="6733373"/>
            <a:ext cx="187551" cy="184666"/>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200">
                <a:solidFill>
                  <a:srgbClr val="6D6E71"/>
                </a:solidFill>
                <a:cs typeface="Arial" pitchFamily="34" charset="0"/>
              </a:rPr>
              <a:pPr algn="r">
                <a:defRPr/>
              </a:pPr>
              <a:t>‹#›</a:t>
            </a:fld>
            <a:endParaRPr lang="en-US" sz="1200" dirty="0">
              <a:solidFill>
                <a:srgbClr val="6D6E71"/>
              </a:solidFill>
              <a:cs typeface="Arial" pitchFamily="34" charset="0"/>
            </a:endParaRPr>
          </a:p>
        </p:txBody>
      </p:sp>
      <p:sp>
        <p:nvSpPr>
          <p:cNvPr id="7" name="TextBox 20"/>
          <p:cNvSpPr txBox="1">
            <a:spLocks noChangeArrowheads="1"/>
          </p:cNvSpPr>
          <p:nvPr/>
        </p:nvSpPr>
        <p:spPr bwMode="gray">
          <a:xfrm>
            <a:off x="654211" y="6762912"/>
            <a:ext cx="2720296" cy="138499"/>
          </a:xfrm>
          <a:prstGeom prst="rect">
            <a:avLst/>
          </a:prstGeom>
          <a:noFill/>
          <a:ln w="9525">
            <a:noFill/>
            <a:miter lim="800000"/>
            <a:headEnd/>
            <a:tailEnd/>
          </a:ln>
        </p:spPr>
        <p:txBody>
          <a:bodyPr wrap="none" lIns="0" tIns="0" rIns="0" bIns="0">
            <a:spAutoFit/>
          </a:bodyPr>
          <a:lstStyle/>
          <a:p>
            <a:pPr>
              <a:defRPr/>
            </a:pPr>
            <a:r>
              <a:rPr lang="en-US" sz="900" dirty="0">
                <a:solidFill>
                  <a:srgbClr val="6D6E71"/>
                </a:solidFill>
                <a:cs typeface="Arial" pitchFamily="34" charset="0"/>
              </a:rPr>
              <a:t>Copyright © </a:t>
            </a:r>
            <a:r>
              <a:rPr lang="en-US" sz="900" dirty="0" smtClean="0">
                <a:solidFill>
                  <a:srgbClr val="6D6E71"/>
                </a:solidFill>
                <a:cs typeface="Arial" pitchFamily="34" charset="0"/>
              </a:rPr>
              <a:t>2017 </a:t>
            </a:r>
            <a:r>
              <a:rPr lang="en-US" sz="900" dirty="0">
                <a:solidFill>
                  <a:srgbClr val="6D6E71"/>
                </a:solidFill>
                <a:cs typeface="Arial" pitchFamily="34" charset="0"/>
              </a:rPr>
              <a:t>Tech Mahindra. All rights reserved.</a:t>
            </a:r>
          </a:p>
        </p:txBody>
      </p:sp>
      <p:sp>
        <p:nvSpPr>
          <p:cNvPr id="12" name="Slide Number Placeholder 5"/>
          <p:cNvSpPr txBox="1">
            <a:spLocks/>
          </p:cNvSpPr>
          <p:nvPr/>
        </p:nvSpPr>
        <p:spPr bwMode="auto">
          <a:xfrm>
            <a:off x="11887339" y="6833585"/>
            <a:ext cx="141064" cy="138499"/>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900">
                <a:solidFill>
                  <a:srgbClr val="F3901D"/>
                </a:solidFill>
              </a:rPr>
              <a:pPr algn="r">
                <a:defRPr/>
              </a:pPr>
              <a:t>‹#›</a:t>
            </a:fld>
            <a:endParaRPr lang="en-US" sz="900" dirty="0">
              <a:solidFill>
                <a:srgbClr val="F3901D"/>
              </a:solidFill>
            </a:endParaRPr>
          </a:p>
        </p:txBody>
      </p:sp>
    </p:spTree>
    <p:extLst>
      <p:ext uri="{BB962C8B-B14F-4D97-AF65-F5344CB8AC3E}">
        <p14:creationId xmlns:p14="http://schemas.microsoft.com/office/powerpoint/2010/main" val="1021705067"/>
      </p:ext>
    </p:extLst>
  </p:cSld>
  <p:clrMap bg1="lt1" tx1="dk1" bg2="lt2" tx2="dk2" accent1="accent1" accent2="accent2" accent3="accent3" accent4="accent4" accent5="accent5" accent6="accent6" hlink="hlink" folHlink="folHlink"/>
  <p:sldLayoutIdLst>
    <p:sldLayoutId id="2147484435" r:id="rId1"/>
    <p:sldLayoutId id="2147484436" r:id="rId2"/>
    <p:sldLayoutId id="2147484437" r:id="rId3"/>
    <p:sldLayoutId id="2147484438" r:id="rId4"/>
    <p:sldLayoutId id="2147484439" r:id="rId5"/>
    <p:sldLayoutId id="2147484440" r:id="rId6"/>
    <p:sldLayoutId id="2147484441" r:id="rId7"/>
    <p:sldLayoutId id="2147484442" r:id="rId8"/>
    <p:sldLayoutId id="2147484443" r:id="rId9"/>
    <p:sldLayoutId id="2147484444" r:id="rId10"/>
    <p:sldLayoutId id="2147484445" r:id="rId11"/>
    <p:sldLayoutId id="2147484446" r:id="rId12"/>
    <p:sldLayoutId id="2147484447" r:id="rId13"/>
    <p:sldLayoutId id="2147484448" r:id="rId14"/>
    <p:sldLayoutId id="2147484449" r:id="rId15"/>
    <p:sldLayoutId id="2147484450" r:id="rId16"/>
    <p:sldLayoutId id="2147484451" r:id="rId17"/>
    <p:sldLayoutId id="2147484452" r:id="rId18"/>
    <p:sldLayoutId id="2147484453" r:id="rId19"/>
    <p:sldLayoutId id="2147484454" r:id="rId20"/>
    <p:sldLayoutId id="2147484455" r:id="rId21"/>
    <p:sldLayoutId id="2147484456" r:id="rId22"/>
    <p:sldLayoutId id="2147484457" r:id="rId23"/>
    <p:sldLayoutId id="2147484458" r:id="rId24"/>
    <p:sldLayoutId id="2147484459" r:id="rId25"/>
    <p:sldLayoutId id="2147484460" r:id="rId26"/>
    <p:sldLayoutId id="2147484461" r:id="rId27"/>
    <p:sldLayoutId id="2147484462" r:id="rId28"/>
    <p:sldLayoutId id="2147484463" r:id="rId29"/>
    <p:sldLayoutId id="2147484464" r:id="rId30"/>
    <p:sldLayoutId id="2147484465" r:id="rId31"/>
    <p:sldLayoutId id="2147484466" r:id="rId32"/>
    <p:sldLayoutId id="2147484467" r:id="rId33"/>
    <p:sldLayoutId id="2147484468" r:id="rId34"/>
    <p:sldLayoutId id="2147484469" r:id="rId35"/>
    <p:sldLayoutId id="2147484470" r:id="rId36"/>
    <p:sldLayoutId id="2147484471" r:id="rId37"/>
    <p:sldLayoutId id="2147484472" r:id="rId38"/>
    <p:sldLayoutId id="2147484473" r:id="rId39"/>
    <p:sldLayoutId id="2147484474" r:id="rId40"/>
    <p:sldLayoutId id="2147484475" r:id="rId41"/>
    <p:sldLayoutId id="2147484476" r:id="rId42"/>
    <p:sldLayoutId id="2147484477" r:id="rId43"/>
    <p:sldLayoutId id="2147484478" r:id="rId44"/>
    <p:sldLayoutId id="2147484479" r:id="rId45"/>
    <p:sldLayoutId id="2147484480" r:id="rId46"/>
    <p:sldLayoutId id="2147484481" r:id="rId47"/>
    <p:sldLayoutId id="2147484482" r:id="rId48"/>
    <p:sldLayoutId id="2147484483" r:id="rId49"/>
    <p:sldLayoutId id="2147484484" r:id="rId50"/>
    <p:sldLayoutId id="2147484485" r:id="rId51"/>
    <p:sldLayoutId id="2147484486" r:id="rId52"/>
    <p:sldLayoutId id="2147484487" r:id="rId53"/>
    <p:sldLayoutId id="2147484488" r:id="rId54"/>
    <p:sldLayoutId id="2147484489" r:id="rId55"/>
    <p:sldLayoutId id="2147484490" r:id="rId56"/>
    <p:sldLayoutId id="2147484491" r:id="rId57"/>
    <p:sldLayoutId id="2147484492" r:id="rId58"/>
    <p:sldLayoutId id="2147484493" r:id="rId59"/>
    <p:sldLayoutId id="2147484494" r:id="rId60"/>
    <p:sldLayoutId id="2147484495" r:id="rId61"/>
    <p:sldLayoutId id="2147484496" r:id="rId62"/>
    <p:sldLayoutId id="2147484497" r:id="rId63"/>
    <p:sldLayoutId id="2147484498" r:id="rId64"/>
    <p:sldLayoutId id="2147484499" r:id="rId65"/>
    <p:sldLayoutId id="2147484500" r:id="rId66"/>
    <p:sldLayoutId id="2147484501" r:id="rId67"/>
    <p:sldLayoutId id="2147484502" r:id="rId68"/>
    <p:sldLayoutId id="2147484503" r:id="rId69"/>
    <p:sldLayoutId id="2147484504" r:id="rId70"/>
    <p:sldLayoutId id="2147484505" r:id="rId71"/>
    <p:sldLayoutId id="2147484506" r:id="rId72"/>
    <p:sldLayoutId id="2147484507" r:id="rId73"/>
    <p:sldLayoutId id="2147484508" r:id="rId74"/>
    <p:sldLayoutId id="2147484509" r:id="rId75"/>
    <p:sldLayoutId id="2147484510" r:id="rId76"/>
    <p:sldLayoutId id="2147484511" r:id="rId77"/>
    <p:sldLayoutId id="2147484512" r:id="rId78"/>
    <p:sldLayoutId id="2147484513" r:id="rId79"/>
    <p:sldLayoutId id="2147484514" r:id="rId80"/>
    <p:sldLayoutId id="2147484515" r:id="rId81"/>
    <p:sldLayoutId id="2147484516" r:id="rId82"/>
    <p:sldLayoutId id="2147484517" r:id="rId83"/>
    <p:sldLayoutId id="2147484518" r:id="rId84"/>
    <p:sldLayoutId id="2147484519" r:id="rId85"/>
    <p:sldLayoutId id="2147484520" r:id="rId86"/>
    <p:sldLayoutId id="2147484521" r:id="rId87"/>
    <p:sldLayoutId id="2147484522" r:id="rId88"/>
    <p:sldLayoutId id="2147484523" r:id="rId89"/>
    <p:sldLayoutId id="2147484524" r:id="rId90"/>
    <p:sldLayoutId id="2147484525" r:id="rId91"/>
  </p:sldLayoutIdLst>
  <p:timing>
    <p:tnLst>
      <p:par>
        <p:cTn id="1" dur="indefinite" restart="never" nodeType="tmRoot"/>
      </p:par>
    </p:tnLst>
  </p:timing>
  <p:txStyles>
    <p:titleStyle>
      <a:lvl1pPr algn="l" defTabSz="1083473" rtl="0" eaLnBrk="1" latinLnBrk="0" hangingPunct="1">
        <a:spcBef>
          <a:spcPct val="0"/>
        </a:spcBef>
        <a:buNone/>
        <a:defRPr lang="en-US" sz="3800" b="1" kern="1200" dirty="0" smtClean="0">
          <a:solidFill>
            <a:schemeClr val="tx2"/>
          </a:solidFill>
          <a:latin typeface="Arial" pitchFamily="34" charset="0"/>
          <a:ea typeface="+mj-ea"/>
          <a:cs typeface="Arial" pitchFamily="34" charset="0"/>
        </a:defRPr>
      </a:lvl1pPr>
    </p:titleStyle>
    <p:bodyStyle>
      <a:lvl1pPr marL="344229" indent="-344229" algn="l" defTabSz="1083473" rtl="0" eaLnBrk="1" fontAlgn="base" latinLnBrk="0" hangingPunct="1">
        <a:spcBef>
          <a:spcPts val="0"/>
        </a:spcBef>
        <a:spcAft>
          <a:spcPct val="0"/>
        </a:spcAft>
        <a:buClr>
          <a:schemeClr val="bg2"/>
        </a:buClr>
        <a:buSzPct val="120000"/>
        <a:buFont typeface="Wingdings" pitchFamily="2" charset="2"/>
        <a:buChar char="§"/>
        <a:defRPr lang="en-US" sz="2100" b="0" kern="1200" baseline="0" dirty="0" smtClean="0">
          <a:solidFill>
            <a:schemeClr val="tx1"/>
          </a:solidFill>
          <a:latin typeface="Arial" pitchFamily="34" charset="0"/>
          <a:ea typeface="+mn-ea"/>
          <a:cs typeface="Arial" pitchFamily="34" charset="0"/>
        </a:defRPr>
      </a:lvl1pPr>
      <a:lvl2pPr marL="338585" indent="-338585" algn="l" defTabSz="1083473" rtl="0" eaLnBrk="1" fontAlgn="base" latinLnBrk="0" hangingPunct="1">
        <a:spcBef>
          <a:spcPts val="0"/>
        </a:spcBef>
        <a:spcAft>
          <a:spcPct val="0"/>
        </a:spcAft>
        <a:buClr>
          <a:schemeClr val="bg2"/>
        </a:buClr>
        <a:buSzPct val="100000"/>
        <a:buFont typeface="Wingdings" pitchFamily="2" charset="2"/>
        <a:buChar char="§"/>
        <a:defRPr lang="en-US" sz="2100" b="0" kern="1200" baseline="0" dirty="0" smtClean="0">
          <a:solidFill>
            <a:schemeClr val="tx1"/>
          </a:solidFill>
          <a:latin typeface="+mn-lt"/>
          <a:ea typeface="+mn-ea"/>
          <a:cs typeface="+mn-cs"/>
        </a:defRPr>
      </a:lvl2pPr>
      <a:lvl3pPr marL="677170" indent="-331061" algn="l" defTabSz="1083473" rtl="0" eaLnBrk="1" fontAlgn="base" latinLnBrk="0" hangingPunct="1">
        <a:spcBef>
          <a:spcPts val="0"/>
        </a:spcBef>
        <a:spcAft>
          <a:spcPct val="0"/>
        </a:spcAft>
        <a:buClr>
          <a:schemeClr val="bg2"/>
        </a:buClr>
        <a:buSzPct val="90000"/>
        <a:buFont typeface="Arial" pitchFamily="34" charset="0"/>
        <a:buChar char="–"/>
        <a:defRPr kumimoji="0" lang="en-US" sz="21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1008231" indent="-331061" algn="l" defTabSz="1083473" rtl="0" eaLnBrk="1" fontAlgn="base" latinLnBrk="0" hangingPunct="1">
        <a:spcBef>
          <a:spcPts val="0"/>
        </a:spcBef>
        <a:spcAft>
          <a:spcPct val="0"/>
        </a:spcAft>
        <a:buClr>
          <a:schemeClr val="bg2"/>
        </a:buClr>
        <a:buSzPct val="80000"/>
        <a:buFont typeface="Wingdings" pitchFamily="2" charset="2"/>
        <a:buChar char="§"/>
        <a:defRPr lang="en-US" sz="2100" b="0" kern="1200" baseline="0" dirty="0" smtClean="0">
          <a:solidFill>
            <a:schemeClr val="tx1"/>
          </a:solidFill>
          <a:latin typeface="Arial" pitchFamily="34" charset="0"/>
          <a:ea typeface="+mn-ea"/>
          <a:cs typeface="+mn-cs"/>
        </a:defRPr>
      </a:lvl4pPr>
      <a:lvl5pPr marL="1346817" indent="-338585" algn="l" defTabSz="1106045" rtl="0" eaLnBrk="1" fontAlgn="base" latinLnBrk="0" hangingPunct="1">
        <a:spcBef>
          <a:spcPts val="0"/>
        </a:spcBef>
        <a:spcAft>
          <a:spcPct val="0"/>
        </a:spcAft>
        <a:buClr>
          <a:schemeClr val="bg2"/>
        </a:buClr>
        <a:buSzPct val="70000"/>
        <a:buFont typeface="Arial" pitchFamily="34" charset="0"/>
        <a:buChar char="–"/>
        <a:defRPr lang="en-US" sz="2100" b="0" kern="1200" baseline="0" dirty="0" smtClean="0">
          <a:solidFill>
            <a:schemeClr val="tx1"/>
          </a:solidFill>
          <a:latin typeface="Arial" pitchFamily="34" charset="0"/>
          <a:ea typeface="+mn-ea"/>
          <a:cs typeface="+mn-cs"/>
        </a:defRPr>
      </a:lvl5pPr>
      <a:lvl6pPr marL="1625209" indent="-285916" algn="l" defTabSz="1083473" rtl="0" eaLnBrk="1" latinLnBrk="0" hangingPunct="1">
        <a:spcBef>
          <a:spcPct val="20000"/>
        </a:spcBef>
        <a:buClr>
          <a:schemeClr val="bg2"/>
        </a:buClr>
        <a:buSzPct val="60000"/>
        <a:buFont typeface="Wingdings" pitchFamily="2" charset="2"/>
        <a:buChar char="§"/>
        <a:defRPr sz="2400" kern="1200">
          <a:solidFill>
            <a:schemeClr val="tx1"/>
          </a:solidFill>
          <a:latin typeface="Arial" pitchFamily="34" charset="0"/>
          <a:ea typeface="+mn-ea"/>
          <a:cs typeface="+mn-cs"/>
        </a:defRPr>
      </a:lvl6pPr>
      <a:lvl7pPr marL="3521286" indent="-270868" algn="l" defTabSz="1083473"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63022" indent="-270868" algn="l" defTabSz="1083473"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04758" indent="-270868" algn="l" defTabSz="1083473"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3473" rtl="0" eaLnBrk="1" latinLnBrk="0" hangingPunct="1">
        <a:defRPr sz="2100" kern="1200">
          <a:solidFill>
            <a:schemeClr val="tx1"/>
          </a:solidFill>
          <a:latin typeface="+mn-lt"/>
          <a:ea typeface="+mn-ea"/>
          <a:cs typeface="+mn-cs"/>
        </a:defRPr>
      </a:lvl1pPr>
      <a:lvl2pPr marL="541736" algn="l" defTabSz="1083473" rtl="0" eaLnBrk="1" latinLnBrk="0" hangingPunct="1">
        <a:defRPr sz="2100" kern="1200">
          <a:solidFill>
            <a:schemeClr val="tx1"/>
          </a:solidFill>
          <a:latin typeface="+mn-lt"/>
          <a:ea typeface="+mn-ea"/>
          <a:cs typeface="+mn-cs"/>
        </a:defRPr>
      </a:lvl2pPr>
      <a:lvl3pPr marL="1083473" algn="l" defTabSz="1083473" rtl="0" eaLnBrk="1" latinLnBrk="0" hangingPunct="1">
        <a:defRPr sz="2100" kern="1200">
          <a:solidFill>
            <a:schemeClr val="tx1"/>
          </a:solidFill>
          <a:latin typeface="+mn-lt"/>
          <a:ea typeface="+mn-ea"/>
          <a:cs typeface="+mn-cs"/>
        </a:defRPr>
      </a:lvl3pPr>
      <a:lvl4pPr marL="1625209" algn="l" defTabSz="1083473" rtl="0" eaLnBrk="1" latinLnBrk="0" hangingPunct="1">
        <a:defRPr sz="2100" kern="1200">
          <a:solidFill>
            <a:schemeClr val="tx1"/>
          </a:solidFill>
          <a:latin typeface="+mn-lt"/>
          <a:ea typeface="+mn-ea"/>
          <a:cs typeface="+mn-cs"/>
        </a:defRPr>
      </a:lvl4pPr>
      <a:lvl5pPr marL="2166945" algn="l" defTabSz="1083473" rtl="0" eaLnBrk="1" latinLnBrk="0" hangingPunct="1">
        <a:defRPr sz="2100" kern="1200">
          <a:solidFill>
            <a:schemeClr val="tx1"/>
          </a:solidFill>
          <a:latin typeface="+mn-lt"/>
          <a:ea typeface="+mn-ea"/>
          <a:cs typeface="+mn-cs"/>
        </a:defRPr>
      </a:lvl5pPr>
      <a:lvl6pPr marL="2708681" algn="l" defTabSz="1083473" rtl="0" eaLnBrk="1" latinLnBrk="0" hangingPunct="1">
        <a:defRPr sz="2100" kern="1200">
          <a:solidFill>
            <a:schemeClr val="tx1"/>
          </a:solidFill>
          <a:latin typeface="+mn-lt"/>
          <a:ea typeface="+mn-ea"/>
          <a:cs typeface="+mn-cs"/>
        </a:defRPr>
      </a:lvl6pPr>
      <a:lvl7pPr marL="3250418" algn="l" defTabSz="1083473" rtl="0" eaLnBrk="1" latinLnBrk="0" hangingPunct="1">
        <a:defRPr sz="2100" kern="1200">
          <a:solidFill>
            <a:schemeClr val="tx1"/>
          </a:solidFill>
          <a:latin typeface="+mn-lt"/>
          <a:ea typeface="+mn-ea"/>
          <a:cs typeface="+mn-cs"/>
        </a:defRPr>
      </a:lvl7pPr>
      <a:lvl8pPr marL="3792154" algn="l" defTabSz="1083473" rtl="0" eaLnBrk="1" latinLnBrk="0" hangingPunct="1">
        <a:defRPr sz="2100" kern="1200">
          <a:solidFill>
            <a:schemeClr val="tx1"/>
          </a:solidFill>
          <a:latin typeface="+mn-lt"/>
          <a:ea typeface="+mn-ea"/>
          <a:cs typeface="+mn-cs"/>
        </a:defRPr>
      </a:lvl8pPr>
      <a:lvl9pPr marL="4333890" algn="l" defTabSz="1083473"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4576" y="537360"/>
            <a:ext cx="7343326"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2800" b="1" dirty="0" smtClean="0"/>
              <a:t>Wiki Technology </a:t>
            </a:r>
            <a:r>
              <a:rPr lang="en-US" sz="2800" b="1" dirty="0"/>
              <a:t>and </a:t>
            </a:r>
            <a:r>
              <a:rPr lang="en-US" sz="2800" b="1" dirty="0" smtClean="0"/>
              <a:t>features comparison  </a:t>
            </a:r>
            <a:endParaRPr lang="en-US" sz="2800" b="1" dirty="0"/>
          </a:p>
        </p:txBody>
      </p:sp>
      <p:graphicFrame>
        <p:nvGraphicFramePr>
          <p:cNvPr id="3" name="Table 2"/>
          <p:cNvGraphicFramePr>
            <a:graphicFrameLocks noGrp="1"/>
          </p:cNvGraphicFramePr>
          <p:nvPr>
            <p:extLst>
              <p:ext uri="{D42A27DB-BD31-4B8C-83A1-F6EECF244321}">
                <p14:modId xmlns:p14="http://schemas.microsoft.com/office/powerpoint/2010/main" val="1979646812"/>
              </p:ext>
            </p:extLst>
          </p:nvPr>
        </p:nvGraphicFramePr>
        <p:xfrm>
          <a:off x="773724" y="1209821"/>
          <a:ext cx="10902461" cy="4383087"/>
        </p:xfrm>
        <a:graphic>
          <a:graphicData uri="http://schemas.openxmlformats.org/drawingml/2006/table">
            <a:tbl>
              <a:tblPr firstRow="1" bandRow="1">
                <a:tableStyleId>{5C22544A-7EE6-4342-B048-85BDC9FD1C3A}</a:tableStyleId>
              </a:tblPr>
              <a:tblGrid>
                <a:gridCol w="2086529"/>
                <a:gridCol w="3385802"/>
                <a:gridCol w="3066757"/>
                <a:gridCol w="2363373"/>
              </a:tblGrid>
              <a:tr h="206325">
                <a:tc>
                  <a:txBody>
                    <a:bodyPr/>
                    <a:lstStyle/>
                    <a:p>
                      <a:r>
                        <a:rPr lang="en-US" sz="1400" dirty="0" smtClean="0"/>
                        <a:t>Features</a:t>
                      </a:r>
                      <a:endParaRPr lang="en-US" sz="1400" dirty="0"/>
                    </a:p>
                  </a:txBody>
                  <a:tcPr/>
                </a:tc>
                <a:tc>
                  <a:txBody>
                    <a:bodyPr/>
                    <a:lstStyle/>
                    <a:p>
                      <a:r>
                        <a:rPr lang="en-US" sz="1400" dirty="0" smtClean="0"/>
                        <a:t>XWiki </a:t>
                      </a:r>
                      <a:endParaRPr lang="en-US" sz="1400" dirty="0"/>
                    </a:p>
                  </a:txBody>
                  <a:tcPr/>
                </a:tc>
                <a:tc>
                  <a:txBody>
                    <a:bodyPr/>
                    <a:lstStyle/>
                    <a:p>
                      <a:r>
                        <a:rPr lang="en-US" sz="1400" dirty="0" smtClean="0"/>
                        <a:t>Confluence</a:t>
                      </a:r>
                      <a:endParaRPr lang="en-US" sz="1400" dirty="0"/>
                    </a:p>
                  </a:txBody>
                  <a:tcPr/>
                </a:tc>
                <a:tc>
                  <a:txBody>
                    <a:bodyPr/>
                    <a:lstStyle/>
                    <a:p>
                      <a:r>
                        <a:rPr lang="en-US" sz="1400" dirty="0" err="1" smtClean="0"/>
                        <a:t>GitHub</a:t>
                      </a:r>
                      <a:endParaRPr lang="en-US" sz="1400" dirty="0"/>
                    </a:p>
                  </a:txBody>
                  <a:tcPr/>
                </a:tc>
              </a:tr>
              <a:tr h="370840">
                <a:tc>
                  <a:txBody>
                    <a:bodyPr/>
                    <a:lstStyle/>
                    <a:p>
                      <a:r>
                        <a:rPr lang="en-US" sz="1400" dirty="0" smtClean="0"/>
                        <a:t>Technology</a:t>
                      </a:r>
                      <a:endParaRPr lang="en-US" sz="1400" dirty="0"/>
                    </a:p>
                  </a:txBody>
                  <a:tcPr/>
                </a:tc>
                <a:tc>
                  <a:txBody>
                    <a:bodyPr/>
                    <a:lstStyle/>
                    <a:p>
                      <a:r>
                        <a:rPr lang="en-US" sz="1400" dirty="0" smtClean="0"/>
                        <a:t>Java</a:t>
                      </a:r>
                      <a:endParaRPr lang="en-US" sz="1400" dirty="0"/>
                    </a:p>
                  </a:txBody>
                  <a:tcPr/>
                </a:tc>
                <a:tc>
                  <a:txBody>
                    <a:bodyPr/>
                    <a:lstStyle/>
                    <a:p>
                      <a:r>
                        <a:rPr lang="en-US" sz="1400" dirty="0" smtClean="0"/>
                        <a:t>Java</a:t>
                      </a:r>
                      <a:endParaRPr lang="en-US" sz="1400" dirty="0"/>
                    </a:p>
                  </a:txBody>
                  <a:tcPr/>
                </a:tc>
                <a:tc>
                  <a:txBody>
                    <a:bodyPr/>
                    <a:lstStyle/>
                    <a:p>
                      <a:r>
                        <a:rPr lang="en-US" sz="1400" dirty="0" smtClean="0"/>
                        <a:t>Java</a:t>
                      </a:r>
                      <a:endParaRPr lang="en-US" sz="1400" dirty="0"/>
                    </a:p>
                  </a:txBody>
                  <a:tcPr/>
                </a:tc>
              </a:tr>
              <a:tr h="370840">
                <a:tc>
                  <a:txBody>
                    <a:bodyPr/>
                    <a:lstStyle/>
                    <a:p>
                      <a:r>
                        <a:rPr lang="en-US" sz="1400" dirty="0" smtClean="0"/>
                        <a:t>Free and Open Source</a:t>
                      </a:r>
                      <a:endParaRPr lang="en-US" sz="1400" dirty="0"/>
                    </a:p>
                  </a:txBody>
                  <a:tcPr/>
                </a:tc>
                <a:tc>
                  <a:txBody>
                    <a:bodyPr/>
                    <a:lstStyle/>
                    <a:p>
                      <a:r>
                        <a:rPr lang="en-US" sz="1400" dirty="0" smtClean="0"/>
                        <a:t>Yes</a:t>
                      </a:r>
                      <a:endParaRPr lang="en-US" sz="1400" dirty="0"/>
                    </a:p>
                  </a:txBody>
                  <a:tcPr/>
                </a:tc>
                <a:tc>
                  <a:txBody>
                    <a:bodyPr/>
                    <a:lstStyle/>
                    <a:p>
                      <a:r>
                        <a:rPr lang="en-US" sz="1400" dirty="0" smtClean="0"/>
                        <a:t>No</a:t>
                      </a:r>
                      <a:endParaRPr lang="en-US" sz="1400" dirty="0"/>
                    </a:p>
                  </a:txBody>
                  <a:tcPr/>
                </a:tc>
                <a:tc>
                  <a:txBody>
                    <a:bodyPr/>
                    <a:lstStyle/>
                    <a:p>
                      <a:r>
                        <a:rPr lang="en-US" sz="1400" dirty="0" smtClean="0"/>
                        <a:t>No</a:t>
                      </a:r>
                      <a:endParaRPr lang="en-US" sz="1400" dirty="0"/>
                    </a:p>
                  </a:txBody>
                  <a:tcPr/>
                </a:tc>
              </a:tr>
              <a:tr h="370840">
                <a:tc>
                  <a:txBody>
                    <a:bodyPr/>
                    <a:lstStyle/>
                    <a:p>
                      <a:pPr marL="0" marR="0" indent="0" algn="l" defTabSz="1083473" rtl="0" eaLnBrk="1" fontAlgn="auto" latinLnBrk="0" hangingPunct="1">
                        <a:lnSpc>
                          <a:spcPct val="100000"/>
                        </a:lnSpc>
                        <a:spcBef>
                          <a:spcPts val="0"/>
                        </a:spcBef>
                        <a:spcAft>
                          <a:spcPts val="0"/>
                        </a:spcAft>
                        <a:buClrTx/>
                        <a:buSzTx/>
                        <a:buFontTx/>
                        <a:buNone/>
                        <a:tabLst/>
                        <a:defRPr/>
                      </a:pPr>
                      <a:r>
                        <a:rPr lang="en-US" sz="1400" dirty="0" smtClean="0"/>
                        <a:t>License</a:t>
                      </a:r>
                      <a:endParaRPr lang="en-US" sz="1400" dirty="0"/>
                    </a:p>
                  </a:txBody>
                  <a:tcPr/>
                </a:tc>
                <a:tc>
                  <a:txBody>
                    <a:bodyPr/>
                    <a:lstStyle/>
                    <a:p>
                      <a:r>
                        <a:rPr lang="en-US" sz="1400" dirty="0" smtClean="0"/>
                        <a:t>GPL</a:t>
                      </a:r>
                      <a:endParaRPr lang="en-US" sz="1400" dirty="0"/>
                    </a:p>
                  </a:txBody>
                  <a:tcPr/>
                </a:tc>
                <a:tc>
                  <a:txBody>
                    <a:bodyPr/>
                    <a:lstStyle/>
                    <a:p>
                      <a:r>
                        <a:rPr lang="en-IN" sz="1400" dirty="0" smtClean="0"/>
                        <a:t>Commercial + Free personal/open source project/community use</a:t>
                      </a:r>
                      <a:endParaRPr lang="en-US" sz="1400" dirty="0"/>
                    </a:p>
                  </a:txBody>
                  <a:tcPr/>
                </a:tc>
                <a:tc>
                  <a:txBody>
                    <a:bodyPr/>
                    <a:lstStyle/>
                    <a:p>
                      <a:r>
                        <a:rPr lang="en-IN" sz="1400" dirty="0" smtClean="0"/>
                        <a:t>Commercial + Free personal/open source project/community use</a:t>
                      </a:r>
                      <a:endParaRPr lang="en-US" sz="1400" dirty="0"/>
                    </a:p>
                  </a:txBody>
                  <a:tcPr/>
                </a:tc>
              </a:tr>
              <a:tr h="370840">
                <a:tc>
                  <a:txBody>
                    <a:bodyPr/>
                    <a:lstStyle/>
                    <a:p>
                      <a:r>
                        <a:rPr lang="en-US" sz="1400" dirty="0" smtClean="0"/>
                        <a:t>Data Storage</a:t>
                      </a:r>
                      <a:endParaRPr lang="en-US" sz="1400" dirty="0"/>
                    </a:p>
                  </a:txBody>
                  <a:tcPr/>
                </a:tc>
                <a:tc>
                  <a:txBody>
                    <a:bodyPr/>
                    <a:lstStyle/>
                    <a:p>
                      <a:r>
                        <a:rPr lang="en-US" sz="1400" dirty="0" smtClean="0"/>
                        <a:t>My</a:t>
                      </a:r>
                      <a:r>
                        <a:rPr lang="en-US" sz="1400" baseline="0" dirty="0" smtClean="0"/>
                        <a:t>SQL, Oracle, </a:t>
                      </a:r>
                      <a:r>
                        <a:rPr lang="en-US" sz="1400" dirty="0" err="1" smtClean="0"/>
                        <a:t>PostgreSQL</a:t>
                      </a:r>
                      <a:endParaRPr lang="en-US" sz="1400" dirty="0"/>
                    </a:p>
                  </a:txBody>
                  <a:tcPr/>
                </a:tc>
                <a:tc>
                  <a:txBody>
                    <a:bodyPr/>
                    <a:lstStyle/>
                    <a:p>
                      <a:r>
                        <a:rPr lang="en-US" sz="1400" dirty="0" smtClean="0"/>
                        <a:t>My</a:t>
                      </a:r>
                      <a:r>
                        <a:rPr lang="en-US" sz="1400" baseline="0" dirty="0" smtClean="0"/>
                        <a:t>SQL, Oracle, </a:t>
                      </a:r>
                      <a:r>
                        <a:rPr lang="en-US" sz="1400" dirty="0" err="1" smtClean="0"/>
                        <a:t>PostgreSQL</a:t>
                      </a:r>
                      <a:r>
                        <a:rPr lang="en-US" sz="1400" dirty="0" smtClean="0"/>
                        <a:t>, DB2</a:t>
                      </a:r>
                      <a:endParaRPr lang="en-US" sz="1400" dirty="0"/>
                    </a:p>
                  </a:txBody>
                  <a:tcPr/>
                </a:tc>
                <a:tc>
                  <a:txBody>
                    <a:bodyPr/>
                    <a:lstStyle/>
                    <a:p>
                      <a:r>
                        <a:rPr lang="en-US" sz="1400" dirty="0" smtClean="0"/>
                        <a:t>My</a:t>
                      </a:r>
                      <a:r>
                        <a:rPr lang="en-US" sz="1400" baseline="0" dirty="0" smtClean="0"/>
                        <a:t>SQL, Oracle, </a:t>
                      </a:r>
                      <a:r>
                        <a:rPr lang="en-US" sz="1400" dirty="0" err="1" smtClean="0"/>
                        <a:t>PostgreSQL</a:t>
                      </a:r>
                      <a:endParaRPr lang="en-US" sz="1400" dirty="0"/>
                    </a:p>
                  </a:txBody>
                  <a:tcPr/>
                </a:tc>
              </a:tr>
              <a:tr h="370840">
                <a:tc>
                  <a:txBody>
                    <a:bodyPr/>
                    <a:lstStyle/>
                    <a:p>
                      <a:r>
                        <a:rPr lang="en-US" sz="1400" dirty="0" smtClean="0"/>
                        <a:t>Interface Languages</a:t>
                      </a:r>
                      <a:endParaRPr lang="en-US" sz="1400" dirty="0"/>
                    </a:p>
                  </a:txBody>
                  <a:tcPr/>
                </a:tc>
                <a:tc>
                  <a:txBody>
                    <a:bodyPr/>
                    <a:lstStyle/>
                    <a:p>
                      <a:r>
                        <a:rPr lang="en-US" sz="1400" dirty="0" smtClean="0"/>
                        <a:t>28 languages</a:t>
                      </a:r>
                      <a:endParaRPr lang="en-US" sz="1400" dirty="0"/>
                    </a:p>
                  </a:txBody>
                  <a:tcPr/>
                </a:tc>
                <a:tc>
                  <a:txBody>
                    <a:bodyPr/>
                    <a:lstStyle/>
                    <a:p>
                      <a:r>
                        <a:rPr lang="en-US" sz="1400" dirty="0" smtClean="0"/>
                        <a:t>15 languages</a:t>
                      </a:r>
                      <a:endParaRPr lang="en-US" sz="1400" dirty="0"/>
                    </a:p>
                  </a:txBody>
                  <a:tcPr/>
                </a:tc>
                <a:tc>
                  <a:txBody>
                    <a:bodyPr/>
                    <a:lstStyle/>
                    <a:p>
                      <a:r>
                        <a:rPr lang="en-US" sz="1400" dirty="0" smtClean="0"/>
                        <a:t>9 languages</a:t>
                      </a:r>
                      <a:endParaRPr lang="en-US" sz="1400" dirty="0"/>
                    </a:p>
                  </a:txBody>
                  <a:tcPr/>
                </a:tc>
              </a:tr>
              <a:tr h="603567">
                <a:tc>
                  <a:txBody>
                    <a:bodyPr/>
                    <a:lstStyle/>
                    <a:p>
                      <a:r>
                        <a:rPr lang="en-US" sz="1400" dirty="0" smtClean="0"/>
                        <a:t>Intended Audience</a:t>
                      </a:r>
                      <a:endParaRPr lang="en-US" sz="1400" dirty="0"/>
                    </a:p>
                  </a:txBody>
                  <a:tcPr/>
                </a:tc>
                <a:tc>
                  <a:txBody>
                    <a:bodyPr/>
                    <a:lstStyle/>
                    <a:p>
                      <a:r>
                        <a:rPr lang="en-US" sz="1400" dirty="0" smtClean="0"/>
                        <a:t>Enterprise, Workgroups, Developers</a:t>
                      </a:r>
                      <a:endParaRPr lang="en-US" sz="1400" dirty="0"/>
                    </a:p>
                  </a:txBody>
                  <a:tcPr/>
                </a:tc>
                <a:tc>
                  <a:txBody>
                    <a:bodyPr/>
                    <a:lstStyle/>
                    <a:p>
                      <a:r>
                        <a:rPr lang="en-US" sz="1400" dirty="0" smtClean="0"/>
                        <a:t>Enterprise + Technical Teams</a:t>
                      </a:r>
                      <a:endParaRPr lang="en-US" sz="1400" dirty="0"/>
                    </a:p>
                  </a:txBody>
                  <a:tcPr/>
                </a:tc>
                <a:tc>
                  <a:txBody>
                    <a:bodyPr/>
                    <a:lstStyle/>
                    <a:p>
                      <a:r>
                        <a:rPr lang="en-US" sz="1400" dirty="0" smtClean="0"/>
                        <a:t>Enterprise, Workgroups, Developers</a:t>
                      </a:r>
                      <a:endParaRPr lang="en-US" sz="1400" dirty="0"/>
                    </a:p>
                  </a:txBody>
                  <a:tcPr/>
                </a:tc>
              </a:tr>
              <a:tr h="370840">
                <a:tc>
                  <a:txBody>
                    <a:bodyPr/>
                    <a:lstStyle/>
                    <a:p>
                      <a:r>
                        <a:rPr lang="en-US" sz="1400" dirty="0" smtClean="0"/>
                        <a:t>Webserver</a:t>
                      </a:r>
                      <a:endParaRPr lang="en-US" sz="1400" dirty="0"/>
                    </a:p>
                  </a:txBody>
                  <a:tcPr/>
                </a:tc>
                <a:tc>
                  <a:txBody>
                    <a:bodyPr/>
                    <a:lstStyle/>
                    <a:p>
                      <a:r>
                        <a:rPr lang="en-US" sz="1400" dirty="0" smtClean="0"/>
                        <a:t>Servlet 3.0+</a:t>
                      </a:r>
                      <a:endParaRPr lang="en-US" sz="1400" dirty="0"/>
                    </a:p>
                  </a:txBody>
                  <a:tcPr/>
                </a:tc>
                <a:tc>
                  <a:txBody>
                    <a:bodyPr/>
                    <a:lstStyle/>
                    <a:p>
                      <a:r>
                        <a:rPr lang="en-US" sz="1400" dirty="0" smtClean="0"/>
                        <a:t>Apache Tomcat</a:t>
                      </a:r>
                      <a:endParaRPr lang="en-US" sz="1400" dirty="0"/>
                    </a:p>
                  </a:txBody>
                  <a:tcPr/>
                </a:tc>
                <a:tc>
                  <a:txBody>
                    <a:bodyPr/>
                    <a:lstStyle/>
                    <a:p>
                      <a:pPr marL="0" marR="0" indent="0" algn="l" defTabSz="1083473" rtl="0" eaLnBrk="1" fontAlgn="auto" latinLnBrk="0" hangingPunct="1">
                        <a:lnSpc>
                          <a:spcPct val="100000"/>
                        </a:lnSpc>
                        <a:spcBef>
                          <a:spcPts val="0"/>
                        </a:spcBef>
                        <a:spcAft>
                          <a:spcPts val="0"/>
                        </a:spcAft>
                        <a:buClrTx/>
                        <a:buSzTx/>
                        <a:buFontTx/>
                        <a:buNone/>
                        <a:tabLst/>
                        <a:defRPr/>
                      </a:pPr>
                      <a:r>
                        <a:rPr lang="en-US" sz="1400" dirty="0" smtClean="0"/>
                        <a:t>Apache Tomcat</a:t>
                      </a:r>
                    </a:p>
                  </a:txBody>
                  <a:tcPr/>
                </a:tc>
              </a:tr>
              <a:tr h="370840">
                <a:tc>
                  <a:txBody>
                    <a:bodyPr/>
                    <a:lstStyle/>
                    <a:p>
                      <a:pPr marL="0" algn="l" defTabSz="1083473" rtl="0" eaLnBrk="1" latinLnBrk="0" hangingPunct="1"/>
                      <a:r>
                        <a:rPr lang="en-US" sz="1400" kern="1200" dirty="0" smtClean="0">
                          <a:solidFill>
                            <a:schemeClr val="dk1"/>
                          </a:solidFill>
                          <a:latin typeface="+mn-lt"/>
                          <a:ea typeface="+mn-ea"/>
                          <a:cs typeface="+mn-cs"/>
                        </a:rPr>
                        <a:t>Author</a:t>
                      </a:r>
                      <a:endParaRPr lang="en-US" sz="1400" kern="1200" dirty="0">
                        <a:solidFill>
                          <a:schemeClr val="dk1"/>
                        </a:solidFill>
                        <a:latin typeface="+mn-lt"/>
                        <a:ea typeface="+mn-ea"/>
                        <a:cs typeface="+mn-cs"/>
                      </a:endParaRPr>
                    </a:p>
                  </a:txBody>
                  <a:tcPr/>
                </a:tc>
                <a:tc>
                  <a:txBody>
                    <a:bodyPr/>
                    <a:lstStyle/>
                    <a:p>
                      <a:pPr marL="0" algn="l" defTabSz="1083473" rtl="0" eaLnBrk="1" latinLnBrk="0" hangingPunct="1"/>
                      <a:r>
                        <a:rPr lang="en-US" sz="1400" kern="1200" dirty="0" smtClean="0">
                          <a:solidFill>
                            <a:schemeClr val="dk1"/>
                          </a:solidFill>
                          <a:latin typeface="+mn-lt"/>
                          <a:ea typeface="+mn-ea"/>
                          <a:cs typeface="+mn-cs"/>
                        </a:rPr>
                        <a:t>XWiki Development Team</a:t>
                      </a:r>
                      <a:endParaRPr lang="en-US" sz="1400" kern="1200" dirty="0">
                        <a:solidFill>
                          <a:schemeClr val="dk1"/>
                        </a:solidFill>
                        <a:latin typeface="+mn-lt"/>
                        <a:ea typeface="+mn-ea"/>
                        <a:cs typeface="+mn-cs"/>
                      </a:endParaRPr>
                    </a:p>
                  </a:txBody>
                  <a:tcPr/>
                </a:tc>
                <a:tc>
                  <a:txBody>
                    <a:bodyPr/>
                    <a:lstStyle/>
                    <a:p>
                      <a:pPr marL="0" algn="l" defTabSz="1083473" rtl="0" eaLnBrk="1" latinLnBrk="0" hangingPunct="1"/>
                      <a:r>
                        <a:rPr lang="en-US" sz="1400" kern="1200" dirty="0" smtClean="0">
                          <a:solidFill>
                            <a:schemeClr val="dk1"/>
                          </a:solidFill>
                          <a:latin typeface="+mn-lt"/>
                          <a:ea typeface="+mn-ea"/>
                          <a:cs typeface="+mn-cs"/>
                        </a:rPr>
                        <a:t>Atlassian</a:t>
                      </a:r>
                      <a:endParaRPr lang="en-US" sz="1400" kern="1200" dirty="0">
                        <a:solidFill>
                          <a:schemeClr val="dk1"/>
                        </a:solidFill>
                        <a:latin typeface="+mn-lt"/>
                        <a:ea typeface="+mn-ea"/>
                        <a:cs typeface="+mn-cs"/>
                      </a:endParaRPr>
                    </a:p>
                  </a:txBody>
                  <a:tcPr/>
                </a:tc>
                <a:tc>
                  <a:txBody>
                    <a:bodyPr/>
                    <a:lstStyle/>
                    <a:p>
                      <a:r>
                        <a:rPr lang="en-US" sz="1400" dirty="0" err="1" smtClean="0"/>
                        <a:t>GitHub</a:t>
                      </a:r>
                      <a:endParaRPr lang="en-US" sz="1400" dirty="0"/>
                    </a:p>
                  </a:txBody>
                  <a:tcPr/>
                </a:tc>
              </a:tr>
              <a:tr h="370840">
                <a:tc>
                  <a:txBody>
                    <a:bodyPr/>
                    <a:lstStyle/>
                    <a:p>
                      <a:r>
                        <a:rPr lang="en-US" sz="1400" dirty="0" smtClean="0"/>
                        <a:t>WYSIWYG Editor</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r>
            </a:tbl>
          </a:graphicData>
        </a:graphic>
      </p:graphicFrame>
    </p:spTree>
    <p:extLst>
      <p:ext uri="{BB962C8B-B14F-4D97-AF65-F5344CB8AC3E}">
        <p14:creationId xmlns:p14="http://schemas.microsoft.com/office/powerpoint/2010/main" val="666416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610523535"/>
              </p:ext>
            </p:extLst>
          </p:nvPr>
        </p:nvGraphicFramePr>
        <p:xfrm>
          <a:off x="787791" y="929250"/>
          <a:ext cx="10860258" cy="5049520"/>
        </p:xfrm>
        <a:graphic>
          <a:graphicData uri="http://schemas.openxmlformats.org/drawingml/2006/table">
            <a:tbl>
              <a:tblPr firstRow="1" bandRow="1">
                <a:tableStyleId>{5C22544A-7EE6-4342-B048-85BDC9FD1C3A}</a:tableStyleId>
              </a:tblPr>
              <a:tblGrid>
                <a:gridCol w="3635490"/>
                <a:gridCol w="2973093"/>
                <a:gridCol w="2505144"/>
                <a:gridCol w="1746531"/>
              </a:tblGrid>
              <a:tr h="370840">
                <a:tc>
                  <a:txBody>
                    <a:bodyPr/>
                    <a:lstStyle/>
                    <a:p>
                      <a:r>
                        <a:rPr lang="en-US" sz="1400" dirty="0" smtClean="0"/>
                        <a:t>Features</a:t>
                      </a:r>
                      <a:endParaRPr lang="en-US" sz="1400" dirty="0"/>
                    </a:p>
                  </a:txBody>
                  <a:tcPr/>
                </a:tc>
                <a:tc>
                  <a:txBody>
                    <a:bodyPr/>
                    <a:lstStyle/>
                    <a:p>
                      <a:r>
                        <a:rPr lang="en-US" sz="1400" dirty="0" smtClean="0"/>
                        <a:t>XWiki </a:t>
                      </a:r>
                      <a:endParaRPr lang="en-US" sz="1400" dirty="0"/>
                    </a:p>
                  </a:txBody>
                  <a:tcPr/>
                </a:tc>
                <a:tc>
                  <a:txBody>
                    <a:bodyPr/>
                    <a:lstStyle/>
                    <a:p>
                      <a:r>
                        <a:rPr lang="en-US" sz="1400" dirty="0" smtClean="0"/>
                        <a:t>Confluence</a:t>
                      </a:r>
                      <a:endParaRPr lang="en-US" sz="1400" dirty="0"/>
                    </a:p>
                  </a:txBody>
                  <a:tcPr/>
                </a:tc>
                <a:tc>
                  <a:txBody>
                    <a:bodyPr/>
                    <a:lstStyle/>
                    <a:p>
                      <a:r>
                        <a:rPr lang="en-US" sz="1400" dirty="0" err="1" smtClean="0"/>
                        <a:t>GitHub</a:t>
                      </a:r>
                      <a:endParaRPr lang="en-US" sz="1400" dirty="0"/>
                    </a:p>
                  </a:txBody>
                  <a:tcPr/>
                </a:tc>
              </a:tr>
              <a:tr h="370840">
                <a:tc>
                  <a:txBody>
                    <a:bodyPr/>
                    <a:lstStyle/>
                    <a:p>
                      <a:r>
                        <a:rPr lang="en-US" sz="1400" dirty="0" smtClean="0"/>
                        <a:t>LDAP </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r>
              <a:tr h="370840">
                <a:tc>
                  <a:txBody>
                    <a:bodyPr/>
                    <a:lstStyle/>
                    <a:p>
                      <a:r>
                        <a:rPr lang="en-IN" sz="1400" dirty="0" smtClean="0"/>
                        <a:t>Office documents Import / Export and Office/PDF viewers</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r>
              <a:tr h="370840">
                <a:tc>
                  <a:txBody>
                    <a:bodyPr/>
                    <a:lstStyle/>
                    <a:p>
                      <a:pPr marL="0" marR="0" indent="0" algn="l" defTabSz="1083473" rtl="0" eaLnBrk="1" fontAlgn="auto" latinLnBrk="0" hangingPunct="1">
                        <a:lnSpc>
                          <a:spcPct val="100000"/>
                        </a:lnSpc>
                        <a:spcBef>
                          <a:spcPts val="0"/>
                        </a:spcBef>
                        <a:spcAft>
                          <a:spcPts val="0"/>
                        </a:spcAft>
                        <a:buClrTx/>
                        <a:buSzTx/>
                        <a:buFontTx/>
                        <a:buNone/>
                        <a:tabLst/>
                        <a:defRPr/>
                      </a:pPr>
                      <a:r>
                        <a:rPr lang="en-US" sz="1400" dirty="0" smtClean="0"/>
                        <a:t>Commercial Support</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r>
              <a:tr h="370840">
                <a:tc>
                  <a:txBody>
                    <a:bodyPr/>
                    <a:lstStyle/>
                    <a:p>
                      <a:r>
                        <a:rPr lang="en-US" sz="1400" dirty="0" smtClean="0"/>
                        <a:t>Preconfigured Hosting</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r>
              <a:tr h="370840">
                <a:tc>
                  <a:txBody>
                    <a:bodyPr/>
                    <a:lstStyle/>
                    <a:p>
                      <a:r>
                        <a:rPr lang="en-US" sz="1400" dirty="0" smtClean="0"/>
                        <a:t>Email notification</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r>
              <a:tr h="370840">
                <a:tc>
                  <a:txBody>
                    <a:bodyPr/>
                    <a:lstStyle/>
                    <a:p>
                      <a:r>
                        <a:rPr lang="en-US" sz="1400" dirty="0" smtClean="0"/>
                        <a:t>Wiki Farming</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c>
                  <a:txBody>
                    <a:bodyPr/>
                    <a:lstStyle/>
                    <a:p>
                      <a:r>
                        <a:rPr lang="en-US" sz="1400" dirty="0" smtClean="0"/>
                        <a:t>No</a:t>
                      </a:r>
                      <a:endParaRPr lang="en-US" sz="1400" dirty="0"/>
                    </a:p>
                  </a:txBody>
                  <a:tcPr/>
                </a:tc>
              </a:tr>
              <a:tr h="370840">
                <a:tc>
                  <a:txBody>
                    <a:bodyPr/>
                    <a:lstStyle/>
                    <a:p>
                      <a:r>
                        <a:rPr lang="en-US" sz="1400" dirty="0" smtClean="0"/>
                        <a:t>Windows Shares</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r>
              <a:tr h="370840">
                <a:tc>
                  <a:txBody>
                    <a:bodyPr/>
                    <a:lstStyle/>
                    <a:p>
                      <a:r>
                        <a:rPr lang="en-US" sz="1400" dirty="0" smtClean="0"/>
                        <a:t>Code Repository</a:t>
                      </a:r>
                      <a:endParaRPr lang="en-US" sz="1400" dirty="0"/>
                    </a:p>
                  </a:txBody>
                  <a:tcPr/>
                </a:tc>
                <a:tc>
                  <a:txBody>
                    <a:bodyPr/>
                    <a:lstStyle/>
                    <a:p>
                      <a:r>
                        <a:rPr lang="en-US" sz="1400" dirty="0" err="1" smtClean="0"/>
                        <a:t>Github</a:t>
                      </a:r>
                      <a:endParaRPr lang="en-US" sz="1400" dirty="0"/>
                    </a:p>
                  </a:txBody>
                  <a:tcPr/>
                </a:tc>
                <a:tc>
                  <a:txBody>
                    <a:bodyPr/>
                    <a:lstStyle/>
                    <a:p>
                      <a:r>
                        <a:rPr lang="en-IN" sz="1400" dirty="0" smtClean="0"/>
                        <a:t>Source included with commercial license</a:t>
                      </a:r>
                      <a:endParaRPr lang="en-US" sz="1400" dirty="0"/>
                    </a:p>
                  </a:txBody>
                  <a:tcPr/>
                </a:tc>
                <a:tc>
                  <a:txBody>
                    <a:bodyPr/>
                    <a:lstStyle/>
                    <a:p>
                      <a:r>
                        <a:rPr lang="en-US" sz="1400" dirty="0" err="1" smtClean="0"/>
                        <a:t>Github</a:t>
                      </a:r>
                      <a:endParaRPr lang="en-US" sz="1400" dirty="0"/>
                    </a:p>
                  </a:txBody>
                  <a:tcPr/>
                </a:tc>
              </a:tr>
              <a:tr h="370840">
                <a:tc>
                  <a:txBody>
                    <a:bodyPr/>
                    <a:lstStyle/>
                    <a:p>
                      <a:r>
                        <a:rPr lang="en-US" sz="1400" dirty="0" smtClean="0"/>
                        <a:t>Custom styles</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r>
              <a:tr h="370840">
                <a:tc>
                  <a:txBody>
                    <a:bodyPr/>
                    <a:lstStyle/>
                    <a:p>
                      <a:r>
                        <a:rPr lang="en-US" sz="1400" dirty="0" smtClean="0"/>
                        <a:t>Printer Friendly</a:t>
                      </a:r>
                      <a:endParaRPr lang="en-US" sz="1400" dirty="0"/>
                    </a:p>
                  </a:txBody>
                  <a:tcPr/>
                </a:tc>
                <a:tc>
                  <a:txBody>
                    <a:bodyPr/>
                    <a:lstStyle/>
                    <a:p>
                      <a:r>
                        <a:rPr lang="en-US" sz="1400" dirty="0" smtClean="0"/>
                        <a:t>Print View</a:t>
                      </a:r>
                      <a:endParaRPr lang="en-US" sz="1400" dirty="0"/>
                    </a:p>
                  </a:txBody>
                  <a:tcPr/>
                </a:tc>
                <a:tc>
                  <a:txBody>
                    <a:bodyPr/>
                    <a:lstStyle/>
                    <a:p>
                      <a:r>
                        <a:rPr lang="en-US" sz="1400" dirty="0" smtClean="0"/>
                        <a:t>Print CSS</a:t>
                      </a:r>
                      <a:endParaRPr lang="en-US" sz="1400" dirty="0"/>
                    </a:p>
                  </a:txBody>
                  <a:tcPr/>
                </a:tc>
                <a:tc>
                  <a:txBody>
                    <a:bodyPr/>
                    <a:lstStyle/>
                    <a:p>
                      <a:r>
                        <a:rPr lang="en-US" sz="1400" dirty="0" smtClean="0"/>
                        <a:t>Print CSS</a:t>
                      </a:r>
                      <a:endParaRPr lang="en-US" sz="1400" dirty="0"/>
                    </a:p>
                  </a:txBody>
                  <a:tcPr/>
                </a:tc>
              </a:tr>
              <a:tr h="370840">
                <a:tc>
                  <a:txBody>
                    <a:bodyPr/>
                    <a:lstStyle/>
                    <a:p>
                      <a:r>
                        <a:rPr lang="en-US" sz="1400" dirty="0" smtClean="0"/>
                        <a:t>Mobile Friendly</a:t>
                      </a:r>
                      <a:endParaRPr lang="en-US" sz="1400" dirty="0"/>
                    </a:p>
                  </a:txBody>
                  <a:tcPr/>
                </a:tc>
                <a:tc>
                  <a:txBody>
                    <a:bodyPr/>
                    <a:lstStyle/>
                    <a:p>
                      <a:r>
                        <a:rPr lang="en-US" sz="1400" dirty="0" smtClean="0"/>
                        <a:t>Plugin</a:t>
                      </a:r>
                      <a:endParaRPr lang="en-US" sz="1400" dirty="0"/>
                    </a:p>
                  </a:txBody>
                  <a:tcPr/>
                </a:tc>
                <a:tc>
                  <a:txBody>
                    <a:bodyPr/>
                    <a:lstStyle/>
                    <a:p>
                      <a:r>
                        <a:rPr lang="en-US" sz="1400" dirty="0" smtClean="0"/>
                        <a:t>Plugin</a:t>
                      </a:r>
                      <a:endParaRPr lang="en-US" sz="1400" dirty="0"/>
                    </a:p>
                  </a:txBody>
                  <a:tcPr/>
                </a:tc>
                <a:tc>
                  <a:txBody>
                    <a:bodyPr/>
                    <a:lstStyle/>
                    <a:p>
                      <a:pPr marL="0" marR="0" indent="0" algn="l" defTabSz="1083473" rtl="0" eaLnBrk="1" fontAlgn="auto" latinLnBrk="0" hangingPunct="1">
                        <a:lnSpc>
                          <a:spcPct val="100000"/>
                        </a:lnSpc>
                        <a:spcBef>
                          <a:spcPts val="0"/>
                        </a:spcBef>
                        <a:spcAft>
                          <a:spcPts val="0"/>
                        </a:spcAft>
                        <a:buClrTx/>
                        <a:buSzTx/>
                        <a:buFontTx/>
                        <a:buNone/>
                        <a:tabLst/>
                        <a:defRPr/>
                      </a:pPr>
                      <a:r>
                        <a:rPr lang="en-US" sz="1400" dirty="0" smtClean="0"/>
                        <a:t>Plugin</a:t>
                      </a:r>
                      <a:endParaRPr lang="en-US" sz="1400" dirty="0"/>
                    </a:p>
                  </a:txBody>
                  <a:tcPr/>
                </a:tc>
              </a:tr>
              <a:tr h="259298">
                <a:tc>
                  <a:txBody>
                    <a:bodyPr/>
                    <a:lstStyle/>
                    <a:p>
                      <a:r>
                        <a:rPr lang="en-US" sz="1400" dirty="0" smtClean="0"/>
                        <a:t>Export in XLM, PDF, Raw,</a:t>
                      </a:r>
                      <a:r>
                        <a:rPr lang="en-US" sz="1400" baseline="0" dirty="0" smtClean="0"/>
                        <a:t> HTML</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r>
            </a:tbl>
          </a:graphicData>
        </a:graphic>
      </p:graphicFrame>
    </p:spTree>
    <p:extLst>
      <p:ext uri="{BB962C8B-B14F-4D97-AF65-F5344CB8AC3E}">
        <p14:creationId xmlns:p14="http://schemas.microsoft.com/office/powerpoint/2010/main" val="917308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2797519"/>
              </p:ext>
            </p:extLst>
          </p:nvPr>
        </p:nvGraphicFramePr>
        <p:xfrm>
          <a:off x="618979" y="735600"/>
          <a:ext cx="10860258" cy="3474720"/>
        </p:xfrm>
        <a:graphic>
          <a:graphicData uri="http://schemas.openxmlformats.org/drawingml/2006/table">
            <a:tbl>
              <a:tblPr firstRow="1" bandRow="1">
                <a:tableStyleId>{5C22544A-7EE6-4342-B048-85BDC9FD1C3A}</a:tableStyleId>
              </a:tblPr>
              <a:tblGrid>
                <a:gridCol w="3635490"/>
                <a:gridCol w="2973093"/>
                <a:gridCol w="2505144"/>
                <a:gridCol w="1746531"/>
              </a:tblGrid>
              <a:tr h="370840">
                <a:tc>
                  <a:txBody>
                    <a:bodyPr/>
                    <a:lstStyle/>
                    <a:p>
                      <a:r>
                        <a:rPr lang="en-US" sz="1400" dirty="0" smtClean="0"/>
                        <a:t>Features</a:t>
                      </a:r>
                      <a:endParaRPr lang="en-US" sz="1400" dirty="0"/>
                    </a:p>
                  </a:txBody>
                  <a:tcPr/>
                </a:tc>
                <a:tc>
                  <a:txBody>
                    <a:bodyPr/>
                    <a:lstStyle/>
                    <a:p>
                      <a:r>
                        <a:rPr lang="en-US" sz="1400" dirty="0" smtClean="0"/>
                        <a:t>XWiki </a:t>
                      </a:r>
                      <a:endParaRPr lang="en-US" sz="1400" dirty="0"/>
                    </a:p>
                  </a:txBody>
                  <a:tcPr/>
                </a:tc>
                <a:tc>
                  <a:txBody>
                    <a:bodyPr/>
                    <a:lstStyle/>
                    <a:p>
                      <a:r>
                        <a:rPr lang="en-US" sz="1400" dirty="0" smtClean="0"/>
                        <a:t>Confluence</a:t>
                      </a:r>
                      <a:endParaRPr lang="en-US" sz="1400" dirty="0"/>
                    </a:p>
                  </a:txBody>
                  <a:tcPr/>
                </a:tc>
                <a:tc>
                  <a:txBody>
                    <a:bodyPr/>
                    <a:lstStyle/>
                    <a:p>
                      <a:r>
                        <a:rPr lang="en-US" sz="1400" dirty="0" err="1" smtClean="0"/>
                        <a:t>GitHub</a:t>
                      </a:r>
                      <a:endParaRPr lang="en-US" sz="1400" dirty="0"/>
                    </a:p>
                  </a:txBody>
                  <a:tcPr/>
                </a:tc>
              </a:tr>
              <a:tr h="370840">
                <a:tc>
                  <a:txBody>
                    <a:bodyPr/>
                    <a:lstStyle/>
                    <a:p>
                      <a:r>
                        <a:rPr lang="en-US" sz="1400" dirty="0" smtClean="0"/>
                        <a:t>Page Permissions</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r>
              <a:tr h="370840">
                <a:tc>
                  <a:txBody>
                    <a:bodyPr/>
                    <a:lstStyle/>
                    <a:p>
                      <a:r>
                        <a:rPr lang="en-US" sz="1400" dirty="0" smtClean="0"/>
                        <a:t>ACL</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r>
              <a:tr h="370840">
                <a:tc>
                  <a:txBody>
                    <a:bodyPr/>
                    <a:lstStyle/>
                    <a:p>
                      <a:r>
                        <a:rPr lang="en-US" sz="1400" dirty="0" smtClean="0"/>
                        <a:t>Templates, Annotations, File Collaboration, Workspaces, Blog and Discussions, Permissions, Page and File Versioning </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r>
              <a:tr h="370840">
                <a:tc>
                  <a:txBody>
                    <a:bodyPr/>
                    <a:lstStyle/>
                    <a:p>
                      <a:r>
                        <a:rPr lang="en-US" sz="1400" dirty="0" smtClean="0"/>
                        <a:t>Media and Files attachments</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r>
              <a:tr h="370840">
                <a:tc>
                  <a:txBody>
                    <a:bodyPr/>
                    <a:lstStyle/>
                    <a:p>
                      <a:r>
                        <a:rPr lang="en-US" sz="1400" dirty="0" smtClean="0"/>
                        <a:t>Statistics like Recent Changes, Analysis, Most/Least Popular</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r>
              <a:tr h="370840">
                <a:tc>
                  <a:txBody>
                    <a:bodyPr/>
                    <a:lstStyle/>
                    <a:p>
                      <a:r>
                        <a:rPr lang="en-US" sz="1400" dirty="0" smtClean="0"/>
                        <a:t>Wiki syntax Editor</a:t>
                      </a:r>
                      <a:endParaRPr lang="en-US" sz="1400" dirty="0"/>
                    </a:p>
                  </a:txBody>
                  <a:tcPr/>
                </a:tc>
                <a:tc>
                  <a:txBody>
                    <a:bodyPr/>
                    <a:lstStyle/>
                    <a:p>
                      <a:r>
                        <a:rPr lang="en-US" sz="1400" dirty="0" smtClean="0"/>
                        <a:t>Yes</a:t>
                      </a:r>
                      <a:endParaRPr lang="en-US" sz="1400" dirty="0"/>
                    </a:p>
                  </a:txBody>
                  <a:tcPr/>
                </a:tc>
                <a:tc>
                  <a:txBody>
                    <a:bodyPr/>
                    <a:lstStyle/>
                    <a:p>
                      <a:r>
                        <a:rPr lang="en-US" sz="1400" dirty="0" smtClean="0"/>
                        <a:t>No</a:t>
                      </a:r>
                      <a:endParaRPr lang="en-US" sz="1400" dirty="0"/>
                    </a:p>
                  </a:txBody>
                  <a:tcPr/>
                </a:tc>
                <a:tc>
                  <a:txBody>
                    <a:bodyPr/>
                    <a:lstStyle/>
                    <a:p>
                      <a:r>
                        <a:rPr lang="en-US" sz="1400" dirty="0" smtClean="0"/>
                        <a:t>Yes</a:t>
                      </a:r>
                      <a:endParaRPr lang="en-US" sz="1400" dirty="0"/>
                    </a:p>
                  </a:txBody>
                  <a:tcPr/>
                </a:tc>
              </a:tr>
              <a:tr h="370840">
                <a:tc>
                  <a:txBody>
                    <a:bodyPr/>
                    <a:lstStyle/>
                    <a:p>
                      <a:r>
                        <a:rPr lang="en-US" sz="1400" dirty="0" smtClean="0"/>
                        <a:t>Cloud support</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c>
                  <a:txBody>
                    <a:bodyPr/>
                    <a:lstStyle/>
                    <a:p>
                      <a:r>
                        <a:rPr lang="en-US" sz="1400" dirty="0" err="1" smtClean="0"/>
                        <a:t>GitHub</a:t>
                      </a:r>
                      <a:r>
                        <a:rPr lang="en-US" sz="1400" dirty="0" smtClean="0"/>
                        <a:t> Enterprise</a:t>
                      </a:r>
                      <a:endParaRPr lang="en-US" sz="1400" dirty="0"/>
                    </a:p>
                  </a:txBody>
                  <a:tcPr/>
                </a:tc>
              </a:tr>
            </a:tbl>
          </a:graphicData>
        </a:graphic>
      </p:graphicFrame>
      <p:sp>
        <p:nvSpPr>
          <p:cNvPr id="2" name="TextBox 1"/>
          <p:cNvSpPr txBox="1"/>
          <p:nvPr/>
        </p:nvSpPr>
        <p:spPr>
          <a:xfrm>
            <a:off x="618979" y="4318781"/>
            <a:ext cx="11015003" cy="240065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Justification to choosing the Confluence :</a:t>
            </a:r>
          </a:p>
          <a:p>
            <a:pPr fontAlgn="base">
              <a:buClr>
                <a:schemeClr val="tx2"/>
              </a:buClr>
            </a:pPr>
            <a:endParaRPr lang="en-US" sz="1200" dirty="0" smtClean="0">
              <a:latin typeface="+mj-lt"/>
            </a:endParaRPr>
          </a:p>
          <a:p>
            <a:pPr marL="171450" indent="-171450" fontAlgn="base">
              <a:buClr>
                <a:schemeClr val="tx2"/>
              </a:buClr>
              <a:buFont typeface="Arial" pitchFamily="34" charset="0"/>
              <a:buChar char="•"/>
            </a:pPr>
            <a:r>
              <a:rPr lang="en-US" sz="1200" dirty="0" smtClean="0"/>
              <a:t>Popular/Effective and easy to use </a:t>
            </a:r>
            <a:r>
              <a:rPr lang="en-IN" sz="1200" dirty="0"/>
              <a:t>both for technical and non-technical users</a:t>
            </a:r>
            <a:endParaRPr lang="en-US" sz="1200" dirty="0" smtClean="0"/>
          </a:p>
          <a:p>
            <a:pPr marL="171450" indent="-171450" fontAlgn="base">
              <a:buClr>
                <a:schemeClr val="tx2"/>
              </a:buClr>
              <a:buFont typeface="Arial" pitchFamily="34" charset="0"/>
              <a:buChar char="•"/>
            </a:pPr>
            <a:r>
              <a:rPr lang="en-US" sz="1200" dirty="0" smtClean="0">
                <a:latin typeface="+mj-lt"/>
              </a:rPr>
              <a:t>Industry standard tool, </a:t>
            </a:r>
            <a:r>
              <a:rPr lang="en-US" sz="1200" dirty="0" smtClean="0"/>
              <a:t>Consistent</a:t>
            </a:r>
            <a:r>
              <a:rPr lang="en-US" sz="1200" dirty="0" smtClean="0">
                <a:latin typeface="+mj-lt"/>
              </a:rPr>
              <a:t> and </a:t>
            </a:r>
            <a:r>
              <a:rPr lang="en-US" sz="1200" dirty="0"/>
              <a:t>widely adopted, </a:t>
            </a:r>
            <a:endParaRPr lang="en-US" sz="1200" dirty="0" smtClean="0"/>
          </a:p>
          <a:p>
            <a:pPr marL="171450" indent="-171450" fontAlgn="base">
              <a:buClr>
                <a:schemeClr val="tx2"/>
              </a:buClr>
              <a:buFont typeface="Arial" pitchFamily="34" charset="0"/>
              <a:buChar char="•"/>
            </a:pPr>
            <a:r>
              <a:rPr lang="en-US" sz="1200" dirty="0" smtClean="0"/>
              <a:t>Markdown </a:t>
            </a:r>
            <a:r>
              <a:rPr lang="en-US" sz="1200" dirty="0"/>
              <a:t>support</a:t>
            </a:r>
            <a:endParaRPr lang="en-US" sz="1200" dirty="0" smtClean="0">
              <a:latin typeface="+mj-lt"/>
            </a:endParaRPr>
          </a:p>
          <a:p>
            <a:pPr marL="171450" indent="-171450" fontAlgn="base">
              <a:buClr>
                <a:schemeClr val="tx2"/>
              </a:buClr>
              <a:buFont typeface="Arial" pitchFamily="34" charset="0"/>
              <a:buChar char="•"/>
            </a:pPr>
            <a:r>
              <a:rPr lang="en-US" sz="1200" dirty="0" smtClean="0">
                <a:latin typeface="+mj-lt"/>
              </a:rPr>
              <a:t>Migration compatibility from Redmine to Confluence</a:t>
            </a:r>
          </a:p>
          <a:p>
            <a:pPr marL="171450" indent="-171450" fontAlgn="base">
              <a:buClr>
                <a:schemeClr val="tx2"/>
              </a:buClr>
              <a:buFont typeface="Arial" pitchFamily="34" charset="0"/>
              <a:buChar char="•"/>
            </a:pPr>
            <a:r>
              <a:rPr lang="en-US" sz="1200" dirty="0"/>
              <a:t>Collaboration on documents and </a:t>
            </a:r>
            <a:r>
              <a:rPr lang="en-US" sz="1200" dirty="0" smtClean="0"/>
              <a:t>data </a:t>
            </a:r>
            <a:r>
              <a:rPr lang="en-IN" sz="1200" dirty="0"/>
              <a:t>(including discussion about the information that is not part of the document itself</a:t>
            </a:r>
            <a:r>
              <a:rPr lang="en-IN" sz="1200" dirty="0" smtClean="0"/>
              <a:t>)</a:t>
            </a:r>
          </a:p>
          <a:p>
            <a:pPr marL="171450" indent="-171450" fontAlgn="base">
              <a:buClr>
                <a:schemeClr val="tx2"/>
              </a:buClr>
              <a:buFont typeface="Arial" pitchFamily="34" charset="0"/>
              <a:buChar char="•"/>
            </a:pPr>
            <a:r>
              <a:rPr lang="en-IN" sz="1200" dirty="0"/>
              <a:t>Security -- fine-grained security is possible, and access-based enumeration makes it less likely that someone without permission to certain data will even be aware of its existence</a:t>
            </a:r>
            <a:endParaRPr lang="en-US" sz="1200" dirty="0" smtClean="0"/>
          </a:p>
          <a:p>
            <a:pPr marL="171450" indent="-171450" fontAlgn="base">
              <a:buClr>
                <a:schemeClr val="tx2"/>
              </a:buClr>
              <a:buFont typeface="Arial" pitchFamily="34" charset="0"/>
              <a:buChar char="•"/>
            </a:pPr>
            <a:r>
              <a:rPr lang="en-IN" sz="1200" dirty="0"/>
              <a:t>Discoverability of information -- all articles are indexed, </a:t>
            </a:r>
            <a:r>
              <a:rPr lang="en-IN" sz="1200" dirty="0" err="1"/>
              <a:t>taggable</a:t>
            </a:r>
            <a:r>
              <a:rPr lang="en-IN" sz="1200" dirty="0"/>
              <a:t> (labels), and searchable</a:t>
            </a:r>
            <a:endParaRPr lang="en-US" sz="1200" dirty="0">
              <a:latin typeface="+mj-lt"/>
            </a:endParaRPr>
          </a:p>
          <a:p>
            <a:pPr marL="171450" indent="-171450" fontAlgn="base">
              <a:buClr>
                <a:schemeClr val="tx2"/>
              </a:buClr>
              <a:buFont typeface="Arial" pitchFamily="34" charset="0"/>
              <a:buChar char="•"/>
            </a:pPr>
            <a:r>
              <a:rPr lang="en-US" sz="1200" dirty="0" smtClean="0">
                <a:latin typeface="+mj-lt"/>
              </a:rPr>
              <a:t>No need of investing of Infra and setting up the tools as </a:t>
            </a:r>
            <a:r>
              <a:rPr lang="en-US" sz="1200" dirty="0"/>
              <a:t>a</a:t>
            </a:r>
            <a:r>
              <a:rPr lang="en-US" sz="1200" dirty="0" smtClean="0"/>
              <a:t>lready </a:t>
            </a:r>
            <a:r>
              <a:rPr lang="en-US" sz="1200" dirty="0"/>
              <a:t>setup available to in </a:t>
            </a:r>
            <a:r>
              <a:rPr lang="en-US" sz="1200" dirty="0" smtClean="0"/>
              <a:t>Siemens</a:t>
            </a:r>
          </a:p>
          <a:p>
            <a:pPr marL="171450" indent="-171450" fontAlgn="base">
              <a:buClr>
                <a:schemeClr val="tx2"/>
              </a:buClr>
              <a:buFont typeface="Arial" pitchFamily="34" charset="0"/>
              <a:buChar char="•"/>
            </a:pPr>
            <a:r>
              <a:rPr lang="en-US" sz="1200" dirty="0" smtClean="0"/>
              <a:t>No need of investing in OS and tools licenses </a:t>
            </a:r>
            <a:endParaRPr lang="en-US" sz="1200" dirty="0" smtClean="0">
              <a:latin typeface="+mj-lt"/>
            </a:endParaRPr>
          </a:p>
          <a:p>
            <a:pPr marL="171450" indent="-171450" fontAlgn="base">
              <a:buClr>
                <a:schemeClr val="tx2"/>
              </a:buClr>
              <a:buFont typeface="Arial" pitchFamily="34" charset="0"/>
              <a:buChar char="•"/>
            </a:pPr>
            <a:r>
              <a:rPr lang="en-US" sz="1200" dirty="0" smtClean="0">
                <a:latin typeface="+mj-lt"/>
              </a:rPr>
              <a:t>No need of finding confluence knowledge resource as they already are using this tool</a:t>
            </a:r>
          </a:p>
        </p:txBody>
      </p:sp>
    </p:spTree>
    <p:extLst>
      <p:ext uri="{BB962C8B-B14F-4D97-AF65-F5344CB8AC3E}">
        <p14:creationId xmlns:p14="http://schemas.microsoft.com/office/powerpoint/2010/main" val="2834092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081368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7_Theme2">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32819</TotalTime>
  <Words>390</Words>
  <Application>Microsoft Office PowerPoint</Application>
  <PresentationFormat>Custom</PresentationFormat>
  <Paragraphs>141</Paragraphs>
  <Slides>4</Slides>
  <Notes>3</Notes>
  <HiddenSlides>0</HiddenSlides>
  <MMClips>0</MMClips>
  <ScaleCrop>false</ScaleCrop>
  <HeadingPairs>
    <vt:vector size="4" baseType="variant">
      <vt:variant>
        <vt:lpstr>Theme</vt:lpstr>
      </vt:variant>
      <vt:variant>
        <vt:i4>2</vt:i4>
      </vt:variant>
      <vt:variant>
        <vt:lpstr>Slide Titles</vt:lpstr>
      </vt:variant>
      <vt:variant>
        <vt:i4>4</vt:i4>
      </vt:variant>
    </vt:vector>
  </HeadingPairs>
  <TitlesOfParts>
    <vt:vector size="6" baseType="lpstr">
      <vt:lpstr>B2B Template (Arial)</vt:lpstr>
      <vt:lpstr>7_Theme2</vt:lpstr>
      <vt:lpstr>PowerPoint Presentation</vt:lpstr>
      <vt:lpstr>PowerPoint Presentation</vt:lpstr>
      <vt:lpstr>PowerPoint Presentation</vt:lpstr>
      <vt:lpstr>Thank You</vt:lpstr>
    </vt:vector>
  </TitlesOfParts>
  <Company>Tech Mahindra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Noopoor Rabi</dc:creator>
  <cp:lastModifiedBy>Mahesh.C Hondadakatti</cp:lastModifiedBy>
  <cp:revision>849</cp:revision>
  <dcterms:created xsi:type="dcterms:W3CDTF">2013-07-03T16:01:07Z</dcterms:created>
  <dcterms:modified xsi:type="dcterms:W3CDTF">2017-02-02T22:44:07Z</dcterms:modified>
</cp:coreProperties>
</file>