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62" r:id="rId4"/>
    <p:sldId id="260" r:id="rId5"/>
    <p:sldId id="264" r:id="rId6"/>
    <p:sldId id="265" r:id="rId7"/>
    <p:sldId id="266" r:id="rId8"/>
    <p:sldId id="267" r:id="rId9"/>
    <p:sldId id="268" r:id="rId10"/>
    <p:sldId id="272"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1A65-1C63-43B8-92E7-649683BC8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9D3160-525B-4111-97F9-A7B8E939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F517B-78B1-4013-8B78-C7DD687CFAC7}"/>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5" name="Footer Placeholder 4">
            <a:extLst>
              <a:ext uri="{FF2B5EF4-FFF2-40B4-BE49-F238E27FC236}">
                <a16:creationId xmlns:a16="http://schemas.microsoft.com/office/drawing/2014/main" id="{466DFC47-0AE2-46CC-B0A3-ABD5674DB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26D5D-DBEB-403A-B52B-15823583C2B8}"/>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256142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A931-01A7-4805-8302-9D69AD0FE7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7ED17-5D6F-410F-97C1-D0CACB8F8F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57E29-0AE9-46A9-98AE-ACA36F86F3FB}"/>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5" name="Footer Placeholder 4">
            <a:extLst>
              <a:ext uri="{FF2B5EF4-FFF2-40B4-BE49-F238E27FC236}">
                <a16:creationId xmlns:a16="http://schemas.microsoft.com/office/drawing/2014/main" id="{F09FCAFF-99DD-4EBD-A9C7-8F0A5BC71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A8AA4-BFFB-4362-9D70-7C4595C1A0FB}"/>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232620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B0D43-7E42-4883-A6E2-E285046927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C4A4BF-A91B-436E-87DA-6C5A969155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BE587-FBC7-46CB-A78E-2036BAB76743}"/>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5" name="Footer Placeholder 4">
            <a:extLst>
              <a:ext uri="{FF2B5EF4-FFF2-40B4-BE49-F238E27FC236}">
                <a16:creationId xmlns:a16="http://schemas.microsoft.com/office/drawing/2014/main" id="{80F0E4FA-BD06-46B2-B506-795DC8A08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B0AB1-8B62-42CA-924A-21AC1DA5E992}"/>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37771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00A5-CC62-4A9B-BE09-E7ED245AD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EA588-B1C3-482C-B304-292778FF1B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FD8C4-313C-446E-8891-3BA8B5DC85E2}"/>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5" name="Footer Placeholder 4">
            <a:extLst>
              <a:ext uri="{FF2B5EF4-FFF2-40B4-BE49-F238E27FC236}">
                <a16:creationId xmlns:a16="http://schemas.microsoft.com/office/drawing/2014/main" id="{76E9EF4F-BDAA-447F-9203-EE31AE778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6E4BD-830F-42AC-9FA1-1989D6A0A546}"/>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278017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677D-E8EC-4048-85C8-2C03AC0732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8AA64-F249-4190-88CA-DC0E1D502B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58ED63-240F-4BCD-B3A3-02FA3FBC8FDF}"/>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5" name="Footer Placeholder 4">
            <a:extLst>
              <a:ext uri="{FF2B5EF4-FFF2-40B4-BE49-F238E27FC236}">
                <a16:creationId xmlns:a16="http://schemas.microsoft.com/office/drawing/2014/main" id="{D5C2F3C1-12FE-4955-8D85-9254FDF94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FBF3F-3AE3-441E-BE4E-42B0A6A3B3AD}"/>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159831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1A9E-939F-43BE-85CB-F506AEF8F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182A6-2E46-4889-8C27-4DD18B3A6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D8A1B-04FE-4BCC-BECD-42DA9C0456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23E0C4-E5EA-4CB6-937C-DDAD4D9D1ADF}"/>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6" name="Footer Placeholder 5">
            <a:extLst>
              <a:ext uri="{FF2B5EF4-FFF2-40B4-BE49-F238E27FC236}">
                <a16:creationId xmlns:a16="http://schemas.microsoft.com/office/drawing/2014/main" id="{286AC6D5-CC86-4AC6-9EF3-4523E7448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842AD-86BE-4B27-A50A-C63C12DE95F4}"/>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15238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8A6B-09FC-4BA5-8156-BC71948ACA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795341-40C1-4699-8EFF-4265B5565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9FF707-F5AD-4553-90D6-0DFEA98F56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B654D0-4357-45A8-8E5D-745478ED4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A6C99A-65D2-4859-AD3C-2A685DDBBD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A26910-6FBC-4C45-A4A9-106CE1DF4DAD}"/>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8" name="Footer Placeholder 7">
            <a:extLst>
              <a:ext uri="{FF2B5EF4-FFF2-40B4-BE49-F238E27FC236}">
                <a16:creationId xmlns:a16="http://schemas.microsoft.com/office/drawing/2014/main" id="{10C45A43-06EA-41AC-82BF-191C5B485B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F8704C-C40E-4842-B0C0-7196A23EC26D}"/>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283822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80B0-3163-47A5-8A90-ADC6EE033E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3E7F6A-CB1E-43C7-B47F-4DD8FFB5A5D4}"/>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4" name="Footer Placeholder 3">
            <a:extLst>
              <a:ext uri="{FF2B5EF4-FFF2-40B4-BE49-F238E27FC236}">
                <a16:creationId xmlns:a16="http://schemas.microsoft.com/office/drawing/2014/main" id="{FB352AEF-24D2-41F6-B5E0-31CD9F362C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1D6404-86F2-4ACA-97F8-C87DAE0403B9}"/>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94744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1F1D06-1941-44B6-BD90-16E4672D2AD1}"/>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3" name="Footer Placeholder 2">
            <a:extLst>
              <a:ext uri="{FF2B5EF4-FFF2-40B4-BE49-F238E27FC236}">
                <a16:creationId xmlns:a16="http://schemas.microsoft.com/office/drawing/2014/main" id="{C0960309-E355-425F-BA15-B5AF15205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52454B-6D5A-43A1-A247-AE9F93E9A891}"/>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264337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9EBB-3C30-4AEC-BD85-A1F34E5B4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92D686-12B9-4B40-8DB2-1F3EBE93D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C7158B-2BD2-4AC7-96EB-97ABB3782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DE4138-314D-4D0D-9C21-E7C628C98E56}"/>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6" name="Footer Placeholder 5">
            <a:extLst>
              <a:ext uri="{FF2B5EF4-FFF2-40B4-BE49-F238E27FC236}">
                <a16:creationId xmlns:a16="http://schemas.microsoft.com/office/drawing/2014/main" id="{567CBBB6-28FF-40E6-921E-89C45DBA9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5F5AD-06D8-49B4-AE0F-08EC30D0F9AC}"/>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124198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33C3-8479-47A6-A419-59D3E4DD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365C6D-2AA8-49AA-9632-DEA57C19B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56E591-F13E-4C9E-B4C0-9C0A37974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89D1C6-0206-4DFA-9F50-69ADB39E86CD}"/>
              </a:ext>
            </a:extLst>
          </p:cNvPr>
          <p:cNvSpPr>
            <a:spLocks noGrp="1"/>
          </p:cNvSpPr>
          <p:nvPr>
            <p:ph type="dt" sz="half" idx="10"/>
          </p:nvPr>
        </p:nvSpPr>
        <p:spPr/>
        <p:txBody>
          <a:bodyPr/>
          <a:lstStyle/>
          <a:p>
            <a:fld id="{BC144DFA-F866-429F-B42C-6034A4CEB8F8}" type="datetimeFigureOut">
              <a:rPr lang="en-US" smtClean="0"/>
              <a:t>11/29/2022</a:t>
            </a:fld>
            <a:endParaRPr lang="en-US"/>
          </a:p>
        </p:txBody>
      </p:sp>
      <p:sp>
        <p:nvSpPr>
          <p:cNvPr id="6" name="Footer Placeholder 5">
            <a:extLst>
              <a:ext uri="{FF2B5EF4-FFF2-40B4-BE49-F238E27FC236}">
                <a16:creationId xmlns:a16="http://schemas.microsoft.com/office/drawing/2014/main" id="{FAEF8E5A-B048-442B-B7FF-A645E65084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CBBFB-02FA-443B-BB9D-8DA186060E89}"/>
              </a:ext>
            </a:extLst>
          </p:cNvPr>
          <p:cNvSpPr>
            <a:spLocks noGrp="1"/>
          </p:cNvSpPr>
          <p:nvPr>
            <p:ph type="sldNum" sz="quarter" idx="12"/>
          </p:nvPr>
        </p:nvSpPr>
        <p:spPr/>
        <p:txBody>
          <a:bodyPr/>
          <a:lstStyle/>
          <a:p>
            <a:fld id="{9A574834-62B5-4907-9573-650C2AECD80B}" type="slidenum">
              <a:rPr lang="en-US" smtClean="0"/>
              <a:t>‹#›</a:t>
            </a:fld>
            <a:endParaRPr lang="en-US"/>
          </a:p>
        </p:txBody>
      </p:sp>
    </p:spTree>
    <p:extLst>
      <p:ext uri="{BB962C8B-B14F-4D97-AF65-F5344CB8AC3E}">
        <p14:creationId xmlns:p14="http://schemas.microsoft.com/office/powerpoint/2010/main" val="219798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D46427-BF91-4152-B6E0-BF36438FC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D0B9F-F182-4CD5-8CB6-58F5A4168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D7D71-9283-4EEC-8DEB-80D86814F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44DFA-F866-429F-B42C-6034A4CEB8F8}" type="datetimeFigureOut">
              <a:rPr lang="en-US" smtClean="0"/>
              <a:t>11/29/2022</a:t>
            </a:fld>
            <a:endParaRPr lang="en-US"/>
          </a:p>
        </p:txBody>
      </p:sp>
      <p:sp>
        <p:nvSpPr>
          <p:cNvPr id="5" name="Footer Placeholder 4">
            <a:extLst>
              <a:ext uri="{FF2B5EF4-FFF2-40B4-BE49-F238E27FC236}">
                <a16:creationId xmlns:a16="http://schemas.microsoft.com/office/drawing/2014/main" id="{C2E348B3-953F-455C-8FE4-5C6AB96801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5276EB-8CDB-4826-AA8F-406CF5F568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74834-62B5-4907-9573-650C2AECD80B}" type="slidenum">
              <a:rPr lang="en-US" smtClean="0"/>
              <a:t>‹#›</a:t>
            </a:fld>
            <a:endParaRPr lang="en-US"/>
          </a:p>
        </p:txBody>
      </p:sp>
    </p:spTree>
    <p:extLst>
      <p:ext uri="{BB962C8B-B14F-4D97-AF65-F5344CB8AC3E}">
        <p14:creationId xmlns:p14="http://schemas.microsoft.com/office/powerpoint/2010/main" val="1462180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r Rental Logos">
            <a:extLst>
              <a:ext uri="{FF2B5EF4-FFF2-40B4-BE49-F238E27FC236}">
                <a16:creationId xmlns:a16="http://schemas.microsoft.com/office/drawing/2014/main" id="{59F94B9C-8B81-4E77-9919-B0B3DE25B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13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F4C3EE8-E79B-413F-9B47-C52B323F45E8}"/>
              </a:ext>
            </a:extLst>
          </p:cNvPr>
          <p:cNvSpPr/>
          <p:nvPr/>
        </p:nvSpPr>
        <p:spPr>
          <a:xfrm>
            <a:off x="254000" y="3949700"/>
            <a:ext cx="5842000" cy="1473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6B7137-0C10-407A-BC95-566D978E1B5C}"/>
              </a:ext>
            </a:extLst>
          </p:cNvPr>
          <p:cNvSpPr txBox="1"/>
          <p:nvPr/>
        </p:nvSpPr>
        <p:spPr>
          <a:xfrm>
            <a:off x="577850" y="2514600"/>
            <a:ext cx="3854450" cy="2215991"/>
          </a:xfrm>
          <a:prstGeom prst="rect">
            <a:avLst/>
          </a:prstGeom>
          <a:noFill/>
        </p:spPr>
        <p:txBody>
          <a:bodyPr wrap="square" rtlCol="0">
            <a:spAutoFit/>
          </a:bodyPr>
          <a:lstStyle/>
          <a:p>
            <a:r>
              <a:rPr lang="en-US" sz="13800" dirty="0">
                <a:solidFill>
                  <a:schemeClr val="bg1"/>
                </a:solidFill>
                <a:latin typeface="Bahnschrift" panose="020B0502040204020203" pitchFamily="34" charset="0"/>
              </a:rPr>
              <a:t>G</a:t>
            </a:r>
            <a:r>
              <a:rPr lang="en-US" sz="8800" dirty="0">
                <a:solidFill>
                  <a:schemeClr val="bg1"/>
                </a:solidFill>
                <a:latin typeface="Bahnschrift" panose="020B0502040204020203" pitchFamily="34" charset="0"/>
              </a:rPr>
              <a:t>as</a:t>
            </a:r>
            <a:r>
              <a:rPr lang="en-US" sz="6600" dirty="0">
                <a:solidFill>
                  <a:schemeClr val="bg1"/>
                </a:solidFill>
                <a:latin typeface="Bahnschrift" panose="020B0502040204020203" pitchFamily="34" charset="0"/>
              </a:rPr>
              <a:t>  </a:t>
            </a:r>
            <a:r>
              <a:rPr lang="en-US" sz="8800" dirty="0">
                <a:solidFill>
                  <a:schemeClr val="bg1"/>
                </a:solidFill>
                <a:latin typeface="Bahnschrift" panose="020B0502040204020203" pitchFamily="34" charset="0"/>
              </a:rPr>
              <a:t>n</a:t>
            </a:r>
            <a:endParaRPr lang="en-US" sz="8000" dirty="0">
              <a:solidFill>
                <a:schemeClr val="bg1"/>
              </a:solidFill>
              <a:latin typeface="Bahnschrift" panose="020B0502040204020203" pitchFamily="34" charset="0"/>
            </a:endParaRPr>
          </a:p>
        </p:txBody>
      </p:sp>
      <p:sp>
        <p:nvSpPr>
          <p:cNvPr id="6" name="TextBox 5">
            <a:extLst>
              <a:ext uri="{FF2B5EF4-FFF2-40B4-BE49-F238E27FC236}">
                <a16:creationId xmlns:a16="http://schemas.microsoft.com/office/drawing/2014/main" id="{BB45F72B-ADB4-4AB3-98C9-105377A24C37}"/>
              </a:ext>
            </a:extLst>
          </p:cNvPr>
          <p:cNvSpPr txBox="1"/>
          <p:nvPr/>
        </p:nvSpPr>
        <p:spPr>
          <a:xfrm>
            <a:off x="4432300" y="2470309"/>
            <a:ext cx="1981200" cy="2215991"/>
          </a:xfrm>
          <a:prstGeom prst="rect">
            <a:avLst/>
          </a:prstGeom>
          <a:noFill/>
        </p:spPr>
        <p:txBody>
          <a:bodyPr wrap="square" rtlCol="0">
            <a:spAutoFit/>
          </a:bodyPr>
          <a:lstStyle/>
          <a:p>
            <a:r>
              <a:rPr lang="en-US" sz="13800" dirty="0">
                <a:solidFill>
                  <a:schemeClr val="bg1"/>
                </a:solidFill>
                <a:latin typeface="Bahnschrift" panose="020B0502040204020203" pitchFamily="34" charset="0"/>
              </a:rPr>
              <a:t>G</a:t>
            </a:r>
            <a:r>
              <a:rPr lang="en-US" sz="8800" dirty="0">
                <a:solidFill>
                  <a:schemeClr val="bg1"/>
                </a:solidFill>
                <a:latin typeface="Bahnschrift" panose="020B0502040204020203" pitchFamily="34" charset="0"/>
              </a:rPr>
              <a:t>o</a:t>
            </a:r>
            <a:endParaRPr lang="en-US" sz="8000"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47805E39-05F7-47AB-8A70-DDD09571EAC2}"/>
              </a:ext>
            </a:extLst>
          </p:cNvPr>
          <p:cNvSpPr txBox="1"/>
          <p:nvPr/>
        </p:nvSpPr>
        <p:spPr>
          <a:xfrm>
            <a:off x="7162800" y="1155700"/>
            <a:ext cx="4279900" cy="584775"/>
          </a:xfrm>
          <a:prstGeom prst="rect">
            <a:avLst/>
          </a:prstGeom>
          <a:noFill/>
        </p:spPr>
        <p:txBody>
          <a:bodyPr wrap="square" rtlCol="0">
            <a:spAutoFit/>
          </a:bodyPr>
          <a:lstStyle/>
          <a:p>
            <a:r>
              <a:rPr lang="en-US" sz="3200" dirty="0"/>
              <a:t>Car Rental Management </a:t>
            </a:r>
          </a:p>
        </p:txBody>
      </p:sp>
      <p:sp>
        <p:nvSpPr>
          <p:cNvPr id="8" name="TextBox 7">
            <a:extLst>
              <a:ext uri="{FF2B5EF4-FFF2-40B4-BE49-F238E27FC236}">
                <a16:creationId xmlns:a16="http://schemas.microsoft.com/office/drawing/2014/main" id="{05DD5740-CD55-49EB-B479-7E4EC071AD46}"/>
              </a:ext>
            </a:extLst>
          </p:cNvPr>
          <p:cNvSpPr txBox="1"/>
          <p:nvPr/>
        </p:nvSpPr>
        <p:spPr>
          <a:xfrm>
            <a:off x="7162800" y="2613392"/>
            <a:ext cx="4692650" cy="1631216"/>
          </a:xfrm>
          <a:prstGeom prst="rect">
            <a:avLst/>
          </a:prstGeom>
          <a:noFill/>
        </p:spPr>
        <p:txBody>
          <a:bodyPr wrap="square" rtlCol="0">
            <a:spAutoFit/>
          </a:bodyPr>
          <a:lstStyle/>
          <a:p>
            <a:r>
              <a:rPr lang="en-US" sz="2000" dirty="0"/>
              <a:t>Rachana </a:t>
            </a:r>
            <a:r>
              <a:rPr lang="en-US" sz="2000" dirty="0" err="1"/>
              <a:t>Goli</a:t>
            </a:r>
            <a:r>
              <a:rPr lang="en-US" sz="2000" dirty="0"/>
              <a:t> (801273486) </a:t>
            </a:r>
          </a:p>
          <a:p>
            <a:r>
              <a:rPr lang="en-US" sz="2000" dirty="0"/>
              <a:t>Shravan Naidu </a:t>
            </a:r>
            <a:r>
              <a:rPr lang="en-US" sz="2000" dirty="0" err="1"/>
              <a:t>Gollu</a:t>
            </a:r>
            <a:r>
              <a:rPr lang="en-US" sz="2000" dirty="0"/>
              <a:t> (801318790) </a:t>
            </a:r>
          </a:p>
          <a:p>
            <a:r>
              <a:rPr lang="en-US" sz="2000" dirty="0"/>
              <a:t>Sai Rithwik Reddy Bolla (801275495) </a:t>
            </a:r>
          </a:p>
          <a:p>
            <a:r>
              <a:rPr lang="en-US" sz="2000" dirty="0"/>
              <a:t>Sai Anish Chowdary </a:t>
            </a:r>
            <a:r>
              <a:rPr lang="en-US" sz="2000" dirty="0" err="1"/>
              <a:t>Bezawada</a:t>
            </a:r>
            <a:r>
              <a:rPr lang="en-US" sz="2000" dirty="0"/>
              <a:t> (801312402) </a:t>
            </a:r>
            <a:r>
              <a:rPr lang="en-US" sz="2000" dirty="0" err="1"/>
              <a:t>Konuganti</a:t>
            </a:r>
            <a:r>
              <a:rPr lang="en-US" sz="2000" dirty="0"/>
              <a:t> Vamshi Reddy (801306984)</a:t>
            </a:r>
          </a:p>
        </p:txBody>
      </p:sp>
    </p:spTree>
    <p:extLst>
      <p:ext uri="{BB962C8B-B14F-4D97-AF65-F5344CB8AC3E}">
        <p14:creationId xmlns:p14="http://schemas.microsoft.com/office/powerpoint/2010/main" val="153198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9731D-DCC6-46C5-996D-0F48E97FD94C}"/>
              </a:ext>
            </a:extLst>
          </p:cNvPr>
          <p:cNvPicPr>
            <a:picLocks noChangeAspect="1"/>
          </p:cNvPicPr>
          <p:nvPr/>
        </p:nvPicPr>
        <p:blipFill>
          <a:blip r:embed="rId2"/>
          <a:stretch>
            <a:fillRect/>
          </a:stretch>
        </p:blipFill>
        <p:spPr>
          <a:xfrm>
            <a:off x="2141621" y="957513"/>
            <a:ext cx="7908758" cy="4942974"/>
          </a:xfrm>
          <a:prstGeom prst="rect">
            <a:avLst/>
          </a:prstGeom>
        </p:spPr>
      </p:pic>
      <p:sp>
        <p:nvSpPr>
          <p:cNvPr id="4" name="TextBox 3">
            <a:extLst>
              <a:ext uri="{FF2B5EF4-FFF2-40B4-BE49-F238E27FC236}">
                <a16:creationId xmlns:a16="http://schemas.microsoft.com/office/drawing/2014/main" id="{231E970F-F0F7-46F2-BA2A-30F158374F63}"/>
              </a:ext>
            </a:extLst>
          </p:cNvPr>
          <p:cNvSpPr txBox="1"/>
          <p:nvPr/>
        </p:nvSpPr>
        <p:spPr>
          <a:xfrm>
            <a:off x="712270" y="301996"/>
            <a:ext cx="2406315" cy="461665"/>
          </a:xfrm>
          <a:prstGeom prst="rect">
            <a:avLst/>
          </a:prstGeom>
          <a:noFill/>
        </p:spPr>
        <p:txBody>
          <a:bodyPr wrap="square" rtlCol="0">
            <a:spAutoFit/>
          </a:bodyPr>
          <a:lstStyle/>
          <a:p>
            <a:r>
              <a:rPr lang="en-US" sz="2400" dirty="0"/>
              <a:t>Code Overview</a:t>
            </a:r>
          </a:p>
        </p:txBody>
      </p:sp>
    </p:spTree>
    <p:extLst>
      <p:ext uri="{BB962C8B-B14F-4D97-AF65-F5344CB8AC3E}">
        <p14:creationId xmlns:p14="http://schemas.microsoft.com/office/powerpoint/2010/main" val="216618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341DF4-3370-4A27-8B5E-8739A7116979}"/>
              </a:ext>
            </a:extLst>
          </p:cNvPr>
          <p:cNvPicPr>
            <a:picLocks noChangeAspect="1"/>
          </p:cNvPicPr>
          <p:nvPr/>
        </p:nvPicPr>
        <p:blipFill>
          <a:blip r:embed="rId2"/>
          <a:stretch>
            <a:fillRect/>
          </a:stretch>
        </p:blipFill>
        <p:spPr>
          <a:xfrm>
            <a:off x="1515979" y="693019"/>
            <a:ext cx="9160042" cy="5725026"/>
          </a:xfrm>
          <a:prstGeom prst="rect">
            <a:avLst/>
          </a:prstGeom>
        </p:spPr>
      </p:pic>
      <p:sp>
        <p:nvSpPr>
          <p:cNvPr id="4" name="TextBox 3">
            <a:extLst>
              <a:ext uri="{FF2B5EF4-FFF2-40B4-BE49-F238E27FC236}">
                <a16:creationId xmlns:a16="http://schemas.microsoft.com/office/drawing/2014/main" id="{0EF31C7E-DDD1-4A60-988F-7888A997A81C}"/>
              </a:ext>
            </a:extLst>
          </p:cNvPr>
          <p:cNvSpPr txBox="1"/>
          <p:nvPr/>
        </p:nvSpPr>
        <p:spPr>
          <a:xfrm>
            <a:off x="712270" y="301996"/>
            <a:ext cx="2406315" cy="461665"/>
          </a:xfrm>
          <a:prstGeom prst="rect">
            <a:avLst/>
          </a:prstGeom>
          <a:noFill/>
        </p:spPr>
        <p:txBody>
          <a:bodyPr wrap="square" rtlCol="0">
            <a:spAutoFit/>
          </a:bodyPr>
          <a:lstStyle/>
          <a:p>
            <a:r>
              <a:rPr lang="en-US" sz="2400" dirty="0"/>
              <a:t>Demo</a:t>
            </a:r>
          </a:p>
        </p:txBody>
      </p:sp>
    </p:spTree>
    <p:extLst>
      <p:ext uri="{BB962C8B-B14F-4D97-AF65-F5344CB8AC3E}">
        <p14:creationId xmlns:p14="http://schemas.microsoft.com/office/powerpoint/2010/main" val="287390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F8958-3202-47BF-9160-9FE5CFCB721D}"/>
              </a:ext>
            </a:extLst>
          </p:cNvPr>
          <p:cNvSpPr txBox="1"/>
          <p:nvPr/>
        </p:nvSpPr>
        <p:spPr>
          <a:xfrm>
            <a:off x="1665171" y="1601406"/>
            <a:ext cx="2406315" cy="461665"/>
          </a:xfrm>
          <a:prstGeom prst="rect">
            <a:avLst/>
          </a:prstGeom>
          <a:noFill/>
        </p:spPr>
        <p:txBody>
          <a:bodyPr wrap="square" rtlCol="0">
            <a:spAutoFit/>
          </a:bodyPr>
          <a:lstStyle/>
          <a:p>
            <a:r>
              <a:rPr lang="en-US" sz="2400" dirty="0"/>
              <a:t>Future Scope</a:t>
            </a:r>
          </a:p>
        </p:txBody>
      </p:sp>
      <p:sp>
        <p:nvSpPr>
          <p:cNvPr id="4" name="TextBox 3">
            <a:extLst>
              <a:ext uri="{FF2B5EF4-FFF2-40B4-BE49-F238E27FC236}">
                <a16:creationId xmlns:a16="http://schemas.microsoft.com/office/drawing/2014/main" id="{F4EF527F-BCC8-418E-A459-6C9F0D7231E3}"/>
              </a:ext>
            </a:extLst>
          </p:cNvPr>
          <p:cNvSpPr txBox="1"/>
          <p:nvPr/>
        </p:nvSpPr>
        <p:spPr>
          <a:xfrm>
            <a:off x="1952324" y="2321700"/>
            <a:ext cx="8287352" cy="2031325"/>
          </a:xfrm>
          <a:prstGeom prst="rect">
            <a:avLst/>
          </a:prstGeom>
          <a:noFill/>
        </p:spPr>
        <p:txBody>
          <a:bodyPr wrap="square" rtlCol="0">
            <a:spAutoFit/>
          </a:bodyPr>
          <a:lstStyle/>
          <a:p>
            <a:pPr algn="just"/>
            <a:r>
              <a:rPr lang="en-US" dirty="0"/>
              <a:t>In the world where everything comes at a single click we try to give the users the same level of comfort by delivering the vehicles to their own place reducing them with the burden of picking up the vehicle.</a:t>
            </a:r>
          </a:p>
          <a:p>
            <a:pPr algn="just"/>
            <a:r>
              <a:rPr lang="en-US" dirty="0"/>
              <a:t>Also we try to provide better services, use new automated techniques, and offers to get more reservations. </a:t>
            </a:r>
          </a:p>
          <a:p>
            <a:pPr algn="just"/>
            <a:r>
              <a:rPr lang="en-US" dirty="0"/>
              <a:t>Minimize the task for the management and can concentrate on developing business plans and new strategies for the development of the application.</a:t>
            </a:r>
          </a:p>
        </p:txBody>
      </p:sp>
    </p:spTree>
    <p:extLst>
      <p:ext uri="{BB962C8B-B14F-4D97-AF65-F5344CB8AC3E}">
        <p14:creationId xmlns:p14="http://schemas.microsoft.com/office/powerpoint/2010/main" val="58404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3B547-FBA2-4520-99A6-39F0F4960A04}"/>
              </a:ext>
            </a:extLst>
          </p:cNvPr>
          <p:cNvSpPr txBox="1"/>
          <p:nvPr/>
        </p:nvSpPr>
        <p:spPr>
          <a:xfrm>
            <a:off x="1441283" y="3742204"/>
            <a:ext cx="9309434" cy="1938992"/>
          </a:xfrm>
          <a:prstGeom prst="rect">
            <a:avLst/>
          </a:prstGeom>
          <a:noFill/>
        </p:spPr>
        <p:txBody>
          <a:bodyPr wrap="square" rtlCol="0">
            <a:spAutoFit/>
          </a:bodyPr>
          <a:lstStyle/>
          <a:p>
            <a:r>
              <a:rPr lang="en-US" sz="2400" dirty="0"/>
              <a:t>Goal</a:t>
            </a:r>
          </a:p>
          <a:p>
            <a:endParaRPr lang="en-US" sz="2400" dirty="0"/>
          </a:p>
          <a:p>
            <a:r>
              <a:rPr lang="en-US" sz="2400" dirty="0"/>
              <a:t>To develop a web application which helps the user to login to the system and gives the user an option to book/ rent a car based on the availability and choice of the car which they choose to use.</a:t>
            </a:r>
          </a:p>
        </p:txBody>
      </p:sp>
      <p:sp>
        <p:nvSpPr>
          <p:cNvPr id="3" name="Rectangle 2">
            <a:extLst>
              <a:ext uri="{FF2B5EF4-FFF2-40B4-BE49-F238E27FC236}">
                <a16:creationId xmlns:a16="http://schemas.microsoft.com/office/drawing/2014/main" id="{8493CC11-37AA-4C8A-A337-26E7960CD470}"/>
              </a:ext>
            </a:extLst>
          </p:cNvPr>
          <p:cNvSpPr/>
          <p:nvPr/>
        </p:nvSpPr>
        <p:spPr>
          <a:xfrm>
            <a:off x="1441283" y="1176804"/>
            <a:ext cx="9309433" cy="1938992"/>
          </a:xfrm>
          <a:prstGeom prst="rect">
            <a:avLst/>
          </a:prstGeom>
        </p:spPr>
        <p:txBody>
          <a:bodyPr wrap="square">
            <a:spAutoFit/>
          </a:bodyPr>
          <a:lstStyle/>
          <a:p>
            <a:r>
              <a:rPr lang="en-US" sz="2400" dirty="0"/>
              <a:t>Intro</a:t>
            </a:r>
          </a:p>
          <a:p>
            <a:endParaRPr lang="en-US" sz="2400" dirty="0"/>
          </a:p>
          <a:p>
            <a:r>
              <a:rPr lang="en-US" sz="2400" dirty="0"/>
              <a:t>A car rental management application is a website that rents automobiles on hourly, daily, weekly, or sometimes monthly based on the requirement of the customer/ the user. </a:t>
            </a:r>
          </a:p>
        </p:txBody>
      </p:sp>
    </p:spTree>
    <p:extLst>
      <p:ext uri="{BB962C8B-B14F-4D97-AF65-F5344CB8AC3E}">
        <p14:creationId xmlns:p14="http://schemas.microsoft.com/office/powerpoint/2010/main" val="407848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7F8CC-62F6-4CC7-ADA9-D39F829124B8}"/>
              </a:ext>
            </a:extLst>
          </p:cNvPr>
          <p:cNvSpPr txBox="1"/>
          <p:nvPr/>
        </p:nvSpPr>
        <p:spPr>
          <a:xfrm>
            <a:off x="531844" y="274863"/>
            <a:ext cx="2605639" cy="369332"/>
          </a:xfrm>
          <a:prstGeom prst="rect">
            <a:avLst/>
          </a:prstGeom>
          <a:noFill/>
        </p:spPr>
        <p:txBody>
          <a:bodyPr wrap="square" rtlCol="0">
            <a:spAutoFit/>
          </a:bodyPr>
          <a:lstStyle/>
          <a:p>
            <a:r>
              <a:rPr lang="en-US" dirty="0">
                <a:solidFill>
                  <a:srgbClr val="255286"/>
                </a:solidFill>
                <a:latin typeface="Arial" panose="020B0604020202020204" pitchFamily="34" charset="0"/>
                <a:cs typeface="Arial" panose="020B0604020202020204" pitchFamily="34" charset="0"/>
              </a:rPr>
              <a:t>Technologies</a:t>
            </a:r>
            <a:endParaRPr lang="en-IN" dirty="0">
              <a:solidFill>
                <a:srgbClr val="255286"/>
              </a:solidFill>
              <a:latin typeface="Arial" panose="020B0604020202020204" pitchFamily="34" charset="0"/>
              <a:cs typeface="Arial" panose="020B0604020202020204" pitchFamily="34" charset="0"/>
            </a:endParaRPr>
          </a:p>
        </p:txBody>
      </p:sp>
      <p:sp>
        <p:nvSpPr>
          <p:cNvPr id="26" name="Arrow: Pentagon 25">
            <a:extLst>
              <a:ext uri="{FF2B5EF4-FFF2-40B4-BE49-F238E27FC236}">
                <a16:creationId xmlns:a16="http://schemas.microsoft.com/office/drawing/2014/main" id="{E7476DC5-DD32-4AFF-9961-E84AF0CC2F55}"/>
              </a:ext>
            </a:extLst>
          </p:cNvPr>
          <p:cNvSpPr/>
          <p:nvPr/>
        </p:nvSpPr>
        <p:spPr>
          <a:xfrm>
            <a:off x="2399143" y="761135"/>
            <a:ext cx="6182882" cy="986321"/>
          </a:xfrm>
          <a:prstGeom prst="homePlate">
            <a:avLst/>
          </a:prstGeom>
          <a:gradFill>
            <a:gsLst>
              <a:gs pos="0">
                <a:schemeClr val="bg2">
                  <a:lumMod val="90000"/>
                </a:schemeClr>
              </a:gs>
              <a:gs pos="50000">
                <a:srgbClr val="FFFFFF"/>
              </a:gs>
              <a:gs pos="100000">
                <a:schemeClr val="bg2">
                  <a:lumMod val="90000"/>
                </a:schemeClr>
              </a:gs>
            </a:gsLst>
            <a:lin ang="16200000" scaled="1"/>
          </a:gradFill>
          <a:ln>
            <a:noFill/>
          </a:ln>
          <a:effectLst>
            <a:innerShdw blurRad="63500" dist="50800" dir="10800000">
              <a:schemeClr val="tx1">
                <a:alpha val="2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0515AB09-11B8-4D68-838F-1297327959FD}"/>
              </a:ext>
            </a:extLst>
          </p:cNvPr>
          <p:cNvCxnSpPr>
            <a:cxnSpLocks/>
          </p:cNvCxnSpPr>
          <p:nvPr/>
        </p:nvCxnSpPr>
        <p:spPr>
          <a:xfrm>
            <a:off x="2399769" y="601876"/>
            <a:ext cx="0" cy="1308033"/>
          </a:xfrm>
          <a:prstGeom prst="line">
            <a:avLst/>
          </a:prstGeom>
          <a:ln>
            <a:gradFill flip="none" rotWithShape="1">
              <a:gsLst>
                <a:gs pos="0">
                  <a:schemeClr val="tx1">
                    <a:lumMod val="85000"/>
                    <a:lumOff val="15000"/>
                  </a:schemeClr>
                </a:gs>
                <a:gs pos="53000">
                  <a:srgbClr val="ABB0B3"/>
                </a:gs>
                <a:gs pos="100000">
                  <a:schemeClr val="accent3">
                    <a:lumMod val="100000"/>
                  </a:schemeClr>
                </a:gs>
              </a:gsLst>
              <a:path path="circle">
                <a:fillToRect l="50000" t="-80000" r="50000" b="180000"/>
              </a:path>
              <a:tileRect/>
            </a:gradFill>
          </a:ln>
          <a:effectLst>
            <a:glow rad="38100">
              <a:schemeClr val="accent3">
                <a:satMod val="175000"/>
                <a:alpha val="40000"/>
              </a:schemeClr>
            </a:glow>
            <a:innerShdw blurRad="38100" dist="50800" dir="10800000">
              <a:srgbClr val="B2B2B2">
                <a:alpha val="24000"/>
              </a:srgbClr>
            </a:innerShdw>
          </a:effectLst>
        </p:spPr>
        <p:style>
          <a:lnRef idx="1">
            <a:schemeClr val="accent3"/>
          </a:lnRef>
          <a:fillRef idx="0">
            <a:schemeClr val="accent3"/>
          </a:fillRef>
          <a:effectRef idx="0">
            <a:schemeClr val="accent3"/>
          </a:effectRef>
          <a:fontRef idx="minor">
            <a:schemeClr val="tx1"/>
          </a:fontRef>
        </p:style>
      </p:cxnSp>
      <p:sp>
        <p:nvSpPr>
          <p:cNvPr id="28" name="Isosceles Triangle 27">
            <a:extLst>
              <a:ext uri="{FF2B5EF4-FFF2-40B4-BE49-F238E27FC236}">
                <a16:creationId xmlns:a16="http://schemas.microsoft.com/office/drawing/2014/main" id="{CDC76E90-6773-4E97-98CD-4752C119B892}"/>
              </a:ext>
            </a:extLst>
          </p:cNvPr>
          <p:cNvSpPr/>
          <p:nvPr/>
        </p:nvSpPr>
        <p:spPr>
          <a:xfrm>
            <a:off x="3971377" y="606252"/>
            <a:ext cx="183356" cy="160622"/>
          </a:xfrm>
          <a:prstGeom prst="triangle">
            <a:avLst>
              <a:gd name="adj" fmla="val 83433"/>
            </a:avLst>
          </a:prstGeom>
          <a:solidFill>
            <a:srgbClr val="63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Isosceles Triangle 28">
            <a:extLst>
              <a:ext uri="{FF2B5EF4-FFF2-40B4-BE49-F238E27FC236}">
                <a16:creationId xmlns:a16="http://schemas.microsoft.com/office/drawing/2014/main" id="{78D4379D-5D05-454F-B720-CA232279B847}"/>
              </a:ext>
            </a:extLst>
          </p:cNvPr>
          <p:cNvSpPr/>
          <p:nvPr/>
        </p:nvSpPr>
        <p:spPr>
          <a:xfrm rot="10800000">
            <a:off x="2452147" y="1751200"/>
            <a:ext cx="186426" cy="170127"/>
          </a:xfrm>
          <a:prstGeom prst="triangle">
            <a:avLst>
              <a:gd name="adj" fmla="val 81750"/>
            </a:avLst>
          </a:prstGeom>
          <a:solidFill>
            <a:srgbClr val="681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Parallelogram 29">
            <a:extLst>
              <a:ext uri="{FF2B5EF4-FFF2-40B4-BE49-F238E27FC236}">
                <a16:creationId xmlns:a16="http://schemas.microsoft.com/office/drawing/2014/main" id="{BFE27E6C-505D-4F5F-89D1-068488B537B2}"/>
              </a:ext>
            </a:extLst>
          </p:cNvPr>
          <p:cNvSpPr/>
          <p:nvPr/>
        </p:nvSpPr>
        <p:spPr>
          <a:xfrm>
            <a:off x="2560089" y="697895"/>
            <a:ext cx="1502090" cy="1129672"/>
          </a:xfrm>
          <a:prstGeom prst="parallelogram">
            <a:avLst/>
          </a:prstGeom>
          <a:solidFill>
            <a:srgbClr val="B33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Parallelogram 30">
            <a:extLst>
              <a:ext uri="{FF2B5EF4-FFF2-40B4-BE49-F238E27FC236}">
                <a16:creationId xmlns:a16="http://schemas.microsoft.com/office/drawing/2014/main" id="{3490A0C3-4553-42F2-A525-AEC23678D4C0}"/>
              </a:ext>
            </a:extLst>
          </p:cNvPr>
          <p:cNvSpPr/>
          <p:nvPr/>
        </p:nvSpPr>
        <p:spPr>
          <a:xfrm>
            <a:off x="2835253" y="610628"/>
            <a:ext cx="1294052" cy="85921"/>
          </a:xfrm>
          <a:prstGeom prst="parallelogram">
            <a:avLst>
              <a:gd name="adj" fmla="val 82883"/>
            </a:avLst>
          </a:prstGeom>
          <a:solidFill>
            <a:srgbClr val="CA6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Parallelogram 31">
            <a:extLst>
              <a:ext uri="{FF2B5EF4-FFF2-40B4-BE49-F238E27FC236}">
                <a16:creationId xmlns:a16="http://schemas.microsoft.com/office/drawing/2014/main" id="{408555D2-AD50-4C16-BE12-FF3A3F129A36}"/>
              </a:ext>
            </a:extLst>
          </p:cNvPr>
          <p:cNvSpPr/>
          <p:nvPr/>
        </p:nvSpPr>
        <p:spPr>
          <a:xfrm rot="10800000">
            <a:off x="2486722" y="1824028"/>
            <a:ext cx="1294052" cy="95632"/>
          </a:xfrm>
          <a:prstGeom prst="parallelogram">
            <a:avLst>
              <a:gd name="adj" fmla="val 82883"/>
            </a:avLst>
          </a:prstGeom>
          <a:solidFill>
            <a:srgbClr val="741D4D"/>
          </a:solidFill>
          <a:ln>
            <a:noFill/>
          </a:ln>
          <a:effectLst>
            <a:outerShdw blurRad="50800" dist="38100" dir="5400000" algn="t" rotWithShape="0">
              <a:srgbClr val="8F959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id="{6E43972F-0601-444B-A114-50BF7B7435DA}"/>
              </a:ext>
            </a:extLst>
          </p:cNvPr>
          <p:cNvSpPr txBox="1"/>
          <p:nvPr/>
        </p:nvSpPr>
        <p:spPr>
          <a:xfrm>
            <a:off x="4061813" y="1023463"/>
            <a:ext cx="3333792"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Angular is used for the development of user interface which is the frontend of the project</a:t>
            </a:r>
            <a:endParaRPr lang="en-IN" sz="12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203738FB-9B1A-45DA-9727-713E097F5408}"/>
              </a:ext>
            </a:extLst>
          </p:cNvPr>
          <p:cNvSpPr txBox="1"/>
          <p:nvPr/>
        </p:nvSpPr>
        <p:spPr>
          <a:xfrm>
            <a:off x="2825877" y="1124232"/>
            <a:ext cx="970514" cy="276999"/>
          </a:xfrm>
          <a:prstGeom prst="rect">
            <a:avLst/>
          </a:prstGeom>
          <a:noFill/>
        </p:spPr>
        <p:txBody>
          <a:bodyPr wrap="square" rtlCol="0">
            <a:spAutoFit/>
          </a:bodyPr>
          <a:lstStyle/>
          <a:p>
            <a:pPr algn="ctr"/>
            <a:r>
              <a:rPr lang="en-US" sz="1200" b="1" dirty="0">
                <a:solidFill>
                  <a:schemeClr val="bg1"/>
                </a:solidFill>
                <a:cs typeface="Arial" panose="020B0604020202020204" pitchFamily="34" charset="0"/>
              </a:rPr>
              <a:t>Angular</a:t>
            </a:r>
            <a:endParaRPr lang="en-IN" sz="2800" b="1" dirty="0">
              <a:solidFill>
                <a:schemeClr val="bg1"/>
              </a:solidFill>
              <a:cs typeface="Arial" panose="020B0604020202020204" pitchFamily="34" charset="0"/>
            </a:endParaRPr>
          </a:p>
        </p:txBody>
      </p:sp>
      <p:sp>
        <p:nvSpPr>
          <p:cNvPr id="37" name="Arrow: Pentagon 36">
            <a:extLst>
              <a:ext uri="{FF2B5EF4-FFF2-40B4-BE49-F238E27FC236}">
                <a16:creationId xmlns:a16="http://schemas.microsoft.com/office/drawing/2014/main" id="{B5360733-603C-4547-BB88-564A959AFDF0}"/>
              </a:ext>
            </a:extLst>
          </p:cNvPr>
          <p:cNvSpPr/>
          <p:nvPr/>
        </p:nvSpPr>
        <p:spPr>
          <a:xfrm>
            <a:off x="2399143" y="2237876"/>
            <a:ext cx="6182882" cy="986321"/>
          </a:xfrm>
          <a:prstGeom prst="homePlate">
            <a:avLst/>
          </a:prstGeom>
          <a:gradFill>
            <a:gsLst>
              <a:gs pos="0">
                <a:schemeClr val="bg2">
                  <a:lumMod val="90000"/>
                </a:schemeClr>
              </a:gs>
              <a:gs pos="50000">
                <a:srgbClr val="FFFFFF"/>
              </a:gs>
              <a:gs pos="100000">
                <a:schemeClr val="bg2">
                  <a:lumMod val="90000"/>
                </a:schemeClr>
              </a:gs>
            </a:gsLst>
            <a:lin ang="16200000" scaled="1"/>
          </a:gradFill>
          <a:ln>
            <a:noFill/>
          </a:ln>
          <a:effectLst>
            <a:innerShdw blurRad="63500" dist="50800" dir="10800000">
              <a:schemeClr val="tx1">
                <a:alpha val="2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8" name="Straight Connector 37">
            <a:extLst>
              <a:ext uri="{FF2B5EF4-FFF2-40B4-BE49-F238E27FC236}">
                <a16:creationId xmlns:a16="http://schemas.microsoft.com/office/drawing/2014/main" id="{A1EBBEBA-145A-4F3D-B09D-3FEADB625490}"/>
              </a:ext>
            </a:extLst>
          </p:cNvPr>
          <p:cNvCxnSpPr>
            <a:cxnSpLocks/>
          </p:cNvCxnSpPr>
          <p:nvPr/>
        </p:nvCxnSpPr>
        <p:spPr>
          <a:xfrm>
            <a:off x="2399769" y="2078617"/>
            <a:ext cx="0" cy="1308033"/>
          </a:xfrm>
          <a:prstGeom prst="line">
            <a:avLst/>
          </a:prstGeom>
          <a:ln>
            <a:gradFill flip="none" rotWithShape="1">
              <a:gsLst>
                <a:gs pos="0">
                  <a:schemeClr val="tx1">
                    <a:lumMod val="85000"/>
                    <a:lumOff val="15000"/>
                  </a:schemeClr>
                </a:gs>
                <a:gs pos="53000">
                  <a:srgbClr val="ABB0B3"/>
                </a:gs>
                <a:gs pos="100000">
                  <a:schemeClr val="accent3">
                    <a:lumMod val="100000"/>
                  </a:schemeClr>
                </a:gs>
              </a:gsLst>
              <a:path path="circle">
                <a:fillToRect l="50000" t="-80000" r="50000" b="180000"/>
              </a:path>
              <a:tileRect/>
            </a:gradFill>
          </a:ln>
          <a:effectLst>
            <a:glow rad="38100">
              <a:schemeClr val="accent3">
                <a:satMod val="175000"/>
                <a:alpha val="40000"/>
              </a:schemeClr>
            </a:glow>
            <a:outerShdw blurRad="50800" dist="38100" dir="18900000" algn="bl" rotWithShape="0">
              <a:srgbClr val="B2B2B2">
                <a:alpha val="40000"/>
              </a:srgbClr>
            </a:outerShdw>
          </a:effectLst>
        </p:spPr>
        <p:style>
          <a:lnRef idx="1">
            <a:schemeClr val="accent3"/>
          </a:lnRef>
          <a:fillRef idx="0">
            <a:schemeClr val="accent3"/>
          </a:fillRef>
          <a:effectRef idx="0">
            <a:schemeClr val="accent3"/>
          </a:effectRef>
          <a:fontRef idx="minor">
            <a:schemeClr val="tx1"/>
          </a:fontRef>
        </p:style>
      </p:cxnSp>
      <p:sp>
        <p:nvSpPr>
          <p:cNvPr id="39" name="Isosceles Triangle 38">
            <a:extLst>
              <a:ext uri="{FF2B5EF4-FFF2-40B4-BE49-F238E27FC236}">
                <a16:creationId xmlns:a16="http://schemas.microsoft.com/office/drawing/2014/main" id="{39544D5F-A7D8-4CBF-A286-924398395AF3}"/>
              </a:ext>
            </a:extLst>
          </p:cNvPr>
          <p:cNvSpPr/>
          <p:nvPr/>
        </p:nvSpPr>
        <p:spPr>
          <a:xfrm>
            <a:off x="3967001" y="2078617"/>
            <a:ext cx="183356" cy="160622"/>
          </a:xfrm>
          <a:prstGeom prst="triangle">
            <a:avLst>
              <a:gd name="adj" fmla="val 83434"/>
            </a:avLst>
          </a:prstGeom>
          <a:solidFill>
            <a:srgbClr val="0F5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84F78621-DCA4-400A-A530-6E3DE98AD9B3}"/>
              </a:ext>
            </a:extLst>
          </p:cNvPr>
          <p:cNvSpPr/>
          <p:nvPr/>
        </p:nvSpPr>
        <p:spPr>
          <a:xfrm rot="10800000">
            <a:off x="2452147" y="3227941"/>
            <a:ext cx="186426" cy="170127"/>
          </a:xfrm>
          <a:prstGeom prst="triangle">
            <a:avLst>
              <a:gd name="adj" fmla="val 81750"/>
            </a:avLst>
          </a:prstGeom>
          <a:solidFill>
            <a:srgbClr val="072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Parallelogram 40">
            <a:extLst>
              <a:ext uri="{FF2B5EF4-FFF2-40B4-BE49-F238E27FC236}">
                <a16:creationId xmlns:a16="http://schemas.microsoft.com/office/drawing/2014/main" id="{40CBFA35-18CE-49B5-9E1E-AA7AF5E96364}"/>
              </a:ext>
            </a:extLst>
          </p:cNvPr>
          <p:cNvSpPr/>
          <p:nvPr/>
        </p:nvSpPr>
        <p:spPr>
          <a:xfrm>
            <a:off x="2560089" y="2174636"/>
            <a:ext cx="1502090" cy="1129672"/>
          </a:xfrm>
          <a:prstGeom prst="parallelogram">
            <a:avLst/>
          </a:prstGeom>
          <a:solidFill>
            <a:srgbClr val="08A6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Parallelogram 41">
            <a:extLst>
              <a:ext uri="{FF2B5EF4-FFF2-40B4-BE49-F238E27FC236}">
                <a16:creationId xmlns:a16="http://schemas.microsoft.com/office/drawing/2014/main" id="{F5DE0C34-ED08-44AB-950C-CA6E2CE595A9}"/>
              </a:ext>
            </a:extLst>
          </p:cNvPr>
          <p:cNvSpPr/>
          <p:nvPr/>
        </p:nvSpPr>
        <p:spPr>
          <a:xfrm>
            <a:off x="2833618" y="2079382"/>
            <a:ext cx="1294052" cy="95632"/>
          </a:xfrm>
          <a:prstGeom prst="parallelogram">
            <a:avLst>
              <a:gd name="adj" fmla="val 82883"/>
            </a:avLst>
          </a:prstGeom>
          <a:solidFill>
            <a:srgbClr val="4AB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Parallelogram 42">
            <a:extLst>
              <a:ext uri="{FF2B5EF4-FFF2-40B4-BE49-F238E27FC236}">
                <a16:creationId xmlns:a16="http://schemas.microsoft.com/office/drawing/2014/main" id="{11AA8700-380A-4000-BF76-48ACF45C0CAF}"/>
              </a:ext>
            </a:extLst>
          </p:cNvPr>
          <p:cNvSpPr/>
          <p:nvPr/>
        </p:nvSpPr>
        <p:spPr>
          <a:xfrm rot="10800000">
            <a:off x="2485433" y="3293048"/>
            <a:ext cx="1294052" cy="95632"/>
          </a:xfrm>
          <a:prstGeom prst="parallelogram">
            <a:avLst>
              <a:gd name="adj" fmla="val 82883"/>
            </a:avLst>
          </a:prstGeom>
          <a:solidFill>
            <a:srgbClr val="0F5C62"/>
          </a:solidFill>
          <a:ln>
            <a:noFill/>
          </a:ln>
          <a:effectLst>
            <a:outerShdw blurRad="50800" dist="38100" dir="5400000" algn="t" rotWithShape="0">
              <a:srgbClr val="8F959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TextBox 44">
            <a:extLst>
              <a:ext uri="{FF2B5EF4-FFF2-40B4-BE49-F238E27FC236}">
                <a16:creationId xmlns:a16="http://schemas.microsoft.com/office/drawing/2014/main" id="{3115721E-5FC4-4E92-BCD7-FD4380F484A9}"/>
              </a:ext>
            </a:extLst>
          </p:cNvPr>
          <p:cNvSpPr txBox="1"/>
          <p:nvPr/>
        </p:nvSpPr>
        <p:spPr>
          <a:xfrm>
            <a:off x="4125209" y="2531663"/>
            <a:ext cx="3162177"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MongoDB is a flexible schema database used for storing the data in object formats.</a:t>
            </a:r>
            <a:endParaRPr lang="en-IN" sz="12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587E29-1E6B-4086-A958-16A08D9D2240}"/>
              </a:ext>
            </a:extLst>
          </p:cNvPr>
          <p:cNvSpPr txBox="1"/>
          <p:nvPr/>
        </p:nvSpPr>
        <p:spPr>
          <a:xfrm>
            <a:off x="2825877" y="2600973"/>
            <a:ext cx="970514" cy="276999"/>
          </a:xfrm>
          <a:prstGeom prst="rect">
            <a:avLst/>
          </a:prstGeom>
          <a:noFill/>
        </p:spPr>
        <p:txBody>
          <a:bodyPr wrap="square" rtlCol="0">
            <a:spAutoFit/>
          </a:bodyPr>
          <a:lstStyle/>
          <a:p>
            <a:pPr algn="ctr"/>
            <a:r>
              <a:rPr lang="en-US" sz="1200" b="1" dirty="0">
                <a:solidFill>
                  <a:schemeClr val="bg1"/>
                </a:solidFill>
                <a:latin typeface="+mj-lt"/>
                <a:cs typeface="Arial" panose="020B0604020202020204" pitchFamily="34" charset="0"/>
              </a:rPr>
              <a:t>MongoDB</a:t>
            </a:r>
            <a:endParaRPr lang="en-IN" sz="2800" b="1" dirty="0">
              <a:solidFill>
                <a:schemeClr val="bg1"/>
              </a:solidFill>
              <a:latin typeface="+mj-lt"/>
              <a:cs typeface="Arial" panose="020B0604020202020204" pitchFamily="34" charset="0"/>
            </a:endParaRPr>
          </a:p>
        </p:txBody>
      </p:sp>
      <p:sp>
        <p:nvSpPr>
          <p:cNvPr id="48" name="Arrow: Pentagon 47">
            <a:extLst>
              <a:ext uri="{FF2B5EF4-FFF2-40B4-BE49-F238E27FC236}">
                <a16:creationId xmlns:a16="http://schemas.microsoft.com/office/drawing/2014/main" id="{A94893E6-F2EC-40DE-B50B-CEBA6E545239}"/>
              </a:ext>
            </a:extLst>
          </p:cNvPr>
          <p:cNvSpPr/>
          <p:nvPr/>
        </p:nvSpPr>
        <p:spPr>
          <a:xfrm>
            <a:off x="2373995" y="3714617"/>
            <a:ext cx="6182882" cy="986321"/>
          </a:xfrm>
          <a:prstGeom prst="homePlate">
            <a:avLst/>
          </a:prstGeom>
          <a:gradFill>
            <a:gsLst>
              <a:gs pos="0">
                <a:schemeClr val="bg2">
                  <a:lumMod val="90000"/>
                </a:schemeClr>
              </a:gs>
              <a:gs pos="50000">
                <a:srgbClr val="FFFFFF"/>
              </a:gs>
              <a:gs pos="100000">
                <a:schemeClr val="bg2">
                  <a:lumMod val="90000"/>
                </a:schemeClr>
              </a:gs>
            </a:gsLst>
            <a:lin ang="16200000" scaled="1"/>
          </a:gradFill>
          <a:ln>
            <a:noFill/>
          </a:ln>
          <a:effectLst>
            <a:innerShdw blurRad="63500" dist="50800" dir="10800000">
              <a:schemeClr val="tx1">
                <a:alpha val="2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 name="Straight Connector 48">
            <a:extLst>
              <a:ext uri="{FF2B5EF4-FFF2-40B4-BE49-F238E27FC236}">
                <a16:creationId xmlns:a16="http://schemas.microsoft.com/office/drawing/2014/main" id="{0D7D6D82-43A3-46D3-AC0F-E621AACB5490}"/>
              </a:ext>
            </a:extLst>
          </p:cNvPr>
          <p:cNvCxnSpPr>
            <a:cxnSpLocks/>
          </p:cNvCxnSpPr>
          <p:nvPr/>
        </p:nvCxnSpPr>
        <p:spPr>
          <a:xfrm>
            <a:off x="2374621" y="3555359"/>
            <a:ext cx="0" cy="1308033"/>
          </a:xfrm>
          <a:prstGeom prst="line">
            <a:avLst/>
          </a:prstGeom>
          <a:ln>
            <a:gradFill flip="none" rotWithShape="1">
              <a:gsLst>
                <a:gs pos="0">
                  <a:schemeClr val="tx1">
                    <a:lumMod val="85000"/>
                    <a:lumOff val="15000"/>
                  </a:schemeClr>
                </a:gs>
                <a:gs pos="53000">
                  <a:srgbClr val="ABB0B3"/>
                </a:gs>
                <a:gs pos="100000">
                  <a:schemeClr val="accent3">
                    <a:lumMod val="100000"/>
                  </a:schemeClr>
                </a:gs>
              </a:gsLst>
              <a:path path="circle">
                <a:fillToRect l="50000" t="-80000" r="50000" b="180000"/>
              </a:path>
              <a:tileRect/>
            </a:gradFill>
          </a:ln>
          <a:effectLst>
            <a:glow rad="38100">
              <a:schemeClr val="accent3">
                <a:satMod val="175000"/>
                <a:alpha val="40000"/>
              </a:schemeClr>
            </a:glow>
            <a:outerShdw blurRad="50800" dist="38100" dir="18900000" algn="bl" rotWithShape="0">
              <a:srgbClr val="B2B2B2">
                <a:alpha val="40000"/>
              </a:srgbClr>
            </a:outerShdw>
          </a:effectLst>
        </p:spPr>
        <p:style>
          <a:lnRef idx="1">
            <a:schemeClr val="accent3"/>
          </a:lnRef>
          <a:fillRef idx="0">
            <a:schemeClr val="accent3"/>
          </a:fillRef>
          <a:effectRef idx="0">
            <a:schemeClr val="accent3"/>
          </a:effectRef>
          <a:fontRef idx="minor">
            <a:schemeClr val="tx1"/>
          </a:fontRef>
        </p:style>
      </p:cxnSp>
      <p:sp>
        <p:nvSpPr>
          <p:cNvPr id="50" name="Isosceles Triangle 49">
            <a:extLst>
              <a:ext uri="{FF2B5EF4-FFF2-40B4-BE49-F238E27FC236}">
                <a16:creationId xmlns:a16="http://schemas.microsoft.com/office/drawing/2014/main" id="{CF42AB7E-280A-424F-AFEF-FF3FDF4E8B23}"/>
              </a:ext>
            </a:extLst>
          </p:cNvPr>
          <p:cNvSpPr/>
          <p:nvPr/>
        </p:nvSpPr>
        <p:spPr>
          <a:xfrm>
            <a:off x="3941853" y="3555359"/>
            <a:ext cx="183356" cy="160622"/>
          </a:xfrm>
          <a:prstGeom prst="triangle">
            <a:avLst>
              <a:gd name="adj" fmla="val 83434"/>
            </a:avLst>
          </a:prstGeom>
          <a:solidFill>
            <a:srgbClr val="4E76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Isosceles Triangle 50">
            <a:extLst>
              <a:ext uri="{FF2B5EF4-FFF2-40B4-BE49-F238E27FC236}">
                <a16:creationId xmlns:a16="http://schemas.microsoft.com/office/drawing/2014/main" id="{4298DD7C-EE17-45CA-8488-71571F5C38D1}"/>
              </a:ext>
            </a:extLst>
          </p:cNvPr>
          <p:cNvSpPr/>
          <p:nvPr/>
        </p:nvSpPr>
        <p:spPr>
          <a:xfrm rot="10800000">
            <a:off x="2426999" y="4704682"/>
            <a:ext cx="186426" cy="170127"/>
          </a:xfrm>
          <a:prstGeom prst="triangle">
            <a:avLst>
              <a:gd name="adj" fmla="val 81750"/>
            </a:avLst>
          </a:prstGeom>
          <a:solidFill>
            <a:srgbClr val="4E76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Parallelogram 51">
            <a:extLst>
              <a:ext uri="{FF2B5EF4-FFF2-40B4-BE49-F238E27FC236}">
                <a16:creationId xmlns:a16="http://schemas.microsoft.com/office/drawing/2014/main" id="{155F575C-4EDF-463E-99B0-E39D744FE46B}"/>
              </a:ext>
            </a:extLst>
          </p:cNvPr>
          <p:cNvSpPr/>
          <p:nvPr/>
        </p:nvSpPr>
        <p:spPr>
          <a:xfrm>
            <a:off x="2534941" y="3651378"/>
            <a:ext cx="1502090" cy="1129672"/>
          </a:xfrm>
          <a:prstGeom prst="parallelogram">
            <a:avLst/>
          </a:prstGeom>
          <a:solidFill>
            <a:srgbClr val="86B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Parallelogram 52">
            <a:extLst>
              <a:ext uri="{FF2B5EF4-FFF2-40B4-BE49-F238E27FC236}">
                <a16:creationId xmlns:a16="http://schemas.microsoft.com/office/drawing/2014/main" id="{E0B38AD8-E71F-41C9-A737-2AFC70E5BEE5}"/>
              </a:ext>
            </a:extLst>
          </p:cNvPr>
          <p:cNvSpPr/>
          <p:nvPr/>
        </p:nvSpPr>
        <p:spPr>
          <a:xfrm>
            <a:off x="2808470" y="3556123"/>
            <a:ext cx="1294052" cy="95632"/>
          </a:xfrm>
          <a:prstGeom prst="parallelogram">
            <a:avLst>
              <a:gd name="adj" fmla="val 82883"/>
            </a:avLst>
          </a:prstGeom>
          <a:solidFill>
            <a:srgbClr val="9A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Parallelogram 53">
            <a:extLst>
              <a:ext uri="{FF2B5EF4-FFF2-40B4-BE49-F238E27FC236}">
                <a16:creationId xmlns:a16="http://schemas.microsoft.com/office/drawing/2014/main" id="{BA8162E6-4C13-4E2B-80E7-10CEF6CC8679}"/>
              </a:ext>
            </a:extLst>
          </p:cNvPr>
          <p:cNvSpPr/>
          <p:nvPr/>
        </p:nvSpPr>
        <p:spPr>
          <a:xfrm rot="10800000">
            <a:off x="2460285" y="4777511"/>
            <a:ext cx="1294052" cy="95632"/>
          </a:xfrm>
          <a:prstGeom prst="parallelogram">
            <a:avLst>
              <a:gd name="adj" fmla="val 82883"/>
            </a:avLst>
          </a:prstGeom>
          <a:solidFill>
            <a:srgbClr val="4E7675"/>
          </a:solidFill>
          <a:ln>
            <a:noFill/>
          </a:ln>
          <a:effectLst>
            <a:outerShdw blurRad="50800" dist="38100" dir="5400000" algn="t" rotWithShape="0">
              <a:srgbClr val="8F959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TextBox 57">
            <a:extLst>
              <a:ext uri="{FF2B5EF4-FFF2-40B4-BE49-F238E27FC236}">
                <a16:creationId xmlns:a16="http://schemas.microsoft.com/office/drawing/2014/main" id="{BFF7F7BD-DB32-454F-8C3F-DEAF45AEFAA0}"/>
              </a:ext>
            </a:extLst>
          </p:cNvPr>
          <p:cNvSpPr txBox="1"/>
          <p:nvPr/>
        </p:nvSpPr>
        <p:spPr>
          <a:xfrm>
            <a:off x="2762250" y="4077715"/>
            <a:ext cx="1035816" cy="276999"/>
          </a:xfrm>
          <a:prstGeom prst="rect">
            <a:avLst/>
          </a:prstGeom>
          <a:noFill/>
        </p:spPr>
        <p:txBody>
          <a:bodyPr wrap="square" rtlCol="0">
            <a:spAutoFit/>
          </a:bodyPr>
          <a:lstStyle/>
          <a:p>
            <a:pPr algn="ctr"/>
            <a:r>
              <a:rPr lang="en-US" sz="1200" b="1" dirty="0">
                <a:solidFill>
                  <a:schemeClr val="bg1"/>
                </a:solidFill>
                <a:latin typeface="+mj-lt"/>
                <a:cs typeface="Arial" panose="020B0604020202020204" pitchFamily="34" charset="0"/>
              </a:rPr>
              <a:t>Node JS</a:t>
            </a:r>
            <a:endParaRPr lang="en-IN" sz="2800" b="1" dirty="0">
              <a:solidFill>
                <a:schemeClr val="bg1"/>
              </a:solidFill>
              <a:latin typeface="+mj-lt"/>
              <a:cs typeface="Arial" panose="020B0604020202020204" pitchFamily="34" charset="0"/>
            </a:endParaRPr>
          </a:p>
        </p:txBody>
      </p:sp>
      <p:sp>
        <p:nvSpPr>
          <p:cNvPr id="59" name="Arrow: Pentagon 58">
            <a:extLst>
              <a:ext uri="{FF2B5EF4-FFF2-40B4-BE49-F238E27FC236}">
                <a16:creationId xmlns:a16="http://schemas.microsoft.com/office/drawing/2014/main" id="{50A59DF6-323C-4F6D-BC4C-CADC64E29B52}"/>
              </a:ext>
            </a:extLst>
          </p:cNvPr>
          <p:cNvSpPr/>
          <p:nvPr/>
        </p:nvSpPr>
        <p:spPr>
          <a:xfrm>
            <a:off x="2373995" y="5191360"/>
            <a:ext cx="6182882" cy="986321"/>
          </a:xfrm>
          <a:prstGeom prst="homePlate">
            <a:avLst/>
          </a:prstGeom>
          <a:gradFill>
            <a:gsLst>
              <a:gs pos="0">
                <a:schemeClr val="bg2">
                  <a:lumMod val="90000"/>
                </a:schemeClr>
              </a:gs>
              <a:gs pos="50000">
                <a:srgbClr val="FFFFFF"/>
              </a:gs>
              <a:gs pos="100000">
                <a:schemeClr val="bg2">
                  <a:lumMod val="90000"/>
                </a:schemeClr>
              </a:gs>
            </a:gsLst>
            <a:lin ang="16200000" scaled="1"/>
          </a:gradFill>
          <a:ln>
            <a:noFill/>
          </a:ln>
          <a:effectLst>
            <a:innerShdw blurRad="63500" dist="50800" dir="10800000">
              <a:prstClr val="black">
                <a:alpha val="2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0" name="Straight Connector 59">
            <a:extLst>
              <a:ext uri="{FF2B5EF4-FFF2-40B4-BE49-F238E27FC236}">
                <a16:creationId xmlns:a16="http://schemas.microsoft.com/office/drawing/2014/main" id="{37B98C94-8BEE-4F40-90E1-523D9805054E}"/>
              </a:ext>
            </a:extLst>
          </p:cNvPr>
          <p:cNvCxnSpPr>
            <a:cxnSpLocks/>
          </p:cNvCxnSpPr>
          <p:nvPr/>
        </p:nvCxnSpPr>
        <p:spPr>
          <a:xfrm>
            <a:off x="2374621" y="5032101"/>
            <a:ext cx="0" cy="1308033"/>
          </a:xfrm>
          <a:prstGeom prst="line">
            <a:avLst/>
          </a:prstGeom>
          <a:ln>
            <a:gradFill flip="none" rotWithShape="1">
              <a:gsLst>
                <a:gs pos="0">
                  <a:schemeClr val="tx1">
                    <a:lumMod val="85000"/>
                    <a:lumOff val="15000"/>
                  </a:schemeClr>
                </a:gs>
                <a:gs pos="53000">
                  <a:srgbClr val="ABB0B3"/>
                </a:gs>
                <a:gs pos="100000">
                  <a:schemeClr val="accent3">
                    <a:lumMod val="100000"/>
                  </a:schemeClr>
                </a:gs>
              </a:gsLst>
              <a:path path="circle">
                <a:fillToRect l="50000" t="-80000" r="50000" b="180000"/>
              </a:path>
              <a:tileRect/>
            </a:gradFill>
          </a:ln>
          <a:effectLst>
            <a:glow rad="38100">
              <a:schemeClr val="accent3">
                <a:satMod val="175000"/>
                <a:alpha val="40000"/>
              </a:schemeClr>
            </a:glow>
            <a:outerShdw blurRad="50800" dist="38100" dir="18900000" algn="bl" rotWithShape="0">
              <a:srgbClr val="B2B2B2">
                <a:alpha val="40000"/>
              </a:srgbClr>
            </a:outerShdw>
          </a:effectLst>
        </p:spPr>
        <p:style>
          <a:lnRef idx="1">
            <a:schemeClr val="accent3"/>
          </a:lnRef>
          <a:fillRef idx="0">
            <a:schemeClr val="accent3"/>
          </a:fillRef>
          <a:effectRef idx="0">
            <a:schemeClr val="accent3"/>
          </a:effectRef>
          <a:fontRef idx="minor">
            <a:schemeClr val="tx1"/>
          </a:fontRef>
        </p:style>
      </p:cxnSp>
      <p:sp>
        <p:nvSpPr>
          <p:cNvPr id="61" name="Isosceles Triangle 60">
            <a:extLst>
              <a:ext uri="{FF2B5EF4-FFF2-40B4-BE49-F238E27FC236}">
                <a16:creationId xmlns:a16="http://schemas.microsoft.com/office/drawing/2014/main" id="{74D48C29-7A18-4ED1-88C6-293BE298EFED}"/>
              </a:ext>
            </a:extLst>
          </p:cNvPr>
          <p:cNvSpPr/>
          <p:nvPr/>
        </p:nvSpPr>
        <p:spPr>
          <a:xfrm>
            <a:off x="3941853" y="5032101"/>
            <a:ext cx="183356" cy="160622"/>
          </a:xfrm>
          <a:prstGeom prst="triangle">
            <a:avLst>
              <a:gd name="adj" fmla="val 83434"/>
            </a:avLst>
          </a:prstGeom>
          <a:solidFill>
            <a:srgbClr val="1C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Isosceles Triangle 61">
            <a:extLst>
              <a:ext uri="{FF2B5EF4-FFF2-40B4-BE49-F238E27FC236}">
                <a16:creationId xmlns:a16="http://schemas.microsoft.com/office/drawing/2014/main" id="{FA8E20A4-69A8-4C54-A695-99980ECF3458}"/>
              </a:ext>
            </a:extLst>
          </p:cNvPr>
          <p:cNvSpPr/>
          <p:nvPr/>
        </p:nvSpPr>
        <p:spPr>
          <a:xfrm rot="10800000">
            <a:off x="2426999" y="6181425"/>
            <a:ext cx="186426" cy="170127"/>
          </a:xfrm>
          <a:prstGeom prst="triangle">
            <a:avLst>
              <a:gd name="adj" fmla="val 81750"/>
            </a:avLst>
          </a:prstGeom>
          <a:solidFill>
            <a:srgbClr val="1C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Parallelogram 62">
            <a:extLst>
              <a:ext uri="{FF2B5EF4-FFF2-40B4-BE49-F238E27FC236}">
                <a16:creationId xmlns:a16="http://schemas.microsoft.com/office/drawing/2014/main" id="{7940AA39-0F35-4790-B2F1-C884A807839C}"/>
              </a:ext>
            </a:extLst>
          </p:cNvPr>
          <p:cNvSpPr/>
          <p:nvPr/>
        </p:nvSpPr>
        <p:spPr>
          <a:xfrm>
            <a:off x="2534941" y="5128120"/>
            <a:ext cx="1502090" cy="1129672"/>
          </a:xfrm>
          <a:prstGeom prst="parallelogram">
            <a:avLst/>
          </a:prstGeom>
          <a:solidFill>
            <a:srgbClr val="2D4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Parallelogram 63">
            <a:extLst>
              <a:ext uri="{FF2B5EF4-FFF2-40B4-BE49-F238E27FC236}">
                <a16:creationId xmlns:a16="http://schemas.microsoft.com/office/drawing/2014/main" id="{59BA05B6-6E81-4BB2-B77B-305F7C4A8C13}"/>
              </a:ext>
            </a:extLst>
          </p:cNvPr>
          <p:cNvSpPr/>
          <p:nvPr/>
        </p:nvSpPr>
        <p:spPr>
          <a:xfrm>
            <a:off x="2808470" y="5032866"/>
            <a:ext cx="1294052" cy="95632"/>
          </a:xfrm>
          <a:prstGeom prst="parallelogram">
            <a:avLst>
              <a:gd name="adj" fmla="val 82883"/>
            </a:avLst>
          </a:prstGeom>
          <a:solidFill>
            <a:srgbClr val="617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Parallelogram 64">
            <a:extLst>
              <a:ext uri="{FF2B5EF4-FFF2-40B4-BE49-F238E27FC236}">
                <a16:creationId xmlns:a16="http://schemas.microsoft.com/office/drawing/2014/main" id="{9695B977-B459-4AA0-BD4C-CE4E9FC37CD5}"/>
              </a:ext>
            </a:extLst>
          </p:cNvPr>
          <p:cNvSpPr/>
          <p:nvPr/>
        </p:nvSpPr>
        <p:spPr>
          <a:xfrm rot="10800000">
            <a:off x="2460285" y="6254253"/>
            <a:ext cx="1294052" cy="95632"/>
          </a:xfrm>
          <a:prstGeom prst="parallelogram">
            <a:avLst>
              <a:gd name="adj" fmla="val 82883"/>
            </a:avLst>
          </a:prstGeom>
          <a:solidFill>
            <a:srgbClr val="1C3144"/>
          </a:solidFill>
          <a:ln>
            <a:noFill/>
          </a:ln>
          <a:effectLst>
            <a:outerShdw blurRad="50800" dist="38100" dir="5400000" algn="t" rotWithShape="0">
              <a:srgbClr val="8F959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TextBox 66">
            <a:extLst>
              <a:ext uri="{FF2B5EF4-FFF2-40B4-BE49-F238E27FC236}">
                <a16:creationId xmlns:a16="http://schemas.microsoft.com/office/drawing/2014/main" id="{140F6EFE-8A74-4983-86A4-C3964423BBAC}"/>
              </a:ext>
            </a:extLst>
          </p:cNvPr>
          <p:cNvSpPr txBox="1"/>
          <p:nvPr/>
        </p:nvSpPr>
        <p:spPr>
          <a:xfrm>
            <a:off x="4125209" y="3910443"/>
            <a:ext cx="3032464"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This is a backend framework used for building different functional modules in the major web applications.</a:t>
            </a:r>
            <a:endParaRPr lang="en-IN" sz="1200" dirty="0">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26978B3D-BDE2-4F7E-8FCC-DF30786C9E10}"/>
              </a:ext>
            </a:extLst>
          </p:cNvPr>
          <p:cNvSpPr txBox="1"/>
          <p:nvPr/>
        </p:nvSpPr>
        <p:spPr>
          <a:xfrm>
            <a:off x="2719651" y="5554457"/>
            <a:ext cx="1132670" cy="276999"/>
          </a:xfrm>
          <a:prstGeom prst="rect">
            <a:avLst/>
          </a:prstGeom>
          <a:noFill/>
        </p:spPr>
        <p:txBody>
          <a:bodyPr wrap="square" rtlCol="0">
            <a:spAutoFit/>
          </a:bodyPr>
          <a:lstStyle/>
          <a:p>
            <a:pPr algn="ctr"/>
            <a:r>
              <a:rPr lang="en-US" sz="1200" b="1" dirty="0">
                <a:solidFill>
                  <a:schemeClr val="bg1"/>
                </a:solidFill>
                <a:latin typeface="+mj-lt"/>
                <a:cs typeface="Arial" panose="020B0604020202020204" pitchFamily="34" charset="0"/>
              </a:rPr>
              <a:t>Express JS</a:t>
            </a:r>
            <a:endParaRPr lang="en-IN" sz="2800" b="1" dirty="0">
              <a:solidFill>
                <a:schemeClr val="bg1"/>
              </a:solidFill>
              <a:latin typeface="+mj-lt"/>
              <a:cs typeface="Arial" panose="020B0604020202020204" pitchFamily="34" charset="0"/>
            </a:endParaRPr>
          </a:p>
        </p:txBody>
      </p:sp>
      <p:pic>
        <p:nvPicPr>
          <p:cNvPr id="70" name="Picture 2" descr="File:Angular full color logo.svg">
            <a:extLst>
              <a:ext uri="{FF2B5EF4-FFF2-40B4-BE49-F238E27FC236}">
                <a16:creationId xmlns:a16="http://schemas.microsoft.com/office/drawing/2014/main" id="{047A2D28-0B62-4F2F-8F56-6F0EA3A65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29548" y="946343"/>
            <a:ext cx="521853" cy="52185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Mongodb png images | PNGWing">
            <a:extLst>
              <a:ext uri="{FF2B5EF4-FFF2-40B4-BE49-F238E27FC236}">
                <a16:creationId xmlns:a16="http://schemas.microsoft.com/office/drawing/2014/main" id="{024DF8B8-D466-4441-A2A0-DC49260A7B21}"/>
              </a:ext>
            </a:extLst>
          </p:cNvPr>
          <p:cNvPicPr>
            <a:picLocks noChangeAspect="1" noChangeArrowheads="1"/>
          </p:cNvPicPr>
          <p:nvPr/>
        </p:nvPicPr>
        <p:blipFill>
          <a:blip r:embed="rId3">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7485674" y="242623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386376A7-A85D-46EC-868A-324C574F911A}"/>
              </a:ext>
            </a:extLst>
          </p:cNvPr>
          <p:cNvSpPr txBox="1"/>
          <p:nvPr/>
        </p:nvSpPr>
        <p:spPr>
          <a:xfrm>
            <a:off x="4144973" y="5369790"/>
            <a:ext cx="3116862"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This is a framework built on top of </a:t>
            </a:r>
            <a:r>
              <a:rPr lang="en-US" sz="1200" dirty="0" err="1">
                <a:latin typeface="Arial" panose="020B0604020202020204" pitchFamily="34" charset="0"/>
                <a:cs typeface="Arial" panose="020B0604020202020204" pitchFamily="34" charset="0"/>
              </a:rPr>
              <a:t>nodeJS</a:t>
            </a:r>
            <a:r>
              <a:rPr lang="en-US" sz="1200" dirty="0">
                <a:latin typeface="Arial" panose="020B0604020202020204" pitchFamily="34" charset="0"/>
                <a:cs typeface="Arial" panose="020B0604020202020204" pitchFamily="34" charset="0"/>
              </a:rPr>
              <a:t> to manage several functional modules root redirecting, </a:t>
            </a:r>
            <a:r>
              <a:rPr lang="en-US" sz="1200" dirty="0" err="1">
                <a:latin typeface="Arial" panose="020B0604020202020204" pitchFamily="34" charset="0"/>
                <a:cs typeface="Arial" panose="020B0604020202020204" pitchFamily="34" charset="0"/>
              </a:rPr>
              <a:t>serever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maintainance</a:t>
            </a:r>
            <a:r>
              <a:rPr lang="en-US" sz="1200" dirty="0">
                <a:latin typeface="Arial" panose="020B0604020202020204" pitchFamily="34" charset="0"/>
                <a:cs typeface="Arial" panose="020B0604020202020204" pitchFamily="34" charset="0"/>
              </a:rPr>
              <a:t>, etc.</a:t>
            </a:r>
            <a:endParaRPr lang="en-IN" sz="1200" dirty="0">
              <a:latin typeface="Arial" panose="020B0604020202020204" pitchFamily="34" charset="0"/>
              <a:cs typeface="Arial" panose="020B0604020202020204" pitchFamily="34" charset="0"/>
            </a:endParaRPr>
          </a:p>
        </p:txBody>
      </p:sp>
      <p:pic>
        <p:nvPicPr>
          <p:cNvPr id="72" name="Picture 6" descr="Node.js Logo PNG Transparent &amp; SVG Vector - Freebie Supply">
            <a:extLst>
              <a:ext uri="{FF2B5EF4-FFF2-40B4-BE49-F238E27FC236}">
                <a16:creationId xmlns:a16="http://schemas.microsoft.com/office/drawing/2014/main" id="{E3282215-E499-4111-9E36-470724CF3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7215" y="3910444"/>
            <a:ext cx="723900" cy="622474"/>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8" descr="JavaScript &amp; Node.js">
            <a:extLst>
              <a:ext uri="{FF2B5EF4-FFF2-40B4-BE49-F238E27FC236}">
                <a16:creationId xmlns:a16="http://schemas.microsoft.com/office/drawing/2014/main" id="{A4DC08E8-226F-47DC-9233-CCC6BAEB6E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893" t="15190" r="19931" b="37342"/>
          <a:stretch/>
        </p:blipFill>
        <p:spPr bwMode="auto">
          <a:xfrm>
            <a:off x="7157673" y="5454536"/>
            <a:ext cx="1201310" cy="40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31CC89FB-66DF-4AD2-947E-FD9473BD1131}"/>
              </a:ext>
            </a:extLst>
          </p:cNvPr>
          <p:cNvSpPr/>
          <p:nvPr/>
        </p:nvSpPr>
        <p:spPr>
          <a:xfrm rot="5400000">
            <a:off x="8177052" y="4360068"/>
            <a:ext cx="177556" cy="178572"/>
          </a:xfrm>
          <a:prstGeom prst="rtTriangle">
            <a:avLst/>
          </a:prstGeom>
          <a:solidFill>
            <a:srgbClr val="812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ight Triangle 2">
            <a:extLst>
              <a:ext uri="{FF2B5EF4-FFF2-40B4-BE49-F238E27FC236}">
                <a16:creationId xmlns:a16="http://schemas.microsoft.com/office/drawing/2014/main" id="{31E87562-A57C-4E17-BF18-47E02F2E5BC6}"/>
              </a:ext>
            </a:extLst>
          </p:cNvPr>
          <p:cNvSpPr/>
          <p:nvPr/>
        </p:nvSpPr>
        <p:spPr>
          <a:xfrm>
            <a:off x="8176545" y="3254813"/>
            <a:ext cx="168293" cy="179810"/>
          </a:xfrm>
          <a:prstGeom prst="rtTriangle">
            <a:avLst/>
          </a:prstGeom>
          <a:solidFill>
            <a:srgbClr val="812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CC2EBF2D-B631-4ABB-AB1B-025F03BB449D}"/>
              </a:ext>
            </a:extLst>
          </p:cNvPr>
          <p:cNvCxnSpPr>
            <a:cxnSpLocks/>
            <a:stCxn id="57" idx="0"/>
            <a:endCxn id="17" idx="6"/>
          </p:cNvCxnSpPr>
          <p:nvPr/>
        </p:nvCxnSpPr>
        <p:spPr>
          <a:xfrm flipH="1">
            <a:off x="6185184" y="5485579"/>
            <a:ext cx="1670403" cy="9035"/>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075EEAEC-AD89-4A7D-9AF6-41B64D34A873}"/>
              </a:ext>
            </a:extLst>
          </p:cNvPr>
          <p:cNvCxnSpPr>
            <a:cxnSpLocks/>
            <a:stCxn id="15" idx="6"/>
            <a:endCxn id="39" idx="0"/>
          </p:cNvCxnSpPr>
          <p:nvPr/>
        </p:nvCxnSpPr>
        <p:spPr>
          <a:xfrm>
            <a:off x="6185184" y="3897598"/>
            <a:ext cx="167656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2503BE26-7A51-40F9-BED4-064EC410C9FA}"/>
              </a:ext>
            </a:extLst>
          </p:cNvPr>
          <p:cNvCxnSpPr>
            <a:cxnSpLocks/>
            <a:stCxn id="32" idx="0"/>
            <a:endCxn id="14" idx="2"/>
          </p:cNvCxnSpPr>
          <p:nvPr/>
        </p:nvCxnSpPr>
        <p:spPr>
          <a:xfrm>
            <a:off x="4351293" y="3332129"/>
            <a:ext cx="1676349" cy="7662"/>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59A2BB2F-C65D-4AE2-AE92-20CB35A45BB2}"/>
              </a:ext>
            </a:extLst>
          </p:cNvPr>
          <p:cNvCxnSpPr>
            <a:cxnSpLocks/>
            <a:stCxn id="13" idx="6"/>
            <a:endCxn id="66" idx="0"/>
          </p:cNvCxnSpPr>
          <p:nvPr/>
        </p:nvCxnSpPr>
        <p:spPr>
          <a:xfrm flipV="1">
            <a:off x="6185184" y="2200104"/>
            <a:ext cx="1670403" cy="20469"/>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7AB87978-0CF2-47F9-9E28-C07B95CB4CBB}"/>
              </a:ext>
            </a:extLst>
          </p:cNvPr>
          <p:cNvCxnSpPr>
            <a:cxnSpLocks/>
            <a:stCxn id="23" idx="0"/>
            <a:endCxn id="12" idx="2"/>
          </p:cNvCxnSpPr>
          <p:nvPr/>
        </p:nvCxnSpPr>
        <p:spPr>
          <a:xfrm flipV="1">
            <a:off x="4339335" y="1699994"/>
            <a:ext cx="1688308" cy="22265"/>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5B53A98B-1C5A-46ED-9A73-69156FDC8183}"/>
              </a:ext>
            </a:extLst>
          </p:cNvPr>
          <p:cNvCxnSpPr>
            <a:stCxn id="48" idx="0"/>
            <a:endCxn id="16" idx="2"/>
          </p:cNvCxnSpPr>
          <p:nvPr/>
        </p:nvCxnSpPr>
        <p:spPr>
          <a:xfrm flipV="1">
            <a:off x="4315791" y="4845614"/>
            <a:ext cx="1702723" cy="6743"/>
          </a:xfrm>
          <a:prstGeom prst="line">
            <a:avLst/>
          </a:prstGeom>
        </p:spPr>
        <p:style>
          <a:lnRef idx="1">
            <a:schemeClr val="accent3"/>
          </a:lnRef>
          <a:fillRef idx="0">
            <a:schemeClr val="accent3"/>
          </a:fillRef>
          <a:effectRef idx="0">
            <a:schemeClr val="accent3"/>
          </a:effectRef>
          <a:fontRef idx="minor">
            <a:schemeClr val="tx1"/>
          </a:fontRef>
        </p:style>
      </p:cxnSp>
      <p:cxnSp>
        <p:nvCxnSpPr>
          <p:cNvPr id="10" name="Straight Connector 9">
            <a:extLst>
              <a:ext uri="{FF2B5EF4-FFF2-40B4-BE49-F238E27FC236}">
                <a16:creationId xmlns:a16="http://schemas.microsoft.com/office/drawing/2014/main" id="{8F5FDB36-A0F9-4FE6-852A-3485CE8C7404}"/>
              </a:ext>
            </a:extLst>
          </p:cNvPr>
          <p:cNvCxnSpPr>
            <a:cxnSpLocks/>
            <a:stCxn id="11" idx="4"/>
            <a:endCxn id="18" idx="0"/>
          </p:cNvCxnSpPr>
          <p:nvPr/>
        </p:nvCxnSpPr>
        <p:spPr>
          <a:xfrm flipH="1">
            <a:off x="6093194" y="983573"/>
            <a:ext cx="17786" cy="5153299"/>
          </a:xfrm>
          <a:prstGeom prst="line">
            <a:avLst/>
          </a:prstGeom>
        </p:spPr>
        <p:style>
          <a:lnRef idx="1">
            <a:schemeClr val="accent3"/>
          </a:lnRef>
          <a:fillRef idx="0">
            <a:schemeClr val="accent3"/>
          </a:fillRef>
          <a:effectRef idx="0">
            <a:schemeClr val="accent3"/>
          </a:effectRef>
          <a:fontRef idx="minor">
            <a:schemeClr val="tx1"/>
          </a:fontRef>
        </p:style>
      </p:cxnSp>
      <p:sp>
        <p:nvSpPr>
          <p:cNvPr id="11" name="Oval 10">
            <a:extLst>
              <a:ext uri="{FF2B5EF4-FFF2-40B4-BE49-F238E27FC236}">
                <a16:creationId xmlns:a16="http://schemas.microsoft.com/office/drawing/2014/main" id="{7AAFA8EC-9ECB-4C4E-9810-59563510FBB9}"/>
              </a:ext>
            </a:extLst>
          </p:cNvPr>
          <p:cNvSpPr/>
          <p:nvPr/>
        </p:nvSpPr>
        <p:spPr>
          <a:xfrm>
            <a:off x="6027644" y="804290"/>
            <a:ext cx="166672" cy="179283"/>
          </a:xfrm>
          <a:prstGeom prst="ellipse">
            <a:avLst/>
          </a:prstGeom>
          <a:gradFill flip="none" rotWithShape="1">
            <a:gsLst>
              <a:gs pos="52000">
                <a:schemeClr val="bg1">
                  <a:lumMod val="65000"/>
                </a:schemeClr>
              </a:gs>
              <a:gs pos="100000">
                <a:schemeClr val="accent3">
                  <a:lumMod val="30000"/>
                  <a:lumOff val="70000"/>
                </a:schemeClr>
              </a:gs>
            </a:gsLst>
            <a:path path="shape">
              <a:fillToRect l="50000" t="50000" r="50000" b="50000"/>
            </a:path>
            <a:tileRect/>
          </a:gra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A02D4A7C-FFFA-4347-8A16-4BD26FEA0B4F}"/>
              </a:ext>
            </a:extLst>
          </p:cNvPr>
          <p:cNvSpPr/>
          <p:nvPr/>
        </p:nvSpPr>
        <p:spPr>
          <a:xfrm>
            <a:off x="6027643" y="1610352"/>
            <a:ext cx="166672" cy="179283"/>
          </a:xfrm>
          <a:prstGeom prst="ellipse">
            <a:avLst/>
          </a:prstGeom>
          <a:solidFill>
            <a:srgbClr val="885D8B"/>
          </a:solidFill>
          <a:ln w="38100">
            <a:solidFill>
              <a:srgbClr val="AC99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8446062-CBCC-41BD-9E20-FEC464998A63}"/>
              </a:ext>
            </a:extLst>
          </p:cNvPr>
          <p:cNvSpPr/>
          <p:nvPr/>
        </p:nvSpPr>
        <p:spPr>
          <a:xfrm>
            <a:off x="6018513" y="2130932"/>
            <a:ext cx="166672" cy="179283"/>
          </a:xfrm>
          <a:prstGeom prst="ellipse">
            <a:avLst/>
          </a:prstGeom>
          <a:solidFill>
            <a:srgbClr val="8C617F"/>
          </a:solidFill>
          <a:ln w="38100">
            <a:solidFill>
              <a:srgbClr val="C87E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4BBD38F-9874-4798-9C04-9906C0881E97}"/>
              </a:ext>
            </a:extLst>
          </p:cNvPr>
          <p:cNvSpPr/>
          <p:nvPr/>
        </p:nvSpPr>
        <p:spPr>
          <a:xfrm>
            <a:off x="6027643" y="3250149"/>
            <a:ext cx="166672" cy="179283"/>
          </a:xfrm>
          <a:prstGeom prst="ellipse">
            <a:avLst/>
          </a:prstGeom>
          <a:solidFill>
            <a:srgbClr val="BD5665"/>
          </a:solidFill>
          <a:ln w="38100">
            <a:solidFill>
              <a:srgbClr val="FBD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F4D55ACD-E50C-433F-B9AB-A8AF890A9578}"/>
              </a:ext>
            </a:extLst>
          </p:cNvPr>
          <p:cNvSpPr/>
          <p:nvPr/>
        </p:nvSpPr>
        <p:spPr>
          <a:xfrm>
            <a:off x="6018513" y="3807957"/>
            <a:ext cx="166672" cy="179283"/>
          </a:xfrm>
          <a:prstGeom prst="ellipse">
            <a:avLst/>
          </a:prstGeom>
          <a:solidFill>
            <a:srgbClr val="D96A57"/>
          </a:solidFill>
          <a:ln w="38100">
            <a:solidFill>
              <a:srgbClr val="E9A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2BD12892-894A-452E-A863-321C565EC05B}"/>
              </a:ext>
            </a:extLst>
          </p:cNvPr>
          <p:cNvSpPr/>
          <p:nvPr/>
        </p:nvSpPr>
        <p:spPr>
          <a:xfrm>
            <a:off x="6018514" y="4755973"/>
            <a:ext cx="166672" cy="179283"/>
          </a:xfrm>
          <a:prstGeom prst="ellipse">
            <a:avLst/>
          </a:prstGeom>
          <a:solidFill>
            <a:srgbClr val="DB9B59"/>
          </a:solidFill>
          <a:ln w="38100">
            <a:solidFill>
              <a:srgbClr val="EFCF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1774CC2-CFCC-4567-9620-245FDE00A9BC}"/>
              </a:ext>
            </a:extLst>
          </p:cNvPr>
          <p:cNvSpPr/>
          <p:nvPr/>
        </p:nvSpPr>
        <p:spPr>
          <a:xfrm>
            <a:off x="6018513" y="5404973"/>
            <a:ext cx="166672" cy="179283"/>
          </a:xfrm>
          <a:prstGeom prst="ellipse">
            <a:avLst/>
          </a:prstGeom>
          <a:solidFill>
            <a:srgbClr val="E1D049"/>
          </a:solidFill>
          <a:ln w="38100">
            <a:solidFill>
              <a:srgbClr val="FFFD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1483AA96-16AB-4737-AF38-B853C608AF90}"/>
              </a:ext>
            </a:extLst>
          </p:cNvPr>
          <p:cNvSpPr/>
          <p:nvPr/>
        </p:nvSpPr>
        <p:spPr>
          <a:xfrm>
            <a:off x="6009858" y="6136872"/>
            <a:ext cx="166672" cy="179283"/>
          </a:xfrm>
          <a:prstGeom prst="ellipse">
            <a:avLst/>
          </a:prstGeom>
          <a:gradFill flip="none" rotWithShape="1">
            <a:gsLst>
              <a:gs pos="52000">
                <a:schemeClr val="bg1">
                  <a:lumMod val="65000"/>
                </a:schemeClr>
              </a:gs>
              <a:gs pos="100000">
                <a:schemeClr val="accent3">
                  <a:lumMod val="30000"/>
                  <a:lumOff val="70000"/>
                </a:schemeClr>
              </a:gs>
            </a:gsLst>
            <a:path path="shape">
              <a:fillToRect l="50000" t="50000" r="50000" b="50000"/>
            </a:path>
            <a:tileRect/>
          </a:gra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BCC9C24-DBF4-428C-ABF1-33906E525BB4}"/>
              </a:ext>
            </a:extLst>
          </p:cNvPr>
          <p:cNvSpPr/>
          <p:nvPr/>
        </p:nvSpPr>
        <p:spPr>
          <a:xfrm>
            <a:off x="980971" y="1259281"/>
            <a:ext cx="3027127" cy="9259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FF19EA7-54A2-44AA-BA2B-E2C3356BA17D}"/>
              </a:ext>
            </a:extLst>
          </p:cNvPr>
          <p:cNvSpPr/>
          <p:nvPr/>
        </p:nvSpPr>
        <p:spPr>
          <a:xfrm>
            <a:off x="4008097" y="1082251"/>
            <a:ext cx="166672" cy="1282265"/>
          </a:xfrm>
          <a:prstGeom prst="rect">
            <a:avLst/>
          </a:prstGeom>
          <a:solidFill>
            <a:srgbClr val="885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Triangle 20">
            <a:extLst>
              <a:ext uri="{FF2B5EF4-FFF2-40B4-BE49-F238E27FC236}">
                <a16:creationId xmlns:a16="http://schemas.microsoft.com/office/drawing/2014/main" id="{87F0A3CD-BCD8-4C4F-B987-FB8F2A93B20B}"/>
              </a:ext>
            </a:extLst>
          </p:cNvPr>
          <p:cNvSpPr/>
          <p:nvPr/>
        </p:nvSpPr>
        <p:spPr>
          <a:xfrm rot="16200000">
            <a:off x="3835173" y="1086357"/>
            <a:ext cx="177556" cy="168293"/>
          </a:xfrm>
          <a:prstGeom prst="rtTriangle">
            <a:avLst/>
          </a:prstGeom>
          <a:solidFill>
            <a:srgbClr val="16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Triangle 21">
            <a:extLst>
              <a:ext uri="{FF2B5EF4-FFF2-40B4-BE49-F238E27FC236}">
                <a16:creationId xmlns:a16="http://schemas.microsoft.com/office/drawing/2014/main" id="{DB56A981-7B8B-4DF6-B355-B268E289274F}"/>
              </a:ext>
            </a:extLst>
          </p:cNvPr>
          <p:cNvSpPr/>
          <p:nvPr/>
        </p:nvSpPr>
        <p:spPr>
          <a:xfrm rot="10800000">
            <a:off x="3839804" y="2185233"/>
            <a:ext cx="168293" cy="179283"/>
          </a:xfrm>
          <a:prstGeom prst="rtTriangle">
            <a:avLst/>
          </a:prstGeom>
          <a:solidFill>
            <a:srgbClr val="16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Isosceles Triangle 22">
            <a:extLst>
              <a:ext uri="{FF2B5EF4-FFF2-40B4-BE49-F238E27FC236}">
                <a16:creationId xmlns:a16="http://schemas.microsoft.com/office/drawing/2014/main" id="{5461A75C-EF0E-4F22-9E83-94398BF9714E}"/>
              </a:ext>
            </a:extLst>
          </p:cNvPr>
          <p:cNvSpPr/>
          <p:nvPr/>
        </p:nvSpPr>
        <p:spPr>
          <a:xfrm rot="5400000">
            <a:off x="4166410" y="1638111"/>
            <a:ext cx="177556" cy="168293"/>
          </a:xfrm>
          <a:prstGeom prst="triangle">
            <a:avLst/>
          </a:prstGeom>
          <a:solidFill>
            <a:srgbClr val="885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216581B-210E-423A-A65D-08E80FAA20DA}"/>
              </a:ext>
            </a:extLst>
          </p:cNvPr>
          <p:cNvSpPr txBox="1"/>
          <p:nvPr/>
        </p:nvSpPr>
        <p:spPr>
          <a:xfrm>
            <a:off x="1240162" y="1352925"/>
            <a:ext cx="2508745" cy="738664"/>
          </a:xfrm>
          <a:prstGeom prst="rect">
            <a:avLst/>
          </a:prstGeom>
          <a:noFill/>
        </p:spPr>
        <p:txBody>
          <a:bodyPr wrap="square" rtlCol="0">
            <a:spAutoFit/>
          </a:bodyPr>
          <a:lstStyle/>
          <a:p>
            <a:r>
              <a:rPr lang="en-US" sz="1400" dirty="0"/>
              <a:t>To develop User Interface which can be easily understood by the user to use. </a:t>
            </a:r>
          </a:p>
        </p:txBody>
      </p:sp>
      <p:sp>
        <p:nvSpPr>
          <p:cNvPr id="28" name="Rectangle 27">
            <a:extLst>
              <a:ext uri="{FF2B5EF4-FFF2-40B4-BE49-F238E27FC236}">
                <a16:creationId xmlns:a16="http://schemas.microsoft.com/office/drawing/2014/main" id="{C14BA192-6CBF-484C-AFAD-B0F3F7346964}"/>
              </a:ext>
            </a:extLst>
          </p:cNvPr>
          <p:cNvSpPr/>
          <p:nvPr/>
        </p:nvSpPr>
        <p:spPr>
          <a:xfrm>
            <a:off x="992929" y="2869151"/>
            <a:ext cx="3027127" cy="9259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96E85A6E-CE3F-4469-943E-6C4AA0951DA0}"/>
              </a:ext>
            </a:extLst>
          </p:cNvPr>
          <p:cNvSpPr/>
          <p:nvPr/>
        </p:nvSpPr>
        <p:spPr>
          <a:xfrm>
            <a:off x="4020055" y="2692121"/>
            <a:ext cx="166672" cy="1282265"/>
          </a:xfrm>
          <a:prstGeom prst="rect">
            <a:avLst/>
          </a:prstGeom>
          <a:solidFill>
            <a:srgbClr val="BD5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Triangle 29">
            <a:extLst>
              <a:ext uri="{FF2B5EF4-FFF2-40B4-BE49-F238E27FC236}">
                <a16:creationId xmlns:a16="http://schemas.microsoft.com/office/drawing/2014/main" id="{F13C57F6-EFA7-4AB6-B55E-79F968518E3F}"/>
              </a:ext>
            </a:extLst>
          </p:cNvPr>
          <p:cNvSpPr/>
          <p:nvPr/>
        </p:nvSpPr>
        <p:spPr>
          <a:xfrm rot="16200000">
            <a:off x="3847131" y="2696227"/>
            <a:ext cx="177556" cy="168293"/>
          </a:xfrm>
          <a:prstGeom prst="rtTriangle">
            <a:avLst/>
          </a:prstGeom>
          <a:solidFill>
            <a:srgbClr val="321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ight Triangle 30">
            <a:extLst>
              <a:ext uri="{FF2B5EF4-FFF2-40B4-BE49-F238E27FC236}">
                <a16:creationId xmlns:a16="http://schemas.microsoft.com/office/drawing/2014/main" id="{D64076EA-C669-49C4-84BC-A049715FBCC8}"/>
              </a:ext>
            </a:extLst>
          </p:cNvPr>
          <p:cNvSpPr/>
          <p:nvPr/>
        </p:nvSpPr>
        <p:spPr>
          <a:xfrm rot="10800000">
            <a:off x="3851762" y="3795103"/>
            <a:ext cx="168293" cy="179283"/>
          </a:xfrm>
          <a:prstGeom prst="rtTriangle">
            <a:avLst/>
          </a:prstGeom>
          <a:solidFill>
            <a:srgbClr val="321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Isosceles Triangle 31">
            <a:extLst>
              <a:ext uri="{FF2B5EF4-FFF2-40B4-BE49-F238E27FC236}">
                <a16:creationId xmlns:a16="http://schemas.microsoft.com/office/drawing/2014/main" id="{FB6BCF89-7A47-411A-B5E0-5881777C30E3}"/>
              </a:ext>
            </a:extLst>
          </p:cNvPr>
          <p:cNvSpPr/>
          <p:nvPr/>
        </p:nvSpPr>
        <p:spPr>
          <a:xfrm rot="5400000">
            <a:off x="4178368" y="3247981"/>
            <a:ext cx="177556" cy="168293"/>
          </a:xfrm>
          <a:prstGeom prst="triangle">
            <a:avLst/>
          </a:prstGeom>
          <a:solidFill>
            <a:srgbClr val="BD5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B20FAFA7-D4E5-48A8-854B-EE01104201CC}"/>
              </a:ext>
            </a:extLst>
          </p:cNvPr>
          <p:cNvSpPr txBox="1"/>
          <p:nvPr/>
        </p:nvSpPr>
        <p:spPr>
          <a:xfrm>
            <a:off x="1298521" y="2925746"/>
            <a:ext cx="2450385" cy="738664"/>
          </a:xfrm>
          <a:prstGeom prst="rect">
            <a:avLst/>
          </a:prstGeom>
          <a:noFill/>
        </p:spPr>
        <p:txBody>
          <a:bodyPr wrap="square" rtlCol="0">
            <a:spAutoFit/>
          </a:bodyPr>
          <a:lstStyle/>
          <a:p>
            <a:r>
              <a:rPr lang="en-US" sz="1400" dirty="0"/>
              <a:t>To create a login page where the user can sign up with their credentials.</a:t>
            </a:r>
          </a:p>
        </p:txBody>
      </p:sp>
      <p:sp>
        <p:nvSpPr>
          <p:cNvPr id="37" name="Rectangle 36">
            <a:extLst>
              <a:ext uri="{FF2B5EF4-FFF2-40B4-BE49-F238E27FC236}">
                <a16:creationId xmlns:a16="http://schemas.microsoft.com/office/drawing/2014/main" id="{FBA6BB5F-467A-46EC-996E-728426DC7CF6}"/>
              </a:ext>
            </a:extLst>
          </p:cNvPr>
          <p:cNvSpPr/>
          <p:nvPr/>
        </p:nvSpPr>
        <p:spPr>
          <a:xfrm rot="10800000">
            <a:off x="8176544" y="3434622"/>
            <a:ext cx="3027127" cy="9259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A1749663-8E7B-45C6-9558-88159B2C4065}"/>
              </a:ext>
            </a:extLst>
          </p:cNvPr>
          <p:cNvSpPr/>
          <p:nvPr/>
        </p:nvSpPr>
        <p:spPr>
          <a:xfrm rot="10800000">
            <a:off x="8026314" y="3255339"/>
            <a:ext cx="166672" cy="1282265"/>
          </a:xfrm>
          <a:prstGeom prst="rect">
            <a:avLst/>
          </a:prstGeom>
          <a:solidFill>
            <a:srgbClr val="D96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Isosceles Triangle 38">
            <a:extLst>
              <a:ext uri="{FF2B5EF4-FFF2-40B4-BE49-F238E27FC236}">
                <a16:creationId xmlns:a16="http://schemas.microsoft.com/office/drawing/2014/main" id="{BCEA62F7-1B7B-41F1-AF1C-250CB2457049}"/>
              </a:ext>
            </a:extLst>
          </p:cNvPr>
          <p:cNvSpPr/>
          <p:nvPr/>
        </p:nvSpPr>
        <p:spPr>
          <a:xfrm rot="16200000">
            <a:off x="7857117" y="3813452"/>
            <a:ext cx="177556" cy="168293"/>
          </a:xfrm>
          <a:prstGeom prst="triangle">
            <a:avLst/>
          </a:prstGeom>
          <a:solidFill>
            <a:srgbClr val="D96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2F10DC85-FF76-430A-9E14-DF569DCC959C}"/>
              </a:ext>
            </a:extLst>
          </p:cNvPr>
          <p:cNvSpPr txBox="1"/>
          <p:nvPr/>
        </p:nvSpPr>
        <p:spPr>
          <a:xfrm>
            <a:off x="8501300" y="3528265"/>
            <a:ext cx="2377614" cy="738664"/>
          </a:xfrm>
          <a:prstGeom prst="rect">
            <a:avLst/>
          </a:prstGeom>
          <a:noFill/>
        </p:spPr>
        <p:txBody>
          <a:bodyPr wrap="square" rtlCol="0">
            <a:spAutoFit/>
          </a:bodyPr>
          <a:lstStyle/>
          <a:p>
            <a:r>
              <a:rPr lang="en-US" sz="1400" dirty="0"/>
              <a:t>To create a booking/ reservation page for the user to book/ rent a car online.</a:t>
            </a:r>
          </a:p>
        </p:txBody>
      </p:sp>
      <p:sp>
        <p:nvSpPr>
          <p:cNvPr id="44" name="Rectangle 43">
            <a:extLst>
              <a:ext uri="{FF2B5EF4-FFF2-40B4-BE49-F238E27FC236}">
                <a16:creationId xmlns:a16="http://schemas.microsoft.com/office/drawing/2014/main" id="{62FED4A4-7147-4D1F-8857-271E395D1A52}"/>
              </a:ext>
            </a:extLst>
          </p:cNvPr>
          <p:cNvSpPr/>
          <p:nvPr/>
        </p:nvSpPr>
        <p:spPr>
          <a:xfrm>
            <a:off x="957426" y="4389380"/>
            <a:ext cx="3027127" cy="9259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5684EE92-9AA6-4387-B549-967696E9D863}"/>
              </a:ext>
            </a:extLst>
          </p:cNvPr>
          <p:cNvSpPr/>
          <p:nvPr/>
        </p:nvSpPr>
        <p:spPr>
          <a:xfrm>
            <a:off x="3984552" y="4212349"/>
            <a:ext cx="166672" cy="1282265"/>
          </a:xfrm>
          <a:prstGeom prst="rect">
            <a:avLst/>
          </a:prstGeom>
          <a:solidFill>
            <a:srgbClr val="DB9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ight Triangle 45">
            <a:extLst>
              <a:ext uri="{FF2B5EF4-FFF2-40B4-BE49-F238E27FC236}">
                <a16:creationId xmlns:a16="http://schemas.microsoft.com/office/drawing/2014/main" id="{0116FE70-23A1-4DB1-A163-71B24BE7554C}"/>
              </a:ext>
            </a:extLst>
          </p:cNvPr>
          <p:cNvSpPr/>
          <p:nvPr/>
        </p:nvSpPr>
        <p:spPr>
          <a:xfrm rot="16200000">
            <a:off x="3811629" y="4216455"/>
            <a:ext cx="177556" cy="168293"/>
          </a:xfrm>
          <a:prstGeom prst="rtTriangle">
            <a:avLst/>
          </a:prstGeom>
          <a:solidFill>
            <a:srgbClr val="6E43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ight Triangle 46">
            <a:extLst>
              <a:ext uri="{FF2B5EF4-FFF2-40B4-BE49-F238E27FC236}">
                <a16:creationId xmlns:a16="http://schemas.microsoft.com/office/drawing/2014/main" id="{162F77FE-8384-49D7-AE42-1DA640B5D5B6}"/>
              </a:ext>
            </a:extLst>
          </p:cNvPr>
          <p:cNvSpPr/>
          <p:nvPr/>
        </p:nvSpPr>
        <p:spPr>
          <a:xfrm rot="10800000">
            <a:off x="3816260" y="5315332"/>
            <a:ext cx="168293" cy="179283"/>
          </a:xfrm>
          <a:prstGeom prst="rtTriangle">
            <a:avLst/>
          </a:prstGeom>
          <a:solidFill>
            <a:srgbClr val="6E43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1909A0D2-306D-443F-BA17-C4684FED291F}"/>
              </a:ext>
            </a:extLst>
          </p:cNvPr>
          <p:cNvSpPr/>
          <p:nvPr/>
        </p:nvSpPr>
        <p:spPr>
          <a:xfrm rot="5400000">
            <a:off x="4142866" y="4768210"/>
            <a:ext cx="177556" cy="168293"/>
          </a:xfrm>
          <a:prstGeom prst="triangle">
            <a:avLst/>
          </a:prstGeom>
          <a:solidFill>
            <a:srgbClr val="DB9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B0CA9021-9D06-4539-94EE-9472BA001D94}"/>
              </a:ext>
            </a:extLst>
          </p:cNvPr>
          <p:cNvSpPr txBox="1"/>
          <p:nvPr/>
        </p:nvSpPr>
        <p:spPr>
          <a:xfrm>
            <a:off x="990979" y="4483024"/>
            <a:ext cx="2960020" cy="738664"/>
          </a:xfrm>
          <a:prstGeom prst="rect">
            <a:avLst/>
          </a:prstGeom>
          <a:noFill/>
        </p:spPr>
        <p:txBody>
          <a:bodyPr wrap="square" rtlCol="0">
            <a:spAutoFit/>
          </a:bodyPr>
          <a:lstStyle/>
          <a:p>
            <a:r>
              <a:rPr lang="en-US" sz="1400" dirty="0"/>
              <a:t>To create a user dashboard where the user can view their previous bookings and add a new booking to the list.</a:t>
            </a:r>
          </a:p>
        </p:txBody>
      </p:sp>
      <p:sp>
        <p:nvSpPr>
          <p:cNvPr id="53" name="Rectangle 52">
            <a:extLst>
              <a:ext uri="{FF2B5EF4-FFF2-40B4-BE49-F238E27FC236}">
                <a16:creationId xmlns:a16="http://schemas.microsoft.com/office/drawing/2014/main" id="{4C2182F8-30BC-491F-9F8C-9FDE0FD9BAAB}"/>
              </a:ext>
            </a:extLst>
          </p:cNvPr>
          <p:cNvSpPr/>
          <p:nvPr/>
        </p:nvSpPr>
        <p:spPr>
          <a:xfrm rot="10800000">
            <a:off x="8186824" y="5022604"/>
            <a:ext cx="3027127" cy="9259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5E42F7F7-4911-402F-95EB-11551A39BC8A}"/>
              </a:ext>
            </a:extLst>
          </p:cNvPr>
          <p:cNvSpPr/>
          <p:nvPr/>
        </p:nvSpPr>
        <p:spPr>
          <a:xfrm rot="10800000">
            <a:off x="8020153" y="4843321"/>
            <a:ext cx="166672" cy="1282265"/>
          </a:xfrm>
          <a:prstGeom prst="rect">
            <a:avLst/>
          </a:prstGeom>
          <a:solidFill>
            <a:srgbClr val="E1D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ight Triangle 54">
            <a:extLst>
              <a:ext uri="{FF2B5EF4-FFF2-40B4-BE49-F238E27FC236}">
                <a16:creationId xmlns:a16="http://schemas.microsoft.com/office/drawing/2014/main" id="{D23353AA-1140-4E11-9D61-09AF869032FE}"/>
              </a:ext>
            </a:extLst>
          </p:cNvPr>
          <p:cNvSpPr/>
          <p:nvPr/>
        </p:nvSpPr>
        <p:spPr>
          <a:xfrm rot="5400000">
            <a:off x="8182192" y="5953188"/>
            <a:ext cx="177556" cy="168293"/>
          </a:xfrm>
          <a:prstGeom prst="rtTriangle">
            <a:avLst/>
          </a:prstGeom>
          <a:solidFill>
            <a:srgbClr val="595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ight Triangle 55">
            <a:extLst>
              <a:ext uri="{FF2B5EF4-FFF2-40B4-BE49-F238E27FC236}">
                <a16:creationId xmlns:a16="http://schemas.microsoft.com/office/drawing/2014/main" id="{138DCFB1-93FE-4C47-8837-4D6A8E1567CD}"/>
              </a:ext>
            </a:extLst>
          </p:cNvPr>
          <p:cNvSpPr/>
          <p:nvPr/>
        </p:nvSpPr>
        <p:spPr>
          <a:xfrm>
            <a:off x="8186825" y="4843321"/>
            <a:ext cx="168293" cy="179283"/>
          </a:xfrm>
          <a:prstGeom prst="rtTriangle">
            <a:avLst/>
          </a:prstGeom>
          <a:solidFill>
            <a:srgbClr val="595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Isosceles Triangle 56">
            <a:extLst>
              <a:ext uri="{FF2B5EF4-FFF2-40B4-BE49-F238E27FC236}">
                <a16:creationId xmlns:a16="http://schemas.microsoft.com/office/drawing/2014/main" id="{041B985A-5EE8-4F4B-B114-AA4D25822EB6}"/>
              </a:ext>
            </a:extLst>
          </p:cNvPr>
          <p:cNvSpPr/>
          <p:nvPr/>
        </p:nvSpPr>
        <p:spPr>
          <a:xfrm rot="16200000">
            <a:off x="7850955" y="5401433"/>
            <a:ext cx="177556" cy="168293"/>
          </a:xfrm>
          <a:prstGeom prst="triangle">
            <a:avLst/>
          </a:prstGeom>
          <a:solidFill>
            <a:srgbClr val="E1D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A9483085-25F0-49D0-BE81-61161BEB5D00}"/>
              </a:ext>
            </a:extLst>
          </p:cNvPr>
          <p:cNvSpPr txBox="1"/>
          <p:nvPr/>
        </p:nvSpPr>
        <p:spPr>
          <a:xfrm>
            <a:off x="8533088" y="5116248"/>
            <a:ext cx="2334599" cy="738664"/>
          </a:xfrm>
          <a:prstGeom prst="rect">
            <a:avLst/>
          </a:prstGeom>
          <a:noFill/>
        </p:spPr>
        <p:txBody>
          <a:bodyPr wrap="square" rtlCol="0">
            <a:spAutoFit/>
          </a:bodyPr>
          <a:lstStyle/>
          <a:p>
            <a:r>
              <a:rPr lang="en-US" sz="1400" dirty="0"/>
              <a:t>To provide the user with the update/cancel booking status.</a:t>
            </a:r>
          </a:p>
        </p:txBody>
      </p:sp>
      <p:sp>
        <p:nvSpPr>
          <p:cNvPr id="62" name="Rectangle 61">
            <a:extLst>
              <a:ext uri="{FF2B5EF4-FFF2-40B4-BE49-F238E27FC236}">
                <a16:creationId xmlns:a16="http://schemas.microsoft.com/office/drawing/2014/main" id="{CB850842-1CBA-4761-A3FF-B6809A0D98DA}"/>
              </a:ext>
            </a:extLst>
          </p:cNvPr>
          <p:cNvSpPr/>
          <p:nvPr/>
        </p:nvSpPr>
        <p:spPr>
          <a:xfrm rot="10800000">
            <a:off x="8186824" y="1737128"/>
            <a:ext cx="3027127" cy="9259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F0B0909A-C8EB-44EB-9142-3295CF59EBD6}"/>
              </a:ext>
            </a:extLst>
          </p:cNvPr>
          <p:cNvSpPr/>
          <p:nvPr/>
        </p:nvSpPr>
        <p:spPr>
          <a:xfrm rot="10800000">
            <a:off x="8020153" y="1557845"/>
            <a:ext cx="166672" cy="1282265"/>
          </a:xfrm>
          <a:prstGeom prst="rect">
            <a:avLst/>
          </a:prstGeom>
          <a:solidFill>
            <a:srgbClr val="8C6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ight Triangle 63">
            <a:extLst>
              <a:ext uri="{FF2B5EF4-FFF2-40B4-BE49-F238E27FC236}">
                <a16:creationId xmlns:a16="http://schemas.microsoft.com/office/drawing/2014/main" id="{11DAE0B6-EE80-431A-95AD-9F2A5B576E0C}"/>
              </a:ext>
            </a:extLst>
          </p:cNvPr>
          <p:cNvSpPr/>
          <p:nvPr/>
        </p:nvSpPr>
        <p:spPr>
          <a:xfrm rot="5400000">
            <a:off x="8182192" y="2667712"/>
            <a:ext cx="177556" cy="168293"/>
          </a:xfrm>
          <a:prstGeom prst="rtTriangle">
            <a:avLst/>
          </a:prstGeom>
          <a:solidFill>
            <a:srgbClr val="4A3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ight Triangle 64">
            <a:extLst>
              <a:ext uri="{FF2B5EF4-FFF2-40B4-BE49-F238E27FC236}">
                <a16:creationId xmlns:a16="http://schemas.microsoft.com/office/drawing/2014/main" id="{1E1B612E-B676-4D16-BA73-C641F9C0F600}"/>
              </a:ext>
            </a:extLst>
          </p:cNvPr>
          <p:cNvSpPr/>
          <p:nvPr/>
        </p:nvSpPr>
        <p:spPr>
          <a:xfrm>
            <a:off x="8186825" y="1557845"/>
            <a:ext cx="168293" cy="179283"/>
          </a:xfrm>
          <a:prstGeom prst="rtTriangle">
            <a:avLst/>
          </a:prstGeom>
          <a:solidFill>
            <a:srgbClr val="4A3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Isosceles Triangle 65">
            <a:extLst>
              <a:ext uri="{FF2B5EF4-FFF2-40B4-BE49-F238E27FC236}">
                <a16:creationId xmlns:a16="http://schemas.microsoft.com/office/drawing/2014/main" id="{B1FB6F08-C7BD-4772-92FA-0BA5D7A1A7BF}"/>
              </a:ext>
            </a:extLst>
          </p:cNvPr>
          <p:cNvSpPr/>
          <p:nvPr/>
        </p:nvSpPr>
        <p:spPr>
          <a:xfrm rot="16200000">
            <a:off x="7850955" y="2115957"/>
            <a:ext cx="177556" cy="168293"/>
          </a:xfrm>
          <a:prstGeom prst="triangle">
            <a:avLst/>
          </a:prstGeom>
          <a:solidFill>
            <a:srgbClr val="8C6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C2088635-BC67-4F27-A487-2C97D082AB22}"/>
              </a:ext>
            </a:extLst>
          </p:cNvPr>
          <p:cNvSpPr txBox="1"/>
          <p:nvPr/>
        </p:nvSpPr>
        <p:spPr>
          <a:xfrm>
            <a:off x="8533088" y="1938493"/>
            <a:ext cx="2334599" cy="523220"/>
          </a:xfrm>
          <a:prstGeom prst="rect">
            <a:avLst/>
          </a:prstGeom>
          <a:noFill/>
        </p:spPr>
        <p:txBody>
          <a:bodyPr wrap="square" rtlCol="0">
            <a:spAutoFit/>
          </a:bodyPr>
          <a:lstStyle/>
          <a:p>
            <a:r>
              <a:rPr lang="en-US" sz="1400" dirty="0"/>
              <a:t>To create a database where the user data can be stored.</a:t>
            </a:r>
          </a:p>
        </p:txBody>
      </p:sp>
      <p:sp>
        <p:nvSpPr>
          <p:cNvPr id="71" name="TextBox 70">
            <a:extLst>
              <a:ext uri="{FF2B5EF4-FFF2-40B4-BE49-F238E27FC236}">
                <a16:creationId xmlns:a16="http://schemas.microsoft.com/office/drawing/2014/main" id="{9F164EF2-F5B2-4257-94B4-0DA5E046E4AE}"/>
              </a:ext>
            </a:extLst>
          </p:cNvPr>
          <p:cNvSpPr txBox="1"/>
          <p:nvPr/>
        </p:nvSpPr>
        <p:spPr>
          <a:xfrm>
            <a:off x="860638" y="236949"/>
            <a:ext cx="7640662"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Functional Requirements</a:t>
            </a:r>
            <a:endParaRPr lang="en-IN" b="1"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399C371A-E70F-41BC-B0B3-94D7B5F6B96E}"/>
              </a:ext>
            </a:extLst>
          </p:cNvPr>
          <p:cNvSpPr/>
          <p:nvPr/>
        </p:nvSpPr>
        <p:spPr>
          <a:xfrm>
            <a:off x="992927" y="2869151"/>
            <a:ext cx="3027127" cy="9259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a:extLst>
              <a:ext uri="{FF2B5EF4-FFF2-40B4-BE49-F238E27FC236}">
                <a16:creationId xmlns:a16="http://schemas.microsoft.com/office/drawing/2014/main" id="{14F8CDA3-EA90-41B8-ACF4-DD98CA7AE4CE}"/>
              </a:ext>
            </a:extLst>
          </p:cNvPr>
          <p:cNvSpPr txBox="1"/>
          <p:nvPr/>
        </p:nvSpPr>
        <p:spPr>
          <a:xfrm>
            <a:off x="1281298" y="2962795"/>
            <a:ext cx="2450385" cy="738664"/>
          </a:xfrm>
          <a:prstGeom prst="rect">
            <a:avLst/>
          </a:prstGeom>
          <a:noFill/>
        </p:spPr>
        <p:txBody>
          <a:bodyPr wrap="square" rtlCol="0">
            <a:spAutoFit/>
          </a:bodyPr>
          <a:lstStyle/>
          <a:p>
            <a:r>
              <a:rPr lang="en-US" sz="1400" dirty="0"/>
              <a:t>To create a login page where the user can sign up with their credentials.</a:t>
            </a:r>
          </a:p>
        </p:txBody>
      </p:sp>
    </p:spTree>
    <p:extLst>
      <p:ext uri="{BB962C8B-B14F-4D97-AF65-F5344CB8AC3E}">
        <p14:creationId xmlns:p14="http://schemas.microsoft.com/office/powerpoint/2010/main" val="227088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7E056-102C-4C62-8695-7F12AB5EC6E1}"/>
              </a:ext>
            </a:extLst>
          </p:cNvPr>
          <p:cNvSpPr txBox="1"/>
          <p:nvPr/>
        </p:nvSpPr>
        <p:spPr>
          <a:xfrm>
            <a:off x="713433" y="334557"/>
            <a:ext cx="7707085" cy="370800"/>
          </a:xfrm>
          <a:prstGeom prst="rect">
            <a:avLst/>
          </a:prstGeom>
          <a:noFill/>
        </p:spPr>
        <p:txBody>
          <a:bodyPr wrap="square" rtlCol="0">
            <a:spAutoFit/>
          </a:bodyPr>
          <a:lstStyle/>
          <a:p>
            <a:r>
              <a:rPr lang="en-US" b="1" dirty="0">
                <a:solidFill>
                  <a:srgbClr val="2B4573"/>
                </a:solidFill>
                <a:latin typeface="Arial" panose="020B0604020202020204" pitchFamily="34" charset="0"/>
                <a:cs typeface="Arial" panose="020B0604020202020204" pitchFamily="34" charset="0"/>
              </a:rPr>
              <a:t>Non-Functional Requirements</a:t>
            </a:r>
            <a:endParaRPr lang="en-IN" b="1" dirty="0">
              <a:solidFill>
                <a:srgbClr val="2B4573"/>
              </a:solidFill>
              <a:latin typeface="Arial" panose="020B0604020202020204" pitchFamily="34" charset="0"/>
              <a:cs typeface="Arial" panose="020B0604020202020204" pitchFamily="34" charset="0"/>
            </a:endParaRPr>
          </a:p>
        </p:txBody>
      </p:sp>
      <p:grpSp>
        <p:nvGrpSpPr>
          <p:cNvPr id="42" name="Group 41">
            <a:extLst>
              <a:ext uri="{FF2B5EF4-FFF2-40B4-BE49-F238E27FC236}">
                <a16:creationId xmlns:a16="http://schemas.microsoft.com/office/drawing/2014/main" id="{231071A0-44A9-4009-819D-4219AFC63325}"/>
              </a:ext>
            </a:extLst>
          </p:cNvPr>
          <p:cNvGrpSpPr/>
          <p:nvPr/>
        </p:nvGrpSpPr>
        <p:grpSpPr>
          <a:xfrm>
            <a:off x="2122259" y="1361163"/>
            <a:ext cx="7947482" cy="804673"/>
            <a:chOff x="2122259" y="1764667"/>
            <a:chExt cx="7947482" cy="804673"/>
          </a:xfrm>
        </p:grpSpPr>
        <p:sp>
          <p:nvSpPr>
            <p:cNvPr id="4" name="Rectangle: Rounded Corners 3">
              <a:extLst>
                <a:ext uri="{FF2B5EF4-FFF2-40B4-BE49-F238E27FC236}">
                  <a16:creationId xmlns:a16="http://schemas.microsoft.com/office/drawing/2014/main" id="{AEBA3873-7777-4804-802D-8FA9888E9AE7}"/>
                </a:ext>
              </a:extLst>
            </p:cNvPr>
            <p:cNvSpPr/>
            <p:nvPr/>
          </p:nvSpPr>
          <p:spPr>
            <a:xfrm>
              <a:off x="2122259" y="1860126"/>
              <a:ext cx="7947482" cy="612950"/>
            </a:xfrm>
            <a:prstGeom prst="round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5">
              <a:extLst>
                <a:ext uri="{FF2B5EF4-FFF2-40B4-BE49-F238E27FC236}">
                  <a16:creationId xmlns:a16="http://schemas.microsoft.com/office/drawing/2014/main" id="{C53CAB82-DA4E-4543-8E72-58E46B81E0C7}"/>
                </a:ext>
              </a:extLst>
            </p:cNvPr>
            <p:cNvSpPr/>
            <p:nvPr/>
          </p:nvSpPr>
          <p:spPr>
            <a:xfrm>
              <a:off x="3076852" y="1764667"/>
              <a:ext cx="5978770" cy="803868"/>
            </a:xfrm>
            <a:custGeom>
              <a:avLst/>
              <a:gdLst>
                <a:gd name="connsiteX0" fmla="*/ 0 w 5978770"/>
                <a:gd name="connsiteY0" fmla="*/ 0 h 803868"/>
                <a:gd name="connsiteX1" fmla="*/ 5978770 w 5978770"/>
                <a:gd name="connsiteY1" fmla="*/ 0 h 803868"/>
                <a:gd name="connsiteX2" fmla="*/ 5978770 w 5978770"/>
                <a:gd name="connsiteY2" fmla="*/ 803868 h 803868"/>
                <a:gd name="connsiteX3" fmla="*/ 0 w 5978770"/>
                <a:gd name="connsiteY3" fmla="*/ 803868 h 803868"/>
                <a:gd name="connsiteX4" fmla="*/ 0 w 5978770"/>
                <a:gd name="connsiteY4" fmla="*/ 0 h 803868"/>
                <a:gd name="connsiteX0" fmla="*/ 76200 w 5978770"/>
                <a:gd name="connsiteY0" fmla="*/ 0 h 803868"/>
                <a:gd name="connsiteX1" fmla="*/ 5978770 w 5978770"/>
                <a:gd name="connsiteY1" fmla="*/ 0 h 803868"/>
                <a:gd name="connsiteX2" fmla="*/ 5978770 w 5978770"/>
                <a:gd name="connsiteY2" fmla="*/ 803868 h 803868"/>
                <a:gd name="connsiteX3" fmla="*/ 0 w 5978770"/>
                <a:gd name="connsiteY3" fmla="*/ 803868 h 803868"/>
                <a:gd name="connsiteX4" fmla="*/ 76200 w 5978770"/>
                <a:gd name="connsiteY4" fmla="*/ 0 h 803868"/>
                <a:gd name="connsiteX0" fmla="*/ 76200 w 5978770"/>
                <a:gd name="connsiteY0" fmla="*/ 0 h 803868"/>
                <a:gd name="connsiteX1" fmla="*/ 5978770 w 5978770"/>
                <a:gd name="connsiteY1" fmla="*/ 0 h 803868"/>
                <a:gd name="connsiteX2" fmla="*/ 5851770 w 5978770"/>
                <a:gd name="connsiteY2" fmla="*/ 803868 h 803868"/>
                <a:gd name="connsiteX3" fmla="*/ 0 w 5978770"/>
                <a:gd name="connsiteY3" fmla="*/ 803868 h 803868"/>
                <a:gd name="connsiteX4" fmla="*/ 76200 w 5978770"/>
                <a:gd name="connsiteY4" fmla="*/ 0 h 803868"/>
                <a:gd name="connsiteX0" fmla="*/ 76200 w 5978770"/>
                <a:gd name="connsiteY0" fmla="*/ 0 h 803868"/>
                <a:gd name="connsiteX1" fmla="*/ 5978770 w 5978770"/>
                <a:gd name="connsiteY1" fmla="*/ 0 h 803868"/>
                <a:gd name="connsiteX2" fmla="*/ 5883520 w 5978770"/>
                <a:gd name="connsiteY2" fmla="*/ 797518 h 803868"/>
                <a:gd name="connsiteX3" fmla="*/ 0 w 5978770"/>
                <a:gd name="connsiteY3" fmla="*/ 803868 h 803868"/>
                <a:gd name="connsiteX4" fmla="*/ 76200 w 5978770"/>
                <a:gd name="connsiteY4" fmla="*/ 0 h 80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8770" h="803868">
                  <a:moveTo>
                    <a:pt x="76200" y="0"/>
                  </a:moveTo>
                  <a:lnTo>
                    <a:pt x="5978770" y="0"/>
                  </a:lnTo>
                  <a:lnTo>
                    <a:pt x="5883520" y="797518"/>
                  </a:lnTo>
                  <a:lnTo>
                    <a:pt x="0" y="803868"/>
                  </a:lnTo>
                  <a:lnTo>
                    <a:pt x="76200" y="0"/>
                  </a:lnTo>
                  <a:close/>
                </a:path>
              </a:pathLst>
            </a:custGeom>
            <a:solidFill>
              <a:srgbClr val="007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c 5">
              <a:extLst>
                <a:ext uri="{FF2B5EF4-FFF2-40B4-BE49-F238E27FC236}">
                  <a16:creationId xmlns:a16="http://schemas.microsoft.com/office/drawing/2014/main" id="{6158FECB-0EF8-446E-A682-E556F3424101}"/>
                </a:ext>
              </a:extLst>
            </p:cNvPr>
            <p:cNvSpPr/>
            <p:nvPr/>
          </p:nvSpPr>
          <p:spPr>
            <a:xfrm>
              <a:off x="8937116" y="1764667"/>
              <a:ext cx="237011" cy="199556"/>
            </a:xfrm>
            <a:prstGeom prst="arc">
              <a:avLst>
                <a:gd name="adj1" fmla="val 11719881"/>
                <a:gd name="adj2" fmla="val 0"/>
              </a:avLst>
            </a:prstGeom>
            <a:solidFill>
              <a:srgbClr val="007BAC"/>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Arc 6">
              <a:extLst>
                <a:ext uri="{FF2B5EF4-FFF2-40B4-BE49-F238E27FC236}">
                  <a16:creationId xmlns:a16="http://schemas.microsoft.com/office/drawing/2014/main" id="{11ECB99B-4CBE-4628-91F1-D26670E23F73}"/>
                </a:ext>
              </a:extLst>
            </p:cNvPr>
            <p:cNvSpPr/>
            <p:nvPr/>
          </p:nvSpPr>
          <p:spPr>
            <a:xfrm rot="9967934">
              <a:off x="8851187" y="2357923"/>
              <a:ext cx="239453" cy="201806"/>
            </a:xfrm>
            <a:prstGeom prst="arc">
              <a:avLst>
                <a:gd name="adj1" fmla="val 11719881"/>
                <a:gd name="adj2" fmla="val 0"/>
              </a:avLst>
            </a:prstGeom>
            <a:solidFill>
              <a:srgbClr val="007BAC"/>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Arc 7">
              <a:extLst>
                <a:ext uri="{FF2B5EF4-FFF2-40B4-BE49-F238E27FC236}">
                  <a16:creationId xmlns:a16="http://schemas.microsoft.com/office/drawing/2014/main" id="{4CCF3389-3FB7-4097-84CD-51202BFEAEEC}"/>
                </a:ext>
              </a:extLst>
            </p:cNvPr>
            <p:cNvSpPr/>
            <p:nvPr/>
          </p:nvSpPr>
          <p:spPr>
            <a:xfrm rot="21201269">
              <a:off x="3031241" y="1764725"/>
              <a:ext cx="250077" cy="189126"/>
            </a:xfrm>
            <a:prstGeom prst="arc">
              <a:avLst>
                <a:gd name="adj1" fmla="val 11172070"/>
                <a:gd name="adj2" fmla="val 0"/>
              </a:avLst>
            </a:prstGeom>
            <a:solidFill>
              <a:srgbClr val="007BAC"/>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Arc 8">
              <a:extLst>
                <a:ext uri="{FF2B5EF4-FFF2-40B4-BE49-F238E27FC236}">
                  <a16:creationId xmlns:a16="http://schemas.microsoft.com/office/drawing/2014/main" id="{9EEBB6A8-533F-44B9-BA1E-D93850BF98D9}"/>
                </a:ext>
              </a:extLst>
            </p:cNvPr>
            <p:cNvSpPr/>
            <p:nvPr/>
          </p:nvSpPr>
          <p:spPr>
            <a:xfrm rot="11831493">
              <a:off x="2984723" y="2363334"/>
              <a:ext cx="182065" cy="206006"/>
            </a:xfrm>
            <a:prstGeom prst="arc">
              <a:avLst>
                <a:gd name="adj1" fmla="val 9480392"/>
                <a:gd name="adj2" fmla="val 20501460"/>
              </a:avLst>
            </a:prstGeom>
            <a:solidFill>
              <a:srgbClr val="007BAC"/>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81BD41E8-FCF7-4500-B603-DAFD17705E5D}"/>
                </a:ext>
              </a:extLst>
            </p:cNvPr>
            <p:cNvSpPr txBox="1"/>
            <p:nvPr/>
          </p:nvSpPr>
          <p:spPr>
            <a:xfrm>
              <a:off x="4299203" y="1997324"/>
              <a:ext cx="3534068" cy="338554"/>
            </a:xfrm>
            <a:prstGeom prst="rect">
              <a:avLst/>
            </a:prstGeom>
            <a:noFill/>
          </p:spPr>
          <p:txBody>
            <a:bodyPr wrap="square" rtlCol="0">
              <a:spAutoFit/>
            </a:bodyPr>
            <a:lstStyle/>
            <a:p>
              <a:pPr algn="ctr"/>
              <a:r>
                <a:rPr lang="en-US" sz="1600" dirty="0">
                  <a:solidFill>
                    <a:srgbClr val="FFFFFF"/>
                  </a:solidFill>
                  <a:latin typeface="Arial" panose="020B0604020202020204" pitchFamily="34" charset="0"/>
                  <a:cs typeface="Arial" panose="020B0604020202020204" pitchFamily="34" charset="0"/>
                </a:rPr>
                <a:t>Application response to commands.</a:t>
              </a:r>
            </a:p>
          </p:txBody>
        </p:sp>
      </p:grpSp>
      <p:grpSp>
        <p:nvGrpSpPr>
          <p:cNvPr id="43" name="Group 42">
            <a:extLst>
              <a:ext uri="{FF2B5EF4-FFF2-40B4-BE49-F238E27FC236}">
                <a16:creationId xmlns:a16="http://schemas.microsoft.com/office/drawing/2014/main" id="{6338E033-66AE-4DDC-A0E3-999DCB262A0A}"/>
              </a:ext>
            </a:extLst>
          </p:cNvPr>
          <p:cNvGrpSpPr/>
          <p:nvPr/>
        </p:nvGrpSpPr>
        <p:grpSpPr>
          <a:xfrm>
            <a:off x="2122259" y="2641266"/>
            <a:ext cx="7947482" cy="804673"/>
            <a:chOff x="2122259" y="2877848"/>
            <a:chExt cx="7947482" cy="804673"/>
          </a:xfrm>
        </p:grpSpPr>
        <p:sp>
          <p:nvSpPr>
            <p:cNvPr id="12" name="Rectangle: Rounded Corners 11">
              <a:extLst>
                <a:ext uri="{FF2B5EF4-FFF2-40B4-BE49-F238E27FC236}">
                  <a16:creationId xmlns:a16="http://schemas.microsoft.com/office/drawing/2014/main" id="{3CA288DE-75B7-4B3D-8115-1B7D9029F5D1}"/>
                </a:ext>
              </a:extLst>
            </p:cNvPr>
            <p:cNvSpPr/>
            <p:nvPr/>
          </p:nvSpPr>
          <p:spPr>
            <a:xfrm>
              <a:off x="2122259" y="2973307"/>
              <a:ext cx="7947482" cy="612950"/>
            </a:xfrm>
            <a:prstGeom prst="round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5">
              <a:extLst>
                <a:ext uri="{FF2B5EF4-FFF2-40B4-BE49-F238E27FC236}">
                  <a16:creationId xmlns:a16="http://schemas.microsoft.com/office/drawing/2014/main" id="{74478466-8326-44DE-888B-7B5EDC0C4000}"/>
                </a:ext>
              </a:extLst>
            </p:cNvPr>
            <p:cNvSpPr/>
            <p:nvPr/>
          </p:nvSpPr>
          <p:spPr>
            <a:xfrm>
              <a:off x="3076852" y="2877848"/>
              <a:ext cx="5978770" cy="803868"/>
            </a:xfrm>
            <a:custGeom>
              <a:avLst/>
              <a:gdLst>
                <a:gd name="connsiteX0" fmla="*/ 0 w 5978770"/>
                <a:gd name="connsiteY0" fmla="*/ 0 h 803868"/>
                <a:gd name="connsiteX1" fmla="*/ 5978770 w 5978770"/>
                <a:gd name="connsiteY1" fmla="*/ 0 h 803868"/>
                <a:gd name="connsiteX2" fmla="*/ 5978770 w 5978770"/>
                <a:gd name="connsiteY2" fmla="*/ 803868 h 803868"/>
                <a:gd name="connsiteX3" fmla="*/ 0 w 5978770"/>
                <a:gd name="connsiteY3" fmla="*/ 803868 h 803868"/>
                <a:gd name="connsiteX4" fmla="*/ 0 w 5978770"/>
                <a:gd name="connsiteY4" fmla="*/ 0 h 803868"/>
                <a:gd name="connsiteX0" fmla="*/ 76200 w 5978770"/>
                <a:gd name="connsiteY0" fmla="*/ 0 h 803868"/>
                <a:gd name="connsiteX1" fmla="*/ 5978770 w 5978770"/>
                <a:gd name="connsiteY1" fmla="*/ 0 h 803868"/>
                <a:gd name="connsiteX2" fmla="*/ 5978770 w 5978770"/>
                <a:gd name="connsiteY2" fmla="*/ 803868 h 803868"/>
                <a:gd name="connsiteX3" fmla="*/ 0 w 5978770"/>
                <a:gd name="connsiteY3" fmla="*/ 803868 h 803868"/>
                <a:gd name="connsiteX4" fmla="*/ 76200 w 5978770"/>
                <a:gd name="connsiteY4" fmla="*/ 0 h 803868"/>
                <a:gd name="connsiteX0" fmla="*/ 76200 w 5978770"/>
                <a:gd name="connsiteY0" fmla="*/ 0 h 803868"/>
                <a:gd name="connsiteX1" fmla="*/ 5978770 w 5978770"/>
                <a:gd name="connsiteY1" fmla="*/ 0 h 803868"/>
                <a:gd name="connsiteX2" fmla="*/ 5851770 w 5978770"/>
                <a:gd name="connsiteY2" fmla="*/ 803868 h 803868"/>
                <a:gd name="connsiteX3" fmla="*/ 0 w 5978770"/>
                <a:gd name="connsiteY3" fmla="*/ 803868 h 803868"/>
                <a:gd name="connsiteX4" fmla="*/ 76200 w 5978770"/>
                <a:gd name="connsiteY4" fmla="*/ 0 h 803868"/>
                <a:gd name="connsiteX0" fmla="*/ 76200 w 5978770"/>
                <a:gd name="connsiteY0" fmla="*/ 0 h 803868"/>
                <a:gd name="connsiteX1" fmla="*/ 5978770 w 5978770"/>
                <a:gd name="connsiteY1" fmla="*/ 0 h 803868"/>
                <a:gd name="connsiteX2" fmla="*/ 5883520 w 5978770"/>
                <a:gd name="connsiteY2" fmla="*/ 797518 h 803868"/>
                <a:gd name="connsiteX3" fmla="*/ 0 w 5978770"/>
                <a:gd name="connsiteY3" fmla="*/ 803868 h 803868"/>
                <a:gd name="connsiteX4" fmla="*/ 76200 w 5978770"/>
                <a:gd name="connsiteY4" fmla="*/ 0 h 80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8770" h="803868">
                  <a:moveTo>
                    <a:pt x="76200" y="0"/>
                  </a:moveTo>
                  <a:lnTo>
                    <a:pt x="5978770" y="0"/>
                  </a:lnTo>
                  <a:lnTo>
                    <a:pt x="5883520" y="797518"/>
                  </a:lnTo>
                  <a:lnTo>
                    <a:pt x="0" y="803868"/>
                  </a:lnTo>
                  <a:lnTo>
                    <a:pt x="76200" y="0"/>
                  </a:lnTo>
                  <a:close/>
                </a:path>
              </a:pathLst>
            </a:custGeom>
            <a:solidFill>
              <a:srgbClr val="8B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c 13">
              <a:extLst>
                <a:ext uri="{FF2B5EF4-FFF2-40B4-BE49-F238E27FC236}">
                  <a16:creationId xmlns:a16="http://schemas.microsoft.com/office/drawing/2014/main" id="{3F17DD99-CA8D-431B-8ACB-E5CE15946731}"/>
                </a:ext>
              </a:extLst>
            </p:cNvPr>
            <p:cNvSpPr/>
            <p:nvPr/>
          </p:nvSpPr>
          <p:spPr>
            <a:xfrm>
              <a:off x="8937116" y="2877848"/>
              <a:ext cx="237011" cy="199556"/>
            </a:xfrm>
            <a:prstGeom prst="arc">
              <a:avLst>
                <a:gd name="adj1" fmla="val 11719881"/>
                <a:gd name="adj2" fmla="val 0"/>
              </a:avLst>
            </a:prstGeom>
            <a:solidFill>
              <a:srgbClr val="8B50A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Arc 14">
              <a:extLst>
                <a:ext uri="{FF2B5EF4-FFF2-40B4-BE49-F238E27FC236}">
                  <a16:creationId xmlns:a16="http://schemas.microsoft.com/office/drawing/2014/main" id="{EAB25FDA-DF1B-4641-BAC0-3022392D8A80}"/>
                </a:ext>
              </a:extLst>
            </p:cNvPr>
            <p:cNvSpPr/>
            <p:nvPr/>
          </p:nvSpPr>
          <p:spPr>
            <a:xfrm rot="9967934">
              <a:off x="8851187" y="3471104"/>
              <a:ext cx="239453" cy="201806"/>
            </a:xfrm>
            <a:prstGeom prst="arc">
              <a:avLst>
                <a:gd name="adj1" fmla="val 11719881"/>
                <a:gd name="adj2" fmla="val 0"/>
              </a:avLst>
            </a:prstGeom>
            <a:solidFill>
              <a:srgbClr val="8B50A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Arc 15">
              <a:extLst>
                <a:ext uri="{FF2B5EF4-FFF2-40B4-BE49-F238E27FC236}">
                  <a16:creationId xmlns:a16="http://schemas.microsoft.com/office/drawing/2014/main" id="{7BD7D97F-2DEC-4478-9FAB-456A435B5468}"/>
                </a:ext>
              </a:extLst>
            </p:cNvPr>
            <p:cNvSpPr/>
            <p:nvPr/>
          </p:nvSpPr>
          <p:spPr>
            <a:xfrm rot="21201269">
              <a:off x="3031241" y="2877906"/>
              <a:ext cx="250077" cy="189126"/>
            </a:xfrm>
            <a:prstGeom prst="arc">
              <a:avLst>
                <a:gd name="adj1" fmla="val 11172070"/>
                <a:gd name="adj2" fmla="val 0"/>
              </a:avLst>
            </a:prstGeom>
            <a:solidFill>
              <a:srgbClr val="8B50A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Arc 16">
              <a:extLst>
                <a:ext uri="{FF2B5EF4-FFF2-40B4-BE49-F238E27FC236}">
                  <a16:creationId xmlns:a16="http://schemas.microsoft.com/office/drawing/2014/main" id="{3569A685-95E2-4EAE-B9C3-081BD8AC6B98}"/>
                </a:ext>
              </a:extLst>
            </p:cNvPr>
            <p:cNvSpPr/>
            <p:nvPr/>
          </p:nvSpPr>
          <p:spPr>
            <a:xfrm rot="11831493">
              <a:off x="2984723" y="3476515"/>
              <a:ext cx="182065" cy="206006"/>
            </a:xfrm>
            <a:prstGeom prst="arc">
              <a:avLst>
                <a:gd name="adj1" fmla="val 9480392"/>
                <a:gd name="adj2" fmla="val 20501460"/>
              </a:avLst>
            </a:prstGeom>
            <a:solidFill>
              <a:srgbClr val="8B50A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a:extLst>
                <a:ext uri="{FF2B5EF4-FFF2-40B4-BE49-F238E27FC236}">
                  <a16:creationId xmlns:a16="http://schemas.microsoft.com/office/drawing/2014/main" id="{C8C816F2-6571-49AF-829E-7DC1E55ED136}"/>
                </a:ext>
              </a:extLst>
            </p:cNvPr>
            <p:cNvSpPr txBox="1"/>
            <p:nvPr/>
          </p:nvSpPr>
          <p:spPr>
            <a:xfrm>
              <a:off x="3514559" y="3110505"/>
              <a:ext cx="5103356" cy="338554"/>
            </a:xfrm>
            <a:prstGeom prst="rect">
              <a:avLst/>
            </a:prstGeom>
            <a:noFill/>
          </p:spPr>
          <p:txBody>
            <a:bodyPr wrap="square" rtlCol="0">
              <a:spAutoFit/>
            </a:bodyPr>
            <a:lstStyle/>
            <a:p>
              <a:pPr algn="ctr"/>
              <a:r>
                <a:rPr lang="en-US" sz="1600" dirty="0">
                  <a:solidFill>
                    <a:srgbClr val="FFFFFF"/>
                  </a:solidFill>
                  <a:latin typeface="Arial" panose="020B0604020202020204" pitchFamily="34" charset="0"/>
                  <a:cs typeface="Arial" panose="020B0604020202020204" pitchFamily="34" charset="0"/>
                </a:rPr>
                <a:t>Secure database to store user’s personal information.</a:t>
              </a:r>
            </a:p>
          </p:txBody>
        </p:sp>
      </p:grpSp>
      <p:grpSp>
        <p:nvGrpSpPr>
          <p:cNvPr id="44" name="Group 43">
            <a:extLst>
              <a:ext uri="{FF2B5EF4-FFF2-40B4-BE49-F238E27FC236}">
                <a16:creationId xmlns:a16="http://schemas.microsoft.com/office/drawing/2014/main" id="{5BF23D4D-A526-4EEC-94EE-C2DA7DB4EF21}"/>
              </a:ext>
            </a:extLst>
          </p:cNvPr>
          <p:cNvGrpSpPr/>
          <p:nvPr/>
        </p:nvGrpSpPr>
        <p:grpSpPr>
          <a:xfrm>
            <a:off x="2092496" y="3921369"/>
            <a:ext cx="7947482" cy="803868"/>
            <a:chOff x="2092496" y="4013199"/>
            <a:chExt cx="7947482" cy="803868"/>
          </a:xfrm>
        </p:grpSpPr>
        <p:sp>
          <p:nvSpPr>
            <p:cNvPr id="22" name="Arc 21">
              <a:extLst>
                <a:ext uri="{FF2B5EF4-FFF2-40B4-BE49-F238E27FC236}">
                  <a16:creationId xmlns:a16="http://schemas.microsoft.com/office/drawing/2014/main" id="{BAB0B126-8CB4-4B85-AC68-A5DCB42D3568}"/>
                </a:ext>
              </a:extLst>
            </p:cNvPr>
            <p:cNvSpPr/>
            <p:nvPr/>
          </p:nvSpPr>
          <p:spPr>
            <a:xfrm>
              <a:off x="8897677" y="4016717"/>
              <a:ext cx="237011" cy="199556"/>
            </a:xfrm>
            <a:prstGeom prst="arc">
              <a:avLst>
                <a:gd name="adj1" fmla="val 11719881"/>
                <a:gd name="adj2" fmla="val 0"/>
              </a:avLst>
            </a:prstGeom>
            <a:solidFill>
              <a:srgbClr val="34475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Arc 23">
              <a:extLst>
                <a:ext uri="{FF2B5EF4-FFF2-40B4-BE49-F238E27FC236}">
                  <a16:creationId xmlns:a16="http://schemas.microsoft.com/office/drawing/2014/main" id="{BC92EE72-7C3E-4247-B845-3E8AEF2C9011}"/>
                </a:ext>
              </a:extLst>
            </p:cNvPr>
            <p:cNvSpPr/>
            <p:nvPr/>
          </p:nvSpPr>
          <p:spPr>
            <a:xfrm rot="21201269">
              <a:off x="2991953" y="4013312"/>
              <a:ext cx="250077" cy="189126"/>
            </a:xfrm>
            <a:prstGeom prst="arc">
              <a:avLst>
                <a:gd name="adj1" fmla="val 11172070"/>
                <a:gd name="adj2" fmla="val 0"/>
              </a:avLst>
            </a:prstGeom>
            <a:solidFill>
              <a:srgbClr val="34475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1FAC379F-24A2-44C7-A028-8668E8741CD6}"/>
                </a:ext>
              </a:extLst>
            </p:cNvPr>
            <p:cNvSpPr/>
            <p:nvPr/>
          </p:nvSpPr>
          <p:spPr>
            <a:xfrm>
              <a:off x="2092496" y="4086488"/>
              <a:ext cx="7947482" cy="612950"/>
            </a:xfrm>
            <a:prstGeom prst="round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5">
              <a:extLst>
                <a:ext uri="{FF2B5EF4-FFF2-40B4-BE49-F238E27FC236}">
                  <a16:creationId xmlns:a16="http://schemas.microsoft.com/office/drawing/2014/main" id="{C44E78EA-1883-431A-9D00-2178400E6209}"/>
                </a:ext>
              </a:extLst>
            </p:cNvPr>
            <p:cNvSpPr/>
            <p:nvPr/>
          </p:nvSpPr>
          <p:spPr>
            <a:xfrm>
              <a:off x="3047636" y="4013199"/>
              <a:ext cx="5978770" cy="803868"/>
            </a:xfrm>
            <a:custGeom>
              <a:avLst/>
              <a:gdLst>
                <a:gd name="connsiteX0" fmla="*/ 0 w 5978770"/>
                <a:gd name="connsiteY0" fmla="*/ 0 h 803868"/>
                <a:gd name="connsiteX1" fmla="*/ 5978770 w 5978770"/>
                <a:gd name="connsiteY1" fmla="*/ 0 h 803868"/>
                <a:gd name="connsiteX2" fmla="*/ 5978770 w 5978770"/>
                <a:gd name="connsiteY2" fmla="*/ 803868 h 803868"/>
                <a:gd name="connsiteX3" fmla="*/ 0 w 5978770"/>
                <a:gd name="connsiteY3" fmla="*/ 803868 h 803868"/>
                <a:gd name="connsiteX4" fmla="*/ 0 w 5978770"/>
                <a:gd name="connsiteY4" fmla="*/ 0 h 803868"/>
                <a:gd name="connsiteX0" fmla="*/ 76200 w 5978770"/>
                <a:gd name="connsiteY0" fmla="*/ 0 h 803868"/>
                <a:gd name="connsiteX1" fmla="*/ 5978770 w 5978770"/>
                <a:gd name="connsiteY1" fmla="*/ 0 h 803868"/>
                <a:gd name="connsiteX2" fmla="*/ 5978770 w 5978770"/>
                <a:gd name="connsiteY2" fmla="*/ 803868 h 803868"/>
                <a:gd name="connsiteX3" fmla="*/ 0 w 5978770"/>
                <a:gd name="connsiteY3" fmla="*/ 803868 h 803868"/>
                <a:gd name="connsiteX4" fmla="*/ 76200 w 5978770"/>
                <a:gd name="connsiteY4" fmla="*/ 0 h 803868"/>
                <a:gd name="connsiteX0" fmla="*/ 76200 w 5978770"/>
                <a:gd name="connsiteY0" fmla="*/ 0 h 803868"/>
                <a:gd name="connsiteX1" fmla="*/ 5978770 w 5978770"/>
                <a:gd name="connsiteY1" fmla="*/ 0 h 803868"/>
                <a:gd name="connsiteX2" fmla="*/ 5851770 w 5978770"/>
                <a:gd name="connsiteY2" fmla="*/ 803868 h 803868"/>
                <a:gd name="connsiteX3" fmla="*/ 0 w 5978770"/>
                <a:gd name="connsiteY3" fmla="*/ 803868 h 803868"/>
                <a:gd name="connsiteX4" fmla="*/ 76200 w 5978770"/>
                <a:gd name="connsiteY4" fmla="*/ 0 h 803868"/>
                <a:gd name="connsiteX0" fmla="*/ 76200 w 5978770"/>
                <a:gd name="connsiteY0" fmla="*/ 0 h 803868"/>
                <a:gd name="connsiteX1" fmla="*/ 5978770 w 5978770"/>
                <a:gd name="connsiteY1" fmla="*/ 0 h 803868"/>
                <a:gd name="connsiteX2" fmla="*/ 5883520 w 5978770"/>
                <a:gd name="connsiteY2" fmla="*/ 797518 h 803868"/>
                <a:gd name="connsiteX3" fmla="*/ 0 w 5978770"/>
                <a:gd name="connsiteY3" fmla="*/ 803868 h 803868"/>
                <a:gd name="connsiteX4" fmla="*/ 76200 w 5978770"/>
                <a:gd name="connsiteY4" fmla="*/ 0 h 80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8770" h="803868">
                  <a:moveTo>
                    <a:pt x="76200" y="0"/>
                  </a:moveTo>
                  <a:lnTo>
                    <a:pt x="5978770" y="0"/>
                  </a:lnTo>
                  <a:lnTo>
                    <a:pt x="5883520" y="797518"/>
                  </a:lnTo>
                  <a:lnTo>
                    <a:pt x="0" y="803868"/>
                  </a:lnTo>
                  <a:lnTo>
                    <a:pt x="76200" y="0"/>
                  </a:lnTo>
                  <a:close/>
                </a:path>
              </a:pathLst>
            </a:custGeom>
            <a:solidFill>
              <a:srgbClr val="3447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c 22">
              <a:extLst>
                <a:ext uri="{FF2B5EF4-FFF2-40B4-BE49-F238E27FC236}">
                  <a16:creationId xmlns:a16="http://schemas.microsoft.com/office/drawing/2014/main" id="{9BE41635-30B1-46A7-B39C-B812C281C4D7}"/>
                </a:ext>
              </a:extLst>
            </p:cNvPr>
            <p:cNvSpPr/>
            <p:nvPr/>
          </p:nvSpPr>
          <p:spPr>
            <a:xfrm rot="9967934">
              <a:off x="8817390" y="4599645"/>
              <a:ext cx="239453" cy="201806"/>
            </a:xfrm>
            <a:prstGeom prst="arc">
              <a:avLst>
                <a:gd name="adj1" fmla="val 11719881"/>
                <a:gd name="adj2" fmla="val 0"/>
              </a:avLst>
            </a:prstGeom>
            <a:solidFill>
              <a:srgbClr val="34475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Arc 24">
              <a:extLst>
                <a:ext uri="{FF2B5EF4-FFF2-40B4-BE49-F238E27FC236}">
                  <a16:creationId xmlns:a16="http://schemas.microsoft.com/office/drawing/2014/main" id="{BA6A6BA3-DE30-4C27-A808-73C44C216240}"/>
                </a:ext>
              </a:extLst>
            </p:cNvPr>
            <p:cNvSpPr/>
            <p:nvPr/>
          </p:nvSpPr>
          <p:spPr>
            <a:xfrm rot="11831493">
              <a:off x="2953492" y="4592773"/>
              <a:ext cx="182886" cy="215809"/>
            </a:xfrm>
            <a:prstGeom prst="arc">
              <a:avLst>
                <a:gd name="adj1" fmla="val 9480392"/>
                <a:gd name="adj2" fmla="val 20501460"/>
              </a:avLst>
            </a:prstGeom>
            <a:solidFill>
              <a:srgbClr val="34475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51F37FF1-C8C1-477B-9011-7B4EAD3ADBBF}"/>
                </a:ext>
              </a:extLst>
            </p:cNvPr>
            <p:cNvSpPr txBox="1"/>
            <p:nvPr/>
          </p:nvSpPr>
          <p:spPr>
            <a:xfrm>
              <a:off x="3218358" y="4122746"/>
              <a:ext cx="5637326" cy="584775"/>
            </a:xfrm>
            <a:prstGeom prst="rect">
              <a:avLst/>
            </a:prstGeom>
            <a:noFill/>
          </p:spPr>
          <p:txBody>
            <a:bodyPr wrap="square" rtlCol="0">
              <a:spAutoFit/>
            </a:bodyPr>
            <a:lstStyle/>
            <a:p>
              <a:pPr algn="ctr"/>
              <a:r>
                <a:rPr lang="en-US" sz="1600" dirty="0">
                  <a:solidFill>
                    <a:srgbClr val="FFFFFF"/>
                  </a:solidFill>
                  <a:latin typeface="Arial" panose="020B0604020202020204" pitchFamily="34" charset="0"/>
                  <a:cs typeface="Arial" panose="020B0604020202020204" pitchFamily="34" charset="0"/>
                </a:rPr>
                <a:t>Making the website compatible to work in all types of devices.</a:t>
              </a:r>
            </a:p>
          </p:txBody>
        </p:sp>
      </p:grpSp>
      <p:grpSp>
        <p:nvGrpSpPr>
          <p:cNvPr id="45" name="Group 44">
            <a:extLst>
              <a:ext uri="{FF2B5EF4-FFF2-40B4-BE49-F238E27FC236}">
                <a16:creationId xmlns:a16="http://schemas.microsoft.com/office/drawing/2014/main" id="{BB5B1BDB-D711-41DC-A71D-114EC418F9E9}"/>
              </a:ext>
            </a:extLst>
          </p:cNvPr>
          <p:cNvGrpSpPr/>
          <p:nvPr/>
        </p:nvGrpSpPr>
        <p:grpSpPr>
          <a:xfrm>
            <a:off x="2122259" y="5200667"/>
            <a:ext cx="7947482" cy="825981"/>
            <a:chOff x="2122259" y="5048798"/>
            <a:chExt cx="7947482" cy="825981"/>
          </a:xfrm>
        </p:grpSpPr>
        <p:sp>
          <p:nvSpPr>
            <p:cNvPr id="34" name="Arc 33">
              <a:extLst>
                <a:ext uri="{FF2B5EF4-FFF2-40B4-BE49-F238E27FC236}">
                  <a16:creationId xmlns:a16="http://schemas.microsoft.com/office/drawing/2014/main" id="{E01C6DDC-2EA7-4169-8C6B-ECB47D837C3F}"/>
                </a:ext>
              </a:extLst>
            </p:cNvPr>
            <p:cNvSpPr/>
            <p:nvPr/>
          </p:nvSpPr>
          <p:spPr>
            <a:xfrm>
              <a:off x="8904800" y="5069972"/>
              <a:ext cx="237011" cy="199556"/>
            </a:xfrm>
            <a:prstGeom prst="arc">
              <a:avLst>
                <a:gd name="adj1" fmla="val 11719881"/>
                <a:gd name="adj2" fmla="val 0"/>
              </a:avLst>
            </a:prstGeom>
            <a:solidFill>
              <a:schemeClr val="accent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accent2">
                    <a:lumMod val="40000"/>
                    <a:lumOff val="60000"/>
                  </a:schemeClr>
                </a:solidFill>
              </a:endParaRPr>
            </a:p>
          </p:txBody>
        </p:sp>
        <p:sp>
          <p:nvSpPr>
            <p:cNvPr id="32" name="Rectangle: Rounded Corners 31">
              <a:extLst>
                <a:ext uri="{FF2B5EF4-FFF2-40B4-BE49-F238E27FC236}">
                  <a16:creationId xmlns:a16="http://schemas.microsoft.com/office/drawing/2014/main" id="{5DBB5733-933A-4956-A246-7023920B0F34}"/>
                </a:ext>
              </a:extLst>
            </p:cNvPr>
            <p:cNvSpPr/>
            <p:nvPr/>
          </p:nvSpPr>
          <p:spPr>
            <a:xfrm>
              <a:off x="2122259" y="5144199"/>
              <a:ext cx="7947482" cy="612950"/>
            </a:xfrm>
            <a:prstGeom prst="round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5">
              <a:extLst>
                <a:ext uri="{FF2B5EF4-FFF2-40B4-BE49-F238E27FC236}">
                  <a16:creationId xmlns:a16="http://schemas.microsoft.com/office/drawing/2014/main" id="{5CF464A0-7B78-4CCF-B8AD-A210CDD425BA}"/>
                </a:ext>
              </a:extLst>
            </p:cNvPr>
            <p:cNvSpPr/>
            <p:nvPr/>
          </p:nvSpPr>
          <p:spPr>
            <a:xfrm>
              <a:off x="3076852" y="5070911"/>
              <a:ext cx="5978770" cy="803868"/>
            </a:xfrm>
            <a:custGeom>
              <a:avLst/>
              <a:gdLst>
                <a:gd name="connsiteX0" fmla="*/ 0 w 5978770"/>
                <a:gd name="connsiteY0" fmla="*/ 0 h 803868"/>
                <a:gd name="connsiteX1" fmla="*/ 5978770 w 5978770"/>
                <a:gd name="connsiteY1" fmla="*/ 0 h 803868"/>
                <a:gd name="connsiteX2" fmla="*/ 5978770 w 5978770"/>
                <a:gd name="connsiteY2" fmla="*/ 803868 h 803868"/>
                <a:gd name="connsiteX3" fmla="*/ 0 w 5978770"/>
                <a:gd name="connsiteY3" fmla="*/ 803868 h 803868"/>
                <a:gd name="connsiteX4" fmla="*/ 0 w 5978770"/>
                <a:gd name="connsiteY4" fmla="*/ 0 h 803868"/>
                <a:gd name="connsiteX0" fmla="*/ 76200 w 5978770"/>
                <a:gd name="connsiteY0" fmla="*/ 0 h 803868"/>
                <a:gd name="connsiteX1" fmla="*/ 5978770 w 5978770"/>
                <a:gd name="connsiteY1" fmla="*/ 0 h 803868"/>
                <a:gd name="connsiteX2" fmla="*/ 5978770 w 5978770"/>
                <a:gd name="connsiteY2" fmla="*/ 803868 h 803868"/>
                <a:gd name="connsiteX3" fmla="*/ 0 w 5978770"/>
                <a:gd name="connsiteY3" fmla="*/ 803868 h 803868"/>
                <a:gd name="connsiteX4" fmla="*/ 76200 w 5978770"/>
                <a:gd name="connsiteY4" fmla="*/ 0 h 803868"/>
                <a:gd name="connsiteX0" fmla="*/ 76200 w 5978770"/>
                <a:gd name="connsiteY0" fmla="*/ 0 h 803868"/>
                <a:gd name="connsiteX1" fmla="*/ 5978770 w 5978770"/>
                <a:gd name="connsiteY1" fmla="*/ 0 h 803868"/>
                <a:gd name="connsiteX2" fmla="*/ 5851770 w 5978770"/>
                <a:gd name="connsiteY2" fmla="*/ 803868 h 803868"/>
                <a:gd name="connsiteX3" fmla="*/ 0 w 5978770"/>
                <a:gd name="connsiteY3" fmla="*/ 803868 h 803868"/>
                <a:gd name="connsiteX4" fmla="*/ 76200 w 5978770"/>
                <a:gd name="connsiteY4" fmla="*/ 0 h 803868"/>
                <a:gd name="connsiteX0" fmla="*/ 76200 w 5978770"/>
                <a:gd name="connsiteY0" fmla="*/ 0 h 803868"/>
                <a:gd name="connsiteX1" fmla="*/ 5978770 w 5978770"/>
                <a:gd name="connsiteY1" fmla="*/ 0 h 803868"/>
                <a:gd name="connsiteX2" fmla="*/ 5883520 w 5978770"/>
                <a:gd name="connsiteY2" fmla="*/ 797518 h 803868"/>
                <a:gd name="connsiteX3" fmla="*/ 0 w 5978770"/>
                <a:gd name="connsiteY3" fmla="*/ 803868 h 803868"/>
                <a:gd name="connsiteX4" fmla="*/ 76200 w 5978770"/>
                <a:gd name="connsiteY4" fmla="*/ 0 h 80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8770" h="803868">
                  <a:moveTo>
                    <a:pt x="76200" y="0"/>
                  </a:moveTo>
                  <a:lnTo>
                    <a:pt x="5978770" y="0"/>
                  </a:lnTo>
                  <a:lnTo>
                    <a:pt x="5883520" y="797518"/>
                  </a:lnTo>
                  <a:lnTo>
                    <a:pt x="0" y="803868"/>
                  </a:lnTo>
                  <a:lnTo>
                    <a:pt x="7620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40000"/>
                    <a:lumOff val="60000"/>
                  </a:schemeClr>
                </a:solidFill>
              </a:endParaRPr>
            </a:p>
          </p:txBody>
        </p:sp>
        <p:sp>
          <p:nvSpPr>
            <p:cNvPr id="35" name="Arc 34">
              <a:extLst>
                <a:ext uri="{FF2B5EF4-FFF2-40B4-BE49-F238E27FC236}">
                  <a16:creationId xmlns:a16="http://schemas.microsoft.com/office/drawing/2014/main" id="{3BE2F6D1-FC82-4949-9A9A-05310FBF49B6}"/>
                </a:ext>
              </a:extLst>
            </p:cNvPr>
            <p:cNvSpPr/>
            <p:nvPr/>
          </p:nvSpPr>
          <p:spPr>
            <a:xfrm rot="9967934">
              <a:off x="8838569" y="5656246"/>
              <a:ext cx="239453" cy="201806"/>
            </a:xfrm>
            <a:prstGeom prst="arc">
              <a:avLst>
                <a:gd name="adj1" fmla="val 11719881"/>
                <a:gd name="adj2" fmla="val 0"/>
              </a:avLst>
            </a:prstGeom>
            <a:solidFill>
              <a:schemeClr val="accent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accent2">
                    <a:lumMod val="40000"/>
                    <a:lumOff val="60000"/>
                  </a:schemeClr>
                </a:solidFill>
              </a:endParaRPr>
            </a:p>
          </p:txBody>
        </p:sp>
        <p:sp>
          <p:nvSpPr>
            <p:cNvPr id="36" name="Arc 35">
              <a:extLst>
                <a:ext uri="{FF2B5EF4-FFF2-40B4-BE49-F238E27FC236}">
                  <a16:creationId xmlns:a16="http://schemas.microsoft.com/office/drawing/2014/main" id="{FD215F70-D5A4-49EF-B6D4-C750584205BA}"/>
                </a:ext>
              </a:extLst>
            </p:cNvPr>
            <p:cNvSpPr/>
            <p:nvPr/>
          </p:nvSpPr>
          <p:spPr>
            <a:xfrm rot="21201269">
              <a:off x="3031241" y="5048798"/>
              <a:ext cx="250077" cy="189126"/>
            </a:xfrm>
            <a:prstGeom prst="arc">
              <a:avLst>
                <a:gd name="adj1" fmla="val 11172070"/>
                <a:gd name="adj2" fmla="val 0"/>
              </a:avLst>
            </a:prstGeom>
            <a:solidFill>
              <a:schemeClr val="accent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accent2">
                    <a:lumMod val="40000"/>
                    <a:lumOff val="60000"/>
                  </a:schemeClr>
                </a:solidFill>
              </a:endParaRPr>
            </a:p>
          </p:txBody>
        </p:sp>
        <p:sp>
          <p:nvSpPr>
            <p:cNvPr id="37" name="Arc 36">
              <a:extLst>
                <a:ext uri="{FF2B5EF4-FFF2-40B4-BE49-F238E27FC236}">
                  <a16:creationId xmlns:a16="http://schemas.microsoft.com/office/drawing/2014/main" id="{E70E0F4F-06CA-4A5C-BD28-F67BD3A0DD4E}"/>
                </a:ext>
              </a:extLst>
            </p:cNvPr>
            <p:cNvSpPr/>
            <p:nvPr/>
          </p:nvSpPr>
          <p:spPr>
            <a:xfrm rot="11831493">
              <a:off x="2984723" y="5647407"/>
              <a:ext cx="182065" cy="206006"/>
            </a:xfrm>
            <a:prstGeom prst="arc">
              <a:avLst>
                <a:gd name="adj1" fmla="val 9480392"/>
                <a:gd name="adj2" fmla="val 20501460"/>
              </a:avLst>
            </a:prstGeom>
            <a:solidFill>
              <a:schemeClr val="accent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accent2">
                    <a:lumMod val="40000"/>
                    <a:lumOff val="60000"/>
                  </a:schemeClr>
                </a:solidFill>
              </a:endParaRPr>
            </a:p>
          </p:txBody>
        </p:sp>
        <p:sp>
          <p:nvSpPr>
            <p:cNvPr id="41" name="TextBox 40">
              <a:extLst>
                <a:ext uri="{FF2B5EF4-FFF2-40B4-BE49-F238E27FC236}">
                  <a16:creationId xmlns:a16="http://schemas.microsoft.com/office/drawing/2014/main" id="{2FF2D94F-FA08-426D-9F9D-E0BAE1326E0E}"/>
                </a:ext>
              </a:extLst>
            </p:cNvPr>
            <p:cNvSpPr txBox="1"/>
            <p:nvPr/>
          </p:nvSpPr>
          <p:spPr>
            <a:xfrm>
              <a:off x="3249232" y="5180458"/>
              <a:ext cx="5634011" cy="584775"/>
            </a:xfrm>
            <a:prstGeom prst="rect">
              <a:avLst/>
            </a:prstGeom>
            <a:noFill/>
          </p:spPr>
          <p:txBody>
            <a:bodyPr wrap="square" rtlCol="0">
              <a:spAutoFit/>
            </a:bodyPr>
            <a:lstStyle/>
            <a:p>
              <a:pPr algn="ctr"/>
              <a:r>
                <a:rPr lang="en-US" sz="1600" dirty="0">
                  <a:solidFill>
                    <a:srgbClr val="FFFFFF"/>
                  </a:solidFill>
                  <a:latin typeface="Arial" panose="020B0604020202020204" pitchFamily="34" charset="0"/>
                  <a:cs typeface="Arial" panose="020B0604020202020204" pitchFamily="34" charset="0"/>
                </a:rPr>
                <a:t>How likely the system or its element would run without a failure.</a:t>
              </a:r>
            </a:p>
          </p:txBody>
        </p:sp>
      </p:grpSp>
    </p:spTree>
    <p:extLst>
      <p:ext uri="{BB962C8B-B14F-4D97-AF65-F5344CB8AC3E}">
        <p14:creationId xmlns:p14="http://schemas.microsoft.com/office/powerpoint/2010/main" val="98167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20EA23-C207-4445-B068-19272891F282}"/>
              </a:ext>
            </a:extLst>
          </p:cNvPr>
          <p:cNvSpPr txBox="1"/>
          <p:nvPr/>
        </p:nvSpPr>
        <p:spPr>
          <a:xfrm>
            <a:off x="750771" y="1722922"/>
            <a:ext cx="5823284" cy="3416320"/>
          </a:xfrm>
          <a:prstGeom prst="rect">
            <a:avLst/>
          </a:prstGeom>
          <a:noFill/>
        </p:spPr>
        <p:txBody>
          <a:bodyPr wrap="square" rtlCol="0">
            <a:spAutoFit/>
          </a:bodyPr>
          <a:lstStyle/>
          <a:p>
            <a:pPr algn="just"/>
            <a:r>
              <a:rPr lang="en-US" dirty="0"/>
              <a:t>We have developed an application where the user can book/ rent a car with his desired preferences.</a:t>
            </a:r>
          </a:p>
          <a:p>
            <a:pPr algn="just"/>
            <a:r>
              <a:rPr lang="en-US" dirty="0"/>
              <a:t>In the application we have worked on user login page and created a user login page where the user can sign up using their mail id and confirming the password twice for confirmation or login into the system using their credentials and when they login into the system they’ll be able to see a car booking page.</a:t>
            </a:r>
          </a:p>
          <a:p>
            <a:pPr algn="just"/>
            <a:r>
              <a:rPr lang="en-US" dirty="0"/>
              <a:t>Then in the car booking page the user need to enter the information in all the required fields. The main functionality of the application is that the user can book/ rent and cancel his booking according to their need.</a:t>
            </a:r>
          </a:p>
        </p:txBody>
      </p:sp>
      <p:sp>
        <p:nvSpPr>
          <p:cNvPr id="3" name="TextBox 2">
            <a:extLst>
              <a:ext uri="{FF2B5EF4-FFF2-40B4-BE49-F238E27FC236}">
                <a16:creationId xmlns:a16="http://schemas.microsoft.com/office/drawing/2014/main" id="{667FE280-1764-4A96-A5DA-A9D6B0B57072}"/>
              </a:ext>
            </a:extLst>
          </p:cNvPr>
          <p:cNvSpPr txBox="1"/>
          <p:nvPr/>
        </p:nvSpPr>
        <p:spPr>
          <a:xfrm>
            <a:off x="2829828" y="1155032"/>
            <a:ext cx="1665169" cy="400110"/>
          </a:xfrm>
          <a:prstGeom prst="rect">
            <a:avLst/>
          </a:prstGeom>
          <a:noFill/>
        </p:spPr>
        <p:txBody>
          <a:bodyPr wrap="square" rtlCol="0">
            <a:spAutoFit/>
          </a:bodyPr>
          <a:lstStyle/>
          <a:p>
            <a:r>
              <a:rPr lang="en-US" sz="2000" dirty="0"/>
              <a:t>Innovations</a:t>
            </a:r>
          </a:p>
        </p:txBody>
      </p:sp>
      <p:cxnSp>
        <p:nvCxnSpPr>
          <p:cNvPr id="5" name="Straight Connector 4">
            <a:extLst>
              <a:ext uri="{FF2B5EF4-FFF2-40B4-BE49-F238E27FC236}">
                <a16:creationId xmlns:a16="http://schemas.microsoft.com/office/drawing/2014/main" id="{103CAD5C-7C0C-497A-AA0B-F82B4AED772D}"/>
              </a:ext>
            </a:extLst>
          </p:cNvPr>
          <p:cNvCxnSpPr/>
          <p:nvPr/>
        </p:nvCxnSpPr>
        <p:spPr>
          <a:xfrm>
            <a:off x="7401827" y="1155032"/>
            <a:ext cx="0" cy="3984210"/>
          </a:xfrm>
          <a:prstGeom prst="line">
            <a:avLst/>
          </a:prstGeom>
        </p:spPr>
        <p:style>
          <a:lnRef idx="1">
            <a:schemeClr val="dk1"/>
          </a:lnRef>
          <a:fillRef idx="0">
            <a:schemeClr val="dk1"/>
          </a:fillRef>
          <a:effectRef idx="0">
            <a:schemeClr val="dk1"/>
          </a:effectRef>
          <a:fontRef idx="minor">
            <a:schemeClr val="tx1"/>
          </a:fontRef>
        </p:style>
      </p:cxnSp>
      <p:pic>
        <p:nvPicPr>
          <p:cNvPr id="5122" name="Picture 2" descr="1000s Rent-a-Car Logos | Free Car Rental Logo Maker | LogoDesign">
            <a:extLst>
              <a:ext uri="{FF2B5EF4-FFF2-40B4-BE49-F238E27FC236}">
                <a16:creationId xmlns:a16="http://schemas.microsoft.com/office/drawing/2014/main" id="{20F76222-BF6B-4D61-8335-5E6052669E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88" t="17558" r="15124" b="37553"/>
          <a:stretch/>
        </p:blipFill>
        <p:spPr bwMode="auto">
          <a:xfrm>
            <a:off x="7594155" y="2278781"/>
            <a:ext cx="4062034" cy="16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18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78534B-51D2-4C8C-BD39-F49FF3E0E619}"/>
              </a:ext>
            </a:extLst>
          </p:cNvPr>
          <p:cNvSpPr txBox="1"/>
          <p:nvPr/>
        </p:nvSpPr>
        <p:spPr>
          <a:xfrm>
            <a:off x="712270" y="301996"/>
            <a:ext cx="2406315" cy="461665"/>
          </a:xfrm>
          <a:prstGeom prst="rect">
            <a:avLst/>
          </a:prstGeom>
          <a:noFill/>
        </p:spPr>
        <p:txBody>
          <a:bodyPr wrap="square" rtlCol="0">
            <a:spAutoFit/>
          </a:bodyPr>
          <a:lstStyle/>
          <a:p>
            <a:r>
              <a:rPr lang="en-US" sz="2400" dirty="0"/>
              <a:t>Class Diagram</a:t>
            </a:r>
          </a:p>
        </p:txBody>
      </p:sp>
      <p:pic>
        <p:nvPicPr>
          <p:cNvPr id="6" name="Picture 5">
            <a:extLst>
              <a:ext uri="{FF2B5EF4-FFF2-40B4-BE49-F238E27FC236}">
                <a16:creationId xmlns:a16="http://schemas.microsoft.com/office/drawing/2014/main" id="{DB0BD231-597A-4FFE-AA1B-2E6E44E44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306" y="1169402"/>
            <a:ext cx="7915275" cy="4419600"/>
          </a:xfrm>
          <a:prstGeom prst="rect">
            <a:avLst/>
          </a:prstGeom>
        </p:spPr>
      </p:pic>
    </p:spTree>
    <p:extLst>
      <p:ext uri="{BB962C8B-B14F-4D97-AF65-F5344CB8AC3E}">
        <p14:creationId xmlns:p14="http://schemas.microsoft.com/office/powerpoint/2010/main" val="12560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412D54-B39F-4220-B138-AEC393D11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148" y="1310916"/>
            <a:ext cx="8719703" cy="4236168"/>
          </a:xfrm>
          <a:prstGeom prst="rect">
            <a:avLst/>
          </a:prstGeom>
        </p:spPr>
      </p:pic>
      <p:sp>
        <p:nvSpPr>
          <p:cNvPr id="4" name="TextBox 3">
            <a:extLst>
              <a:ext uri="{FF2B5EF4-FFF2-40B4-BE49-F238E27FC236}">
                <a16:creationId xmlns:a16="http://schemas.microsoft.com/office/drawing/2014/main" id="{0F95255A-6AF3-40BF-8F37-A9B72009B034}"/>
              </a:ext>
            </a:extLst>
          </p:cNvPr>
          <p:cNvSpPr txBox="1"/>
          <p:nvPr/>
        </p:nvSpPr>
        <p:spPr>
          <a:xfrm>
            <a:off x="712270" y="301996"/>
            <a:ext cx="2752825" cy="461665"/>
          </a:xfrm>
          <a:prstGeom prst="rect">
            <a:avLst/>
          </a:prstGeom>
          <a:noFill/>
        </p:spPr>
        <p:txBody>
          <a:bodyPr wrap="square" rtlCol="0">
            <a:spAutoFit/>
          </a:bodyPr>
          <a:lstStyle/>
          <a:p>
            <a:r>
              <a:rPr lang="en-US" sz="2400" dirty="0"/>
              <a:t>Sequence Diagram</a:t>
            </a:r>
          </a:p>
        </p:txBody>
      </p:sp>
    </p:spTree>
    <p:extLst>
      <p:ext uri="{BB962C8B-B14F-4D97-AF65-F5344CB8AC3E}">
        <p14:creationId xmlns:p14="http://schemas.microsoft.com/office/powerpoint/2010/main" val="65809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A9621F-03D6-4C09-92B4-CE37CEEB6FAE}"/>
              </a:ext>
            </a:extLst>
          </p:cNvPr>
          <p:cNvPicPr>
            <a:picLocks noChangeAspect="1"/>
          </p:cNvPicPr>
          <p:nvPr/>
        </p:nvPicPr>
        <p:blipFill>
          <a:blip r:embed="rId2"/>
          <a:stretch>
            <a:fillRect/>
          </a:stretch>
        </p:blipFill>
        <p:spPr>
          <a:xfrm>
            <a:off x="3068554" y="751548"/>
            <a:ext cx="6054892" cy="5354904"/>
          </a:xfrm>
          <a:prstGeom prst="rect">
            <a:avLst/>
          </a:prstGeom>
        </p:spPr>
      </p:pic>
      <p:sp>
        <p:nvSpPr>
          <p:cNvPr id="4" name="TextBox 3">
            <a:extLst>
              <a:ext uri="{FF2B5EF4-FFF2-40B4-BE49-F238E27FC236}">
                <a16:creationId xmlns:a16="http://schemas.microsoft.com/office/drawing/2014/main" id="{41F3B281-7AE0-450C-891F-0067F4BB0E44}"/>
              </a:ext>
            </a:extLst>
          </p:cNvPr>
          <p:cNvSpPr txBox="1"/>
          <p:nvPr/>
        </p:nvSpPr>
        <p:spPr>
          <a:xfrm>
            <a:off x="712270" y="301996"/>
            <a:ext cx="2406315" cy="461665"/>
          </a:xfrm>
          <a:prstGeom prst="rect">
            <a:avLst/>
          </a:prstGeom>
          <a:noFill/>
        </p:spPr>
        <p:txBody>
          <a:bodyPr wrap="square" rtlCol="0">
            <a:spAutoFit/>
          </a:bodyPr>
          <a:lstStyle/>
          <a:p>
            <a:r>
              <a:rPr lang="en-US" sz="2400" dirty="0" err="1"/>
              <a:t>UseCase</a:t>
            </a:r>
            <a:r>
              <a:rPr lang="en-US" sz="2400" dirty="0"/>
              <a:t> Diagram</a:t>
            </a:r>
          </a:p>
        </p:txBody>
      </p:sp>
    </p:spTree>
    <p:extLst>
      <p:ext uri="{BB962C8B-B14F-4D97-AF65-F5344CB8AC3E}">
        <p14:creationId xmlns:p14="http://schemas.microsoft.com/office/powerpoint/2010/main" val="373805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554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Rithwik Reddy Bolla</dc:creator>
  <cp:lastModifiedBy>Sai Rithwik Reddy Bolla</cp:lastModifiedBy>
  <cp:revision>19</cp:revision>
  <dcterms:created xsi:type="dcterms:W3CDTF">2022-11-30T01:21:52Z</dcterms:created>
  <dcterms:modified xsi:type="dcterms:W3CDTF">2022-11-30T04:06:22Z</dcterms:modified>
</cp:coreProperties>
</file>