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7"/>
  </p:notesMasterIdLst>
  <p:sldIdLst>
    <p:sldId id="256" r:id="rId2"/>
    <p:sldId id="300" r:id="rId3"/>
    <p:sldId id="258" r:id="rId4"/>
    <p:sldId id="261" r:id="rId5"/>
    <p:sldId id="297" r:id="rId6"/>
    <p:sldId id="263" r:id="rId7"/>
    <p:sldId id="298" r:id="rId8"/>
    <p:sldId id="265" r:id="rId9"/>
    <p:sldId id="299" r:id="rId10"/>
    <p:sldId id="301" r:id="rId11"/>
    <p:sldId id="302" r:id="rId12"/>
    <p:sldId id="304" r:id="rId13"/>
    <p:sldId id="305" r:id="rId14"/>
    <p:sldId id="306" r:id="rId15"/>
    <p:sldId id="307" r:id="rId16"/>
  </p:sldIdLst>
  <p:sldSz cx="9144000" cy="5143500" type="screen16x9"/>
  <p:notesSz cx="6858000" cy="9144000"/>
  <p:embeddedFontLst>
    <p:embeddedFont>
      <p:font typeface="Black Han Sans" charset="-127"/>
      <p:regular r:id="rId18"/>
    </p:embeddedFont>
    <p:embeddedFont>
      <p:font typeface="Open Sans" charset="0"/>
      <p:regular r:id="rId19"/>
      <p:bold r:id="rId20"/>
      <p:italic r:id="rId21"/>
      <p:boldItalic r:id="rId22"/>
    </p:embeddedFont>
    <p:embeddedFont>
      <p:font typeface="Bebas Neue"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0AEF025C-6955-481D-A176-328AD404A029}">
  <a:tblStyle styleId="{0AEF025C-6955-481D-A176-328AD404A02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83916D8-7A6A-48BC-B7C1-5046FF51E96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27" autoAdjust="0"/>
  </p:normalViewPr>
  <p:slideViewPr>
    <p:cSldViewPr snapToGrid="0">
      <p:cViewPr varScale="1">
        <p:scale>
          <a:sx n="88" d="100"/>
          <a:sy n="88" d="100"/>
        </p:scale>
        <p:origin x="-876" y="-96"/>
      </p:cViewPr>
      <p:guideLst>
        <p:guide orient="horz" pos="1620"/>
        <p:guide pos="2880"/>
      </p:guideLst>
    </p:cSldViewPr>
  </p:slideViewPr>
  <p:outlineViewPr>
    <p:cViewPr>
      <p:scale>
        <a:sx n="33" d="100"/>
        <a:sy n="33" d="100"/>
      </p:scale>
      <p:origin x="0" y="114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1"/>
        <p:cNvGrpSpPr/>
        <p:nvPr/>
      </p:nvGrpSpPr>
      <p:grpSpPr>
        <a:xfrm>
          <a:off x="0" y="0"/>
          <a:ext cx="0" cy="0"/>
          <a:chOff x="0" y="0"/>
          <a:chExt cx="0" cy="0"/>
        </a:xfrm>
      </p:grpSpPr>
      <p:sp>
        <p:nvSpPr>
          <p:cNvPr id="1212" name="Google Shape;1212;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3" name="Google Shape;1213;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grpSp>
        <p:nvGrpSpPr>
          <p:cNvPr id="34" name="Google Shape;34;p3"/>
          <p:cNvGrpSpPr/>
          <p:nvPr/>
        </p:nvGrpSpPr>
        <p:grpSpPr>
          <a:xfrm>
            <a:off x="72684" y="400743"/>
            <a:ext cx="8881362" cy="2286288"/>
            <a:chOff x="556671" y="3137570"/>
            <a:chExt cx="2065577" cy="531732"/>
          </a:xfrm>
        </p:grpSpPr>
        <p:sp>
          <p:nvSpPr>
            <p:cNvPr id="35" name="Google Shape;35;p3"/>
            <p:cNvSpPr/>
            <p:nvPr/>
          </p:nvSpPr>
          <p:spPr>
            <a:xfrm>
              <a:off x="677364" y="3137570"/>
              <a:ext cx="241986" cy="58050"/>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556671" y="3633852"/>
              <a:ext cx="148975" cy="35450"/>
            </a:xfrm>
            <a:custGeom>
              <a:avLst/>
              <a:gdLst/>
              <a:ahLst/>
              <a:cxnLst/>
              <a:rect l="l" t="t" r="r" b="b"/>
              <a:pathLst>
                <a:path w="5959" h="1418" extrusionOk="0">
                  <a:moveTo>
                    <a:pt x="2471" y="1"/>
                  </a:moveTo>
                  <a:cubicBezTo>
                    <a:pt x="2337" y="1"/>
                    <a:pt x="2219" y="86"/>
                    <a:pt x="2119" y="205"/>
                  </a:cubicBezTo>
                  <a:cubicBezTo>
                    <a:pt x="1965" y="359"/>
                    <a:pt x="1854" y="560"/>
                    <a:pt x="1812" y="777"/>
                  </a:cubicBezTo>
                  <a:cubicBezTo>
                    <a:pt x="1738" y="743"/>
                    <a:pt x="1665" y="708"/>
                    <a:pt x="1582" y="708"/>
                  </a:cubicBezTo>
                  <a:cubicBezTo>
                    <a:pt x="1564" y="708"/>
                    <a:pt x="1545" y="710"/>
                    <a:pt x="1526" y="714"/>
                  </a:cubicBezTo>
                  <a:cubicBezTo>
                    <a:pt x="1436" y="714"/>
                    <a:pt x="1346" y="798"/>
                    <a:pt x="1346" y="910"/>
                  </a:cubicBezTo>
                  <a:cubicBezTo>
                    <a:pt x="1248" y="798"/>
                    <a:pt x="1122" y="741"/>
                    <a:pt x="999" y="741"/>
                  </a:cubicBezTo>
                  <a:cubicBezTo>
                    <a:pt x="928" y="741"/>
                    <a:pt x="858" y="760"/>
                    <a:pt x="795" y="798"/>
                  </a:cubicBezTo>
                  <a:cubicBezTo>
                    <a:pt x="620" y="888"/>
                    <a:pt x="530" y="1111"/>
                    <a:pt x="376" y="1243"/>
                  </a:cubicBezTo>
                  <a:cubicBezTo>
                    <a:pt x="307" y="1328"/>
                    <a:pt x="90" y="1376"/>
                    <a:pt x="0" y="1418"/>
                  </a:cubicBezTo>
                  <a:lnTo>
                    <a:pt x="5959" y="1418"/>
                  </a:lnTo>
                  <a:cubicBezTo>
                    <a:pt x="5736" y="1397"/>
                    <a:pt x="5471" y="1328"/>
                    <a:pt x="5339" y="1090"/>
                  </a:cubicBezTo>
                  <a:cubicBezTo>
                    <a:pt x="5275" y="1000"/>
                    <a:pt x="5254" y="888"/>
                    <a:pt x="5164" y="825"/>
                  </a:cubicBezTo>
                  <a:cubicBezTo>
                    <a:pt x="5137" y="811"/>
                    <a:pt x="5109" y="805"/>
                    <a:pt x="5080" y="805"/>
                  </a:cubicBezTo>
                  <a:cubicBezTo>
                    <a:pt x="5011" y="805"/>
                    <a:pt x="4935" y="837"/>
                    <a:pt x="4857" y="867"/>
                  </a:cubicBezTo>
                  <a:cubicBezTo>
                    <a:pt x="4836" y="888"/>
                    <a:pt x="4809" y="888"/>
                    <a:pt x="4788" y="888"/>
                  </a:cubicBezTo>
                  <a:cubicBezTo>
                    <a:pt x="4767" y="888"/>
                    <a:pt x="4746" y="867"/>
                    <a:pt x="4746" y="846"/>
                  </a:cubicBezTo>
                  <a:cubicBezTo>
                    <a:pt x="4656" y="714"/>
                    <a:pt x="4635" y="534"/>
                    <a:pt x="4544" y="428"/>
                  </a:cubicBezTo>
                  <a:cubicBezTo>
                    <a:pt x="4480" y="330"/>
                    <a:pt x="4387" y="285"/>
                    <a:pt x="4294" y="285"/>
                  </a:cubicBezTo>
                  <a:cubicBezTo>
                    <a:pt x="4236" y="285"/>
                    <a:pt x="4177" y="303"/>
                    <a:pt x="4126" y="338"/>
                  </a:cubicBezTo>
                  <a:cubicBezTo>
                    <a:pt x="3972" y="401"/>
                    <a:pt x="3882" y="560"/>
                    <a:pt x="3840" y="735"/>
                  </a:cubicBezTo>
                  <a:cubicBezTo>
                    <a:pt x="3729" y="624"/>
                    <a:pt x="3596" y="512"/>
                    <a:pt x="3464" y="470"/>
                  </a:cubicBezTo>
                  <a:cubicBezTo>
                    <a:pt x="3416" y="457"/>
                    <a:pt x="3368" y="450"/>
                    <a:pt x="3321" y="450"/>
                  </a:cubicBezTo>
                  <a:cubicBezTo>
                    <a:pt x="3218" y="450"/>
                    <a:pt x="3122" y="484"/>
                    <a:pt x="3046" y="560"/>
                  </a:cubicBezTo>
                  <a:cubicBezTo>
                    <a:pt x="2934" y="295"/>
                    <a:pt x="2760" y="30"/>
                    <a:pt x="2516" y="4"/>
                  </a:cubicBezTo>
                  <a:cubicBezTo>
                    <a:pt x="2501" y="2"/>
                    <a:pt x="2486" y="1"/>
                    <a:pt x="24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2378848" y="3195622"/>
              <a:ext cx="243400" cy="58050"/>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1849422" y="3416209"/>
              <a:ext cx="142350" cy="3430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1405950" y="2845788"/>
            <a:ext cx="6332100" cy="877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0" name="Google Shape;40;p3"/>
          <p:cNvSpPr txBox="1">
            <a:spLocks noGrp="1"/>
          </p:cNvSpPr>
          <p:nvPr>
            <p:ph type="title" idx="2" hasCustomPrompt="1"/>
          </p:nvPr>
        </p:nvSpPr>
        <p:spPr>
          <a:xfrm>
            <a:off x="3823500" y="1088950"/>
            <a:ext cx="1497000" cy="14937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1" name="Google Shape;41;p3"/>
          <p:cNvSpPr/>
          <p:nvPr/>
        </p:nvSpPr>
        <p:spPr>
          <a:xfrm>
            <a:off x="-1041000" y="33103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0" y="4380553"/>
            <a:ext cx="9144064" cy="762939"/>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oogle Shape;43;p3"/>
          <p:cNvGrpSpPr/>
          <p:nvPr/>
        </p:nvGrpSpPr>
        <p:grpSpPr>
          <a:xfrm>
            <a:off x="498990" y="3184349"/>
            <a:ext cx="1133103" cy="1456552"/>
            <a:chOff x="1307321" y="654999"/>
            <a:chExt cx="1131632" cy="1454661"/>
          </a:xfrm>
        </p:grpSpPr>
        <p:sp>
          <p:nvSpPr>
            <p:cNvPr id="44" name="Google Shape;44;p3"/>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3"/>
          <p:cNvSpPr/>
          <p:nvPr/>
        </p:nvSpPr>
        <p:spPr>
          <a:xfrm>
            <a:off x="-133300" y="-329575"/>
            <a:ext cx="563629" cy="5512207"/>
          </a:xfrm>
          <a:custGeom>
            <a:avLst/>
            <a:gdLst/>
            <a:ahLst/>
            <a:cxnLst/>
            <a:rect l="l" t="t" r="r" b="b"/>
            <a:pathLst>
              <a:path w="5911" h="47821" extrusionOk="0">
                <a:moveTo>
                  <a:pt x="64" y="0"/>
                </a:moveTo>
                <a:lnTo>
                  <a:pt x="0" y="47778"/>
                </a:lnTo>
                <a:lnTo>
                  <a:pt x="5911" y="47820"/>
                </a:lnTo>
                <a:lnTo>
                  <a:pt x="2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8580374" y="-46777"/>
            <a:ext cx="563634" cy="522937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7841725" y="3100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08"/>
        <p:cNvGrpSpPr/>
        <p:nvPr/>
      </p:nvGrpSpPr>
      <p:grpSpPr>
        <a:xfrm>
          <a:off x="0" y="0"/>
          <a:ext cx="0" cy="0"/>
          <a:chOff x="0" y="0"/>
          <a:chExt cx="0" cy="0"/>
        </a:xfrm>
      </p:grpSpPr>
      <p:sp>
        <p:nvSpPr>
          <p:cNvPr id="409" name="Google Shape;409;p18"/>
          <p:cNvSpPr/>
          <p:nvPr/>
        </p:nvSpPr>
        <p:spPr>
          <a:xfrm>
            <a:off x="8327200" y="286827"/>
            <a:ext cx="1035824" cy="249574"/>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8"/>
          <p:cNvSpPr/>
          <p:nvPr/>
        </p:nvSpPr>
        <p:spPr>
          <a:xfrm>
            <a:off x="-10612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1" name="Google Shape;411;p18"/>
          <p:cNvGrpSpPr/>
          <p:nvPr/>
        </p:nvGrpSpPr>
        <p:grpSpPr>
          <a:xfrm>
            <a:off x="107020" y="3609489"/>
            <a:ext cx="991649" cy="1274574"/>
            <a:chOff x="1307321" y="654999"/>
            <a:chExt cx="1131632" cy="1454661"/>
          </a:xfrm>
        </p:grpSpPr>
        <p:sp>
          <p:nvSpPr>
            <p:cNvPr id="412" name="Google Shape;412;p18"/>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8"/>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4" name="Google Shape;414;p18"/>
          <p:cNvSpPr/>
          <p:nvPr/>
        </p:nvSpPr>
        <p:spPr>
          <a:xfrm>
            <a:off x="7373438" y="1135662"/>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8"/>
          <p:cNvSpPr/>
          <p:nvPr/>
        </p:nvSpPr>
        <p:spPr>
          <a:xfrm>
            <a:off x="-282500" y="1287024"/>
            <a:ext cx="1046547" cy="249598"/>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8"/>
          <p:cNvSpPr/>
          <p:nvPr/>
        </p:nvSpPr>
        <p:spPr>
          <a:xfrm flipH="1">
            <a:off x="-2020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18" name="Google Shape;418;p18"/>
          <p:cNvSpPr txBox="1">
            <a:spLocks noGrp="1"/>
          </p:cNvSpPr>
          <p:nvPr>
            <p:ph type="subTitle" idx="1"/>
          </p:nvPr>
        </p:nvSpPr>
        <p:spPr>
          <a:xfrm>
            <a:off x="1513799" y="161337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419" name="Google Shape;419;p18"/>
          <p:cNvSpPr txBox="1">
            <a:spLocks noGrp="1"/>
          </p:cNvSpPr>
          <p:nvPr>
            <p:ph type="subTitle" idx="2"/>
          </p:nvPr>
        </p:nvSpPr>
        <p:spPr>
          <a:xfrm>
            <a:off x="5492751" y="161337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420" name="Google Shape;420;p18"/>
          <p:cNvSpPr txBox="1">
            <a:spLocks noGrp="1"/>
          </p:cNvSpPr>
          <p:nvPr>
            <p:ph type="subTitle" idx="3"/>
          </p:nvPr>
        </p:nvSpPr>
        <p:spPr>
          <a:xfrm>
            <a:off x="1513799" y="327402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421" name="Google Shape;421;p18"/>
          <p:cNvSpPr txBox="1">
            <a:spLocks noGrp="1"/>
          </p:cNvSpPr>
          <p:nvPr>
            <p:ph type="subTitle" idx="4"/>
          </p:nvPr>
        </p:nvSpPr>
        <p:spPr>
          <a:xfrm>
            <a:off x="5492751" y="327402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422" name="Google Shape;422;p18"/>
          <p:cNvSpPr txBox="1">
            <a:spLocks noGrp="1"/>
          </p:cNvSpPr>
          <p:nvPr>
            <p:ph type="subTitle" idx="5"/>
          </p:nvPr>
        </p:nvSpPr>
        <p:spPr>
          <a:xfrm>
            <a:off x="1513799" y="1277975"/>
            <a:ext cx="28110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3" name="Google Shape;423;p18"/>
          <p:cNvSpPr txBox="1">
            <a:spLocks noGrp="1"/>
          </p:cNvSpPr>
          <p:nvPr>
            <p:ph type="subTitle" idx="6"/>
          </p:nvPr>
        </p:nvSpPr>
        <p:spPr>
          <a:xfrm>
            <a:off x="1513799" y="2938625"/>
            <a:ext cx="28110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4" name="Google Shape;424;p18"/>
          <p:cNvSpPr txBox="1">
            <a:spLocks noGrp="1"/>
          </p:cNvSpPr>
          <p:nvPr>
            <p:ph type="subTitle" idx="7"/>
          </p:nvPr>
        </p:nvSpPr>
        <p:spPr>
          <a:xfrm>
            <a:off x="5492724" y="1277975"/>
            <a:ext cx="28110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5" name="Google Shape;425;p18"/>
          <p:cNvSpPr txBox="1">
            <a:spLocks noGrp="1"/>
          </p:cNvSpPr>
          <p:nvPr>
            <p:ph type="subTitle" idx="8"/>
          </p:nvPr>
        </p:nvSpPr>
        <p:spPr>
          <a:xfrm>
            <a:off x="5492724" y="2938625"/>
            <a:ext cx="28110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6" name="Google Shape;426;p18"/>
          <p:cNvSpPr/>
          <p:nvPr/>
        </p:nvSpPr>
        <p:spPr>
          <a:xfrm>
            <a:off x="2062422" y="153422"/>
            <a:ext cx="645170" cy="15478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8"/>
          <p:cNvSpPr/>
          <p:nvPr/>
        </p:nvSpPr>
        <p:spPr>
          <a:xfrm>
            <a:off x="7312325"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8" name="Google Shape;428;p18"/>
          <p:cNvGrpSpPr/>
          <p:nvPr/>
        </p:nvGrpSpPr>
        <p:grpSpPr>
          <a:xfrm>
            <a:off x="7309340" y="3843765"/>
            <a:ext cx="3284189" cy="1168269"/>
            <a:chOff x="2536050" y="2210275"/>
            <a:chExt cx="5672175" cy="2017737"/>
          </a:xfrm>
        </p:grpSpPr>
        <p:sp>
          <p:nvSpPr>
            <p:cNvPr id="429" name="Google Shape;429;p18"/>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8"/>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8"/>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2" name="Google Shape;432;p18"/>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8"/>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4" name="Google Shape;434;p18"/>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5" name="Google Shape;435;p18"/>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8"/>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7" name="Google Shape;437;p18"/>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8" name="Google Shape;438;p18"/>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9" name="Google Shape;439;p18"/>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0" name="Google Shape;440;p18"/>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1" name="Google Shape;441;p18"/>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2" name="Google Shape;442;p18"/>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3" name="Google Shape;443;p18"/>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4" name="Google Shape;444;p18"/>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5" name="Google Shape;445;p18"/>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6" name="Google Shape;446;p18"/>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8"/>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8"/>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8"/>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0" name="Google Shape;450;p18"/>
          <p:cNvSpPr/>
          <p:nvPr/>
        </p:nvSpPr>
        <p:spPr>
          <a:xfrm>
            <a:off x="624563" y="5363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8"/>
          <p:cNvSpPr/>
          <p:nvPr/>
        </p:nvSpPr>
        <p:spPr>
          <a:xfrm>
            <a:off x="966021" y="286823"/>
            <a:ext cx="252794" cy="249582"/>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8"/>
          <p:cNvSpPr/>
          <p:nvPr/>
        </p:nvSpPr>
        <p:spPr>
          <a:xfrm>
            <a:off x="8702325" y="-45775"/>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8"/>
          <p:cNvSpPr/>
          <p:nvPr/>
        </p:nvSpPr>
        <p:spPr>
          <a:xfrm rot="10800000">
            <a:off x="-25576" y="1044981"/>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32"/>
        <p:cNvGrpSpPr/>
        <p:nvPr/>
      </p:nvGrpSpPr>
      <p:grpSpPr>
        <a:xfrm>
          <a:off x="0" y="0"/>
          <a:ext cx="0" cy="0"/>
          <a:chOff x="0" y="0"/>
          <a:chExt cx="0" cy="0"/>
        </a:xfrm>
      </p:grpSpPr>
      <p:sp>
        <p:nvSpPr>
          <p:cNvPr id="633" name="Google Shape;633;p24"/>
          <p:cNvSpPr/>
          <p:nvPr/>
        </p:nvSpPr>
        <p:spPr>
          <a:xfrm flipH="1">
            <a:off x="-155633" y="233252"/>
            <a:ext cx="1120808" cy="267303"/>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4"/>
          <p:cNvSpPr/>
          <p:nvPr/>
        </p:nvSpPr>
        <p:spPr>
          <a:xfrm>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flipH="1">
            <a:off x="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4"/>
          <p:cNvSpPr/>
          <p:nvPr/>
        </p:nvSpPr>
        <p:spPr>
          <a:xfrm>
            <a:off x="8340600" y="1455425"/>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4"/>
          <p:cNvSpPr/>
          <p:nvPr/>
        </p:nvSpPr>
        <p:spPr>
          <a:xfrm>
            <a:off x="7202800" y="189975"/>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flipH="1">
            <a:off x="558000" y="990602"/>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4"/>
          <p:cNvSpPr/>
          <p:nvPr/>
        </p:nvSpPr>
        <p:spPr>
          <a:xfrm flipH="1">
            <a:off x="2167050" y="189977"/>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0" name="Google Shape;640;p24"/>
          <p:cNvGrpSpPr/>
          <p:nvPr/>
        </p:nvGrpSpPr>
        <p:grpSpPr>
          <a:xfrm>
            <a:off x="7562546" y="3438014"/>
            <a:ext cx="1056266" cy="1357781"/>
            <a:chOff x="1307321" y="654999"/>
            <a:chExt cx="1131632" cy="1454661"/>
          </a:xfrm>
        </p:grpSpPr>
        <p:sp>
          <p:nvSpPr>
            <p:cNvPr id="641" name="Google Shape;641;p24"/>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4"/>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3" name="Google Shape;643;p24"/>
          <p:cNvSpPr/>
          <p:nvPr/>
        </p:nvSpPr>
        <p:spPr>
          <a:xfrm rot="10800000" flipH="1">
            <a:off x="8702325" y="1078625"/>
            <a:ext cx="475178" cy="4130850"/>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4"/>
          <p:cNvSpPr/>
          <p:nvPr/>
        </p:nvSpPr>
        <p:spPr>
          <a:xfrm flipH="1">
            <a:off x="-33672" y="-30354"/>
            <a:ext cx="441750" cy="4098509"/>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45"/>
        <p:cNvGrpSpPr/>
        <p:nvPr/>
      </p:nvGrpSpPr>
      <p:grpSpPr>
        <a:xfrm>
          <a:off x="0" y="0"/>
          <a:ext cx="0" cy="0"/>
          <a:chOff x="0" y="0"/>
          <a:chExt cx="0" cy="0"/>
        </a:xfrm>
      </p:grpSpPr>
      <p:sp>
        <p:nvSpPr>
          <p:cNvPr id="646" name="Google Shape;646;p25"/>
          <p:cNvSpPr/>
          <p:nvPr/>
        </p:nvSpPr>
        <p:spPr>
          <a:xfrm>
            <a:off x="8242400" y="352975"/>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5"/>
          <p:cNvSpPr/>
          <p:nvPr/>
        </p:nvSpPr>
        <p:spPr>
          <a:xfrm flipH="1">
            <a:off x="-629758" y="1422027"/>
            <a:ext cx="1120808" cy="267303"/>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5"/>
          <p:cNvSpPr/>
          <p:nvPr/>
        </p:nvSpPr>
        <p:spPr>
          <a:xfrm flipH="1">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5"/>
          <p:cNvSpPr/>
          <p:nvPr/>
        </p:nvSpPr>
        <p:spPr>
          <a:xfrm>
            <a:off x="-78"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5"/>
          <p:cNvSpPr/>
          <p:nvPr/>
        </p:nvSpPr>
        <p:spPr>
          <a:xfrm flipH="1">
            <a:off x="8215300" y="1337275"/>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5"/>
          <p:cNvSpPr/>
          <p:nvPr/>
        </p:nvSpPr>
        <p:spPr>
          <a:xfrm>
            <a:off x="8702325" y="-45775"/>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5"/>
          <p:cNvSpPr/>
          <p:nvPr/>
        </p:nvSpPr>
        <p:spPr>
          <a:xfrm rot="10800000">
            <a:off x="-25576" y="1044981"/>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5"/>
          <p:cNvSpPr/>
          <p:nvPr/>
        </p:nvSpPr>
        <p:spPr>
          <a:xfrm>
            <a:off x="385650" y="196725"/>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5"/>
          <p:cNvSpPr/>
          <p:nvPr/>
        </p:nvSpPr>
        <p:spPr>
          <a:xfrm>
            <a:off x="6940825" y="98580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5" name="Google Shape;655;p25"/>
          <p:cNvGrpSpPr/>
          <p:nvPr/>
        </p:nvGrpSpPr>
        <p:grpSpPr>
          <a:xfrm flipH="1">
            <a:off x="570762" y="3587003"/>
            <a:ext cx="1003192" cy="1289557"/>
            <a:chOff x="1307321" y="654999"/>
            <a:chExt cx="1131632" cy="1454661"/>
          </a:xfrm>
        </p:grpSpPr>
        <p:sp>
          <p:nvSpPr>
            <p:cNvPr id="656" name="Google Shape;656;p25"/>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5"/>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8"/>
        <p:cNvGrpSpPr/>
        <p:nvPr/>
      </p:nvGrpSpPr>
      <p:grpSpPr>
        <a:xfrm>
          <a:off x="0" y="0"/>
          <a:ext cx="0" cy="0"/>
          <a:chOff x="0" y="0"/>
          <a:chExt cx="0" cy="0"/>
        </a:xfrm>
      </p:grpSpPr>
      <p:sp>
        <p:nvSpPr>
          <p:cNvPr id="89" name="Google Shape;89;p5"/>
          <p:cNvSpPr/>
          <p:nvPr/>
        </p:nvSpPr>
        <p:spPr>
          <a:xfrm>
            <a:off x="8122500" y="1264624"/>
            <a:ext cx="1046547" cy="249598"/>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170399" y="1768918"/>
            <a:ext cx="612062" cy="14748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7412475" y="378725"/>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669497" y="213809"/>
            <a:ext cx="645170" cy="15478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416700" y="851317"/>
            <a:ext cx="252794" cy="249582"/>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239388" y="646153"/>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8014638"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5"/>
          <p:cNvGrpSpPr/>
          <p:nvPr/>
        </p:nvGrpSpPr>
        <p:grpSpPr>
          <a:xfrm>
            <a:off x="7871553" y="3836915"/>
            <a:ext cx="3284189" cy="1168269"/>
            <a:chOff x="2536050" y="2210275"/>
            <a:chExt cx="5672175" cy="2017737"/>
          </a:xfrm>
        </p:grpSpPr>
        <p:sp>
          <p:nvSpPr>
            <p:cNvPr id="99" name="Google Shape;99;p5"/>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2" name="Google Shape;102;p5"/>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4" name="Google Shape;104;p5"/>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5" name="Google Shape;105;p5"/>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7" name="Google Shape;107;p5"/>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8" name="Google Shape;108;p5"/>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9" name="Google Shape;109;p5"/>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0" name="Google Shape;110;p5"/>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1" name="Google Shape;111;p5"/>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2" name="Google Shape;112;p5"/>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3" name="Google Shape;113;p5"/>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4" name="Google Shape;114;p5"/>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 name="Google Shape;115;p5"/>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6" name="Google Shape;116;p5"/>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5"/>
          <p:cNvSpPr txBox="1">
            <a:spLocks noGrp="1"/>
          </p:cNvSpPr>
          <p:nvPr>
            <p:ph type="title"/>
          </p:nvPr>
        </p:nvSpPr>
        <p:spPr>
          <a:xfrm>
            <a:off x="720000" y="44733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1" name="Google Shape;121;p5"/>
          <p:cNvSpPr txBox="1">
            <a:spLocks noGrp="1"/>
          </p:cNvSpPr>
          <p:nvPr>
            <p:ph type="subTitle" idx="1"/>
          </p:nvPr>
        </p:nvSpPr>
        <p:spPr>
          <a:xfrm>
            <a:off x="4649988" y="2731376"/>
            <a:ext cx="3051900" cy="13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2" name="Google Shape;122;p5"/>
          <p:cNvSpPr txBox="1">
            <a:spLocks noGrp="1"/>
          </p:cNvSpPr>
          <p:nvPr>
            <p:ph type="subTitle" idx="2"/>
          </p:nvPr>
        </p:nvSpPr>
        <p:spPr>
          <a:xfrm>
            <a:off x="1442100" y="2731375"/>
            <a:ext cx="3054000" cy="13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3" name="Google Shape;123;p5"/>
          <p:cNvSpPr txBox="1">
            <a:spLocks noGrp="1"/>
          </p:cNvSpPr>
          <p:nvPr>
            <p:ph type="subTitle" idx="3"/>
          </p:nvPr>
        </p:nvSpPr>
        <p:spPr>
          <a:xfrm>
            <a:off x="1442112" y="2395965"/>
            <a:ext cx="3054000" cy="411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4" name="Google Shape;124;p5"/>
          <p:cNvSpPr txBox="1">
            <a:spLocks noGrp="1"/>
          </p:cNvSpPr>
          <p:nvPr>
            <p:ph type="subTitle" idx="4"/>
          </p:nvPr>
        </p:nvSpPr>
        <p:spPr>
          <a:xfrm>
            <a:off x="4649988" y="2395974"/>
            <a:ext cx="3051900" cy="411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25" name="Google Shape;125;p5"/>
          <p:cNvGrpSpPr/>
          <p:nvPr/>
        </p:nvGrpSpPr>
        <p:grpSpPr>
          <a:xfrm>
            <a:off x="552994" y="3476387"/>
            <a:ext cx="841828" cy="1390596"/>
            <a:chOff x="267900" y="392875"/>
            <a:chExt cx="1039422" cy="1716785"/>
          </a:xfrm>
        </p:grpSpPr>
        <p:sp>
          <p:nvSpPr>
            <p:cNvPr id="126" name="Google Shape;126;p5"/>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128;p5"/>
          <p:cNvSpPr/>
          <p:nvPr/>
        </p:nvSpPr>
        <p:spPr>
          <a:xfrm>
            <a:off x="8702325" y="-45775"/>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rot="10800000">
            <a:off x="-25576" y="1044981"/>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4"/>
        <p:cNvGrpSpPr/>
        <p:nvPr/>
      </p:nvGrpSpPr>
      <p:grpSpPr>
        <a:xfrm>
          <a:off x="0" y="0"/>
          <a:ext cx="0" cy="0"/>
          <a:chOff x="0" y="0"/>
          <a:chExt cx="0" cy="0"/>
        </a:xfrm>
      </p:grpSpPr>
      <p:sp>
        <p:nvSpPr>
          <p:cNvPr id="165" name="Google Shape;165;p7"/>
          <p:cNvSpPr/>
          <p:nvPr/>
        </p:nvSpPr>
        <p:spPr>
          <a:xfrm>
            <a:off x="8101163" y="52125"/>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69775" y="165425"/>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8824751" y="465768"/>
            <a:ext cx="612062" cy="14748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279863" y="601778"/>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566075" y="735275"/>
            <a:ext cx="250671" cy="247440"/>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flipH="1">
            <a:off x="3919600" y="721375"/>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txBox="1">
            <a:spLocks noGrp="1"/>
          </p:cNvSpPr>
          <p:nvPr>
            <p:ph type="title"/>
          </p:nvPr>
        </p:nvSpPr>
        <p:spPr>
          <a:xfrm>
            <a:off x="1253300" y="990150"/>
            <a:ext cx="38625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4" name="Google Shape;174;p7"/>
          <p:cNvSpPr txBox="1">
            <a:spLocks noGrp="1"/>
          </p:cNvSpPr>
          <p:nvPr>
            <p:ph type="subTitle" idx="1"/>
          </p:nvPr>
        </p:nvSpPr>
        <p:spPr>
          <a:xfrm>
            <a:off x="1253300" y="1562838"/>
            <a:ext cx="3862500" cy="178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1600"/>
              </a:spcBef>
              <a:spcAft>
                <a:spcPts val="0"/>
              </a:spcAft>
              <a:buClr>
                <a:srgbClr val="E76A28"/>
              </a:buClr>
              <a:buSzPts val="1200"/>
              <a:buFont typeface="Nunito Light"/>
              <a:buChar char="■"/>
              <a:defRPr/>
            </a:lvl3pPr>
            <a:lvl4pPr lvl="3" algn="ctr" rtl="0">
              <a:lnSpc>
                <a:spcPct val="100000"/>
              </a:lnSpc>
              <a:spcBef>
                <a:spcPts val="1600"/>
              </a:spcBef>
              <a:spcAft>
                <a:spcPts val="0"/>
              </a:spcAft>
              <a:buClr>
                <a:srgbClr val="E76A28"/>
              </a:buClr>
              <a:buSzPts val="1200"/>
              <a:buFont typeface="Nunito Light"/>
              <a:buChar char="●"/>
              <a:defRPr/>
            </a:lvl4pPr>
            <a:lvl5pPr lvl="4" algn="ctr" rtl="0">
              <a:lnSpc>
                <a:spcPct val="100000"/>
              </a:lnSpc>
              <a:spcBef>
                <a:spcPts val="1600"/>
              </a:spcBef>
              <a:spcAft>
                <a:spcPts val="0"/>
              </a:spcAft>
              <a:buClr>
                <a:srgbClr val="E76A28"/>
              </a:buClr>
              <a:buSzPts val="1200"/>
              <a:buFont typeface="Nunito Light"/>
              <a:buChar char="○"/>
              <a:defRPr/>
            </a:lvl5pPr>
            <a:lvl6pPr lvl="5" algn="ctr" rtl="0">
              <a:lnSpc>
                <a:spcPct val="100000"/>
              </a:lnSpc>
              <a:spcBef>
                <a:spcPts val="1600"/>
              </a:spcBef>
              <a:spcAft>
                <a:spcPts val="0"/>
              </a:spcAft>
              <a:buClr>
                <a:srgbClr val="999999"/>
              </a:buClr>
              <a:buSzPts val="1200"/>
              <a:buFont typeface="Nunito Light"/>
              <a:buChar char="■"/>
              <a:defRPr/>
            </a:lvl6pPr>
            <a:lvl7pPr lvl="6" algn="ctr" rtl="0">
              <a:lnSpc>
                <a:spcPct val="100000"/>
              </a:lnSpc>
              <a:spcBef>
                <a:spcPts val="1600"/>
              </a:spcBef>
              <a:spcAft>
                <a:spcPts val="0"/>
              </a:spcAft>
              <a:buClr>
                <a:srgbClr val="999999"/>
              </a:buClr>
              <a:buSzPts val="1200"/>
              <a:buFont typeface="Nunito Light"/>
              <a:buChar char="●"/>
              <a:defRPr/>
            </a:lvl7pPr>
            <a:lvl8pPr lvl="7" algn="ctr" rtl="0">
              <a:lnSpc>
                <a:spcPct val="100000"/>
              </a:lnSpc>
              <a:spcBef>
                <a:spcPts val="1600"/>
              </a:spcBef>
              <a:spcAft>
                <a:spcPts val="0"/>
              </a:spcAft>
              <a:buClr>
                <a:srgbClr val="999999"/>
              </a:buClr>
              <a:buSzPts val="1200"/>
              <a:buFont typeface="Nunito Light"/>
              <a:buChar char="○"/>
              <a:defRPr/>
            </a:lvl8pPr>
            <a:lvl9pPr lvl="8" algn="ctr" rtl="0">
              <a:lnSpc>
                <a:spcPct val="100000"/>
              </a:lnSpc>
              <a:spcBef>
                <a:spcPts val="1600"/>
              </a:spcBef>
              <a:spcAft>
                <a:spcPts val="1600"/>
              </a:spcAft>
              <a:buClr>
                <a:srgbClr val="999999"/>
              </a:buClr>
              <a:buSzPts val="1200"/>
              <a:buFont typeface="Nunito Light"/>
              <a:buChar char="■"/>
              <a:defRPr/>
            </a:lvl9pPr>
          </a:lstStyle>
          <a:p>
            <a:endParaRPr/>
          </a:p>
        </p:txBody>
      </p:sp>
      <p:sp>
        <p:nvSpPr>
          <p:cNvPr id="175" name="Google Shape;175;p7"/>
          <p:cNvSpPr>
            <a:spLocks noGrp="1"/>
          </p:cNvSpPr>
          <p:nvPr>
            <p:ph type="pic" idx="2"/>
          </p:nvPr>
        </p:nvSpPr>
        <p:spPr>
          <a:xfrm>
            <a:off x="5591353" y="711857"/>
            <a:ext cx="2682600" cy="3406500"/>
          </a:xfrm>
          <a:prstGeom prst="rect">
            <a:avLst/>
          </a:prstGeom>
          <a:noFill/>
          <a:ln>
            <a:noFill/>
          </a:ln>
        </p:spPr>
      </p:sp>
      <p:grpSp>
        <p:nvGrpSpPr>
          <p:cNvPr id="176" name="Google Shape;176;p7"/>
          <p:cNvGrpSpPr/>
          <p:nvPr/>
        </p:nvGrpSpPr>
        <p:grpSpPr>
          <a:xfrm>
            <a:off x="8567745" y="3824967"/>
            <a:ext cx="841821" cy="1082123"/>
            <a:chOff x="1307321" y="654999"/>
            <a:chExt cx="1131632" cy="1454661"/>
          </a:xfrm>
        </p:grpSpPr>
        <p:sp>
          <p:nvSpPr>
            <p:cNvPr id="177" name="Google Shape;177;p7"/>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7"/>
          <p:cNvGrpSpPr/>
          <p:nvPr/>
        </p:nvGrpSpPr>
        <p:grpSpPr>
          <a:xfrm>
            <a:off x="519507" y="3476387"/>
            <a:ext cx="841828" cy="1390596"/>
            <a:chOff x="267900" y="392875"/>
            <a:chExt cx="1039422" cy="1716785"/>
          </a:xfrm>
        </p:grpSpPr>
        <p:sp>
          <p:nvSpPr>
            <p:cNvPr id="180" name="Google Shape;180;p7"/>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7"/>
          <p:cNvSpPr/>
          <p:nvPr/>
        </p:nvSpPr>
        <p:spPr>
          <a:xfrm>
            <a:off x="8702325" y="-45775"/>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rot="10800000">
            <a:off x="-25576" y="1044981"/>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4"/>
        <p:cNvGrpSpPr/>
        <p:nvPr/>
      </p:nvGrpSpPr>
      <p:grpSpPr>
        <a:xfrm>
          <a:off x="0" y="0"/>
          <a:ext cx="0" cy="0"/>
          <a:chOff x="0" y="0"/>
          <a:chExt cx="0" cy="0"/>
        </a:xfrm>
      </p:grpSpPr>
      <p:sp>
        <p:nvSpPr>
          <p:cNvPr id="185" name="Google Shape;185;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6"/>
        <p:cNvGrpSpPr/>
        <p:nvPr/>
      </p:nvGrpSpPr>
      <p:grpSpPr>
        <a:xfrm>
          <a:off x="0" y="0"/>
          <a:ext cx="0" cy="0"/>
          <a:chOff x="0" y="0"/>
          <a:chExt cx="0" cy="0"/>
        </a:xfrm>
      </p:grpSpPr>
      <p:sp>
        <p:nvSpPr>
          <p:cNvPr id="187" name="Google Shape;187;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88" name="Google Shape;188;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9"/>
        <p:cNvGrpSpPr/>
        <p:nvPr/>
      </p:nvGrpSpPr>
      <p:grpSpPr>
        <a:xfrm>
          <a:off x="0" y="0"/>
          <a:ext cx="0" cy="0"/>
          <a:chOff x="0" y="0"/>
          <a:chExt cx="0" cy="0"/>
        </a:xfrm>
      </p:grpSpPr>
      <p:sp>
        <p:nvSpPr>
          <p:cNvPr id="190" name="Google Shape;190;p10"/>
          <p:cNvSpPr txBox="1">
            <a:spLocks noGrp="1"/>
          </p:cNvSpPr>
          <p:nvPr>
            <p:ph type="title"/>
          </p:nvPr>
        </p:nvSpPr>
        <p:spPr>
          <a:xfrm>
            <a:off x="720000" y="4014450"/>
            <a:ext cx="7704000" cy="572700"/>
          </a:xfrm>
          <a:prstGeom prst="rect">
            <a:avLst/>
          </a:prstGeom>
          <a:solidFill>
            <a:schemeClr val="accent6"/>
          </a:solidFill>
        </p:spPr>
        <p:txBody>
          <a:bodyPr spcFirstLastPara="1" wrap="square" lIns="91425" tIns="91425" rIns="91425" bIns="91425" anchor="t" anchorCtr="0">
            <a:noAutofit/>
          </a:bodyPr>
          <a:lstStyle>
            <a:lvl1pPr lvl="0" algn="ctr" rtl="0">
              <a:spcBef>
                <a:spcPts val="0"/>
              </a:spcBef>
              <a:spcAft>
                <a:spcPts val="0"/>
              </a:spcAft>
              <a:buSzPts val="27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91"/>
        <p:cNvGrpSpPr/>
        <p:nvPr/>
      </p:nvGrpSpPr>
      <p:grpSpPr>
        <a:xfrm>
          <a:off x="0" y="0"/>
          <a:ext cx="0" cy="0"/>
          <a:chOff x="0" y="0"/>
          <a:chExt cx="0" cy="0"/>
        </a:xfrm>
      </p:grpSpPr>
      <p:sp>
        <p:nvSpPr>
          <p:cNvPr id="192" name="Google Shape;192;p11"/>
          <p:cNvSpPr/>
          <p:nvPr/>
        </p:nvSpPr>
        <p:spPr>
          <a:xfrm>
            <a:off x="3506727" y="304093"/>
            <a:ext cx="1040462" cy="24959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72684" y="2534606"/>
            <a:ext cx="640548" cy="152424"/>
          </a:xfrm>
          <a:custGeom>
            <a:avLst/>
            <a:gdLst/>
            <a:ahLst/>
            <a:cxnLst/>
            <a:rect l="l" t="t" r="r" b="b"/>
            <a:pathLst>
              <a:path w="5959" h="1418" extrusionOk="0">
                <a:moveTo>
                  <a:pt x="2471" y="1"/>
                </a:moveTo>
                <a:cubicBezTo>
                  <a:pt x="2337" y="1"/>
                  <a:pt x="2219" y="86"/>
                  <a:pt x="2119" y="205"/>
                </a:cubicBezTo>
                <a:cubicBezTo>
                  <a:pt x="1965" y="359"/>
                  <a:pt x="1854" y="560"/>
                  <a:pt x="1812" y="777"/>
                </a:cubicBezTo>
                <a:cubicBezTo>
                  <a:pt x="1738" y="743"/>
                  <a:pt x="1665" y="708"/>
                  <a:pt x="1582" y="708"/>
                </a:cubicBezTo>
                <a:cubicBezTo>
                  <a:pt x="1564" y="708"/>
                  <a:pt x="1545" y="710"/>
                  <a:pt x="1526" y="714"/>
                </a:cubicBezTo>
                <a:cubicBezTo>
                  <a:pt x="1436" y="714"/>
                  <a:pt x="1346" y="798"/>
                  <a:pt x="1346" y="910"/>
                </a:cubicBezTo>
                <a:cubicBezTo>
                  <a:pt x="1248" y="798"/>
                  <a:pt x="1122" y="741"/>
                  <a:pt x="999" y="741"/>
                </a:cubicBezTo>
                <a:cubicBezTo>
                  <a:pt x="928" y="741"/>
                  <a:pt x="858" y="760"/>
                  <a:pt x="795" y="798"/>
                </a:cubicBezTo>
                <a:cubicBezTo>
                  <a:pt x="620" y="888"/>
                  <a:pt x="530" y="1111"/>
                  <a:pt x="376" y="1243"/>
                </a:cubicBezTo>
                <a:cubicBezTo>
                  <a:pt x="307" y="1328"/>
                  <a:pt x="90" y="1376"/>
                  <a:pt x="0" y="1418"/>
                </a:cubicBezTo>
                <a:lnTo>
                  <a:pt x="5959" y="1418"/>
                </a:lnTo>
                <a:cubicBezTo>
                  <a:pt x="5736" y="1397"/>
                  <a:pt x="5471" y="1328"/>
                  <a:pt x="5339" y="1090"/>
                </a:cubicBezTo>
                <a:cubicBezTo>
                  <a:pt x="5275" y="1000"/>
                  <a:pt x="5254" y="888"/>
                  <a:pt x="5164" y="825"/>
                </a:cubicBezTo>
                <a:cubicBezTo>
                  <a:pt x="5137" y="811"/>
                  <a:pt x="5109" y="805"/>
                  <a:pt x="5080" y="805"/>
                </a:cubicBezTo>
                <a:cubicBezTo>
                  <a:pt x="5011" y="805"/>
                  <a:pt x="4935" y="837"/>
                  <a:pt x="4857" y="867"/>
                </a:cubicBezTo>
                <a:cubicBezTo>
                  <a:pt x="4836" y="888"/>
                  <a:pt x="4809" y="888"/>
                  <a:pt x="4788" y="888"/>
                </a:cubicBezTo>
                <a:cubicBezTo>
                  <a:pt x="4767" y="888"/>
                  <a:pt x="4746" y="867"/>
                  <a:pt x="4746" y="846"/>
                </a:cubicBezTo>
                <a:cubicBezTo>
                  <a:pt x="4656" y="714"/>
                  <a:pt x="4635" y="534"/>
                  <a:pt x="4544" y="428"/>
                </a:cubicBezTo>
                <a:cubicBezTo>
                  <a:pt x="4480" y="330"/>
                  <a:pt x="4387" y="285"/>
                  <a:pt x="4294" y="285"/>
                </a:cubicBezTo>
                <a:cubicBezTo>
                  <a:pt x="4236" y="285"/>
                  <a:pt x="4177" y="303"/>
                  <a:pt x="4126" y="338"/>
                </a:cubicBezTo>
                <a:cubicBezTo>
                  <a:pt x="3972" y="401"/>
                  <a:pt x="3882" y="560"/>
                  <a:pt x="3840" y="735"/>
                </a:cubicBezTo>
                <a:cubicBezTo>
                  <a:pt x="3729" y="624"/>
                  <a:pt x="3596" y="512"/>
                  <a:pt x="3464" y="470"/>
                </a:cubicBezTo>
                <a:cubicBezTo>
                  <a:pt x="3416" y="457"/>
                  <a:pt x="3368" y="450"/>
                  <a:pt x="3321" y="450"/>
                </a:cubicBezTo>
                <a:cubicBezTo>
                  <a:pt x="3218" y="450"/>
                  <a:pt x="3122" y="484"/>
                  <a:pt x="3046" y="560"/>
                </a:cubicBezTo>
                <a:cubicBezTo>
                  <a:pt x="2934" y="295"/>
                  <a:pt x="2760" y="30"/>
                  <a:pt x="2516" y="4"/>
                </a:cubicBezTo>
                <a:cubicBezTo>
                  <a:pt x="2501" y="2"/>
                  <a:pt x="2486" y="1"/>
                  <a:pt x="24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7776469" y="629026"/>
            <a:ext cx="1231458" cy="293698"/>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p:nvPr/>
        </p:nvSpPr>
        <p:spPr>
          <a:xfrm>
            <a:off x="5321426" y="1123580"/>
            <a:ext cx="612062" cy="14748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1041000" y="33103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0" y="4380553"/>
            <a:ext cx="9144064" cy="762939"/>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 name="Google Shape;198;p11"/>
          <p:cNvGrpSpPr/>
          <p:nvPr/>
        </p:nvGrpSpPr>
        <p:grpSpPr>
          <a:xfrm>
            <a:off x="498990" y="3184349"/>
            <a:ext cx="1133103" cy="1456552"/>
            <a:chOff x="1307321" y="654999"/>
            <a:chExt cx="1131632" cy="1454661"/>
          </a:xfrm>
        </p:grpSpPr>
        <p:sp>
          <p:nvSpPr>
            <p:cNvPr id="199" name="Google Shape;199;p11"/>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 name="Google Shape;201;p11"/>
          <p:cNvSpPr/>
          <p:nvPr/>
        </p:nvSpPr>
        <p:spPr>
          <a:xfrm>
            <a:off x="8580375" y="-35000"/>
            <a:ext cx="589203" cy="5217602"/>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rot="10800000">
            <a:off x="-25578" y="-85858"/>
            <a:ext cx="589203" cy="5248208"/>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txBox="1">
            <a:spLocks noGrp="1"/>
          </p:cNvSpPr>
          <p:nvPr>
            <p:ph type="title" hasCustomPrompt="1"/>
          </p:nvPr>
        </p:nvSpPr>
        <p:spPr>
          <a:xfrm>
            <a:off x="1284000" y="1643525"/>
            <a:ext cx="6576000" cy="1416300"/>
          </a:xfrm>
          <a:prstGeom prst="rect">
            <a:avLst/>
          </a:prstGeom>
          <a:solidFill>
            <a:schemeClr val="accent6"/>
          </a:solidFill>
          <a:effectLst>
            <a:outerShdw dist="133350" dir="2760000" algn="bl" rotWithShape="0">
              <a:schemeClr val="lt2">
                <a:alpha val="42000"/>
              </a:schemeClr>
            </a:outerShdw>
          </a:effectLst>
        </p:spPr>
        <p:txBody>
          <a:bodyPr spcFirstLastPara="1" wrap="square" lIns="91425" tIns="91425" rIns="91425" bIns="91425" anchor="ctr" anchorCtr="0">
            <a:noAutofit/>
          </a:bodyPr>
          <a:lstStyle>
            <a:lvl1pPr lvl="0" algn="ctr">
              <a:spcBef>
                <a:spcPts val="0"/>
              </a:spcBef>
              <a:spcAft>
                <a:spcPts val="0"/>
              </a:spcAft>
              <a:buSzPts val="9600"/>
              <a:buNone/>
              <a:defRPr sz="70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04" name="Google Shape;204;p11"/>
          <p:cNvSpPr txBox="1">
            <a:spLocks noGrp="1"/>
          </p:cNvSpPr>
          <p:nvPr>
            <p:ph type="subTitle" idx="1"/>
          </p:nvPr>
        </p:nvSpPr>
        <p:spPr>
          <a:xfrm>
            <a:off x="1284000" y="324572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205" name="Google Shape;205;p11"/>
          <p:cNvGrpSpPr/>
          <p:nvPr/>
        </p:nvGrpSpPr>
        <p:grpSpPr>
          <a:xfrm flipH="1">
            <a:off x="7722762" y="3526378"/>
            <a:ext cx="1003192" cy="1289557"/>
            <a:chOff x="1307321" y="654999"/>
            <a:chExt cx="1131632" cy="1454661"/>
          </a:xfrm>
        </p:grpSpPr>
        <p:sp>
          <p:nvSpPr>
            <p:cNvPr id="206" name="Google Shape;206;p11"/>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 name="Google Shape;208;p11"/>
          <p:cNvSpPr/>
          <p:nvPr/>
        </p:nvSpPr>
        <p:spPr>
          <a:xfrm>
            <a:off x="648175" y="3040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1"/>
          <p:cNvSpPr/>
          <p:nvPr/>
        </p:nvSpPr>
        <p:spPr>
          <a:xfrm>
            <a:off x="340137" y="164630"/>
            <a:ext cx="250671" cy="247486"/>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a:off x="8265500" y="3079228"/>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a:off x="8484628" y="2745249"/>
            <a:ext cx="297443" cy="293701"/>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21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13">
    <p:spTree>
      <p:nvGrpSpPr>
        <p:cNvPr id="1" name="Shape 285"/>
        <p:cNvGrpSpPr/>
        <p:nvPr/>
      </p:nvGrpSpPr>
      <p:grpSpPr>
        <a:xfrm>
          <a:off x="0" y="0"/>
          <a:ext cx="0" cy="0"/>
          <a:chOff x="0" y="0"/>
          <a:chExt cx="0" cy="0"/>
        </a:xfrm>
      </p:grpSpPr>
      <p:sp>
        <p:nvSpPr>
          <p:cNvPr id="286" name="Google Shape;286;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7" name="Google Shape;287;p15"/>
          <p:cNvSpPr txBox="1">
            <a:spLocks noGrp="1"/>
          </p:cNvSpPr>
          <p:nvPr>
            <p:ph type="body" idx="1"/>
          </p:nvPr>
        </p:nvSpPr>
        <p:spPr>
          <a:xfrm>
            <a:off x="720000" y="949874"/>
            <a:ext cx="7704000" cy="8028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Clr>
                <a:schemeClr val="accent1"/>
              </a:buClr>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288" name="Google Shape;288;p15"/>
          <p:cNvSpPr/>
          <p:nvPr/>
        </p:nvSpPr>
        <p:spPr>
          <a:xfrm>
            <a:off x="-68125" y="109075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5"/>
          <p:cNvSpPr/>
          <p:nvPr/>
        </p:nvSpPr>
        <p:spPr>
          <a:xfrm flipH="1">
            <a:off x="6571592" y="1849552"/>
            <a:ext cx="1120808" cy="267303"/>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5"/>
          <p:cNvSpPr/>
          <p:nvPr/>
        </p:nvSpPr>
        <p:spPr>
          <a:xfrm flipH="1">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p:nvPr/>
        </p:nvSpPr>
        <p:spPr>
          <a:xfrm>
            <a:off x="-78"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5"/>
          <p:cNvSpPr/>
          <p:nvPr/>
        </p:nvSpPr>
        <p:spPr>
          <a:xfrm>
            <a:off x="7357675" y="82050"/>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5"/>
          <p:cNvSpPr/>
          <p:nvPr/>
        </p:nvSpPr>
        <p:spPr>
          <a:xfrm>
            <a:off x="3425925" y="-3035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5"/>
          <p:cNvSpPr/>
          <p:nvPr/>
        </p:nvSpPr>
        <p:spPr>
          <a:xfrm>
            <a:off x="8735925" y="75550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5" name="Google Shape;295;p15"/>
          <p:cNvGrpSpPr/>
          <p:nvPr/>
        </p:nvGrpSpPr>
        <p:grpSpPr>
          <a:xfrm>
            <a:off x="7464034" y="3703121"/>
            <a:ext cx="959964" cy="1233989"/>
            <a:chOff x="1307321" y="654999"/>
            <a:chExt cx="1131632" cy="1454661"/>
          </a:xfrm>
        </p:grpSpPr>
        <p:sp>
          <p:nvSpPr>
            <p:cNvPr id="296" name="Google Shape;296;p15"/>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 name="Google Shape;298;p15"/>
          <p:cNvSpPr/>
          <p:nvPr/>
        </p:nvSpPr>
        <p:spPr>
          <a:xfrm>
            <a:off x="-1938112"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15"/>
          <p:cNvGrpSpPr/>
          <p:nvPr/>
        </p:nvGrpSpPr>
        <p:grpSpPr>
          <a:xfrm flipH="1">
            <a:off x="-2102160" y="3843765"/>
            <a:ext cx="3284189" cy="1168269"/>
            <a:chOff x="2536050" y="2210275"/>
            <a:chExt cx="5672175" cy="2017737"/>
          </a:xfrm>
        </p:grpSpPr>
        <p:sp>
          <p:nvSpPr>
            <p:cNvPr id="300" name="Google Shape;300;p15"/>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3" name="Google Shape;303;p15"/>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5"/>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5" name="Google Shape;305;p15"/>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6" name="Google Shape;306;p15"/>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5"/>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8" name="Google Shape;308;p15"/>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9" name="Google Shape;309;p15"/>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0" name="Google Shape;310;p15"/>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1" name="Google Shape;311;p15"/>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2" name="Google Shape;312;p15"/>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3" name="Google Shape;313;p15"/>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4" name="Google Shape;314;p15"/>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5" name="Google Shape;315;p15"/>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6" name="Google Shape;316;p15"/>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7" name="Google Shape;317;p15"/>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5"/>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5"/>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5"/>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15"/>
          <p:cNvSpPr/>
          <p:nvPr/>
        </p:nvSpPr>
        <p:spPr>
          <a:xfrm>
            <a:off x="8430775" y="10177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5"/>
          <p:cNvSpPr/>
          <p:nvPr/>
        </p:nvSpPr>
        <p:spPr>
          <a:xfrm>
            <a:off x="8734513" y="1246999"/>
            <a:ext cx="270756" cy="267312"/>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5"/>
          <p:cNvSpPr/>
          <p:nvPr/>
        </p:nvSpPr>
        <p:spPr>
          <a:xfrm rot="10800000" flipH="1">
            <a:off x="8702325" y="1078625"/>
            <a:ext cx="475178" cy="4130850"/>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5"/>
          <p:cNvSpPr/>
          <p:nvPr/>
        </p:nvSpPr>
        <p:spPr>
          <a:xfrm flipH="1">
            <a:off x="-33672" y="-30354"/>
            <a:ext cx="441750" cy="4098509"/>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9E4D1">
            <a:alpha val="4717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700"/>
              <a:buFont typeface="Black Han Sans"/>
              <a:buNone/>
              <a:defRPr sz="2700">
                <a:solidFill>
                  <a:schemeClr val="dk1"/>
                </a:solidFill>
                <a:latin typeface="Black Han Sans"/>
                <a:ea typeface="Black Han Sans"/>
                <a:cs typeface="Black Han Sans"/>
                <a:sym typeface="Black Han San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1600"/>
              </a:spcBef>
              <a:spcAft>
                <a:spcPts val="160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 id="2147483656" r:id="rId6"/>
    <p:sldLayoutId id="2147483657" r:id="rId7"/>
    <p:sldLayoutId id="2147483658" r:id="rId8"/>
    <p:sldLayoutId id="2147483661" r:id="rId9"/>
    <p:sldLayoutId id="2147483664" r:id="rId10"/>
    <p:sldLayoutId id="2147483670" r:id="rId11"/>
    <p:sldLayoutId id="214748367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grpSp>
        <p:nvGrpSpPr>
          <p:cNvPr id="670" name="Google Shape;670;p29"/>
          <p:cNvGrpSpPr/>
          <p:nvPr/>
        </p:nvGrpSpPr>
        <p:grpSpPr>
          <a:xfrm>
            <a:off x="7101020" y="1560374"/>
            <a:ext cx="340344" cy="1186354"/>
            <a:chOff x="3871459" y="1524906"/>
            <a:chExt cx="919351" cy="3204630"/>
          </a:xfrm>
        </p:grpSpPr>
        <p:sp>
          <p:nvSpPr>
            <p:cNvPr id="671" name="Google Shape;671;p29"/>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9"/>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9"/>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9"/>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9"/>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9"/>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9"/>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9"/>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9" name="Google Shape;679;p29"/>
          <p:cNvGrpSpPr/>
          <p:nvPr/>
        </p:nvGrpSpPr>
        <p:grpSpPr>
          <a:xfrm flipH="1">
            <a:off x="7168201" y="970650"/>
            <a:ext cx="2196137" cy="1355465"/>
            <a:chOff x="1997175" y="3512155"/>
            <a:chExt cx="1978025" cy="993765"/>
          </a:xfrm>
        </p:grpSpPr>
        <p:sp>
          <p:nvSpPr>
            <p:cNvPr id="680" name="Google Shape;680;p29"/>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9"/>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9"/>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9"/>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9"/>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5" name="Google Shape;685;p29"/>
          <p:cNvGrpSpPr/>
          <p:nvPr/>
        </p:nvGrpSpPr>
        <p:grpSpPr>
          <a:xfrm>
            <a:off x="5551339" y="3975231"/>
            <a:ext cx="3284189" cy="1168269"/>
            <a:chOff x="2536050" y="2210275"/>
            <a:chExt cx="5672175" cy="2017737"/>
          </a:xfrm>
        </p:grpSpPr>
        <p:sp>
          <p:nvSpPr>
            <p:cNvPr id="686" name="Google Shape;686;p29"/>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9"/>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9"/>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89" name="Google Shape;689;p29"/>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9"/>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1" name="Google Shape;691;p29"/>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2" name="Google Shape;692;p29"/>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9"/>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4" name="Google Shape;694;p29"/>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5" name="Google Shape;695;p29"/>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6" name="Google Shape;696;p29"/>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7" name="Google Shape;697;p29"/>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8" name="Google Shape;698;p29"/>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9" name="Google Shape;699;p29"/>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0" name="Google Shape;700;p29"/>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1" name="Google Shape;701;p29"/>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2" name="Google Shape;702;p29"/>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3" name="Google Shape;703;p29"/>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9"/>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9"/>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9"/>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7" name="Google Shape;707;p29"/>
          <p:cNvSpPr/>
          <p:nvPr/>
        </p:nvSpPr>
        <p:spPr>
          <a:xfrm>
            <a:off x="5069150" y="2850819"/>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9"/>
          <p:cNvSpPr/>
          <p:nvPr/>
        </p:nvSpPr>
        <p:spPr>
          <a:xfrm>
            <a:off x="5396102" y="2592317"/>
            <a:ext cx="250671" cy="247486"/>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5"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3">
            <a:extLst>
              <a:ext uri="{28A0092B-C50C-407E-A947-70E740481C1C}">
                <a14:useLocalDpi xmlns:a14="http://schemas.microsoft.com/office/drawing/2010/main" xmlns="" val="0"/>
              </a:ext>
            </a:extLst>
          </a:blip>
          <a:stretch>
            <a:fillRect/>
          </a:stretch>
        </p:blipFill>
        <p:spPr bwMode="auto">
          <a:xfrm>
            <a:off x="828068" y="271793"/>
            <a:ext cx="940722" cy="546514"/>
          </a:xfrm>
          <a:prstGeom prst="rect">
            <a:avLst/>
          </a:prstGeom>
          <a:extLst>
            <a:ext uri="{909E8E84-426E-40DD-AFC4-6F175D3DCCD1}">
              <a14:hiddenFill xmlns:a14="http://schemas.microsoft.com/office/drawing/2010/main" xmlns="">
                <a:solidFill>
                  <a:srgbClr val="FFFFFF"/>
                </a:solidFill>
              </a14:hiddenFill>
            </a:ext>
          </a:extLst>
        </p:spPr>
      </p:pic>
      <p:pic>
        <p:nvPicPr>
          <p:cNvPr id="61"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306953" y="143029"/>
            <a:ext cx="668564" cy="666202"/>
          </a:xfrm>
          <a:prstGeom prst="rect">
            <a:avLst/>
          </a:prstGeom>
          <a:noFill/>
          <a:extLst>
            <a:ext uri="{909E8E84-426E-40DD-AFC4-6F175D3DCCD1}">
              <a14:hiddenFill xmlns="" xmlns:a14="http://schemas.microsoft.com/office/drawing/2010/main">
                <a:solidFill>
                  <a:srgbClr val="FFFFFF"/>
                </a:solidFill>
              </a14:hiddenFill>
            </a:ext>
          </a:extLst>
        </p:spPr>
      </p:pic>
      <p:sp>
        <p:nvSpPr>
          <p:cNvPr id="62" name="Rectangle 61"/>
          <p:cNvSpPr/>
          <p:nvPr/>
        </p:nvSpPr>
        <p:spPr>
          <a:xfrm rot="10800000" flipV="1">
            <a:off x="1553378" y="1493872"/>
            <a:ext cx="5266062" cy="400110"/>
          </a:xfrm>
          <a:prstGeom prst="rect">
            <a:avLst/>
          </a:prstGeom>
        </p:spPr>
        <p:txBody>
          <a:bodyPr wrap="square">
            <a:spAutoFit/>
          </a:bodyPr>
          <a:lstStyle/>
          <a:p>
            <a:r>
              <a:rPr lang="en-US" sz="2000" b="1" dirty="0" smtClean="0">
                <a:solidFill>
                  <a:srgbClr val="161D23"/>
                </a:solidFill>
              </a:rPr>
              <a:t>NEXT GEN EMPLOYABILITY PROGRAM</a:t>
            </a:r>
            <a:endParaRPr lang="en-US" sz="2000" b="1" dirty="0">
              <a:solidFill>
                <a:srgbClr val="161D23"/>
              </a:solidFill>
            </a:endParaRPr>
          </a:p>
        </p:txBody>
      </p:sp>
      <p:pic>
        <p:nvPicPr>
          <p:cNvPr id="63" name="Picture 62"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5"/>
          <a:stretch>
            <a:fillRect/>
          </a:stretch>
        </p:blipFill>
        <p:spPr>
          <a:xfrm>
            <a:off x="3178521" y="328163"/>
            <a:ext cx="1587347" cy="516273"/>
          </a:xfrm>
          <a:prstGeom prst="rect">
            <a:avLst/>
          </a:prstGeom>
        </p:spPr>
      </p:pic>
      <p:sp>
        <p:nvSpPr>
          <p:cNvPr id="64" name="Rectangle 63"/>
          <p:cNvSpPr/>
          <p:nvPr/>
        </p:nvSpPr>
        <p:spPr>
          <a:xfrm>
            <a:off x="2060154" y="2076339"/>
            <a:ext cx="3980342" cy="400110"/>
          </a:xfrm>
          <a:prstGeom prst="rect">
            <a:avLst/>
          </a:prstGeom>
        </p:spPr>
        <p:txBody>
          <a:bodyPr wrap="square">
            <a:spAutoFit/>
          </a:bodyPr>
          <a:lstStyle/>
          <a:p>
            <a:r>
              <a:rPr lang="en-US" sz="2000" dirty="0" smtClean="0">
                <a:solidFill>
                  <a:srgbClr val="161D23"/>
                </a:solidFill>
              </a:rPr>
              <a:t>Creating a future-ready workforce</a:t>
            </a:r>
            <a:endParaRPr lang="en-US" sz="2000" dirty="0">
              <a:solidFill>
                <a:srgbClr val="161D23"/>
              </a:solidFill>
            </a:endParaRPr>
          </a:p>
        </p:txBody>
      </p:sp>
      <p:cxnSp>
        <p:nvCxnSpPr>
          <p:cNvPr id="65" name="Straight Connector 64">
            <a:extLst>
              <a:ext uri="{FF2B5EF4-FFF2-40B4-BE49-F238E27FC236}">
                <a16:creationId xmlns="" xmlns:a16="http://schemas.microsoft.com/office/drawing/2014/main" id="{65441A6D-4B56-CED3-7C3C-EF8BA7462425}"/>
              </a:ext>
            </a:extLst>
          </p:cNvPr>
          <p:cNvCxnSpPr>
            <a:cxnSpLocks/>
          </p:cNvCxnSpPr>
          <p:nvPr/>
        </p:nvCxnSpPr>
        <p:spPr>
          <a:xfrm flipV="1">
            <a:off x="846825" y="3272010"/>
            <a:ext cx="1885359" cy="19521"/>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66" name="Google Shape;70;p13">
            <a:extLst>
              <a:ext uri="{FF2B5EF4-FFF2-40B4-BE49-F238E27FC236}">
                <a16:creationId xmlns="" xmlns:a16="http://schemas.microsoft.com/office/drawing/2014/main" id="{8C1DD971-C5B3-56AD-1BE7-5C0CC8C3C639}"/>
              </a:ext>
            </a:extLst>
          </p:cNvPr>
          <p:cNvSpPr txBox="1"/>
          <p:nvPr/>
        </p:nvSpPr>
        <p:spPr>
          <a:xfrm>
            <a:off x="783288" y="3007605"/>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68" name="TextBox 67">
            <a:extLst>
              <a:ext uri="{FF2B5EF4-FFF2-40B4-BE49-F238E27FC236}">
                <a16:creationId xmlns="" xmlns:a16="http://schemas.microsoft.com/office/drawing/2014/main" id="{43DEA4E5-E1F9-7C2B-5D82-B9EBDB357F79}"/>
              </a:ext>
            </a:extLst>
          </p:cNvPr>
          <p:cNvSpPr txBox="1"/>
          <p:nvPr/>
        </p:nvSpPr>
        <p:spPr>
          <a:xfrm>
            <a:off x="797638" y="3360146"/>
            <a:ext cx="240276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 </a:t>
            </a:r>
            <a:r>
              <a:rPr lang="en-US" sz="1100" b="0" i="0" u="none" strike="noStrike" cap="none" dirty="0" err="1" smtClean="0">
                <a:solidFill>
                  <a:schemeClr val="tx1"/>
                </a:solidFill>
                <a:latin typeface="Arial"/>
                <a:ea typeface="Arial"/>
                <a:cs typeface="Arial"/>
                <a:sym typeface="Arial"/>
              </a:rPr>
              <a:t>Sairam.B</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 </a:t>
            </a:r>
            <a:r>
              <a:rPr lang="en-US" sz="1100" b="0" i="0" u="none" strike="noStrike" cap="none" smtClean="0">
                <a:solidFill>
                  <a:schemeClr val="tx1"/>
                </a:solidFill>
                <a:latin typeface="Arial"/>
                <a:ea typeface="Arial"/>
                <a:cs typeface="Arial"/>
                <a:sym typeface="Arial"/>
              </a:rPr>
              <a:t>au422721104040</a:t>
            </a:r>
            <a:endParaRPr lang="en-US" sz="1100" b="0" i="0" u="none" strike="noStrike" cap="none" dirty="0">
              <a:solidFill>
                <a:schemeClr val="tx1"/>
              </a:solidFill>
              <a:latin typeface="Arial"/>
              <a:ea typeface="Arial"/>
              <a:cs typeface="Arial"/>
              <a:sym typeface="Arial"/>
            </a:endParaRPr>
          </a:p>
        </p:txBody>
      </p:sp>
      <p:cxnSp>
        <p:nvCxnSpPr>
          <p:cNvPr id="69" name="Straight Connector 68">
            <a:extLst>
              <a:ext uri="{FF2B5EF4-FFF2-40B4-BE49-F238E27FC236}">
                <a16:creationId xmlns="" xmlns:a16="http://schemas.microsoft.com/office/drawing/2014/main" id="{EE4AF06F-32E4-745B-8ACE-60EC11F28AB5}"/>
              </a:ext>
            </a:extLst>
          </p:cNvPr>
          <p:cNvCxnSpPr>
            <a:cxnSpLocks/>
          </p:cNvCxnSpPr>
          <p:nvPr/>
        </p:nvCxnSpPr>
        <p:spPr>
          <a:xfrm flipV="1">
            <a:off x="5065105" y="3316076"/>
            <a:ext cx="1589084" cy="8505"/>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rot="10800000" flipV="1">
            <a:off x="5057959" y="2969393"/>
            <a:ext cx="1319592" cy="307777"/>
          </a:xfrm>
          <a:prstGeom prst="rect">
            <a:avLst/>
          </a:prstGeom>
        </p:spPr>
        <p:txBody>
          <a:bodyPr wrap="square">
            <a:spAutoFit/>
          </a:bodyPr>
          <a:lstStyle/>
          <a:p>
            <a:pPr lvl="0"/>
            <a:r>
              <a:rPr lang="en-US" dirty="0" smtClean="0">
                <a:solidFill>
                  <a:schemeClr val="tx1"/>
                </a:solidFill>
              </a:rPr>
              <a:t>College Name</a:t>
            </a:r>
            <a:endParaRPr lang="en-US" dirty="0">
              <a:solidFill>
                <a:schemeClr val="tx1"/>
              </a:solidFill>
            </a:endParaRPr>
          </a:p>
        </p:txBody>
      </p:sp>
      <p:sp>
        <p:nvSpPr>
          <p:cNvPr id="77" name="Rectangle 76"/>
          <p:cNvSpPr/>
          <p:nvPr/>
        </p:nvSpPr>
        <p:spPr>
          <a:xfrm>
            <a:off x="5034526" y="3365313"/>
            <a:ext cx="3539752" cy="307777"/>
          </a:xfrm>
          <a:prstGeom prst="rect">
            <a:avLst/>
          </a:prstGeom>
        </p:spPr>
        <p:txBody>
          <a:bodyPr wrap="none">
            <a:spAutoFit/>
          </a:bodyPr>
          <a:lstStyle/>
          <a:p>
            <a:r>
              <a:rPr lang="en-US" dirty="0" smtClean="0"/>
              <a:t>V.R.S</a:t>
            </a:r>
            <a:r>
              <a:rPr lang="en-US" dirty="0" smtClean="0"/>
              <a:t> </a:t>
            </a:r>
            <a:r>
              <a:rPr lang="en-US" dirty="0" smtClean="0"/>
              <a:t>college of engineering </a:t>
            </a:r>
            <a:r>
              <a:rPr lang="en-US" dirty="0" smtClean="0"/>
              <a:t>&amp;</a:t>
            </a:r>
            <a:r>
              <a:rPr lang="en-US" dirty="0" smtClean="0"/>
              <a:t> </a:t>
            </a:r>
            <a:r>
              <a:rPr lang="en-US" dirty="0" smtClean="0"/>
              <a:t>technology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About us page</a:t>
            </a:r>
            <a:endParaRPr lang="en-US" dirty="0"/>
          </a:p>
        </p:txBody>
      </p:sp>
      <p:pic>
        <p:nvPicPr>
          <p:cNvPr id="7169" name="Picture 1" descr="C:\Users\ADMIN\Downloads\WhatsApp Image 2024-04-12 at 3.01.43 PM.jpeg"/>
          <p:cNvPicPr>
            <a:picLocks noChangeAspect="1" noChangeArrowheads="1"/>
          </p:cNvPicPr>
          <p:nvPr/>
        </p:nvPicPr>
        <p:blipFill>
          <a:blip r:embed="rId2"/>
          <a:srcRect/>
          <a:stretch>
            <a:fillRect/>
          </a:stretch>
        </p:blipFill>
        <p:spPr bwMode="auto">
          <a:xfrm>
            <a:off x="2166257" y="1175653"/>
            <a:ext cx="4865914" cy="311332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page</a:t>
            </a:r>
            <a:endParaRPr lang="en-US" dirty="0"/>
          </a:p>
        </p:txBody>
      </p:sp>
      <p:pic>
        <p:nvPicPr>
          <p:cNvPr id="6145" name="Picture 1" descr="C:\Users\ADMIN\Pictures\28ebda02-ebc1-48a3-8036-21359a4441b1.jfif"/>
          <p:cNvPicPr>
            <a:picLocks noChangeAspect="1" noChangeArrowheads="1"/>
          </p:cNvPicPr>
          <p:nvPr/>
        </p:nvPicPr>
        <p:blipFill>
          <a:blip r:embed="rId2"/>
          <a:srcRect/>
          <a:stretch>
            <a:fillRect/>
          </a:stretch>
        </p:blipFill>
        <p:spPr bwMode="auto">
          <a:xfrm>
            <a:off x="1080405" y="1542144"/>
            <a:ext cx="3393624" cy="1930399"/>
          </a:xfrm>
          <a:prstGeom prst="rect">
            <a:avLst/>
          </a:prstGeom>
          <a:noFill/>
        </p:spPr>
      </p:pic>
      <p:pic>
        <p:nvPicPr>
          <p:cNvPr id="6146" name="Picture 2" descr="C:\Users\ADMIN\Pictures\d8c00065-5219-4876-829f-9ed00d3e5a10.jfif"/>
          <p:cNvPicPr>
            <a:picLocks noChangeAspect="1" noChangeArrowheads="1"/>
          </p:cNvPicPr>
          <p:nvPr/>
        </p:nvPicPr>
        <p:blipFill>
          <a:blip r:embed="rId3"/>
          <a:srcRect/>
          <a:stretch>
            <a:fillRect/>
          </a:stretch>
        </p:blipFill>
        <p:spPr bwMode="auto">
          <a:xfrm>
            <a:off x="4974772" y="1567543"/>
            <a:ext cx="3058886" cy="1883228"/>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page</a:t>
            </a:r>
            <a:endParaRPr lang="en-US" dirty="0"/>
          </a:p>
        </p:txBody>
      </p:sp>
      <p:pic>
        <p:nvPicPr>
          <p:cNvPr id="4097" name="Picture 1" descr="C:\Users\ADMIN\Pictures\49773c7d-b36c-46ae-b8d7-f3dd5e378ad2.jfif"/>
          <p:cNvPicPr>
            <a:picLocks noChangeAspect="1" noChangeArrowheads="1"/>
          </p:cNvPicPr>
          <p:nvPr/>
        </p:nvPicPr>
        <p:blipFill>
          <a:blip r:embed="rId2"/>
          <a:srcRect/>
          <a:stretch>
            <a:fillRect/>
          </a:stretch>
        </p:blipFill>
        <p:spPr bwMode="auto">
          <a:xfrm>
            <a:off x="1986644" y="1556657"/>
            <a:ext cx="5298118" cy="2677886"/>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enhancements</a:t>
            </a:r>
            <a:endParaRPr lang="en-US" dirty="0"/>
          </a:p>
        </p:txBody>
      </p:sp>
      <p:sp>
        <p:nvSpPr>
          <p:cNvPr id="11" name="Rectangle 10"/>
          <p:cNvSpPr/>
          <p:nvPr/>
        </p:nvSpPr>
        <p:spPr>
          <a:xfrm>
            <a:off x="1186542" y="1140628"/>
            <a:ext cx="7064830" cy="2846933"/>
          </a:xfrm>
          <a:prstGeom prst="rect">
            <a:avLst/>
          </a:prstGeom>
        </p:spPr>
        <p:txBody>
          <a:bodyPr wrap="square">
            <a:spAutoFit/>
          </a:bodyPr>
          <a:lstStyle/>
          <a:p>
            <a:pPr>
              <a:buFont typeface="Wingdings" pitchFamily="2" charset="2"/>
              <a:buChar char="Ø"/>
            </a:pPr>
            <a:r>
              <a:rPr lang="en-US" sz="1500" dirty="0" smtClean="0">
                <a:solidFill>
                  <a:srgbClr val="000B14"/>
                </a:solidFill>
              </a:rPr>
              <a:t>In future engagements with the </a:t>
            </a:r>
            <a:r>
              <a:rPr lang="en-US" sz="1500" dirty="0" err="1" smtClean="0">
                <a:solidFill>
                  <a:srgbClr val="000B14"/>
                </a:solidFill>
              </a:rPr>
              <a:t>Django</a:t>
            </a:r>
            <a:r>
              <a:rPr lang="en-US" sz="1500" dirty="0" smtClean="0">
                <a:solidFill>
                  <a:srgbClr val="000B14"/>
                </a:solidFill>
              </a:rPr>
              <a:t> framework for your car rental application, there's an array of avenues to explore for refining and expanding the system. One significant area of focus could be enhancing the user experience to ensure seamless interaction with the platform. This involves implementing responsive design principles to accommodate users across various devices, coupled with accessibility enhancements to cater to a diverse user base. 	</a:t>
            </a:r>
            <a:endParaRPr lang="en-US" sz="1500" dirty="0" smtClean="0">
              <a:solidFill>
                <a:srgbClr val="000B14"/>
              </a:solidFill>
            </a:endParaRPr>
          </a:p>
          <a:p>
            <a:pPr>
              <a:buFont typeface="Wingdings" pitchFamily="2" charset="2"/>
              <a:buChar char="Ø"/>
            </a:pPr>
            <a:r>
              <a:rPr lang="en-US" sz="1500" dirty="0" smtClean="0">
                <a:solidFill>
                  <a:srgbClr val="000B14"/>
                </a:solidFill>
              </a:rPr>
              <a:t>Additionally, refining the search and filtering functionalities can empower users to quickly find the perfect rental vehicle by integrating advanced search options like faceted search and keyword search. Moreover, implementing dynamic pricing strategies, such as demand-based pricing and long-term rental discounts, can optimize revenue generation while attracting more customers. </a:t>
            </a:r>
            <a:r>
              <a:rPr lang="en-US" dirty="0" smtClean="0">
                <a:solidFill>
                  <a:srgbClr val="000B14"/>
                </a:solidFill>
              </a:rPr>
              <a:t>				</a:t>
            </a:r>
            <a:r>
              <a:rPr lang="en-US" dirty="0" smtClean="0">
                <a:solidFill>
                  <a:srgbClr val="000B14"/>
                </a:solidFill>
              </a:rPr>
              <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11" name="Rectangle 10"/>
          <p:cNvSpPr/>
          <p:nvPr/>
        </p:nvSpPr>
        <p:spPr>
          <a:xfrm>
            <a:off x="1186544" y="1523999"/>
            <a:ext cx="6694714" cy="2169825"/>
          </a:xfrm>
          <a:prstGeom prst="rect">
            <a:avLst/>
          </a:prstGeom>
        </p:spPr>
        <p:txBody>
          <a:bodyPr wrap="square">
            <a:spAutoFit/>
          </a:bodyPr>
          <a:lstStyle/>
          <a:p>
            <a:r>
              <a:rPr lang="en-US" sz="1500" dirty="0" smtClean="0">
                <a:solidFill>
                  <a:srgbClr val="000B14"/>
                </a:solidFill>
              </a:rPr>
              <a:t>                 In </a:t>
            </a:r>
            <a:r>
              <a:rPr lang="en-US" sz="1500" dirty="0" smtClean="0">
                <a:solidFill>
                  <a:srgbClr val="000B14"/>
                </a:solidFill>
              </a:rPr>
              <a:t>conclusion, developing a car rental application with the </a:t>
            </a:r>
            <a:r>
              <a:rPr lang="en-US" sz="1500" dirty="0" err="1" smtClean="0">
                <a:solidFill>
                  <a:srgbClr val="000B14"/>
                </a:solidFill>
              </a:rPr>
              <a:t>Django</a:t>
            </a:r>
            <a:r>
              <a:rPr lang="en-US" sz="1500" dirty="0" smtClean="0">
                <a:solidFill>
                  <a:srgbClr val="000B14"/>
                </a:solidFill>
              </a:rPr>
              <a:t> framework offers immense potential for providing users with a seamless and efficient rental experience. By leveraging </a:t>
            </a:r>
            <a:r>
              <a:rPr lang="en-US" sz="1500" dirty="0" err="1" smtClean="0">
                <a:solidFill>
                  <a:srgbClr val="000B14"/>
                </a:solidFill>
              </a:rPr>
              <a:t>Django's</a:t>
            </a:r>
            <a:r>
              <a:rPr lang="en-US" sz="1500" dirty="0" smtClean="0">
                <a:solidFill>
                  <a:srgbClr val="000B14"/>
                </a:solidFill>
              </a:rPr>
              <a:t> powerful features for model definition, views, and templates, you can create a robust system capable of managing rental transactions, user accounts, and inventory seamlessly. The application can be enhanced further by focusing on aspects such as user experience improvements, advanced search and filtering capabilities, dynamic pricing strategies, integration with payment gateways, and ongoing maintenance. </a:t>
            </a:r>
            <a:endParaRPr lang="en-US" sz="15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915" y="2077882"/>
            <a:ext cx="7704000" cy="572700"/>
          </a:xfrm>
        </p:spPr>
        <p:txBody>
          <a:bodyPr/>
          <a:lstStyle/>
          <a:p>
            <a:r>
              <a:rPr lang="en-US"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428" y="1087282"/>
            <a:ext cx="7704000" cy="572700"/>
          </a:xfrm>
        </p:spPr>
        <p:txBody>
          <a:bodyPr/>
          <a:lstStyle/>
          <a:p>
            <a:r>
              <a:rPr lang="en-US" sz="2800" b="1" dirty="0" smtClean="0">
                <a:solidFill>
                  <a:srgbClr val="213164"/>
                </a:solidFill>
                <a:latin typeface="Arial"/>
                <a:cs typeface="Arial"/>
              </a:rPr>
              <a:t>CAPSTONE PROJECT SHOWCASE</a:t>
            </a:r>
            <a:br>
              <a:rPr lang="en-US" sz="2800" b="1" dirty="0" smtClean="0">
                <a:solidFill>
                  <a:srgbClr val="213164"/>
                </a:solidFill>
                <a:latin typeface="Arial"/>
                <a:cs typeface="Arial"/>
              </a:rPr>
            </a:br>
            <a:endParaRPr lang="en-US" dirty="0"/>
          </a:p>
        </p:txBody>
      </p:sp>
      <p:sp>
        <p:nvSpPr>
          <p:cNvPr id="5" name="Rectangle: Rounded Corners 15">
            <a:extLst>
              <a:ext uri="{FF2B5EF4-FFF2-40B4-BE49-F238E27FC236}">
                <a16:creationId xmlns:a16="http://schemas.microsoft.com/office/drawing/2014/main" xmlns="" id="{8DB24E31-75E2-D2BE-DEE1-91ADB5001A8F}"/>
              </a:ext>
            </a:extLst>
          </p:cNvPr>
          <p:cNvSpPr/>
          <p:nvPr/>
        </p:nvSpPr>
        <p:spPr>
          <a:xfrm>
            <a:off x="924294" y="2678739"/>
            <a:ext cx="7227570" cy="5306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b="1" dirty="0" smtClean="0"/>
              <a:t>Car Rentals Application with </a:t>
            </a:r>
            <a:r>
              <a:rPr lang="en-US" sz="1800" b="1" dirty="0" err="1" smtClean="0"/>
              <a:t>Django</a:t>
            </a:r>
            <a:r>
              <a:rPr lang="en-US" sz="1800" b="1" dirty="0" smtClean="0"/>
              <a:t> Framework</a:t>
            </a:r>
            <a:endParaRPr lang="en-IN" sz="1800" dirty="0"/>
          </a:p>
        </p:txBody>
      </p:sp>
      <p:sp>
        <p:nvSpPr>
          <p:cNvPr id="7" name="Rectangle 6"/>
          <p:cNvSpPr/>
          <p:nvPr/>
        </p:nvSpPr>
        <p:spPr>
          <a:xfrm>
            <a:off x="1306286" y="3664864"/>
            <a:ext cx="6161314" cy="582019"/>
          </a:xfrm>
          <a:prstGeom prst="rect">
            <a:avLst/>
          </a:prstGeom>
        </p:spPr>
        <p:txBody>
          <a:bodyPr wrap="square">
            <a:spAutoFit/>
          </a:bodyPr>
          <a:lstStyle/>
          <a:p>
            <a:pPr algn="ctr">
              <a:lnSpc>
                <a:spcPts val="1996"/>
              </a:lnSpc>
              <a:spcBef>
                <a:spcPct val="0"/>
              </a:spcBef>
            </a:pPr>
            <a:r>
              <a:rPr lang="en-US" dirty="0" smtClean="0">
                <a:solidFill>
                  <a:schemeClr val="tx1">
                    <a:lumMod val="60000"/>
                    <a:lumOff val="40000"/>
                  </a:schemeClr>
                </a:solidFill>
              </a:rPr>
              <a:t>Abstract | Problem Statement | Project Overview |</a:t>
            </a:r>
            <a:r>
              <a:rPr lang="en-US" dirty="0" smtClean="0">
                <a:solidFill>
                  <a:schemeClr val="tx1">
                    <a:lumMod val="60000"/>
                    <a:lumOff val="40000"/>
                  </a:schemeClr>
                </a:solidFill>
                <a:ea typeface="+mn-lt"/>
                <a:cs typeface="Poppins"/>
              </a:rPr>
              <a:t> Proposed </a:t>
            </a:r>
            <a:r>
              <a:rPr lang="en-US" dirty="0" smtClean="0">
                <a:solidFill>
                  <a:schemeClr val="tx1">
                    <a:lumMod val="60000"/>
                    <a:lumOff val="40000"/>
                  </a:schemeClr>
                </a:solidFill>
                <a:ea typeface="+mn-lt"/>
                <a:cs typeface="+mn-lt"/>
              </a:rPr>
              <a:t>Solution </a:t>
            </a:r>
            <a:r>
              <a:rPr lang="en-US" dirty="0" smtClean="0">
                <a:solidFill>
                  <a:schemeClr val="tx1">
                    <a:lumMod val="60000"/>
                    <a:lumOff val="40000"/>
                  </a:schemeClr>
                </a:solidFill>
              </a:rPr>
              <a:t>| </a:t>
            </a:r>
            <a:r>
              <a:rPr lang="en-US" dirty="0" smtClean="0">
                <a:solidFill>
                  <a:schemeClr val="tx1">
                    <a:lumMod val="60000"/>
                    <a:lumOff val="40000"/>
                  </a:schemeClr>
                </a:solidFill>
                <a:ea typeface="+mn-lt"/>
                <a:cs typeface="Poppins"/>
              </a:rPr>
              <a:t>Technology Used</a:t>
            </a:r>
            <a:r>
              <a:rPr lang="en-US" dirty="0" smtClean="0">
                <a:solidFill>
                  <a:schemeClr val="tx1">
                    <a:lumMod val="60000"/>
                    <a:lumOff val="40000"/>
                  </a:schemeClr>
                </a:solidFill>
              </a:rPr>
              <a:t> | </a:t>
            </a:r>
            <a:r>
              <a:rPr lang="en-US" dirty="0" err="1" smtClean="0">
                <a:solidFill>
                  <a:schemeClr val="tx1">
                    <a:lumMod val="60000"/>
                    <a:lumOff val="40000"/>
                  </a:schemeClr>
                </a:solidFill>
              </a:rPr>
              <a:t>Modelling</a:t>
            </a:r>
            <a:r>
              <a:rPr lang="en-US" dirty="0" smtClean="0">
                <a:solidFill>
                  <a:schemeClr val="tx1">
                    <a:lumMod val="60000"/>
                    <a:lumOff val="40000"/>
                  </a:schemeClr>
                </a:solidFill>
              </a:rPr>
              <a:t> &amp; Results </a:t>
            </a:r>
            <a:r>
              <a:rPr lang="en-US" dirty="0" smtClean="0">
                <a:solidFill>
                  <a:schemeClr val="tx1">
                    <a:lumMod val="60000"/>
                    <a:lumOff val="40000"/>
                  </a:schemeClr>
                </a:solidFill>
                <a:ea typeface="+mn-lt"/>
                <a:cs typeface="+mn-lt"/>
              </a:rPr>
              <a:t>| Conclusion </a:t>
            </a:r>
            <a:endParaRPr lang="en-US" dirty="0">
              <a:solidFill>
                <a:schemeClr val="tx1">
                  <a:lumMod val="60000"/>
                  <a:lumOff val="40000"/>
                </a:schemeClr>
              </a:solidFill>
              <a:cs typeface="Poppins"/>
            </a:endParaRPr>
          </a:p>
        </p:txBody>
      </p:sp>
      <p:sp>
        <p:nvSpPr>
          <p:cNvPr id="9" name="Rectangle: Rounded Corners 15">
            <a:extLst>
              <a:ext uri="{FF2B5EF4-FFF2-40B4-BE49-F238E27FC236}">
                <a16:creationId xmlns:a16="http://schemas.microsoft.com/office/drawing/2014/main" xmlns="" id="{8DB24E31-75E2-D2BE-DEE1-91ADB5001A8F}"/>
              </a:ext>
            </a:extLst>
          </p:cNvPr>
          <p:cNvSpPr/>
          <p:nvPr/>
        </p:nvSpPr>
        <p:spPr>
          <a:xfrm>
            <a:off x="3886200" y="2043141"/>
            <a:ext cx="1371600" cy="5306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lnSpc>
                <a:spcPts val="1996"/>
              </a:lnSpc>
              <a:spcBef>
                <a:spcPct val="0"/>
              </a:spcBef>
            </a:pPr>
            <a:r>
              <a:rPr lang="en-US" b="1" dirty="0" smtClean="0">
                <a:solidFill>
                  <a:schemeClr val="tx1"/>
                </a:solidFill>
              </a:rPr>
              <a:t>Project Title</a:t>
            </a:r>
            <a:endParaRPr lang="en-US" b="1" dirty="0">
              <a:solidFill>
                <a:schemeClr val="tx1"/>
              </a:solidFill>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1"/>
          <p:cNvSpPr txBox="1">
            <a:spLocks noGrp="1"/>
          </p:cNvSpPr>
          <p:nvPr>
            <p:ph type="title"/>
          </p:nvPr>
        </p:nvSpPr>
        <p:spPr>
          <a:xfrm>
            <a:off x="812236" y="387722"/>
            <a:ext cx="3862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Abstract:</a:t>
            </a:r>
            <a:endParaRPr/>
          </a:p>
        </p:txBody>
      </p:sp>
      <p:sp>
        <p:nvSpPr>
          <p:cNvPr id="723" name="Google Shape;723;p31"/>
          <p:cNvSpPr txBox="1">
            <a:spLocks noGrp="1"/>
          </p:cNvSpPr>
          <p:nvPr>
            <p:ph type="subTitle" idx="1"/>
          </p:nvPr>
        </p:nvSpPr>
        <p:spPr>
          <a:xfrm>
            <a:off x="1091935" y="1218594"/>
            <a:ext cx="3862500" cy="1787100"/>
          </a:xfrm>
          <a:prstGeom prst="rect">
            <a:avLst/>
          </a:prstGeom>
        </p:spPr>
        <p:txBody>
          <a:bodyPr spcFirstLastPara="1" wrap="square" lIns="91425" tIns="91425" rIns="91425" bIns="91425" anchor="t" anchorCtr="0">
            <a:noAutofit/>
          </a:bodyPr>
          <a:lstStyle/>
          <a:p>
            <a:pPr marL="0" lvl="0" indent="0">
              <a:buSzPts val="1100"/>
              <a:buNone/>
            </a:pPr>
            <a:r>
              <a:rPr lang="en-US" sz="1600" dirty="0" smtClean="0"/>
              <a:t> The goal of the </a:t>
            </a:r>
            <a:r>
              <a:rPr lang="en-US" sz="1600" dirty="0" err="1" smtClean="0"/>
              <a:t>Django</a:t>
            </a:r>
            <a:r>
              <a:rPr lang="en-US" sz="1600" dirty="0" smtClean="0"/>
              <a:t> and Python-developed Car Rental Application is to make handling car rentals easier for administrators and clients alike. Customers may easily browse, choose, and reserve rental cars using this web-based platform, while administrators can effectively manage inventory, reservations, and client information.</a:t>
            </a:r>
            <a:endParaRPr sz="1600"/>
          </a:p>
        </p:txBody>
      </p:sp>
      <p:pic>
        <p:nvPicPr>
          <p:cNvPr id="724" name="Google Shape;724;p31"/>
          <p:cNvPicPr preferRelativeResize="0">
            <a:picLocks noGrp="1"/>
          </p:cNvPicPr>
          <p:nvPr>
            <p:ph type="pic" idx="2"/>
          </p:nvPr>
        </p:nvPicPr>
        <p:blipFill rotWithShape="1">
          <a:blip r:embed="rId3">
            <a:alphaModFix/>
          </a:blip>
          <a:srcRect l="875" t="6261" r="3931" b="7613"/>
          <a:stretch/>
        </p:blipFill>
        <p:spPr>
          <a:xfrm>
            <a:off x="5053470" y="873222"/>
            <a:ext cx="2682669" cy="3406413"/>
          </a:xfrm>
          <a:prstGeom prst="rect">
            <a:avLst/>
          </a:prstGeom>
          <a:effectLst>
            <a:outerShdw dist="142875" dir="2760000" algn="bl" rotWithShape="0">
              <a:schemeClr val="lt2">
                <a:alpha val="41000"/>
              </a:schemeClr>
            </a:outerShdw>
          </a:effectLst>
        </p:spPr>
      </p:pic>
      <p:sp>
        <p:nvSpPr>
          <p:cNvPr id="725" name="Google Shape;725;p31"/>
          <p:cNvSpPr/>
          <p:nvPr/>
        </p:nvSpPr>
        <p:spPr>
          <a:xfrm>
            <a:off x="1137742" y="4716379"/>
            <a:ext cx="2476827" cy="146077"/>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6" name="Google Shape;726;p31"/>
          <p:cNvGrpSpPr/>
          <p:nvPr/>
        </p:nvGrpSpPr>
        <p:grpSpPr>
          <a:xfrm>
            <a:off x="1053689" y="4152453"/>
            <a:ext cx="2022998" cy="688490"/>
            <a:chOff x="6676775" y="1493468"/>
            <a:chExt cx="1935510" cy="777064"/>
          </a:xfrm>
        </p:grpSpPr>
        <p:sp>
          <p:nvSpPr>
            <p:cNvPr id="727" name="Google Shape;727;p31"/>
            <p:cNvSpPr/>
            <p:nvPr/>
          </p:nvSpPr>
          <p:spPr>
            <a:xfrm>
              <a:off x="6676775" y="1496292"/>
              <a:ext cx="1935510" cy="621948"/>
            </a:xfrm>
            <a:custGeom>
              <a:avLst/>
              <a:gdLst/>
              <a:ahLst/>
              <a:cxnLst/>
              <a:rect l="l" t="t" r="r" b="b"/>
              <a:pathLst>
                <a:path w="89794" h="28854" extrusionOk="0">
                  <a:moveTo>
                    <a:pt x="35306" y="0"/>
                  </a:moveTo>
                  <a:cubicBezTo>
                    <a:pt x="27062" y="0"/>
                    <a:pt x="16779" y="217"/>
                    <a:pt x="15561" y="217"/>
                  </a:cubicBezTo>
                  <a:cubicBezTo>
                    <a:pt x="13728" y="217"/>
                    <a:pt x="8565" y="1319"/>
                    <a:pt x="5387" y="5624"/>
                  </a:cubicBezTo>
                  <a:cubicBezTo>
                    <a:pt x="2188" y="9904"/>
                    <a:pt x="705" y="15661"/>
                    <a:pt x="467" y="21201"/>
                  </a:cubicBezTo>
                  <a:cubicBezTo>
                    <a:pt x="398" y="22594"/>
                    <a:pt x="91" y="23981"/>
                    <a:pt x="43" y="25395"/>
                  </a:cubicBezTo>
                  <a:cubicBezTo>
                    <a:pt x="0" y="27445"/>
                    <a:pt x="154" y="28748"/>
                    <a:pt x="2474" y="28748"/>
                  </a:cubicBezTo>
                  <a:cubicBezTo>
                    <a:pt x="19040" y="28748"/>
                    <a:pt x="35606" y="28853"/>
                    <a:pt x="52172" y="28853"/>
                  </a:cubicBezTo>
                  <a:cubicBezTo>
                    <a:pt x="55599" y="28853"/>
                    <a:pt x="59027" y="28849"/>
                    <a:pt x="62454" y="28838"/>
                  </a:cubicBezTo>
                  <a:cubicBezTo>
                    <a:pt x="66712" y="28817"/>
                    <a:pt x="70949" y="28796"/>
                    <a:pt x="75186" y="28769"/>
                  </a:cubicBezTo>
                  <a:cubicBezTo>
                    <a:pt x="77570" y="28748"/>
                    <a:pt x="79953" y="28727"/>
                    <a:pt x="82315" y="28684"/>
                  </a:cubicBezTo>
                  <a:cubicBezTo>
                    <a:pt x="82665" y="28684"/>
                    <a:pt x="83062" y="28706"/>
                    <a:pt x="83486" y="28727"/>
                  </a:cubicBezTo>
                  <a:cubicBezTo>
                    <a:pt x="83853" y="28748"/>
                    <a:pt x="84234" y="28768"/>
                    <a:pt x="84612" y="28768"/>
                  </a:cubicBezTo>
                  <a:cubicBezTo>
                    <a:pt x="85821" y="28768"/>
                    <a:pt x="87011" y="28565"/>
                    <a:pt x="87696" y="27556"/>
                  </a:cubicBezTo>
                  <a:cubicBezTo>
                    <a:pt x="88051" y="27027"/>
                    <a:pt x="88358" y="26322"/>
                    <a:pt x="88602" y="25549"/>
                  </a:cubicBezTo>
                  <a:cubicBezTo>
                    <a:pt x="89794" y="21842"/>
                    <a:pt x="89661" y="15995"/>
                    <a:pt x="86351" y="14559"/>
                  </a:cubicBezTo>
                  <a:cubicBezTo>
                    <a:pt x="82050" y="12727"/>
                    <a:pt x="70023" y="11625"/>
                    <a:pt x="68810" y="11493"/>
                  </a:cubicBezTo>
                  <a:cubicBezTo>
                    <a:pt x="67570" y="11381"/>
                    <a:pt x="63889" y="10523"/>
                    <a:pt x="60950" y="8315"/>
                  </a:cubicBezTo>
                  <a:cubicBezTo>
                    <a:pt x="57995" y="6106"/>
                    <a:pt x="49918" y="699"/>
                    <a:pt x="44754" y="217"/>
                  </a:cubicBezTo>
                  <a:cubicBezTo>
                    <a:pt x="43040" y="55"/>
                    <a:pt x="39428" y="0"/>
                    <a:pt x="353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6677680" y="1918540"/>
              <a:ext cx="1901841" cy="199686"/>
            </a:xfrm>
            <a:custGeom>
              <a:avLst/>
              <a:gdLst/>
              <a:ahLst/>
              <a:cxnLst/>
              <a:rect l="l" t="t" r="r" b="b"/>
              <a:pathLst>
                <a:path w="88232" h="9264" extrusionOk="0">
                  <a:moveTo>
                    <a:pt x="16049" y="1"/>
                  </a:moveTo>
                  <a:cubicBezTo>
                    <a:pt x="11965" y="1"/>
                    <a:pt x="8523" y="2892"/>
                    <a:pt x="7506" y="6865"/>
                  </a:cubicBezTo>
                  <a:lnTo>
                    <a:pt x="1" y="6865"/>
                  </a:lnTo>
                  <a:cubicBezTo>
                    <a:pt x="91" y="8300"/>
                    <a:pt x="530" y="9158"/>
                    <a:pt x="2432" y="9158"/>
                  </a:cubicBezTo>
                  <a:cubicBezTo>
                    <a:pt x="18998" y="9158"/>
                    <a:pt x="35564" y="9263"/>
                    <a:pt x="52130" y="9263"/>
                  </a:cubicBezTo>
                  <a:cubicBezTo>
                    <a:pt x="55557" y="9263"/>
                    <a:pt x="58985" y="9259"/>
                    <a:pt x="62412" y="9248"/>
                  </a:cubicBezTo>
                  <a:cubicBezTo>
                    <a:pt x="66670" y="9227"/>
                    <a:pt x="70907" y="9206"/>
                    <a:pt x="75144" y="9179"/>
                  </a:cubicBezTo>
                  <a:cubicBezTo>
                    <a:pt x="77528" y="9158"/>
                    <a:pt x="79911" y="9137"/>
                    <a:pt x="82273" y="9094"/>
                  </a:cubicBezTo>
                  <a:cubicBezTo>
                    <a:pt x="82305" y="9094"/>
                    <a:pt x="82338" y="9094"/>
                    <a:pt x="82371" y="9094"/>
                  </a:cubicBezTo>
                  <a:cubicBezTo>
                    <a:pt x="83036" y="9094"/>
                    <a:pt x="83812" y="9172"/>
                    <a:pt x="84578" y="9172"/>
                  </a:cubicBezTo>
                  <a:cubicBezTo>
                    <a:pt x="85792" y="9172"/>
                    <a:pt x="86979" y="8976"/>
                    <a:pt x="87654" y="7966"/>
                  </a:cubicBezTo>
                  <a:cubicBezTo>
                    <a:pt x="87855" y="7638"/>
                    <a:pt x="88051" y="7262"/>
                    <a:pt x="88232" y="6865"/>
                  </a:cubicBezTo>
                  <a:lnTo>
                    <a:pt x="83486" y="6865"/>
                  </a:lnTo>
                  <a:cubicBezTo>
                    <a:pt x="82469" y="2892"/>
                    <a:pt x="79027" y="1"/>
                    <a:pt x="74922" y="1"/>
                  </a:cubicBezTo>
                  <a:cubicBezTo>
                    <a:pt x="70839" y="1"/>
                    <a:pt x="67396" y="2892"/>
                    <a:pt x="66384" y="6865"/>
                  </a:cubicBezTo>
                  <a:lnTo>
                    <a:pt x="24607" y="6865"/>
                  </a:lnTo>
                  <a:cubicBezTo>
                    <a:pt x="23596" y="2892"/>
                    <a:pt x="20153" y="1"/>
                    <a:pt x="160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1"/>
            <p:cNvSpPr/>
            <p:nvPr/>
          </p:nvSpPr>
          <p:spPr>
            <a:xfrm>
              <a:off x="8134669" y="1954277"/>
              <a:ext cx="316363" cy="316255"/>
            </a:xfrm>
            <a:custGeom>
              <a:avLst/>
              <a:gdLst/>
              <a:ahLst/>
              <a:cxnLst/>
              <a:rect l="l" t="t" r="r" b="b"/>
              <a:pathLst>
                <a:path w="14677" h="14672" extrusionOk="0">
                  <a:moveTo>
                    <a:pt x="7325" y="0"/>
                  </a:moveTo>
                  <a:cubicBezTo>
                    <a:pt x="3289" y="0"/>
                    <a:pt x="0" y="3284"/>
                    <a:pt x="0" y="7325"/>
                  </a:cubicBezTo>
                  <a:cubicBezTo>
                    <a:pt x="0" y="11387"/>
                    <a:pt x="3289" y="14671"/>
                    <a:pt x="7325" y="14671"/>
                  </a:cubicBezTo>
                  <a:cubicBezTo>
                    <a:pt x="11387" y="14671"/>
                    <a:pt x="14676" y="11387"/>
                    <a:pt x="14676" y="7325"/>
                  </a:cubicBezTo>
                  <a:cubicBezTo>
                    <a:pt x="14676" y="3284"/>
                    <a:pt x="11387" y="0"/>
                    <a:pt x="7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8204525" y="2024135"/>
              <a:ext cx="176514" cy="176514"/>
            </a:xfrm>
            <a:custGeom>
              <a:avLst/>
              <a:gdLst/>
              <a:ahLst/>
              <a:cxnLst/>
              <a:rect l="l" t="t" r="r" b="b"/>
              <a:pathLst>
                <a:path w="8189" h="8189" extrusionOk="0">
                  <a:moveTo>
                    <a:pt x="4084" y="1"/>
                  </a:moveTo>
                  <a:cubicBezTo>
                    <a:pt x="1833" y="1"/>
                    <a:pt x="1" y="1833"/>
                    <a:pt x="1" y="4084"/>
                  </a:cubicBezTo>
                  <a:cubicBezTo>
                    <a:pt x="1" y="6356"/>
                    <a:pt x="1833" y="8189"/>
                    <a:pt x="4084" y="8189"/>
                  </a:cubicBezTo>
                  <a:cubicBezTo>
                    <a:pt x="6356" y="8189"/>
                    <a:pt x="8189" y="6356"/>
                    <a:pt x="8189" y="4084"/>
                  </a:cubicBezTo>
                  <a:cubicBezTo>
                    <a:pt x="8189" y="1833"/>
                    <a:pt x="6356" y="1"/>
                    <a:pt x="4084"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8264467" y="2084077"/>
              <a:ext cx="56172" cy="56172"/>
            </a:xfrm>
            <a:custGeom>
              <a:avLst/>
              <a:gdLst/>
              <a:ahLst/>
              <a:cxnLst/>
              <a:rect l="l" t="t" r="r" b="b"/>
              <a:pathLst>
                <a:path w="2606" h="2606" extrusionOk="0">
                  <a:moveTo>
                    <a:pt x="1303" y="0"/>
                  </a:moveTo>
                  <a:cubicBezTo>
                    <a:pt x="599" y="0"/>
                    <a:pt x="0" y="599"/>
                    <a:pt x="0" y="1303"/>
                  </a:cubicBezTo>
                  <a:cubicBezTo>
                    <a:pt x="0" y="2029"/>
                    <a:pt x="599" y="2606"/>
                    <a:pt x="1303" y="2606"/>
                  </a:cubicBezTo>
                  <a:cubicBezTo>
                    <a:pt x="2034" y="2606"/>
                    <a:pt x="2606" y="2029"/>
                    <a:pt x="2606" y="1303"/>
                  </a:cubicBezTo>
                  <a:cubicBezTo>
                    <a:pt x="2606" y="599"/>
                    <a:pt x="2034" y="0"/>
                    <a:pt x="13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1"/>
            <p:cNvSpPr/>
            <p:nvPr/>
          </p:nvSpPr>
          <p:spPr>
            <a:xfrm>
              <a:off x="6865588" y="1954277"/>
              <a:ext cx="316363" cy="316255"/>
            </a:xfrm>
            <a:custGeom>
              <a:avLst/>
              <a:gdLst/>
              <a:ahLst/>
              <a:cxnLst/>
              <a:rect l="l" t="t" r="r" b="b"/>
              <a:pathLst>
                <a:path w="14677" h="14672" extrusionOk="0">
                  <a:moveTo>
                    <a:pt x="7331" y="0"/>
                  </a:moveTo>
                  <a:cubicBezTo>
                    <a:pt x="3290" y="0"/>
                    <a:pt x="1" y="3284"/>
                    <a:pt x="1" y="7325"/>
                  </a:cubicBezTo>
                  <a:cubicBezTo>
                    <a:pt x="1" y="11387"/>
                    <a:pt x="3290" y="14671"/>
                    <a:pt x="7331" y="14671"/>
                  </a:cubicBezTo>
                  <a:cubicBezTo>
                    <a:pt x="11388" y="14671"/>
                    <a:pt x="14677" y="11387"/>
                    <a:pt x="14677" y="7325"/>
                  </a:cubicBezTo>
                  <a:cubicBezTo>
                    <a:pt x="14677" y="3284"/>
                    <a:pt x="11388" y="0"/>
                    <a:pt x="7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1"/>
            <p:cNvSpPr/>
            <p:nvPr/>
          </p:nvSpPr>
          <p:spPr>
            <a:xfrm>
              <a:off x="6935574" y="2024135"/>
              <a:ext cx="176514" cy="176514"/>
            </a:xfrm>
            <a:custGeom>
              <a:avLst/>
              <a:gdLst/>
              <a:ahLst/>
              <a:cxnLst/>
              <a:rect l="l" t="t" r="r" b="b"/>
              <a:pathLst>
                <a:path w="8189" h="8189" extrusionOk="0">
                  <a:moveTo>
                    <a:pt x="4084" y="1"/>
                  </a:moveTo>
                  <a:cubicBezTo>
                    <a:pt x="1833" y="1"/>
                    <a:pt x="0" y="1833"/>
                    <a:pt x="0" y="4084"/>
                  </a:cubicBezTo>
                  <a:cubicBezTo>
                    <a:pt x="0" y="6356"/>
                    <a:pt x="1833" y="8189"/>
                    <a:pt x="4084" y="8189"/>
                  </a:cubicBezTo>
                  <a:cubicBezTo>
                    <a:pt x="6356" y="8189"/>
                    <a:pt x="8188" y="6356"/>
                    <a:pt x="8188" y="4084"/>
                  </a:cubicBezTo>
                  <a:cubicBezTo>
                    <a:pt x="8188" y="1833"/>
                    <a:pt x="6356" y="1"/>
                    <a:pt x="4084"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1"/>
            <p:cNvSpPr/>
            <p:nvPr/>
          </p:nvSpPr>
          <p:spPr>
            <a:xfrm>
              <a:off x="6995495" y="2084077"/>
              <a:ext cx="56086" cy="56172"/>
            </a:xfrm>
            <a:custGeom>
              <a:avLst/>
              <a:gdLst/>
              <a:ahLst/>
              <a:cxnLst/>
              <a:rect l="l" t="t" r="r" b="b"/>
              <a:pathLst>
                <a:path w="2602" h="2606" extrusionOk="0">
                  <a:moveTo>
                    <a:pt x="1304" y="0"/>
                  </a:moveTo>
                  <a:cubicBezTo>
                    <a:pt x="594" y="0"/>
                    <a:pt x="1" y="599"/>
                    <a:pt x="1" y="1303"/>
                  </a:cubicBezTo>
                  <a:cubicBezTo>
                    <a:pt x="1" y="2029"/>
                    <a:pt x="594" y="2606"/>
                    <a:pt x="1304" y="2606"/>
                  </a:cubicBezTo>
                  <a:cubicBezTo>
                    <a:pt x="2029" y="2606"/>
                    <a:pt x="2601" y="2029"/>
                    <a:pt x="2601" y="1303"/>
                  </a:cubicBezTo>
                  <a:cubicBezTo>
                    <a:pt x="2601" y="599"/>
                    <a:pt x="2029" y="0"/>
                    <a:pt x="1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1"/>
            <p:cNvSpPr/>
            <p:nvPr/>
          </p:nvSpPr>
          <p:spPr>
            <a:xfrm>
              <a:off x="7535337" y="1518083"/>
              <a:ext cx="484750" cy="239972"/>
            </a:xfrm>
            <a:custGeom>
              <a:avLst/>
              <a:gdLst/>
              <a:ahLst/>
              <a:cxnLst/>
              <a:rect l="l" t="t" r="r" b="b"/>
              <a:pathLst>
                <a:path w="22489" h="11133" extrusionOk="0">
                  <a:moveTo>
                    <a:pt x="1185" y="0"/>
                  </a:moveTo>
                  <a:cubicBezTo>
                    <a:pt x="1044" y="0"/>
                    <a:pt x="906" y="11"/>
                    <a:pt x="774" y="43"/>
                  </a:cubicBezTo>
                  <a:cubicBezTo>
                    <a:pt x="1" y="196"/>
                    <a:pt x="1" y="1256"/>
                    <a:pt x="64" y="1854"/>
                  </a:cubicBezTo>
                  <a:cubicBezTo>
                    <a:pt x="266" y="4301"/>
                    <a:pt x="462" y="6753"/>
                    <a:pt x="1150" y="9136"/>
                  </a:cubicBezTo>
                  <a:cubicBezTo>
                    <a:pt x="1235" y="9422"/>
                    <a:pt x="1346" y="9730"/>
                    <a:pt x="1547" y="9952"/>
                  </a:cubicBezTo>
                  <a:cubicBezTo>
                    <a:pt x="1897" y="10349"/>
                    <a:pt x="2739" y="10280"/>
                    <a:pt x="3242" y="10349"/>
                  </a:cubicBezTo>
                  <a:cubicBezTo>
                    <a:pt x="3952" y="10439"/>
                    <a:pt x="4656" y="10482"/>
                    <a:pt x="5387" y="10545"/>
                  </a:cubicBezTo>
                  <a:cubicBezTo>
                    <a:pt x="7924" y="10746"/>
                    <a:pt x="10461" y="10879"/>
                    <a:pt x="12998" y="10969"/>
                  </a:cubicBezTo>
                  <a:cubicBezTo>
                    <a:pt x="14927" y="11023"/>
                    <a:pt x="16841" y="11081"/>
                    <a:pt x="18766" y="11081"/>
                  </a:cubicBezTo>
                  <a:cubicBezTo>
                    <a:pt x="19108" y="11081"/>
                    <a:pt x="19450" y="11079"/>
                    <a:pt x="19793" y="11075"/>
                  </a:cubicBezTo>
                  <a:cubicBezTo>
                    <a:pt x="19809" y="11074"/>
                    <a:pt x="19827" y="11074"/>
                    <a:pt x="19845" y="11074"/>
                  </a:cubicBezTo>
                  <a:cubicBezTo>
                    <a:pt x="20113" y="11074"/>
                    <a:pt x="20595" y="11133"/>
                    <a:pt x="21072" y="11133"/>
                  </a:cubicBezTo>
                  <a:cubicBezTo>
                    <a:pt x="21724" y="11133"/>
                    <a:pt x="22367" y="11023"/>
                    <a:pt x="22441" y="10503"/>
                  </a:cubicBezTo>
                  <a:cubicBezTo>
                    <a:pt x="22489" y="10175"/>
                    <a:pt x="22203" y="9910"/>
                    <a:pt x="21938" y="9687"/>
                  </a:cubicBezTo>
                  <a:cubicBezTo>
                    <a:pt x="21165" y="9089"/>
                    <a:pt x="20413" y="8496"/>
                    <a:pt x="19618" y="7924"/>
                  </a:cubicBezTo>
                  <a:cubicBezTo>
                    <a:pt x="14566" y="4190"/>
                    <a:pt x="8803" y="1102"/>
                    <a:pt x="2517" y="154"/>
                  </a:cubicBezTo>
                  <a:cubicBezTo>
                    <a:pt x="2209" y="112"/>
                    <a:pt x="1897" y="64"/>
                    <a:pt x="1611" y="22"/>
                  </a:cubicBezTo>
                  <a:cubicBezTo>
                    <a:pt x="1468" y="11"/>
                    <a:pt x="1325" y="0"/>
                    <a:pt x="11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1"/>
            <p:cNvSpPr/>
            <p:nvPr/>
          </p:nvSpPr>
          <p:spPr>
            <a:xfrm>
              <a:off x="7055436" y="1517480"/>
              <a:ext cx="461342" cy="219926"/>
            </a:xfrm>
            <a:custGeom>
              <a:avLst/>
              <a:gdLst/>
              <a:ahLst/>
              <a:cxnLst/>
              <a:rect l="l" t="t" r="r" b="b"/>
              <a:pathLst>
                <a:path w="21403" h="10203" extrusionOk="0">
                  <a:moveTo>
                    <a:pt x="18650" y="1"/>
                  </a:moveTo>
                  <a:cubicBezTo>
                    <a:pt x="18555" y="1"/>
                    <a:pt x="18457" y="3"/>
                    <a:pt x="18357" y="7"/>
                  </a:cubicBezTo>
                  <a:cubicBezTo>
                    <a:pt x="15206" y="140"/>
                    <a:pt x="12049" y="293"/>
                    <a:pt x="8871" y="447"/>
                  </a:cubicBezTo>
                  <a:cubicBezTo>
                    <a:pt x="7855" y="489"/>
                    <a:pt x="6705" y="537"/>
                    <a:pt x="5757" y="1040"/>
                  </a:cubicBezTo>
                  <a:cubicBezTo>
                    <a:pt x="5143" y="1374"/>
                    <a:pt x="4587" y="1882"/>
                    <a:pt x="4105" y="2391"/>
                  </a:cubicBezTo>
                  <a:cubicBezTo>
                    <a:pt x="2892" y="3646"/>
                    <a:pt x="1939" y="5192"/>
                    <a:pt x="1213" y="6760"/>
                  </a:cubicBezTo>
                  <a:cubicBezTo>
                    <a:pt x="991" y="7242"/>
                    <a:pt x="0" y="9096"/>
                    <a:pt x="482" y="9625"/>
                  </a:cubicBezTo>
                  <a:cubicBezTo>
                    <a:pt x="860" y="10014"/>
                    <a:pt x="6898" y="10203"/>
                    <a:pt x="12354" y="10203"/>
                  </a:cubicBezTo>
                  <a:cubicBezTo>
                    <a:pt x="16846" y="10203"/>
                    <a:pt x="20944" y="10075"/>
                    <a:pt x="21164" y="9826"/>
                  </a:cubicBezTo>
                  <a:cubicBezTo>
                    <a:pt x="21207" y="9805"/>
                    <a:pt x="21207" y="9758"/>
                    <a:pt x="21228" y="9715"/>
                  </a:cubicBezTo>
                  <a:cubicBezTo>
                    <a:pt x="21402" y="9276"/>
                    <a:pt x="21318" y="8656"/>
                    <a:pt x="21297" y="8190"/>
                  </a:cubicBezTo>
                  <a:cubicBezTo>
                    <a:pt x="21249" y="7374"/>
                    <a:pt x="21185" y="6537"/>
                    <a:pt x="21095" y="5722"/>
                  </a:cubicBezTo>
                  <a:cubicBezTo>
                    <a:pt x="21032" y="4880"/>
                    <a:pt x="20921" y="4064"/>
                    <a:pt x="20830" y="3227"/>
                  </a:cubicBezTo>
                  <a:cubicBezTo>
                    <a:pt x="20767" y="2740"/>
                    <a:pt x="20788" y="2057"/>
                    <a:pt x="20656" y="1437"/>
                  </a:cubicBezTo>
                  <a:cubicBezTo>
                    <a:pt x="20433" y="268"/>
                    <a:pt x="19689" y="1"/>
                    <a:pt x="18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1"/>
            <p:cNvSpPr/>
            <p:nvPr/>
          </p:nvSpPr>
          <p:spPr>
            <a:xfrm>
              <a:off x="7506993" y="1493468"/>
              <a:ext cx="62165" cy="627725"/>
            </a:xfrm>
            <a:custGeom>
              <a:avLst/>
              <a:gdLst/>
              <a:ahLst/>
              <a:cxnLst/>
              <a:rect l="l" t="t" r="r" b="b"/>
              <a:pathLst>
                <a:path w="2884" h="29122" extrusionOk="0">
                  <a:moveTo>
                    <a:pt x="169" y="1"/>
                  </a:moveTo>
                  <a:cubicBezTo>
                    <a:pt x="87" y="1"/>
                    <a:pt x="0" y="65"/>
                    <a:pt x="13" y="168"/>
                  </a:cubicBezTo>
                  <a:cubicBezTo>
                    <a:pt x="188" y="1254"/>
                    <a:pt x="368" y="2355"/>
                    <a:pt x="521" y="3436"/>
                  </a:cubicBezTo>
                  <a:cubicBezTo>
                    <a:pt x="1183" y="7784"/>
                    <a:pt x="1824" y="12153"/>
                    <a:pt x="2243" y="16544"/>
                  </a:cubicBezTo>
                  <a:cubicBezTo>
                    <a:pt x="2661" y="20670"/>
                    <a:pt x="2682" y="24864"/>
                    <a:pt x="2486" y="28990"/>
                  </a:cubicBezTo>
                  <a:cubicBezTo>
                    <a:pt x="2486" y="29078"/>
                    <a:pt x="2558" y="29121"/>
                    <a:pt x="2629" y="29121"/>
                  </a:cubicBezTo>
                  <a:cubicBezTo>
                    <a:pt x="2701" y="29121"/>
                    <a:pt x="2772" y="29078"/>
                    <a:pt x="2772" y="28990"/>
                  </a:cubicBezTo>
                  <a:cubicBezTo>
                    <a:pt x="2883" y="26850"/>
                    <a:pt x="2883" y="24711"/>
                    <a:pt x="2836" y="22571"/>
                  </a:cubicBezTo>
                  <a:cubicBezTo>
                    <a:pt x="2772" y="17958"/>
                    <a:pt x="2221" y="13409"/>
                    <a:pt x="1581" y="8864"/>
                  </a:cubicBezTo>
                  <a:cubicBezTo>
                    <a:pt x="1183" y="5930"/>
                    <a:pt x="765" y="3017"/>
                    <a:pt x="299" y="104"/>
                  </a:cubicBezTo>
                  <a:cubicBezTo>
                    <a:pt x="281" y="32"/>
                    <a:pt x="226"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1"/>
            <p:cNvSpPr/>
            <p:nvPr/>
          </p:nvSpPr>
          <p:spPr>
            <a:xfrm>
              <a:off x="8014570" y="1741644"/>
              <a:ext cx="64406" cy="379540"/>
            </a:xfrm>
            <a:custGeom>
              <a:avLst/>
              <a:gdLst/>
              <a:ahLst/>
              <a:cxnLst/>
              <a:rect l="l" t="t" r="r" b="b"/>
              <a:pathLst>
                <a:path w="2988" h="17608" extrusionOk="0">
                  <a:moveTo>
                    <a:pt x="197" y="1"/>
                  </a:moveTo>
                  <a:cubicBezTo>
                    <a:pt x="96" y="1"/>
                    <a:pt x="0" y="107"/>
                    <a:pt x="75" y="200"/>
                  </a:cubicBezTo>
                  <a:cubicBezTo>
                    <a:pt x="1754" y="2514"/>
                    <a:pt x="2394" y="5364"/>
                    <a:pt x="2527" y="8165"/>
                  </a:cubicBezTo>
                  <a:cubicBezTo>
                    <a:pt x="2659" y="11295"/>
                    <a:pt x="1955" y="14367"/>
                    <a:pt x="1621" y="17476"/>
                  </a:cubicBezTo>
                  <a:cubicBezTo>
                    <a:pt x="1611" y="17564"/>
                    <a:pt x="1677" y="17607"/>
                    <a:pt x="1748" y="17607"/>
                  </a:cubicBezTo>
                  <a:cubicBezTo>
                    <a:pt x="1820" y="17607"/>
                    <a:pt x="1897" y="17564"/>
                    <a:pt x="1907" y="17476"/>
                  </a:cubicBezTo>
                  <a:cubicBezTo>
                    <a:pt x="2241" y="14256"/>
                    <a:pt x="2988" y="11099"/>
                    <a:pt x="2792" y="7853"/>
                  </a:cubicBezTo>
                  <a:cubicBezTo>
                    <a:pt x="2638" y="5099"/>
                    <a:pt x="1976" y="2318"/>
                    <a:pt x="318" y="67"/>
                  </a:cubicBezTo>
                  <a:cubicBezTo>
                    <a:pt x="285" y="20"/>
                    <a:pt x="241" y="1"/>
                    <a:pt x="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1"/>
            <p:cNvSpPr/>
            <p:nvPr/>
          </p:nvSpPr>
          <p:spPr>
            <a:xfrm>
              <a:off x="7050630" y="1722202"/>
              <a:ext cx="215572" cy="398983"/>
            </a:xfrm>
            <a:custGeom>
              <a:avLst/>
              <a:gdLst/>
              <a:ahLst/>
              <a:cxnLst/>
              <a:rect l="l" t="t" r="r" b="b"/>
              <a:pathLst>
                <a:path w="10001" h="18510" extrusionOk="0">
                  <a:moveTo>
                    <a:pt x="706" y="0"/>
                  </a:moveTo>
                  <a:cubicBezTo>
                    <a:pt x="664" y="0"/>
                    <a:pt x="624" y="19"/>
                    <a:pt x="599" y="64"/>
                  </a:cubicBezTo>
                  <a:cubicBezTo>
                    <a:pt x="1" y="943"/>
                    <a:pt x="202" y="2203"/>
                    <a:pt x="705" y="3088"/>
                  </a:cubicBezTo>
                  <a:cubicBezTo>
                    <a:pt x="1457" y="4412"/>
                    <a:pt x="2824" y="5423"/>
                    <a:pt x="3952" y="6440"/>
                  </a:cubicBezTo>
                  <a:cubicBezTo>
                    <a:pt x="5255" y="7632"/>
                    <a:pt x="6558" y="8824"/>
                    <a:pt x="7569" y="10259"/>
                  </a:cubicBezTo>
                  <a:cubicBezTo>
                    <a:pt x="8676" y="11827"/>
                    <a:pt x="9094" y="13611"/>
                    <a:pt x="9402" y="15465"/>
                  </a:cubicBezTo>
                  <a:cubicBezTo>
                    <a:pt x="9576" y="16434"/>
                    <a:pt x="9709" y="17409"/>
                    <a:pt x="9709" y="18378"/>
                  </a:cubicBezTo>
                  <a:cubicBezTo>
                    <a:pt x="9709" y="18466"/>
                    <a:pt x="9782" y="18509"/>
                    <a:pt x="9855" y="18509"/>
                  </a:cubicBezTo>
                  <a:cubicBezTo>
                    <a:pt x="9927" y="18509"/>
                    <a:pt x="10000" y="18466"/>
                    <a:pt x="10000" y="18378"/>
                  </a:cubicBezTo>
                  <a:cubicBezTo>
                    <a:pt x="10000" y="17277"/>
                    <a:pt x="9820" y="16170"/>
                    <a:pt x="9624" y="15110"/>
                  </a:cubicBezTo>
                  <a:cubicBezTo>
                    <a:pt x="9312" y="13368"/>
                    <a:pt x="8893" y="11694"/>
                    <a:pt x="7882" y="10238"/>
                  </a:cubicBezTo>
                  <a:cubicBezTo>
                    <a:pt x="6928" y="8866"/>
                    <a:pt x="5715" y="7696"/>
                    <a:pt x="4503" y="6573"/>
                  </a:cubicBezTo>
                  <a:cubicBezTo>
                    <a:pt x="3353" y="5514"/>
                    <a:pt x="1966" y="4497"/>
                    <a:pt x="1102" y="3194"/>
                  </a:cubicBezTo>
                  <a:cubicBezTo>
                    <a:pt x="552" y="2357"/>
                    <a:pt x="223" y="1102"/>
                    <a:pt x="838" y="217"/>
                  </a:cubicBezTo>
                  <a:cubicBezTo>
                    <a:pt x="916" y="109"/>
                    <a:pt x="807"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1"/>
            <p:cNvSpPr/>
            <p:nvPr/>
          </p:nvSpPr>
          <p:spPr>
            <a:xfrm>
              <a:off x="7602349" y="1792965"/>
              <a:ext cx="69084" cy="29487"/>
            </a:xfrm>
            <a:custGeom>
              <a:avLst/>
              <a:gdLst/>
              <a:ahLst/>
              <a:cxnLst/>
              <a:rect l="l" t="t" r="r" b="b"/>
              <a:pathLst>
                <a:path w="3205" h="1368" extrusionOk="0">
                  <a:moveTo>
                    <a:pt x="1590" y="1"/>
                  </a:moveTo>
                  <a:cubicBezTo>
                    <a:pt x="710" y="1"/>
                    <a:pt x="1" y="308"/>
                    <a:pt x="1" y="684"/>
                  </a:cubicBezTo>
                  <a:cubicBezTo>
                    <a:pt x="1" y="1060"/>
                    <a:pt x="710" y="1367"/>
                    <a:pt x="1590" y="1367"/>
                  </a:cubicBezTo>
                  <a:cubicBezTo>
                    <a:pt x="2495" y="1367"/>
                    <a:pt x="3205" y="1060"/>
                    <a:pt x="3205" y="684"/>
                  </a:cubicBezTo>
                  <a:cubicBezTo>
                    <a:pt x="3205" y="308"/>
                    <a:pt x="2495"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1"/>
            <p:cNvSpPr/>
            <p:nvPr/>
          </p:nvSpPr>
          <p:spPr>
            <a:xfrm>
              <a:off x="7167647" y="1792965"/>
              <a:ext cx="68976" cy="29487"/>
            </a:xfrm>
            <a:custGeom>
              <a:avLst/>
              <a:gdLst/>
              <a:ahLst/>
              <a:cxnLst/>
              <a:rect l="l" t="t" r="r" b="b"/>
              <a:pathLst>
                <a:path w="3200" h="1368" extrusionOk="0">
                  <a:moveTo>
                    <a:pt x="1589" y="1"/>
                  </a:moveTo>
                  <a:cubicBezTo>
                    <a:pt x="705" y="1"/>
                    <a:pt x="0" y="308"/>
                    <a:pt x="0" y="684"/>
                  </a:cubicBezTo>
                  <a:cubicBezTo>
                    <a:pt x="0" y="1060"/>
                    <a:pt x="705" y="1367"/>
                    <a:pt x="1589" y="1367"/>
                  </a:cubicBezTo>
                  <a:cubicBezTo>
                    <a:pt x="2495" y="1367"/>
                    <a:pt x="3199" y="1060"/>
                    <a:pt x="3199" y="684"/>
                  </a:cubicBezTo>
                  <a:cubicBezTo>
                    <a:pt x="3199" y="308"/>
                    <a:pt x="2495" y="1"/>
                    <a:pt x="1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1"/>
            <p:cNvSpPr/>
            <p:nvPr/>
          </p:nvSpPr>
          <p:spPr>
            <a:xfrm>
              <a:off x="6741954" y="1535176"/>
              <a:ext cx="344902" cy="173647"/>
            </a:xfrm>
            <a:custGeom>
              <a:avLst/>
              <a:gdLst/>
              <a:ahLst/>
              <a:cxnLst/>
              <a:rect l="l" t="t" r="r" b="b"/>
              <a:pathLst>
                <a:path w="16001" h="8056" extrusionOk="0">
                  <a:moveTo>
                    <a:pt x="12334" y="0"/>
                  </a:moveTo>
                  <a:cubicBezTo>
                    <a:pt x="10473" y="0"/>
                    <a:pt x="8158" y="129"/>
                    <a:pt x="6446" y="245"/>
                  </a:cubicBezTo>
                  <a:cubicBezTo>
                    <a:pt x="4990" y="1061"/>
                    <a:pt x="3533" y="2205"/>
                    <a:pt x="2363" y="3820"/>
                  </a:cubicBezTo>
                  <a:cubicBezTo>
                    <a:pt x="1436" y="5054"/>
                    <a:pt x="663" y="6421"/>
                    <a:pt x="1" y="7877"/>
                  </a:cubicBezTo>
                  <a:cubicBezTo>
                    <a:pt x="1055" y="7970"/>
                    <a:pt x="2400" y="8055"/>
                    <a:pt x="3797" y="8055"/>
                  </a:cubicBezTo>
                  <a:cubicBezTo>
                    <a:pt x="4708" y="8055"/>
                    <a:pt x="5642" y="8019"/>
                    <a:pt x="6531" y="7925"/>
                  </a:cubicBezTo>
                  <a:cubicBezTo>
                    <a:pt x="10418" y="7459"/>
                    <a:pt x="16001" y="1347"/>
                    <a:pt x="15492" y="420"/>
                  </a:cubicBezTo>
                  <a:cubicBezTo>
                    <a:pt x="15334" y="106"/>
                    <a:pt x="14020" y="0"/>
                    <a:pt x="12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1"/>
            <p:cNvSpPr/>
            <p:nvPr/>
          </p:nvSpPr>
          <p:spPr>
            <a:xfrm>
              <a:off x="8536156" y="1809648"/>
              <a:ext cx="35178" cy="27073"/>
            </a:xfrm>
            <a:custGeom>
              <a:avLst/>
              <a:gdLst/>
              <a:ahLst/>
              <a:cxnLst/>
              <a:rect l="l" t="t" r="r" b="b"/>
              <a:pathLst>
                <a:path w="1632" h="1256" extrusionOk="0">
                  <a:moveTo>
                    <a:pt x="1631" y="1255"/>
                  </a:moveTo>
                  <a:lnTo>
                    <a:pt x="1631" y="1255"/>
                  </a:lnTo>
                  <a:lnTo>
                    <a:pt x="1631" y="1255"/>
                  </a:lnTo>
                  <a:close/>
                  <a:moveTo>
                    <a:pt x="1631" y="1255"/>
                  </a:moveTo>
                  <a:lnTo>
                    <a:pt x="1631" y="1255"/>
                  </a:lnTo>
                  <a:lnTo>
                    <a:pt x="1631" y="1255"/>
                  </a:lnTo>
                  <a:close/>
                  <a:moveTo>
                    <a:pt x="1610" y="1255"/>
                  </a:moveTo>
                  <a:lnTo>
                    <a:pt x="1610" y="1255"/>
                  </a:lnTo>
                  <a:lnTo>
                    <a:pt x="1610" y="1255"/>
                  </a:lnTo>
                  <a:close/>
                  <a:moveTo>
                    <a:pt x="1610" y="1234"/>
                  </a:moveTo>
                  <a:lnTo>
                    <a:pt x="1610" y="1234"/>
                  </a:lnTo>
                  <a:lnTo>
                    <a:pt x="1610" y="1234"/>
                  </a:lnTo>
                  <a:close/>
                  <a:moveTo>
                    <a:pt x="1610" y="1234"/>
                  </a:moveTo>
                  <a:lnTo>
                    <a:pt x="1610" y="1234"/>
                  </a:lnTo>
                  <a:lnTo>
                    <a:pt x="1610" y="1234"/>
                  </a:lnTo>
                  <a:close/>
                  <a:moveTo>
                    <a:pt x="1589" y="1213"/>
                  </a:moveTo>
                  <a:cubicBezTo>
                    <a:pt x="1589" y="1213"/>
                    <a:pt x="1589" y="1234"/>
                    <a:pt x="1610" y="1234"/>
                  </a:cubicBezTo>
                  <a:cubicBezTo>
                    <a:pt x="1589" y="1234"/>
                    <a:pt x="1589" y="1213"/>
                    <a:pt x="1589" y="1213"/>
                  </a:cubicBezTo>
                  <a:close/>
                  <a:moveTo>
                    <a:pt x="1589" y="1213"/>
                  </a:moveTo>
                  <a:lnTo>
                    <a:pt x="1589" y="1213"/>
                  </a:lnTo>
                  <a:lnTo>
                    <a:pt x="1589" y="1213"/>
                  </a:lnTo>
                  <a:close/>
                  <a:moveTo>
                    <a:pt x="1589" y="1213"/>
                  </a:moveTo>
                  <a:lnTo>
                    <a:pt x="1589" y="1213"/>
                  </a:lnTo>
                  <a:lnTo>
                    <a:pt x="1589" y="1213"/>
                  </a:lnTo>
                  <a:close/>
                  <a:moveTo>
                    <a:pt x="1589" y="1192"/>
                  </a:moveTo>
                  <a:lnTo>
                    <a:pt x="1589" y="1192"/>
                  </a:lnTo>
                  <a:lnTo>
                    <a:pt x="1589" y="1192"/>
                  </a:lnTo>
                  <a:close/>
                  <a:moveTo>
                    <a:pt x="1563" y="1192"/>
                  </a:moveTo>
                  <a:lnTo>
                    <a:pt x="1563" y="1192"/>
                  </a:lnTo>
                  <a:lnTo>
                    <a:pt x="1563" y="1192"/>
                  </a:lnTo>
                  <a:close/>
                  <a:moveTo>
                    <a:pt x="1563" y="1192"/>
                  </a:moveTo>
                  <a:lnTo>
                    <a:pt x="1563" y="1192"/>
                  </a:lnTo>
                  <a:lnTo>
                    <a:pt x="1563" y="1192"/>
                  </a:lnTo>
                  <a:close/>
                  <a:moveTo>
                    <a:pt x="1563" y="1171"/>
                  </a:moveTo>
                  <a:lnTo>
                    <a:pt x="1563" y="1171"/>
                  </a:lnTo>
                  <a:lnTo>
                    <a:pt x="1563" y="1171"/>
                  </a:lnTo>
                  <a:close/>
                  <a:moveTo>
                    <a:pt x="1541" y="1171"/>
                  </a:moveTo>
                  <a:lnTo>
                    <a:pt x="1563" y="1171"/>
                  </a:lnTo>
                  <a:lnTo>
                    <a:pt x="1541" y="1171"/>
                  </a:lnTo>
                  <a:close/>
                  <a:moveTo>
                    <a:pt x="1541" y="1149"/>
                  </a:moveTo>
                  <a:lnTo>
                    <a:pt x="1541" y="1171"/>
                  </a:lnTo>
                  <a:lnTo>
                    <a:pt x="1541" y="1149"/>
                  </a:lnTo>
                  <a:close/>
                  <a:moveTo>
                    <a:pt x="1541" y="1149"/>
                  </a:moveTo>
                  <a:lnTo>
                    <a:pt x="1541" y="1149"/>
                  </a:lnTo>
                  <a:lnTo>
                    <a:pt x="1541" y="1149"/>
                  </a:lnTo>
                  <a:close/>
                  <a:moveTo>
                    <a:pt x="1520" y="1149"/>
                  </a:moveTo>
                  <a:lnTo>
                    <a:pt x="1541" y="1149"/>
                  </a:lnTo>
                  <a:lnTo>
                    <a:pt x="1520" y="1149"/>
                  </a:lnTo>
                  <a:close/>
                  <a:moveTo>
                    <a:pt x="85" y="21"/>
                  </a:moveTo>
                  <a:lnTo>
                    <a:pt x="85" y="21"/>
                  </a:lnTo>
                  <a:cubicBezTo>
                    <a:pt x="662" y="286"/>
                    <a:pt x="1144" y="662"/>
                    <a:pt x="1520" y="1149"/>
                  </a:cubicBezTo>
                  <a:cubicBezTo>
                    <a:pt x="1144" y="662"/>
                    <a:pt x="662" y="286"/>
                    <a:pt x="85" y="21"/>
                  </a:cubicBezTo>
                  <a:lnTo>
                    <a:pt x="85" y="21"/>
                  </a:lnTo>
                  <a:close/>
                  <a:moveTo>
                    <a:pt x="64" y="21"/>
                  </a:moveTo>
                  <a:lnTo>
                    <a:pt x="64" y="21"/>
                  </a:lnTo>
                  <a:lnTo>
                    <a:pt x="64" y="21"/>
                  </a:lnTo>
                  <a:close/>
                  <a:moveTo>
                    <a:pt x="64" y="21"/>
                  </a:moveTo>
                  <a:lnTo>
                    <a:pt x="64" y="21"/>
                  </a:lnTo>
                  <a:lnTo>
                    <a:pt x="64" y="21"/>
                  </a:lnTo>
                  <a:close/>
                  <a:moveTo>
                    <a:pt x="43" y="21"/>
                  </a:moveTo>
                  <a:lnTo>
                    <a:pt x="43" y="21"/>
                  </a:lnTo>
                  <a:lnTo>
                    <a:pt x="43" y="21"/>
                  </a:lnTo>
                  <a:close/>
                  <a:moveTo>
                    <a:pt x="43" y="21"/>
                  </a:moveTo>
                  <a:lnTo>
                    <a:pt x="43" y="21"/>
                  </a:lnTo>
                  <a:lnTo>
                    <a:pt x="43" y="21"/>
                  </a:lnTo>
                  <a:close/>
                  <a:moveTo>
                    <a:pt x="43" y="21"/>
                  </a:moveTo>
                  <a:lnTo>
                    <a:pt x="43" y="21"/>
                  </a:lnTo>
                  <a:lnTo>
                    <a:pt x="43" y="21"/>
                  </a:lnTo>
                  <a:close/>
                  <a:moveTo>
                    <a:pt x="21" y="0"/>
                  </a:moveTo>
                  <a:lnTo>
                    <a:pt x="21" y="0"/>
                  </a:lnTo>
                  <a:lnTo>
                    <a:pt x="21" y="0"/>
                  </a:lnTo>
                  <a:close/>
                  <a:moveTo>
                    <a:pt x="0" y="0"/>
                  </a:moveTo>
                  <a:lnTo>
                    <a:pt x="0" y="0"/>
                  </a:lnTo>
                  <a:lnTo>
                    <a:pt x="0" y="0"/>
                  </a:lnTo>
                  <a:close/>
                  <a:moveTo>
                    <a:pt x="0" y="0"/>
                  </a:move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1"/>
            <p:cNvSpPr/>
            <p:nvPr/>
          </p:nvSpPr>
          <p:spPr>
            <a:xfrm>
              <a:off x="8403835" y="1777338"/>
              <a:ext cx="195137" cy="141228"/>
            </a:xfrm>
            <a:custGeom>
              <a:avLst/>
              <a:gdLst/>
              <a:ahLst/>
              <a:cxnLst/>
              <a:rect l="l" t="t" r="r" b="b"/>
              <a:pathLst>
                <a:path w="9053" h="6552" extrusionOk="0">
                  <a:moveTo>
                    <a:pt x="377" y="0"/>
                  </a:moveTo>
                  <a:cubicBezTo>
                    <a:pt x="112" y="503"/>
                    <a:pt x="1" y="1165"/>
                    <a:pt x="684" y="1875"/>
                  </a:cubicBezTo>
                  <a:cubicBezTo>
                    <a:pt x="2035" y="3310"/>
                    <a:pt x="5938" y="6552"/>
                    <a:pt x="7484" y="6552"/>
                  </a:cubicBezTo>
                  <a:lnTo>
                    <a:pt x="7659" y="6552"/>
                  </a:lnTo>
                  <a:cubicBezTo>
                    <a:pt x="8125" y="6440"/>
                    <a:pt x="8607" y="6308"/>
                    <a:pt x="9052" y="6176"/>
                  </a:cubicBezTo>
                  <a:cubicBezTo>
                    <a:pt x="8851" y="4852"/>
                    <a:pt x="8454" y="3660"/>
                    <a:pt x="7770" y="2754"/>
                  </a:cubicBezTo>
                  <a:lnTo>
                    <a:pt x="7749" y="2754"/>
                  </a:lnTo>
                  <a:lnTo>
                    <a:pt x="7749" y="2733"/>
                  </a:lnTo>
                  <a:cubicBezTo>
                    <a:pt x="7728" y="2733"/>
                    <a:pt x="7728" y="2712"/>
                    <a:pt x="7728" y="2712"/>
                  </a:cubicBezTo>
                  <a:lnTo>
                    <a:pt x="7728" y="2691"/>
                  </a:lnTo>
                  <a:lnTo>
                    <a:pt x="7702" y="2691"/>
                  </a:lnTo>
                  <a:lnTo>
                    <a:pt x="7702" y="2670"/>
                  </a:lnTo>
                  <a:lnTo>
                    <a:pt x="7680" y="2670"/>
                  </a:lnTo>
                  <a:lnTo>
                    <a:pt x="7680" y="2648"/>
                  </a:lnTo>
                  <a:lnTo>
                    <a:pt x="7659" y="2648"/>
                  </a:lnTo>
                  <a:cubicBezTo>
                    <a:pt x="7283" y="2161"/>
                    <a:pt x="6801" y="1785"/>
                    <a:pt x="6224" y="1520"/>
                  </a:cubicBezTo>
                  <a:lnTo>
                    <a:pt x="6182" y="1520"/>
                  </a:lnTo>
                  <a:cubicBezTo>
                    <a:pt x="6182" y="1499"/>
                    <a:pt x="6160" y="1499"/>
                    <a:pt x="6160" y="1499"/>
                  </a:cubicBezTo>
                  <a:lnTo>
                    <a:pt x="6139" y="1499"/>
                  </a:lnTo>
                  <a:cubicBezTo>
                    <a:pt x="4768" y="927"/>
                    <a:pt x="2670" y="419"/>
                    <a:pt x="377"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1"/>
            <p:cNvSpPr/>
            <p:nvPr/>
          </p:nvSpPr>
          <p:spPr>
            <a:xfrm>
              <a:off x="6697208" y="1753930"/>
              <a:ext cx="104714" cy="101395"/>
            </a:xfrm>
            <a:custGeom>
              <a:avLst/>
              <a:gdLst/>
              <a:ahLst/>
              <a:cxnLst/>
              <a:rect l="l" t="t" r="r" b="b"/>
              <a:pathLst>
                <a:path w="4858" h="4704" extrusionOk="0">
                  <a:moveTo>
                    <a:pt x="1192" y="0"/>
                  </a:moveTo>
                  <a:cubicBezTo>
                    <a:pt x="663" y="1526"/>
                    <a:pt x="287" y="3115"/>
                    <a:pt x="1" y="4704"/>
                  </a:cubicBezTo>
                  <a:cubicBezTo>
                    <a:pt x="1637" y="4682"/>
                    <a:pt x="4857" y="4439"/>
                    <a:pt x="4857" y="3136"/>
                  </a:cubicBezTo>
                  <a:cubicBezTo>
                    <a:pt x="4857" y="1854"/>
                    <a:pt x="2474" y="578"/>
                    <a:pt x="1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6" name="Google Shape;746;p31"/>
          <p:cNvSpPr/>
          <p:nvPr/>
        </p:nvSpPr>
        <p:spPr>
          <a:xfrm>
            <a:off x="4763872" y="2005597"/>
            <a:ext cx="645170" cy="15478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34"/>
          <p:cNvSpPr txBox="1">
            <a:spLocks noGrp="1"/>
          </p:cNvSpPr>
          <p:nvPr>
            <p:ph type="subTitle" idx="4"/>
          </p:nvPr>
        </p:nvSpPr>
        <p:spPr>
          <a:xfrm>
            <a:off x="783067" y="247684"/>
            <a:ext cx="4802484" cy="71078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smtClean="0"/>
              <a:t>Problem</a:t>
            </a:r>
            <a:r>
              <a:rPr lang="en-US" dirty="0" smtClean="0"/>
              <a:t> </a:t>
            </a:r>
            <a:r>
              <a:rPr lang="en-US" sz="2800" dirty="0" smtClean="0"/>
              <a:t>statement:</a:t>
            </a:r>
            <a:endParaRPr/>
          </a:p>
        </p:txBody>
      </p:sp>
      <p:sp>
        <p:nvSpPr>
          <p:cNvPr id="806" name="Google Shape;806;p34"/>
          <p:cNvSpPr txBox="1">
            <a:spLocks noGrp="1"/>
          </p:cNvSpPr>
          <p:nvPr>
            <p:ph type="subTitle" idx="2"/>
          </p:nvPr>
        </p:nvSpPr>
        <p:spPr>
          <a:xfrm>
            <a:off x="1663547" y="1111896"/>
            <a:ext cx="5761821" cy="2237232"/>
          </a:xfrm>
          <a:prstGeom prst="rect">
            <a:avLst/>
          </a:prstGeom>
        </p:spPr>
        <p:txBody>
          <a:bodyPr spcFirstLastPara="1" wrap="square" lIns="91425" tIns="91425" rIns="91425" bIns="91425" anchor="t" anchorCtr="0">
            <a:noAutofit/>
          </a:bodyPr>
          <a:lstStyle/>
          <a:p>
            <a:pPr marL="0" lvl="0" indent="0" algn="l"/>
            <a:r>
              <a:rPr lang="en-US" dirty="0" smtClean="0"/>
              <a:t>                                  </a:t>
            </a:r>
            <a:r>
              <a:rPr lang="en-US" sz="1600" dirty="0" smtClean="0"/>
              <a:t>As a result, this issue is addressed by the creation of a Car Rental Application that makes use of </a:t>
            </a:r>
            <a:r>
              <a:rPr lang="en-US" sz="1600" dirty="0" err="1" smtClean="0"/>
              <a:t>Django</a:t>
            </a:r>
            <a:r>
              <a:rPr lang="en-US" sz="1600" dirty="0" smtClean="0"/>
              <a:t> and Python to offer an extensive and intuitive platform for renting cars. Through process automation, improved user interface, and strong backend features, this solution seeks to transform the way rental companies run, guaranteeing accuracy, efficiency, and client happiness. </a:t>
            </a:r>
            <a:r>
              <a:rPr lang="en-US" dirty="0" smtClean="0"/>
              <a:t/>
            </a:r>
            <a:br>
              <a:rPr lang="en-US" dirty="0" smtClean="0"/>
            </a:br>
            <a:endParaRPr/>
          </a:p>
        </p:txBody>
      </p:sp>
      <p:grpSp>
        <p:nvGrpSpPr>
          <p:cNvPr id="810" name="Google Shape;810;p34"/>
          <p:cNvGrpSpPr/>
          <p:nvPr/>
        </p:nvGrpSpPr>
        <p:grpSpPr>
          <a:xfrm>
            <a:off x="327234" y="1227376"/>
            <a:ext cx="543097" cy="1317520"/>
            <a:chOff x="5629306" y="3789760"/>
            <a:chExt cx="326136" cy="416914"/>
          </a:xfrm>
        </p:grpSpPr>
        <p:sp>
          <p:nvSpPr>
            <p:cNvPr id="811" name="Google Shape;811;p34"/>
            <p:cNvSpPr/>
            <p:nvPr/>
          </p:nvSpPr>
          <p:spPr>
            <a:xfrm>
              <a:off x="5864013" y="4055792"/>
              <a:ext cx="31324" cy="46971"/>
            </a:xfrm>
            <a:custGeom>
              <a:avLst/>
              <a:gdLst/>
              <a:ahLst/>
              <a:cxnLst/>
              <a:rect l="l" t="t" r="r" b="b"/>
              <a:pathLst>
                <a:path w="1009" h="1513" extrusionOk="0">
                  <a:moveTo>
                    <a:pt x="1009" y="1"/>
                  </a:moveTo>
                  <a:lnTo>
                    <a:pt x="1" y="323"/>
                  </a:lnTo>
                  <a:lnTo>
                    <a:pt x="1" y="1170"/>
                  </a:lnTo>
                  <a:cubicBezTo>
                    <a:pt x="1" y="1331"/>
                    <a:pt x="81" y="1432"/>
                    <a:pt x="243" y="1513"/>
                  </a:cubicBezTo>
                  <a:cubicBezTo>
                    <a:pt x="243" y="1513"/>
                    <a:pt x="1009" y="1432"/>
                    <a:pt x="1009" y="1251"/>
                  </a:cubicBezTo>
                  <a:lnTo>
                    <a:pt x="1009" y="1"/>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4"/>
            <p:cNvSpPr/>
            <p:nvPr/>
          </p:nvSpPr>
          <p:spPr>
            <a:xfrm>
              <a:off x="5871526" y="4060790"/>
              <a:ext cx="28841" cy="49486"/>
            </a:xfrm>
            <a:custGeom>
              <a:avLst/>
              <a:gdLst/>
              <a:ahLst/>
              <a:cxnLst/>
              <a:rect l="l" t="t" r="r" b="b"/>
              <a:pathLst>
                <a:path w="929" h="1594" extrusionOk="0">
                  <a:moveTo>
                    <a:pt x="182" y="1"/>
                  </a:moveTo>
                  <a:lnTo>
                    <a:pt x="182" y="1009"/>
                  </a:lnTo>
                  <a:cubicBezTo>
                    <a:pt x="182" y="1170"/>
                    <a:pt x="101" y="1271"/>
                    <a:pt x="1" y="1352"/>
                  </a:cubicBezTo>
                  <a:cubicBezTo>
                    <a:pt x="1" y="1432"/>
                    <a:pt x="101" y="1432"/>
                    <a:pt x="182" y="1432"/>
                  </a:cubicBezTo>
                  <a:lnTo>
                    <a:pt x="343" y="1594"/>
                  </a:lnTo>
                  <a:lnTo>
                    <a:pt x="605" y="1432"/>
                  </a:lnTo>
                  <a:cubicBezTo>
                    <a:pt x="767" y="1432"/>
                    <a:pt x="928" y="1271"/>
                    <a:pt x="928" y="1009"/>
                  </a:cubicBezTo>
                  <a:lnTo>
                    <a:pt x="928" y="162"/>
                  </a:lnTo>
                  <a:lnTo>
                    <a:pt x="182" y="1"/>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4"/>
            <p:cNvSpPr/>
            <p:nvPr/>
          </p:nvSpPr>
          <p:spPr>
            <a:xfrm>
              <a:off x="5686865" y="4058307"/>
              <a:ext cx="28220" cy="44456"/>
            </a:xfrm>
            <a:custGeom>
              <a:avLst/>
              <a:gdLst/>
              <a:ahLst/>
              <a:cxnLst/>
              <a:rect l="l" t="t" r="r" b="b"/>
              <a:pathLst>
                <a:path w="909" h="1432" extrusionOk="0">
                  <a:moveTo>
                    <a:pt x="908" y="0"/>
                  </a:moveTo>
                  <a:lnTo>
                    <a:pt x="1" y="242"/>
                  </a:lnTo>
                  <a:lnTo>
                    <a:pt x="1" y="1089"/>
                  </a:lnTo>
                  <a:cubicBezTo>
                    <a:pt x="1" y="1250"/>
                    <a:pt x="82" y="1351"/>
                    <a:pt x="162" y="1432"/>
                  </a:cubicBezTo>
                  <a:cubicBezTo>
                    <a:pt x="162" y="1432"/>
                    <a:pt x="747" y="1432"/>
                    <a:pt x="828" y="1089"/>
                  </a:cubicBezTo>
                  <a:lnTo>
                    <a:pt x="908"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4"/>
            <p:cNvSpPr/>
            <p:nvPr/>
          </p:nvSpPr>
          <p:spPr>
            <a:xfrm>
              <a:off x="5691895" y="4063305"/>
              <a:ext cx="28810" cy="44456"/>
            </a:xfrm>
            <a:custGeom>
              <a:avLst/>
              <a:gdLst/>
              <a:ahLst/>
              <a:cxnLst/>
              <a:rect l="l" t="t" r="r" b="b"/>
              <a:pathLst>
                <a:path w="928" h="1432" extrusionOk="0">
                  <a:moveTo>
                    <a:pt x="242" y="1"/>
                  </a:moveTo>
                  <a:lnTo>
                    <a:pt x="242" y="928"/>
                  </a:lnTo>
                  <a:cubicBezTo>
                    <a:pt x="242" y="1089"/>
                    <a:pt x="162" y="1190"/>
                    <a:pt x="0" y="1271"/>
                  </a:cubicBezTo>
                  <a:cubicBezTo>
                    <a:pt x="81" y="1351"/>
                    <a:pt x="81" y="1351"/>
                    <a:pt x="162" y="1351"/>
                  </a:cubicBezTo>
                  <a:lnTo>
                    <a:pt x="343" y="1432"/>
                  </a:lnTo>
                  <a:lnTo>
                    <a:pt x="585" y="1351"/>
                  </a:lnTo>
                  <a:cubicBezTo>
                    <a:pt x="746" y="1351"/>
                    <a:pt x="928" y="1190"/>
                    <a:pt x="928" y="928"/>
                  </a:cubicBezTo>
                  <a:lnTo>
                    <a:pt x="928" y="81"/>
                  </a:lnTo>
                  <a:lnTo>
                    <a:pt x="242" y="1"/>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4"/>
            <p:cNvSpPr/>
            <p:nvPr/>
          </p:nvSpPr>
          <p:spPr>
            <a:xfrm>
              <a:off x="5665599" y="3928100"/>
              <a:ext cx="36944" cy="23191"/>
            </a:xfrm>
            <a:custGeom>
              <a:avLst/>
              <a:gdLst/>
              <a:ahLst/>
              <a:cxnLst/>
              <a:rect l="l" t="t" r="r" b="b"/>
              <a:pathLst>
                <a:path w="1190" h="747" extrusionOk="0">
                  <a:moveTo>
                    <a:pt x="263" y="1"/>
                  </a:moveTo>
                  <a:cubicBezTo>
                    <a:pt x="81" y="1"/>
                    <a:pt x="0" y="81"/>
                    <a:pt x="0" y="243"/>
                  </a:cubicBezTo>
                  <a:cubicBezTo>
                    <a:pt x="0" y="585"/>
                    <a:pt x="263" y="747"/>
                    <a:pt x="504" y="747"/>
                  </a:cubicBezTo>
                  <a:lnTo>
                    <a:pt x="1190" y="747"/>
                  </a:lnTo>
                  <a:lnTo>
                    <a:pt x="1190" y="404"/>
                  </a:lnTo>
                  <a:cubicBezTo>
                    <a:pt x="1190" y="162"/>
                    <a:pt x="928" y="1"/>
                    <a:pt x="686" y="1"/>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4"/>
            <p:cNvSpPr/>
            <p:nvPr/>
          </p:nvSpPr>
          <p:spPr>
            <a:xfrm>
              <a:off x="5699408" y="3859893"/>
              <a:ext cx="169630" cy="102045"/>
            </a:xfrm>
            <a:custGeom>
              <a:avLst/>
              <a:gdLst/>
              <a:ahLst/>
              <a:cxnLst/>
              <a:rect l="l" t="t" r="r" b="b"/>
              <a:pathLst>
                <a:path w="5464" h="3287" extrusionOk="0">
                  <a:moveTo>
                    <a:pt x="928" y="0"/>
                  </a:moveTo>
                  <a:cubicBezTo>
                    <a:pt x="686" y="0"/>
                    <a:pt x="504" y="262"/>
                    <a:pt x="424" y="423"/>
                  </a:cubicBezTo>
                  <a:lnTo>
                    <a:pt x="101" y="2944"/>
                  </a:lnTo>
                  <a:lnTo>
                    <a:pt x="0" y="3286"/>
                  </a:lnTo>
                  <a:lnTo>
                    <a:pt x="5464" y="3286"/>
                  </a:lnTo>
                  <a:lnTo>
                    <a:pt x="5464" y="2944"/>
                  </a:lnTo>
                  <a:lnTo>
                    <a:pt x="5041" y="423"/>
                  </a:lnTo>
                  <a:cubicBezTo>
                    <a:pt x="5041" y="262"/>
                    <a:pt x="4799" y="0"/>
                    <a:pt x="4537" y="0"/>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4"/>
            <p:cNvSpPr/>
            <p:nvPr/>
          </p:nvSpPr>
          <p:spPr>
            <a:xfrm>
              <a:off x="5835234" y="3859893"/>
              <a:ext cx="51969" cy="102045"/>
            </a:xfrm>
            <a:custGeom>
              <a:avLst/>
              <a:gdLst/>
              <a:ahLst/>
              <a:cxnLst/>
              <a:rect l="l" t="t" r="r" b="b"/>
              <a:pathLst>
                <a:path w="1674" h="3287" extrusionOk="0">
                  <a:moveTo>
                    <a:pt x="0" y="0"/>
                  </a:moveTo>
                  <a:cubicBezTo>
                    <a:pt x="262" y="0"/>
                    <a:pt x="424" y="262"/>
                    <a:pt x="424" y="423"/>
                  </a:cubicBezTo>
                  <a:lnTo>
                    <a:pt x="847" y="2944"/>
                  </a:lnTo>
                  <a:lnTo>
                    <a:pt x="928" y="3286"/>
                  </a:lnTo>
                  <a:lnTo>
                    <a:pt x="1674" y="3286"/>
                  </a:lnTo>
                  <a:lnTo>
                    <a:pt x="1593" y="2944"/>
                  </a:lnTo>
                  <a:lnTo>
                    <a:pt x="1170" y="423"/>
                  </a:lnTo>
                  <a:cubicBezTo>
                    <a:pt x="1170" y="262"/>
                    <a:pt x="1008" y="0"/>
                    <a:pt x="766" y="0"/>
                  </a:cubicBezTo>
                  <a:close/>
                </a:path>
              </a:pathLst>
            </a:custGeom>
            <a:solidFill>
              <a:srgbClr val="FFC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4"/>
            <p:cNvSpPr/>
            <p:nvPr/>
          </p:nvSpPr>
          <p:spPr>
            <a:xfrm>
              <a:off x="5723189" y="3883674"/>
              <a:ext cx="138337" cy="80748"/>
            </a:xfrm>
            <a:custGeom>
              <a:avLst/>
              <a:gdLst/>
              <a:ahLst/>
              <a:cxnLst/>
              <a:rect l="l" t="t" r="r" b="b"/>
              <a:pathLst>
                <a:path w="4456" h="2601" extrusionOk="0">
                  <a:moveTo>
                    <a:pt x="504" y="0"/>
                  </a:moveTo>
                  <a:cubicBezTo>
                    <a:pt x="424" y="0"/>
                    <a:pt x="343" y="81"/>
                    <a:pt x="343" y="81"/>
                  </a:cubicBezTo>
                  <a:lnTo>
                    <a:pt x="0" y="2178"/>
                  </a:lnTo>
                  <a:lnTo>
                    <a:pt x="2016" y="2601"/>
                  </a:lnTo>
                  <a:lnTo>
                    <a:pt x="4456" y="2178"/>
                  </a:lnTo>
                  <a:lnTo>
                    <a:pt x="4113" y="81"/>
                  </a:lnTo>
                  <a:cubicBezTo>
                    <a:pt x="4113" y="81"/>
                    <a:pt x="4113" y="0"/>
                    <a:pt x="40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4"/>
            <p:cNvSpPr/>
            <p:nvPr/>
          </p:nvSpPr>
          <p:spPr>
            <a:xfrm>
              <a:off x="5668114" y="3951261"/>
              <a:ext cx="229733" cy="98940"/>
            </a:xfrm>
            <a:custGeom>
              <a:avLst/>
              <a:gdLst/>
              <a:ahLst/>
              <a:cxnLst/>
              <a:rect l="l" t="t" r="r" b="b"/>
              <a:pathLst>
                <a:path w="7400" h="3187" extrusionOk="0">
                  <a:moveTo>
                    <a:pt x="1109" y="1"/>
                  </a:moveTo>
                  <a:cubicBezTo>
                    <a:pt x="1008" y="1"/>
                    <a:pt x="847" y="81"/>
                    <a:pt x="847" y="162"/>
                  </a:cubicBezTo>
                  <a:lnTo>
                    <a:pt x="504" y="505"/>
                  </a:lnTo>
                  <a:cubicBezTo>
                    <a:pt x="182" y="847"/>
                    <a:pt x="0" y="1271"/>
                    <a:pt x="0" y="1674"/>
                  </a:cubicBezTo>
                  <a:lnTo>
                    <a:pt x="0" y="2864"/>
                  </a:lnTo>
                  <a:lnTo>
                    <a:pt x="7399" y="3186"/>
                  </a:lnTo>
                  <a:lnTo>
                    <a:pt x="7399" y="1674"/>
                  </a:lnTo>
                  <a:cubicBezTo>
                    <a:pt x="7399" y="1271"/>
                    <a:pt x="7238" y="847"/>
                    <a:pt x="6895" y="505"/>
                  </a:cubicBezTo>
                  <a:lnTo>
                    <a:pt x="6553" y="162"/>
                  </a:lnTo>
                  <a:cubicBezTo>
                    <a:pt x="6553" y="81"/>
                    <a:pt x="6391" y="1"/>
                    <a:pt x="6311"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4"/>
            <p:cNvSpPr/>
            <p:nvPr/>
          </p:nvSpPr>
          <p:spPr>
            <a:xfrm>
              <a:off x="5861530" y="3951261"/>
              <a:ext cx="56968" cy="98940"/>
            </a:xfrm>
            <a:custGeom>
              <a:avLst/>
              <a:gdLst/>
              <a:ahLst/>
              <a:cxnLst/>
              <a:rect l="l" t="t" r="r" b="b"/>
              <a:pathLst>
                <a:path w="1835" h="3187" extrusionOk="0">
                  <a:moveTo>
                    <a:pt x="0" y="1"/>
                  </a:moveTo>
                  <a:cubicBezTo>
                    <a:pt x="161" y="1"/>
                    <a:pt x="242" y="81"/>
                    <a:pt x="323" y="162"/>
                  </a:cubicBezTo>
                  <a:lnTo>
                    <a:pt x="665" y="505"/>
                  </a:lnTo>
                  <a:cubicBezTo>
                    <a:pt x="927" y="847"/>
                    <a:pt x="1169" y="1271"/>
                    <a:pt x="1169" y="1674"/>
                  </a:cubicBezTo>
                  <a:lnTo>
                    <a:pt x="1169" y="3186"/>
                  </a:lnTo>
                  <a:lnTo>
                    <a:pt x="1835" y="2864"/>
                  </a:lnTo>
                  <a:lnTo>
                    <a:pt x="1835" y="1674"/>
                  </a:lnTo>
                  <a:cubicBezTo>
                    <a:pt x="1835" y="1271"/>
                    <a:pt x="1673" y="847"/>
                    <a:pt x="1331" y="505"/>
                  </a:cubicBezTo>
                  <a:lnTo>
                    <a:pt x="1008" y="162"/>
                  </a:lnTo>
                  <a:cubicBezTo>
                    <a:pt x="927" y="81"/>
                    <a:pt x="827" y="1"/>
                    <a:pt x="746" y="1"/>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4"/>
            <p:cNvSpPr/>
            <p:nvPr/>
          </p:nvSpPr>
          <p:spPr>
            <a:xfrm>
              <a:off x="5850881" y="3977557"/>
              <a:ext cx="33808" cy="36323"/>
            </a:xfrm>
            <a:custGeom>
              <a:avLst/>
              <a:gdLst/>
              <a:ahLst/>
              <a:cxnLst/>
              <a:rect l="l" t="t" r="r" b="b"/>
              <a:pathLst>
                <a:path w="1089" h="1170" extrusionOk="0">
                  <a:moveTo>
                    <a:pt x="504" y="0"/>
                  </a:moveTo>
                  <a:cubicBezTo>
                    <a:pt x="262" y="0"/>
                    <a:pt x="0" y="242"/>
                    <a:pt x="0" y="585"/>
                  </a:cubicBezTo>
                  <a:cubicBezTo>
                    <a:pt x="0" y="928"/>
                    <a:pt x="262" y="1170"/>
                    <a:pt x="504" y="1170"/>
                  </a:cubicBezTo>
                  <a:cubicBezTo>
                    <a:pt x="847" y="1170"/>
                    <a:pt x="1089" y="928"/>
                    <a:pt x="1089" y="585"/>
                  </a:cubicBezTo>
                  <a:cubicBezTo>
                    <a:pt x="1089" y="242"/>
                    <a:pt x="847"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4"/>
            <p:cNvSpPr/>
            <p:nvPr/>
          </p:nvSpPr>
          <p:spPr>
            <a:xfrm>
              <a:off x="5702513" y="3977557"/>
              <a:ext cx="33839" cy="36323"/>
            </a:xfrm>
            <a:custGeom>
              <a:avLst/>
              <a:gdLst/>
              <a:ahLst/>
              <a:cxnLst/>
              <a:rect l="l" t="t" r="r" b="b"/>
              <a:pathLst>
                <a:path w="1090" h="1170" extrusionOk="0">
                  <a:moveTo>
                    <a:pt x="505" y="0"/>
                  </a:moveTo>
                  <a:cubicBezTo>
                    <a:pt x="243" y="0"/>
                    <a:pt x="1" y="242"/>
                    <a:pt x="1" y="585"/>
                  </a:cubicBezTo>
                  <a:cubicBezTo>
                    <a:pt x="1" y="928"/>
                    <a:pt x="243" y="1170"/>
                    <a:pt x="505" y="1170"/>
                  </a:cubicBezTo>
                  <a:cubicBezTo>
                    <a:pt x="828" y="1170"/>
                    <a:pt x="1090" y="928"/>
                    <a:pt x="1090" y="585"/>
                  </a:cubicBezTo>
                  <a:cubicBezTo>
                    <a:pt x="1090" y="242"/>
                    <a:pt x="828" y="0"/>
                    <a:pt x="5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4"/>
            <p:cNvSpPr/>
            <p:nvPr/>
          </p:nvSpPr>
          <p:spPr>
            <a:xfrm>
              <a:off x="5655571" y="4040145"/>
              <a:ext cx="255407" cy="25705"/>
            </a:xfrm>
            <a:custGeom>
              <a:avLst/>
              <a:gdLst/>
              <a:ahLst/>
              <a:cxnLst/>
              <a:rect l="l" t="t" r="r" b="b"/>
              <a:pathLst>
                <a:path w="8227" h="828" extrusionOk="0">
                  <a:moveTo>
                    <a:pt x="243" y="1"/>
                  </a:moveTo>
                  <a:cubicBezTo>
                    <a:pt x="81" y="1"/>
                    <a:pt x="1" y="81"/>
                    <a:pt x="1" y="242"/>
                  </a:cubicBezTo>
                  <a:lnTo>
                    <a:pt x="1" y="585"/>
                  </a:lnTo>
                  <a:cubicBezTo>
                    <a:pt x="1" y="747"/>
                    <a:pt x="81" y="827"/>
                    <a:pt x="243" y="827"/>
                  </a:cubicBezTo>
                  <a:lnTo>
                    <a:pt x="7965" y="827"/>
                  </a:lnTo>
                  <a:cubicBezTo>
                    <a:pt x="8146" y="827"/>
                    <a:pt x="8227" y="747"/>
                    <a:pt x="8227" y="585"/>
                  </a:cubicBezTo>
                  <a:lnTo>
                    <a:pt x="8227" y="242"/>
                  </a:lnTo>
                  <a:cubicBezTo>
                    <a:pt x="8227" y="81"/>
                    <a:pt x="8146" y="1"/>
                    <a:pt x="7965"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4"/>
            <p:cNvSpPr/>
            <p:nvPr/>
          </p:nvSpPr>
          <p:spPr>
            <a:xfrm>
              <a:off x="5900337" y="4040145"/>
              <a:ext cx="31324" cy="25705"/>
            </a:xfrm>
            <a:custGeom>
              <a:avLst/>
              <a:gdLst/>
              <a:ahLst/>
              <a:cxnLst/>
              <a:rect l="l" t="t" r="r" b="b"/>
              <a:pathLst>
                <a:path w="1009" h="828" extrusionOk="0">
                  <a:moveTo>
                    <a:pt x="0" y="1"/>
                  </a:moveTo>
                  <a:cubicBezTo>
                    <a:pt x="81" y="1"/>
                    <a:pt x="262" y="81"/>
                    <a:pt x="262" y="242"/>
                  </a:cubicBezTo>
                  <a:lnTo>
                    <a:pt x="262" y="585"/>
                  </a:lnTo>
                  <a:cubicBezTo>
                    <a:pt x="262" y="747"/>
                    <a:pt x="81" y="827"/>
                    <a:pt x="0" y="827"/>
                  </a:cubicBezTo>
                  <a:lnTo>
                    <a:pt x="766" y="827"/>
                  </a:lnTo>
                  <a:cubicBezTo>
                    <a:pt x="847" y="827"/>
                    <a:pt x="1008" y="747"/>
                    <a:pt x="1008" y="585"/>
                  </a:cubicBezTo>
                  <a:lnTo>
                    <a:pt x="1008" y="242"/>
                  </a:lnTo>
                  <a:cubicBezTo>
                    <a:pt x="1008" y="81"/>
                    <a:pt x="847" y="1"/>
                    <a:pt x="766"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4"/>
            <p:cNvSpPr/>
            <p:nvPr/>
          </p:nvSpPr>
          <p:spPr>
            <a:xfrm>
              <a:off x="5759482" y="3977557"/>
              <a:ext cx="68268" cy="36323"/>
            </a:xfrm>
            <a:custGeom>
              <a:avLst/>
              <a:gdLst/>
              <a:ahLst/>
              <a:cxnLst/>
              <a:rect l="l" t="t" r="r" b="b"/>
              <a:pathLst>
                <a:path w="2199" h="1170" extrusionOk="0">
                  <a:moveTo>
                    <a:pt x="263" y="0"/>
                  </a:moveTo>
                  <a:cubicBezTo>
                    <a:pt x="81" y="0"/>
                    <a:pt x="1" y="162"/>
                    <a:pt x="1" y="242"/>
                  </a:cubicBezTo>
                  <a:lnTo>
                    <a:pt x="1" y="928"/>
                  </a:lnTo>
                  <a:cubicBezTo>
                    <a:pt x="1" y="1008"/>
                    <a:pt x="81" y="1170"/>
                    <a:pt x="263" y="1170"/>
                  </a:cubicBezTo>
                  <a:lnTo>
                    <a:pt x="505" y="1170"/>
                  </a:lnTo>
                  <a:lnTo>
                    <a:pt x="767" y="1008"/>
                  </a:lnTo>
                  <a:lnTo>
                    <a:pt x="928" y="1170"/>
                  </a:lnTo>
                  <a:lnTo>
                    <a:pt x="1271" y="1170"/>
                  </a:lnTo>
                  <a:lnTo>
                    <a:pt x="1432" y="1008"/>
                  </a:lnTo>
                  <a:lnTo>
                    <a:pt x="1593" y="1170"/>
                  </a:lnTo>
                  <a:lnTo>
                    <a:pt x="1936" y="1170"/>
                  </a:lnTo>
                  <a:cubicBezTo>
                    <a:pt x="2097" y="1170"/>
                    <a:pt x="2198" y="1008"/>
                    <a:pt x="2198" y="928"/>
                  </a:cubicBezTo>
                  <a:lnTo>
                    <a:pt x="2198" y="242"/>
                  </a:lnTo>
                  <a:cubicBezTo>
                    <a:pt x="2198" y="162"/>
                    <a:pt x="2097" y="0"/>
                    <a:pt x="1936" y="0"/>
                  </a:cubicBezTo>
                  <a:lnTo>
                    <a:pt x="1593" y="0"/>
                  </a:lnTo>
                  <a:lnTo>
                    <a:pt x="1513" y="162"/>
                  </a:lnTo>
                  <a:lnTo>
                    <a:pt x="1271" y="0"/>
                  </a:lnTo>
                  <a:lnTo>
                    <a:pt x="928" y="0"/>
                  </a:lnTo>
                  <a:lnTo>
                    <a:pt x="767" y="162"/>
                  </a:lnTo>
                  <a:lnTo>
                    <a:pt x="505"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4"/>
            <p:cNvSpPr/>
            <p:nvPr/>
          </p:nvSpPr>
          <p:spPr>
            <a:xfrm>
              <a:off x="5798910" y="3977557"/>
              <a:ext cx="10059" cy="36323"/>
            </a:xfrm>
            <a:custGeom>
              <a:avLst/>
              <a:gdLst/>
              <a:ahLst/>
              <a:cxnLst/>
              <a:rect l="l" t="t" r="r" b="b"/>
              <a:pathLst>
                <a:path w="324" h="1170" extrusionOk="0">
                  <a:moveTo>
                    <a:pt x="1" y="0"/>
                  </a:moveTo>
                  <a:lnTo>
                    <a:pt x="1" y="1170"/>
                  </a:lnTo>
                  <a:lnTo>
                    <a:pt x="323" y="1170"/>
                  </a:lnTo>
                  <a:lnTo>
                    <a:pt x="323"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4"/>
            <p:cNvSpPr/>
            <p:nvPr/>
          </p:nvSpPr>
          <p:spPr>
            <a:xfrm>
              <a:off x="5775129" y="3977557"/>
              <a:ext cx="13194" cy="36323"/>
            </a:xfrm>
            <a:custGeom>
              <a:avLst/>
              <a:gdLst/>
              <a:ahLst/>
              <a:cxnLst/>
              <a:rect l="l" t="t" r="r" b="b"/>
              <a:pathLst>
                <a:path w="425" h="1170" extrusionOk="0">
                  <a:moveTo>
                    <a:pt x="1" y="0"/>
                  </a:moveTo>
                  <a:lnTo>
                    <a:pt x="1" y="1170"/>
                  </a:lnTo>
                  <a:lnTo>
                    <a:pt x="424" y="1170"/>
                  </a:lnTo>
                  <a:lnTo>
                    <a:pt x="424"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4"/>
            <p:cNvSpPr/>
            <p:nvPr/>
          </p:nvSpPr>
          <p:spPr>
            <a:xfrm>
              <a:off x="5884659" y="3928100"/>
              <a:ext cx="36975" cy="23191"/>
            </a:xfrm>
            <a:custGeom>
              <a:avLst/>
              <a:gdLst/>
              <a:ahLst/>
              <a:cxnLst/>
              <a:rect l="l" t="t" r="r" b="b"/>
              <a:pathLst>
                <a:path w="1191" h="747" extrusionOk="0">
                  <a:moveTo>
                    <a:pt x="505" y="1"/>
                  </a:moveTo>
                  <a:cubicBezTo>
                    <a:pt x="182" y="1"/>
                    <a:pt x="1" y="162"/>
                    <a:pt x="1" y="404"/>
                  </a:cubicBezTo>
                  <a:lnTo>
                    <a:pt x="1" y="747"/>
                  </a:lnTo>
                  <a:lnTo>
                    <a:pt x="686" y="747"/>
                  </a:lnTo>
                  <a:cubicBezTo>
                    <a:pt x="928" y="747"/>
                    <a:pt x="1191" y="585"/>
                    <a:pt x="1191" y="243"/>
                  </a:cubicBezTo>
                  <a:cubicBezTo>
                    <a:pt x="1191" y="81"/>
                    <a:pt x="1009" y="1"/>
                    <a:pt x="928" y="1"/>
                  </a:cubicBezTo>
                  <a:close/>
                </a:path>
              </a:pathLst>
            </a:custGeom>
            <a:solidFill>
              <a:srgbClr val="FFC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4"/>
            <p:cNvSpPr/>
            <p:nvPr/>
          </p:nvSpPr>
          <p:spPr>
            <a:xfrm>
              <a:off x="5644954" y="4105248"/>
              <a:ext cx="273537" cy="88913"/>
            </a:xfrm>
            <a:custGeom>
              <a:avLst/>
              <a:gdLst/>
              <a:ahLst/>
              <a:cxnLst/>
              <a:rect l="l" t="t" r="r" b="b"/>
              <a:pathLst>
                <a:path w="8811" h="2864" extrusionOk="0">
                  <a:moveTo>
                    <a:pt x="928" y="0"/>
                  </a:moveTo>
                  <a:cubicBezTo>
                    <a:pt x="665" y="0"/>
                    <a:pt x="423" y="162"/>
                    <a:pt x="423" y="343"/>
                  </a:cubicBezTo>
                  <a:lnTo>
                    <a:pt x="0" y="2178"/>
                  </a:lnTo>
                  <a:lnTo>
                    <a:pt x="4698" y="2863"/>
                  </a:lnTo>
                  <a:lnTo>
                    <a:pt x="8811" y="2178"/>
                  </a:lnTo>
                  <a:lnTo>
                    <a:pt x="8488" y="343"/>
                  </a:lnTo>
                  <a:cubicBezTo>
                    <a:pt x="8407" y="162"/>
                    <a:pt x="8226" y="0"/>
                    <a:pt x="7984" y="0"/>
                  </a:cubicBez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4"/>
            <p:cNvSpPr/>
            <p:nvPr/>
          </p:nvSpPr>
          <p:spPr>
            <a:xfrm>
              <a:off x="5890309" y="4105248"/>
              <a:ext cx="51969" cy="78264"/>
            </a:xfrm>
            <a:custGeom>
              <a:avLst/>
              <a:gdLst/>
              <a:ahLst/>
              <a:cxnLst/>
              <a:rect l="l" t="t" r="r" b="b"/>
              <a:pathLst>
                <a:path w="1674" h="2521" extrusionOk="0">
                  <a:moveTo>
                    <a:pt x="0" y="0"/>
                  </a:moveTo>
                  <a:cubicBezTo>
                    <a:pt x="242" y="0"/>
                    <a:pt x="404" y="162"/>
                    <a:pt x="504" y="343"/>
                  </a:cubicBezTo>
                  <a:lnTo>
                    <a:pt x="908" y="2178"/>
                  </a:lnTo>
                  <a:lnTo>
                    <a:pt x="1331" y="2521"/>
                  </a:lnTo>
                  <a:lnTo>
                    <a:pt x="1674" y="2178"/>
                  </a:lnTo>
                  <a:lnTo>
                    <a:pt x="1250" y="343"/>
                  </a:lnTo>
                  <a:cubicBezTo>
                    <a:pt x="1170" y="162"/>
                    <a:pt x="1009" y="0"/>
                    <a:pt x="746"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4"/>
            <p:cNvSpPr/>
            <p:nvPr/>
          </p:nvSpPr>
          <p:spPr>
            <a:xfrm>
              <a:off x="5629306" y="4172835"/>
              <a:ext cx="304831" cy="33839"/>
            </a:xfrm>
            <a:custGeom>
              <a:avLst/>
              <a:gdLst/>
              <a:ahLst/>
              <a:cxnLst/>
              <a:rect l="l" t="t" r="r" b="b"/>
              <a:pathLst>
                <a:path w="9819" h="1090" extrusionOk="0">
                  <a:moveTo>
                    <a:pt x="242" y="1"/>
                  </a:moveTo>
                  <a:cubicBezTo>
                    <a:pt x="161" y="1"/>
                    <a:pt x="0" y="182"/>
                    <a:pt x="0" y="263"/>
                  </a:cubicBezTo>
                  <a:lnTo>
                    <a:pt x="0" y="848"/>
                  </a:lnTo>
                  <a:cubicBezTo>
                    <a:pt x="0" y="1009"/>
                    <a:pt x="161" y="1090"/>
                    <a:pt x="242" y="1090"/>
                  </a:cubicBezTo>
                  <a:lnTo>
                    <a:pt x="3528" y="1090"/>
                  </a:lnTo>
                  <a:lnTo>
                    <a:pt x="5121" y="848"/>
                  </a:lnTo>
                  <a:lnTo>
                    <a:pt x="6976" y="1090"/>
                  </a:lnTo>
                  <a:lnTo>
                    <a:pt x="9577" y="1090"/>
                  </a:lnTo>
                  <a:cubicBezTo>
                    <a:pt x="9738" y="1090"/>
                    <a:pt x="9819" y="1009"/>
                    <a:pt x="9819" y="848"/>
                  </a:cubicBezTo>
                  <a:lnTo>
                    <a:pt x="9819" y="263"/>
                  </a:lnTo>
                  <a:cubicBezTo>
                    <a:pt x="9819" y="182"/>
                    <a:pt x="9738" y="1"/>
                    <a:pt x="9577"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4"/>
            <p:cNvSpPr/>
            <p:nvPr/>
          </p:nvSpPr>
          <p:spPr>
            <a:xfrm>
              <a:off x="5926602" y="4172835"/>
              <a:ext cx="28841" cy="33839"/>
            </a:xfrm>
            <a:custGeom>
              <a:avLst/>
              <a:gdLst/>
              <a:ahLst/>
              <a:cxnLst/>
              <a:rect l="l" t="t" r="r" b="b"/>
              <a:pathLst>
                <a:path w="929" h="1090" extrusionOk="0">
                  <a:moveTo>
                    <a:pt x="1" y="1"/>
                  </a:moveTo>
                  <a:cubicBezTo>
                    <a:pt x="81" y="1"/>
                    <a:pt x="243" y="182"/>
                    <a:pt x="243" y="263"/>
                  </a:cubicBezTo>
                  <a:lnTo>
                    <a:pt x="243" y="848"/>
                  </a:lnTo>
                  <a:cubicBezTo>
                    <a:pt x="243" y="1009"/>
                    <a:pt x="81" y="1090"/>
                    <a:pt x="1" y="1090"/>
                  </a:cubicBezTo>
                  <a:lnTo>
                    <a:pt x="666" y="1090"/>
                  </a:lnTo>
                  <a:cubicBezTo>
                    <a:pt x="848" y="1090"/>
                    <a:pt x="928" y="1009"/>
                    <a:pt x="928" y="848"/>
                  </a:cubicBezTo>
                  <a:lnTo>
                    <a:pt x="928" y="263"/>
                  </a:lnTo>
                  <a:cubicBezTo>
                    <a:pt x="928" y="182"/>
                    <a:pt x="848" y="1"/>
                    <a:pt x="747"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4"/>
            <p:cNvSpPr/>
            <p:nvPr/>
          </p:nvSpPr>
          <p:spPr>
            <a:xfrm>
              <a:off x="5738836" y="4178485"/>
              <a:ext cx="143366" cy="28189"/>
            </a:xfrm>
            <a:custGeom>
              <a:avLst/>
              <a:gdLst/>
              <a:ahLst/>
              <a:cxnLst/>
              <a:rect l="l" t="t" r="r" b="b"/>
              <a:pathLst>
                <a:path w="4618" h="908" extrusionOk="0">
                  <a:moveTo>
                    <a:pt x="4275" y="0"/>
                  </a:moveTo>
                  <a:lnTo>
                    <a:pt x="0" y="242"/>
                  </a:lnTo>
                  <a:lnTo>
                    <a:pt x="0" y="908"/>
                  </a:lnTo>
                  <a:lnTo>
                    <a:pt x="4033" y="908"/>
                  </a:lnTo>
                  <a:lnTo>
                    <a:pt x="4617" y="585"/>
                  </a:lnTo>
                  <a:lnTo>
                    <a:pt x="4275"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4"/>
            <p:cNvSpPr/>
            <p:nvPr/>
          </p:nvSpPr>
          <p:spPr>
            <a:xfrm>
              <a:off x="5720674" y="4125894"/>
              <a:ext cx="122721" cy="60134"/>
            </a:xfrm>
            <a:custGeom>
              <a:avLst/>
              <a:gdLst/>
              <a:ahLst/>
              <a:cxnLst/>
              <a:rect l="l" t="t" r="r" b="b"/>
              <a:pathLst>
                <a:path w="3953" h="1937" extrusionOk="0">
                  <a:moveTo>
                    <a:pt x="243" y="1"/>
                  </a:moveTo>
                  <a:cubicBezTo>
                    <a:pt x="162" y="1"/>
                    <a:pt x="1" y="182"/>
                    <a:pt x="1" y="263"/>
                  </a:cubicBezTo>
                  <a:lnTo>
                    <a:pt x="1" y="1694"/>
                  </a:lnTo>
                  <a:cubicBezTo>
                    <a:pt x="1" y="1775"/>
                    <a:pt x="162" y="1936"/>
                    <a:pt x="243" y="1936"/>
                  </a:cubicBezTo>
                  <a:lnTo>
                    <a:pt x="3771" y="1936"/>
                  </a:lnTo>
                  <a:cubicBezTo>
                    <a:pt x="3852" y="1936"/>
                    <a:pt x="3952" y="1775"/>
                    <a:pt x="3952" y="1694"/>
                  </a:cubicBezTo>
                  <a:lnTo>
                    <a:pt x="3952" y="263"/>
                  </a:lnTo>
                  <a:cubicBezTo>
                    <a:pt x="3952" y="182"/>
                    <a:pt x="3852" y="1"/>
                    <a:pt x="37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4"/>
            <p:cNvSpPr/>
            <p:nvPr/>
          </p:nvSpPr>
          <p:spPr>
            <a:xfrm>
              <a:off x="5749485" y="4149675"/>
              <a:ext cx="88261" cy="10059"/>
            </a:xfrm>
            <a:custGeom>
              <a:avLst/>
              <a:gdLst/>
              <a:ahLst/>
              <a:cxnLst/>
              <a:rect l="l" t="t" r="r" b="b"/>
              <a:pathLst>
                <a:path w="2843" h="324" extrusionOk="0">
                  <a:moveTo>
                    <a:pt x="161" y="1"/>
                  </a:moveTo>
                  <a:cubicBezTo>
                    <a:pt x="81" y="1"/>
                    <a:pt x="0" y="81"/>
                    <a:pt x="0" y="243"/>
                  </a:cubicBezTo>
                  <a:cubicBezTo>
                    <a:pt x="0" y="323"/>
                    <a:pt x="81" y="323"/>
                    <a:pt x="161" y="323"/>
                  </a:cubicBezTo>
                  <a:lnTo>
                    <a:pt x="2601" y="323"/>
                  </a:lnTo>
                  <a:cubicBezTo>
                    <a:pt x="2762" y="323"/>
                    <a:pt x="2843" y="243"/>
                    <a:pt x="2843" y="162"/>
                  </a:cubicBezTo>
                  <a:cubicBezTo>
                    <a:pt x="2762" y="81"/>
                    <a:pt x="2682" y="1"/>
                    <a:pt x="2601"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4"/>
            <p:cNvSpPr/>
            <p:nvPr/>
          </p:nvSpPr>
          <p:spPr>
            <a:xfrm>
              <a:off x="5902821" y="3857999"/>
              <a:ext cx="46971" cy="46350"/>
            </a:xfrm>
            <a:custGeom>
              <a:avLst/>
              <a:gdLst/>
              <a:ahLst/>
              <a:cxnLst/>
              <a:rect l="l" t="t" r="r" b="b"/>
              <a:pathLst>
                <a:path w="1513" h="1493" extrusionOk="0">
                  <a:moveTo>
                    <a:pt x="726" y="1"/>
                  </a:moveTo>
                  <a:cubicBezTo>
                    <a:pt x="706" y="1"/>
                    <a:pt x="686" y="21"/>
                    <a:pt x="686" y="61"/>
                  </a:cubicBezTo>
                  <a:lnTo>
                    <a:pt x="606" y="323"/>
                  </a:lnTo>
                  <a:cubicBezTo>
                    <a:pt x="505" y="484"/>
                    <a:pt x="424" y="565"/>
                    <a:pt x="263" y="646"/>
                  </a:cubicBezTo>
                  <a:lnTo>
                    <a:pt x="1" y="747"/>
                  </a:lnTo>
                  <a:lnTo>
                    <a:pt x="1" y="827"/>
                  </a:lnTo>
                  <a:lnTo>
                    <a:pt x="263" y="908"/>
                  </a:lnTo>
                  <a:cubicBezTo>
                    <a:pt x="424" y="988"/>
                    <a:pt x="505" y="1069"/>
                    <a:pt x="606" y="1251"/>
                  </a:cubicBezTo>
                  <a:lnTo>
                    <a:pt x="686" y="1492"/>
                  </a:lnTo>
                  <a:lnTo>
                    <a:pt x="767" y="1492"/>
                  </a:lnTo>
                  <a:lnTo>
                    <a:pt x="847" y="1251"/>
                  </a:lnTo>
                  <a:cubicBezTo>
                    <a:pt x="928" y="1069"/>
                    <a:pt x="1009" y="988"/>
                    <a:pt x="1190" y="908"/>
                  </a:cubicBezTo>
                  <a:lnTo>
                    <a:pt x="1432" y="827"/>
                  </a:lnTo>
                  <a:cubicBezTo>
                    <a:pt x="1513" y="827"/>
                    <a:pt x="1513" y="747"/>
                    <a:pt x="1432" y="747"/>
                  </a:cubicBezTo>
                  <a:lnTo>
                    <a:pt x="1190" y="646"/>
                  </a:lnTo>
                  <a:cubicBezTo>
                    <a:pt x="1009" y="565"/>
                    <a:pt x="928" y="484"/>
                    <a:pt x="847" y="323"/>
                  </a:cubicBezTo>
                  <a:lnTo>
                    <a:pt x="767" y="61"/>
                  </a:lnTo>
                  <a:cubicBezTo>
                    <a:pt x="767" y="21"/>
                    <a:pt x="747" y="1"/>
                    <a:pt x="726"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4"/>
            <p:cNvSpPr/>
            <p:nvPr/>
          </p:nvSpPr>
          <p:spPr>
            <a:xfrm>
              <a:off x="5817072" y="3789760"/>
              <a:ext cx="62618" cy="60134"/>
            </a:xfrm>
            <a:custGeom>
              <a:avLst/>
              <a:gdLst/>
              <a:ahLst/>
              <a:cxnLst/>
              <a:rect l="l" t="t" r="r" b="b"/>
              <a:pathLst>
                <a:path w="2017" h="1937" extrusionOk="0">
                  <a:moveTo>
                    <a:pt x="1009" y="1"/>
                  </a:moveTo>
                  <a:lnTo>
                    <a:pt x="928" y="82"/>
                  </a:lnTo>
                  <a:cubicBezTo>
                    <a:pt x="928" y="505"/>
                    <a:pt x="585" y="828"/>
                    <a:pt x="162" y="928"/>
                  </a:cubicBezTo>
                  <a:lnTo>
                    <a:pt x="1" y="928"/>
                  </a:lnTo>
                  <a:lnTo>
                    <a:pt x="1" y="1009"/>
                  </a:lnTo>
                  <a:lnTo>
                    <a:pt x="162" y="1009"/>
                  </a:lnTo>
                  <a:cubicBezTo>
                    <a:pt x="585" y="1090"/>
                    <a:pt x="928" y="1432"/>
                    <a:pt x="928" y="1836"/>
                  </a:cubicBezTo>
                  <a:lnTo>
                    <a:pt x="1009" y="1936"/>
                  </a:lnTo>
                  <a:lnTo>
                    <a:pt x="1009" y="1836"/>
                  </a:lnTo>
                  <a:cubicBezTo>
                    <a:pt x="1089" y="1432"/>
                    <a:pt x="1432" y="1090"/>
                    <a:pt x="1855" y="1009"/>
                  </a:cubicBezTo>
                  <a:lnTo>
                    <a:pt x="2017" y="1009"/>
                  </a:lnTo>
                  <a:lnTo>
                    <a:pt x="2017" y="928"/>
                  </a:lnTo>
                  <a:lnTo>
                    <a:pt x="1855" y="928"/>
                  </a:lnTo>
                  <a:cubicBezTo>
                    <a:pt x="1432" y="828"/>
                    <a:pt x="1089" y="505"/>
                    <a:pt x="1009" y="82"/>
                  </a:cubicBezTo>
                  <a:lnTo>
                    <a:pt x="1009"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4"/>
            <p:cNvSpPr/>
            <p:nvPr/>
          </p:nvSpPr>
          <p:spPr>
            <a:xfrm>
              <a:off x="5705027" y="3789760"/>
              <a:ext cx="62618" cy="60134"/>
            </a:xfrm>
            <a:custGeom>
              <a:avLst/>
              <a:gdLst/>
              <a:ahLst/>
              <a:cxnLst/>
              <a:rect l="l" t="t" r="r" b="b"/>
              <a:pathLst>
                <a:path w="2017" h="1937" extrusionOk="0">
                  <a:moveTo>
                    <a:pt x="1009" y="1"/>
                  </a:moveTo>
                  <a:lnTo>
                    <a:pt x="928" y="82"/>
                  </a:lnTo>
                  <a:cubicBezTo>
                    <a:pt x="928" y="505"/>
                    <a:pt x="585" y="828"/>
                    <a:pt x="162" y="928"/>
                  </a:cubicBezTo>
                  <a:lnTo>
                    <a:pt x="1" y="928"/>
                  </a:lnTo>
                  <a:lnTo>
                    <a:pt x="1" y="1009"/>
                  </a:lnTo>
                  <a:lnTo>
                    <a:pt x="162" y="1009"/>
                  </a:lnTo>
                  <a:cubicBezTo>
                    <a:pt x="585" y="1090"/>
                    <a:pt x="928" y="1432"/>
                    <a:pt x="928" y="1836"/>
                  </a:cubicBezTo>
                  <a:lnTo>
                    <a:pt x="1009" y="1936"/>
                  </a:lnTo>
                  <a:lnTo>
                    <a:pt x="1009" y="1836"/>
                  </a:lnTo>
                  <a:cubicBezTo>
                    <a:pt x="1089" y="1432"/>
                    <a:pt x="1432" y="1090"/>
                    <a:pt x="1835" y="1009"/>
                  </a:cubicBezTo>
                  <a:lnTo>
                    <a:pt x="2017" y="1009"/>
                  </a:lnTo>
                  <a:lnTo>
                    <a:pt x="2017" y="928"/>
                  </a:lnTo>
                  <a:lnTo>
                    <a:pt x="1835" y="928"/>
                  </a:lnTo>
                  <a:cubicBezTo>
                    <a:pt x="1432" y="828"/>
                    <a:pt x="1089" y="505"/>
                    <a:pt x="1009" y="82"/>
                  </a:cubicBezTo>
                  <a:lnTo>
                    <a:pt x="1009"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4"/>
            <p:cNvSpPr/>
            <p:nvPr/>
          </p:nvSpPr>
          <p:spPr>
            <a:xfrm>
              <a:off x="5636820" y="3857999"/>
              <a:ext cx="46971" cy="46350"/>
            </a:xfrm>
            <a:custGeom>
              <a:avLst/>
              <a:gdLst/>
              <a:ahLst/>
              <a:cxnLst/>
              <a:rect l="l" t="t" r="r" b="b"/>
              <a:pathLst>
                <a:path w="1513" h="1493" extrusionOk="0">
                  <a:moveTo>
                    <a:pt x="776" y="1"/>
                  </a:moveTo>
                  <a:cubicBezTo>
                    <a:pt x="766" y="1"/>
                    <a:pt x="766" y="21"/>
                    <a:pt x="766" y="61"/>
                  </a:cubicBezTo>
                  <a:lnTo>
                    <a:pt x="605" y="323"/>
                  </a:lnTo>
                  <a:cubicBezTo>
                    <a:pt x="605" y="484"/>
                    <a:pt x="423" y="565"/>
                    <a:pt x="262" y="646"/>
                  </a:cubicBezTo>
                  <a:lnTo>
                    <a:pt x="101" y="747"/>
                  </a:lnTo>
                  <a:cubicBezTo>
                    <a:pt x="0" y="747"/>
                    <a:pt x="0" y="827"/>
                    <a:pt x="101" y="827"/>
                  </a:cubicBezTo>
                  <a:lnTo>
                    <a:pt x="262" y="908"/>
                  </a:lnTo>
                  <a:cubicBezTo>
                    <a:pt x="423" y="988"/>
                    <a:pt x="605" y="1069"/>
                    <a:pt x="605" y="1251"/>
                  </a:cubicBezTo>
                  <a:lnTo>
                    <a:pt x="766" y="1492"/>
                  </a:lnTo>
                  <a:lnTo>
                    <a:pt x="847" y="1492"/>
                  </a:lnTo>
                  <a:lnTo>
                    <a:pt x="927" y="1251"/>
                  </a:lnTo>
                  <a:cubicBezTo>
                    <a:pt x="927" y="1069"/>
                    <a:pt x="1109" y="988"/>
                    <a:pt x="1270" y="908"/>
                  </a:cubicBezTo>
                  <a:lnTo>
                    <a:pt x="1512" y="827"/>
                  </a:lnTo>
                  <a:lnTo>
                    <a:pt x="1512" y="747"/>
                  </a:lnTo>
                  <a:lnTo>
                    <a:pt x="1270" y="646"/>
                  </a:lnTo>
                  <a:cubicBezTo>
                    <a:pt x="1109" y="565"/>
                    <a:pt x="927" y="484"/>
                    <a:pt x="927" y="323"/>
                  </a:cubicBezTo>
                  <a:lnTo>
                    <a:pt x="847" y="61"/>
                  </a:lnTo>
                  <a:cubicBezTo>
                    <a:pt x="806" y="21"/>
                    <a:pt x="786" y="1"/>
                    <a:pt x="776"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34"/>
          <p:cNvGrpSpPr/>
          <p:nvPr/>
        </p:nvGrpSpPr>
        <p:grpSpPr>
          <a:xfrm>
            <a:off x="8290287" y="2713280"/>
            <a:ext cx="501171" cy="966353"/>
            <a:chOff x="4794918" y="3831082"/>
            <a:chExt cx="354324" cy="375590"/>
          </a:xfrm>
        </p:grpSpPr>
        <p:sp>
          <p:nvSpPr>
            <p:cNvPr id="841" name="Google Shape;841;p34"/>
            <p:cNvSpPr/>
            <p:nvPr/>
          </p:nvSpPr>
          <p:spPr>
            <a:xfrm>
              <a:off x="5039652" y="3849865"/>
              <a:ext cx="33839" cy="356800"/>
            </a:xfrm>
            <a:custGeom>
              <a:avLst/>
              <a:gdLst/>
              <a:ahLst/>
              <a:cxnLst/>
              <a:rect l="l" t="t" r="r" b="b"/>
              <a:pathLst>
                <a:path w="1090" h="11493" extrusionOk="0">
                  <a:moveTo>
                    <a:pt x="182" y="0"/>
                  </a:moveTo>
                  <a:lnTo>
                    <a:pt x="1" y="11493"/>
                  </a:lnTo>
                  <a:lnTo>
                    <a:pt x="686" y="11493"/>
                  </a:lnTo>
                  <a:cubicBezTo>
                    <a:pt x="928" y="11493"/>
                    <a:pt x="1090" y="11331"/>
                    <a:pt x="1090" y="11170"/>
                  </a:cubicBezTo>
                  <a:lnTo>
                    <a:pt x="1090" y="323"/>
                  </a:lnTo>
                  <a:cubicBezTo>
                    <a:pt x="1090" y="162"/>
                    <a:pt x="928" y="0"/>
                    <a:pt x="686"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4"/>
            <p:cNvSpPr/>
            <p:nvPr/>
          </p:nvSpPr>
          <p:spPr>
            <a:xfrm>
              <a:off x="4794918" y="3831082"/>
              <a:ext cx="242275" cy="276673"/>
            </a:xfrm>
            <a:custGeom>
              <a:avLst/>
              <a:gdLst/>
              <a:ahLst/>
              <a:cxnLst/>
              <a:rect l="l" t="t" r="r" b="b"/>
              <a:pathLst>
                <a:path w="7804" h="8912" extrusionOk="0">
                  <a:moveTo>
                    <a:pt x="404" y="1"/>
                  </a:moveTo>
                  <a:cubicBezTo>
                    <a:pt x="162" y="1"/>
                    <a:pt x="1" y="182"/>
                    <a:pt x="1" y="343"/>
                  </a:cubicBezTo>
                  <a:lnTo>
                    <a:pt x="1" y="8247"/>
                  </a:lnTo>
                  <a:lnTo>
                    <a:pt x="7803" y="8912"/>
                  </a:lnTo>
                  <a:lnTo>
                    <a:pt x="7803" y="8912"/>
                  </a:lnTo>
                  <a:lnTo>
                    <a:pt x="7561" y="343"/>
                  </a:lnTo>
                  <a:cubicBezTo>
                    <a:pt x="7561" y="182"/>
                    <a:pt x="7380" y="1"/>
                    <a:pt x="7219"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4"/>
            <p:cNvSpPr/>
            <p:nvPr/>
          </p:nvSpPr>
          <p:spPr>
            <a:xfrm>
              <a:off x="5016492" y="3831082"/>
              <a:ext cx="33839" cy="266056"/>
            </a:xfrm>
            <a:custGeom>
              <a:avLst/>
              <a:gdLst/>
              <a:ahLst/>
              <a:cxnLst/>
              <a:rect l="l" t="t" r="r" b="b"/>
              <a:pathLst>
                <a:path w="1090" h="8570" extrusionOk="0">
                  <a:moveTo>
                    <a:pt x="1" y="1"/>
                  </a:moveTo>
                  <a:cubicBezTo>
                    <a:pt x="162" y="1"/>
                    <a:pt x="323" y="182"/>
                    <a:pt x="323" y="343"/>
                  </a:cubicBezTo>
                  <a:lnTo>
                    <a:pt x="323" y="8247"/>
                  </a:lnTo>
                  <a:lnTo>
                    <a:pt x="666" y="8569"/>
                  </a:lnTo>
                  <a:lnTo>
                    <a:pt x="1090" y="8247"/>
                  </a:lnTo>
                  <a:lnTo>
                    <a:pt x="1090" y="343"/>
                  </a:lnTo>
                  <a:cubicBezTo>
                    <a:pt x="1090" y="182"/>
                    <a:pt x="928" y="1"/>
                    <a:pt x="747"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4"/>
            <p:cNvSpPr/>
            <p:nvPr/>
          </p:nvSpPr>
          <p:spPr>
            <a:xfrm>
              <a:off x="4794918" y="4087086"/>
              <a:ext cx="250409" cy="119585"/>
            </a:xfrm>
            <a:custGeom>
              <a:avLst/>
              <a:gdLst/>
              <a:ahLst/>
              <a:cxnLst/>
              <a:rect l="l" t="t" r="r" b="b"/>
              <a:pathLst>
                <a:path w="8066" h="3852" extrusionOk="0">
                  <a:moveTo>
                    <a:pt x="1" y="1"/>
                  </a:moveTo>
                  <a:lnTo>
                    <a:pt x="1" y="3529"/>
                  </a:lnTo>
                  <a:cubicBezTo>
                    <a:pt x="1" y="3690"/>
                    <a:pt x="162" y="3852"/>
                    <a:pt x="404" y="3852"/>
                  </a:cubicBezTo>
                  <a:lnTo>
                    <a:pt x="7219" y="3852"/>
                  </a:lnTo>
                  <a:cubicBezTo>
                    <a:pt x="8065" y="3852"/>
                    <a:pt x="7460" y="1"/>
                    <a:pt x="7460"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4"/>
            <p:cNvSpPr/>
            <p:nvPr/>
          </p:nvSpPr>
          <p:spPr>
            <a:xfrm>
              <a:off x="5016492" y="4087086"/>
              <a:ext cx="33839" cy="119585"/>
            </a:xfrm>
            <a:custGeom>
              <a:avLst/>
              <a:gdLst/>
              <a:ahLst/>
              <a:cxnLst/>
              <a:rect l="l" t="t" r="r" b="b"/>
              <a:pathLst>
                <a:path w="1090" h="3852" extrusionOk="0">
                  <a:moveTo>
                    <a:pt x="323" y="1"/>
                  </a:moveTo>
                  <a:lnTo>
                    <a:pt x="323" y="3529"/>
                  </a:lnTo>
                  <a:cubicBezTo>
                    <a:pt x="323" y="3690"/>
                    <a:pt x="162" y="3852"/>
                    <a:pt x="1" y="3852"/>
                  </a:cubicBezTo>
                  <a:lnTo>
                    <a:pt x="747" y="3852"/>
                  </a:lnTo>
                  <a:cubicBezTo>
                    <a:pt x="928" y="3852"/>
                    <a:pt x="1090" y="3690"/>
                    <a:pt x="1090" y="3529"/>
                  </a:cubicBezTo>
                  <a:lnTo>
                    <a:pt x="1090" y="1"/>
                  </a:ln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4"/>
            <p:cNvSpPr/>
            <p:nvPr/>
          </p:nvSpPr>
          <p:spPr>
            <a:xfrm>
              <a:off x="4998361" y="3901805"/>
              <a:ext cx="137716" cy="149761"/>
            </a:xfrm>
            <a:custGeom>
              <a:avLst/>
              <a:gdLst/>
              <a:ahLst/>
              <a:cxnLst/>
              <a:rect l="l" t="t" r="r" b="b"/>
              <a:pathLst>
                <a:path w="4436" h="4824" extrusionOk="0">
                  <a:moveTo>
                    <a:pt x="2016" y="1"/>
                  </a:moveTo>
                  <a:cubicBezTo>
                    <a:pt x="827" y="243"/>
                    <a:pt x="0" y="1251"/>
                    <a:pt x="0" y="2440"/>
                  </a:cubicBezTo>
                  <a:cubicBezTo>
                    <a:pt x="0" y="3529"/>
                    <a:pt x="666" y="4457"/>
                    <a:pt x="1593" y="4779"/>
                  </a:cubicBezTo>
                  <a:cubicBezTo>
                    <a:pt x="1674" y="4813"/>
                    <a:pt x="1783" y="4824"/>
                    <a:pt x="1907" y="4824"/>
                  </a:cubicBezTo>
                  <a:cubicBezTo>
                    <a:pt x="2153" y="4824"/>
                    <a:pt x="2453" y="4779"/>
                    <a:pt x="2682" y="4779"/>
                  </a:cubicBezTo>
                  <a:cubicBezTo>
                    <a:pt x="2682" y="4779"/>
                    <a:pt x="4436" y="4537"/>
                    <a:pt x="4436" y="2440"/>
                  </a:cubicBezTo>
                  <a:cubicBezTo>
                    <a:pt x="4436" y="424"/>
                    <a:pt x="2601" y="81"/>
                    <a:pt x="2601" y="81"/>
                  </a:cubicBezTo>
                  <a:cubicBezTo>
                    <a:pt x="2520" y="81"/>
                    <a:pt x="2178" y="1"/>
                    <a:pt x="2016" y="1"/>
                  </a:cubicBez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4"/>
            <p:cNvSpPr/>
            <p:nvPr/>
          </p:nvSpPr>
          <p:spPr>
            <a:xfrm>
              <a:off x="5060950" y="3901805"/>
              <a:ext cx="88292" cy="148395"/>
            </a:xfrm>
            <a:custGeom>
              <a:avLst/>
              <a:gdLst/>
              <a:ahLst/>
              <a:cxnLst/>
              <a:rect l="l" t="t" r="r" b="b"/>
              <a:pathLst>
                <a:path w="2844" h="4780" extrusionOk="0">
                  <a:moveTo>
                    <a:pt x="0" y="1"/>
                  </a:moveTo>
                  <a:cubicBezTo>
                    <a:pt x="585" y="81"/>
                    <a:pt x="1008" y="344"/>
                    <a:pt x="1412" y="747"/>
                  </a:cubicBezTo>
                  <a:cubicBezTo>
                    <a:pt x="1835" y="1170"/>
                    <a:pt x="2097" y="1755"/>
                    <a:pt x="2097" y="2440"/>
                  </a:cubicBezTo>
                  <a:cubicBezTo>
                    <a:pt x="2097" y="3106"/>
                    <a:pt x="1835" y="3771"/>
                    <a:pt x="1412" y="4194"/>
                  </a:cubicBezTo>
                  <a:cubicBezTo>
                    <a:pt x="1331" y="4275"/>
                    <a:pt x="1250" y="4376"/>
                    <a:pt x="1089" y="4457"/>
                  </a:cubicBezTo>
                  <a:lnTo>
                    <a:pt x="1008" y="4618"/>
                  </a:lnTo>
                  <a:lnTo>
                    <a:pt x="1170" y="4779"/>
                  </a:lnTo>
                  <a:cubicBezTo>
                    <a:pt x="1512" y="4618"/>
                    <a:pt x="1835" y="4457"/>
                    <a:pt x="2097" y="4194"/>
                  </a:cubicBezTo>
                  <a:cubicBezTo>
                    <a:pt x="2601" y="3771"/>
                    <a:pt x="2843" y="3106"/>
                    <a:pt x="2843" y="2440"/>
                  </a:cubicBezTo>
                  <a:cubicBezTo>
                    <a:pt x="2843" y="1755"/>
                    <a:pt x="2601" y="1170"/>
                    <a:pt x="2097" y="747"/>
                  </a:cubicBezTo>
                  <a:cubicBezTo>
                    <a:pt x="1674" y="243"/>
                    <a:pt x="1089" y="1"/>
                    <a:pt x="404" y="1"/>
                  </a:cubicBez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4"/>
            <p:cNvSpPr/>
            <p:nvPr/>
          </p:nvSpPr>
          <p:spPr>
            <a:xfrm>
              <a:off x="4831241" y="4120895"/>
              <a:ext cx="185277" cy="51969"/>
            </a:xfrm>
            <a:custGeom>
              <a:avLst/>
              <a:gdLst/>
              <a:ahLst/>
              <a:cxnLst/>
              <a:rect l="l" t="t" r="r" b="b"/>
              <a:pathLst>
                <a:path w="5968" h="1674" extrusionOk="0">
                  <a:moveTo>
                    <a:pt x="81" y="0"/>
                  </a:moveTo>
                  <a:cubicBezTo>
                    <a:pt x="0" y="0"/>
                    <a:pt x="0" y="81"/>
                    <a:pt x="0" y="162"/>
                  </a:cubicBezTo>
                  <a:lnTo>
                    <a:pt x="0" y="1593"/>
                  </a:lnTo>
                  <a:cubicBezTo>
                    <a:pt x="0" y="1674"/>
                    <a:pt x="0" y="1674"/>
                    <a:pt x="81" y="1674"/>
                  </a:cubicBezTo>
                  <a:lnTo>
                    <a:pt x="5887" y="1674"/>
                  </a:lnTo>
                  <a:cubicBezTo>
                    <a:pt x="5887" y="1674"/>
                    <a:pt x="5968" y="1674"/>
                    <a:pt x="5968" y="1593"/>
                  </a:cubicBezTo>
                  <a:lnTo>
                    <a:pt x="5968" y="162"/>
                  </a:lnTo>
                  <a:cubicBezTo>
                    <a:pt x="5968" y="81"/>
                    <a:pt x="5887" y="0"/>
                    <a:pt x="58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4"/>
            <p:cNvSpPr/>
            <p:nvPr/>
          </p:nvSpPr>
          <p:spPr>
            <a:xfrm>
              <a:off x="4828727" y="4027013"/>
              <a:ext cx="31324" cy="31324"/>
            </a:xfrm>
            <a:custGeom>
              <a:avLst/>
              <a:gdLst/>
              <a:ahLst/>
              <a:cxnLst/>
              <a:rect l="l" t="t" r="r" b="b"/>
              <a:pathLst>
                <a:path w="1009" h="1009" extrusionOk="0">
                  <a:moveTo>
                    <a:pt x="504" y="0"/>
                  </a:moveTo>
                  <a:cubicBezTo>
                    <a:pt x="242" y="0"/>
                    <a:pt x="0" y="242"/>
                    <a:pt x="0" y="504"/>
                  </a:cubicBezTo>
                  <a:cubicBezTo>
                    <a:pt x="0" y="746"/>
                    <a:pt x="242" y="1008"/>
                    <a:pt x="504" y="1008"/>
                  </a:cubicBezTo>
                  <a:cubicBezTo>
                    <a:pt x="746" y="1008"/>
                    <a:pt x="1008" y="746"/>
                    <a:pt x="1008" y="504"/>
                  </a:cubicBezTo>
                  <a:cubicBezTo>
                    <a:pt x="1008" y="242"/>
                    <a:pt x="746"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4"/>
            <p:cNvSpPr/>
            <p:nvPr/>
          </p:nvSpPr>
          <p:spPr>
            <a:xfrm>
              <a:off x="4930123" y="4047658"/>
              <a:ext cx="44487" cy="10679"/>
            </a:xfrm>
            <a:custGeom>
              <a:avLst/>
              <a:gdLst/>
              <a:ahLst/>
              <a:cxnLst/>
              <a:rect l="l" t="t" r="r" b="b"/>
              <a:pathLst>
                <a:path w="1433" h="344" extrusionOk="0">
                  <a:moveTo>
                    <a:pt x="263" y="0"/>
                  </a:moveTo>
                  <a:cubicBezTo>
                    <a:pt x="81" y="0"/>
                    <a:pt x="1" y="81"/>
                    <a:pt x="1" y="182"/>
                  </a:cubicBezTo>
                  <a:cubicBezTo>
                    <a:pt x="1" y="263"/>
                    <a:pt x="81" y="343"/>
                    <a:pt x="263" y="343"/>
                  </a:cubicBezTo>
                  <a:lnTo>
                    <a:pt x="1190" y="343"/>
                  </a:lnTo>
                  <a:cubicBezTo>
                    <a:pt x="1351" y="343"/>
                    <a:pt x="1432" y="263"/>
                    <a:pt x="1432" y="182"/>
                  </a:cubicBezTo>
                  <a:cubicBezTo>
                    <a:pt x="1432" y="81"/>
                    <a:pt x="1271" y="0"/>
                    <a:pt x="119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4"/>
            <p:cNvSpPr/>
            <p:nvPr/>
          </p:nvSpPr>
          <p:spPr>
            <a:xfrm>
              <a:off x="4875668" y="4047658"/>
              <a:ext cx="44456" cy="10679"/>
            </a:xfrm>
            <a:custGeom>
              <a:avLst/>
              <a:gdLst/>
              <a:ahLst/>
              <a:cxnLst/>
              <a:rect l="l" t="t" r="r" b="b"/>
              <a:pathLst>
                <a:path w="1432" h="344" extrusionOk="0">
                  <a:moveTo>
                    <a:pt x="242" y="0"/>
                  </a:moveTo>
                  <a:cubicBezTo>
                    <a:pt x="81" y="0"/>
                    <a:pt x="1" y="81"/>
                    <a:pt x="1" y="182"/>
                  </a:cubicBezTo>
                  <a:cubicBezTo>
                    <a:pt x="81" y="263"/>
                    <a:pt x="162" y="343"/>
                    <a:pt x="242" y="343"/>
                  </a:cubicBezTo>
                  <a:lnTo>
                    <a:pt x="1170" y="343"/>
                  </a:lnTo>
                  <a:cubicBezTo>
                    <a:pt x="1331" y="343"/>
                    <a:pt x="1432" y="263"/>
                    <a:pt x="1432" y="182"/>
                  </a:cubicBezTo>
                  <a:cubicBezTo>
                    <a:pt x="1432" y="81"/>
                    <a:pt x="1331" y="0"/>
                    <a:pt x="117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4"/>
            <p:cNvSpPr/>
            <p:nvPr/>
          </p:nvSpPr>
          <p:spPr>
            <a:xfrm>
              <a:off x="4875668" y="4024498"/>
              <a:ext cx="117071" cy="10059"/>
            </a:xfrm>
            <a:custGeom>
              <a:avLst/>
              <a:gdLst/>
              <a:ahLst/>
              <a:cxnLst/>
              <a:rect l="l" t="t" r="r" b="b"/>
              <a:pathLst>
                <a:path w="3771" h="324" extrusionOk="0">
                  <a:moveTo>
                    <a:pt x="162" y="1"/>
                  </a:moveTo>
                  <a:cubicBezTo>
                    <a:pt x="81" y="1"/>
                    <a:pt x="1" y="81"/>
                    <a:pt x="1" y="242"/>
                  </a:cubicBezTo>
                  <a:cubicBezTo>
                    <a:pt x="1" y="323"/>
                    <a:pt x="81" y="323"/>
                    <a:pt x="162" y="323"/>
                  </a:cubicBezTo>
                  <a:lnTo>
                    <a:pt x="3609" y="323"/>
                  </a:lnTo>
                  <a:cubicBezTo>
                    <a:pt x="3690" y="323"/>
                    <a:pt x="3771" y="242"/>
                    <a:pt x="3771" y="162"/>
                  </a:cubicBezTo>
                  <a:cubicBezTo>
                    <a:pt x="3771" y="81"/>
                    <a:pt x="3690" y="1"/>
                    <a:pt x="3609"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4"/>
            <p:cNvSpPr/>
            <p:nvPr/>
          </p:nvSpPr>
          <p:spPr>
            <a:xfrm>
              <a:off x="4828727" y="3975042"/>
              <a:ext cx="31324" cy="31324"/>
            </a:xfrm>
            <a:custGeom>
              <a:avLst/>
              <a:gdLst/>
              <a:ahLst/>
              <a:cxnLst/>
              <a:rect l="l" t="t" r="r" b="b"/>
              <a:pathLst>
                <a:path w="1009" h="1009" extrusionOk="0">
                  <a:moveTo>
                    <a:pt x="504" y="1"/>
                  </a:moveTo>
                  <a:cubicBezTo>
                    <a:pt x="242" y="1"/>
                    <a:pt x="0" y="243"/>
                    <a:pt x="0" y="505"/>
                  </a:cubicBezTo>
                  <a:cubicBezTo>
                    <a:pt x="0" y="747"/>
                    <a:pt x="242" y="1009"/>
                    <a:pt x="504" y="1009"/>
                  </a:cubicBezTo>
                  <a:cubicBezTo>
                    <a:pt x="746" y="1009"/>
                    <a:pt x="1008" y="747"/>
                    <a:pt x="1008" y="505"/>
                  </a:cubicBezTo>
                  <a:cubicBezTo>
                    <a:pt x="1008" y="243"/>
                    <a:pt x="746" y="1"/>
                    <a:pt x="5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4"/>
            <p:cNvSpPr/>
            <p:nvPr/>
          </p:nvSpPr>
          <p:spPr>
            <a:xfrm>
              <a:off x="4930123" y="3995718"/>
              <a:ext cx="44487" cy="10648"/>
            </a:xfrm>
            <a:custGeom>
              <a:avLst/>
              <a:gdLst/>
              <a:ahLst/>
              <a:cxnLst/>
              <a:rect l="l" t="t" r="r" b="b"/>
              <a:pathLst>
                <a:path w="1433" h="343" extrusionOk="0">
                  <a:moveTo>
                    <a:pt x="263" y="0"/>
                  </a:moveTo>
                  <a:cubicBezTo>
                    <a:pt x="81" y="0"/>
                    <a:pt x="1" y="81"/>
                    <a:pt x="1" y="161"/>
                  </a:cubicBezTo>
                  <a:cubicBezTo>
                    <a:pt x="1" y="242"/>
                    <a:pt x="81" y="343"/>
                    <a:pt x="263" y="343"/>
                  </a:cubicBezTo>
                  <a:lnTo>
                    <a:pt x="1190" y="343"/>
                  </a:lnTo>
                  <a:cubicBezTo>
                    <a:pt x="1351" y="343"/>
                    <a:pt x="1432" y="242"/>
                    <a:pt x="1432" y="161"/>
                  </a:cubicBezTo>
                  <a:cubicBezTo>
                    <a:pt x="1432" y="81"/>
                    <a:pt x="1271" y="0"/>
                    <a:pt x="119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4"/>
            <p:cNvSpPr/>
            <p:nvPr/>
          </p:nvSpPr>
          <p:spPr>
            <a:xfrm>
              <a:off x="4875668" y="3995718"/>
              <a:ext cx="44456" cy="10648"/>
            </a:xfrm>
            <a:custGeom>
              <a:avLst/>
              <a:gdLst/>
              <a:ahLst/>
              <a:cxnLst/>
              <a:rect l="l" t="t" r="r" b="b"/>
              <a:pathLst>
                <a:path w="1432" h="343" extrusionOk="0">
                  <a:moveTo>
                    <a:pt x="242" y="0"/>
                  </a:moveTo>
                  <a:cubicBezTo>
                    <a:pt x="81" y="0"/>
                    <a:pt x="1" y="81"/>
                    <a:pt x="1" y="161"/>
                  </a:cubicBezTo>
                  <a:cubicBezTo>
                    <a:pt x="81" y="242"/>
                    <a:pt x="162" y="343"/>
                    <a:pt x="242" y="343"/>
                  </a:cubicBezTo>
                  <a:lnTo>
                    <a:pt x="1170" y="343"/>
                  </a:lnTo>
                  <a:cubicBezTo>
                    <a:pt x="1331" y="343"/>
                    <a:pt x="1432" y="242"/>
                    <a:pt x="1432" y="161"/>
                  </a:cubicBezTo>
                  <a:cubicBezTo>
                    <a:pt x="1432" y="81"/>
                    <a:pt x="1331" y="0"/>
                    <a:pt x="117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4"/>
            <p:cNvSpPr/>
            <p:nvPr/>
          </p:nvSpPr>
          <p:spPr>
            <a:xfrm>
              <a:off x="4875668" y="3971906"/>
              <a:ext cx="98940" cy="10679"/>
            </a:xfrm>
            <a:custGeom>
              <a:avLst/>
              <a:gdLst/>
              <a:ahLst/>
              <a:cxnLst/>
              <a:rect l="l" t="t" r="r" b="b"/>
              <a:pathLst>
                <a:path w="3187" h="344" extrusionOk="0">
                  <a:moveTo>
                    <a:pt x="162" y="1"/>
                  </a:moveTo>
                  <a:cubicBezTo>
                    <a:pt x="81" y="1"/>
                    <a:pt x="1" y="102"/>
                    <a:pt x="1" y="263"/>
                  </a:cubicBezTo>
                  <a:cubicBezTo>
                    <a:pt x="1" y="344"/>
                    <a:pt x="81" y="344"/>
                    <a:pt x="162" y="344"/>
                  </a:cubicBezTo>
                  <a:lnTo>
                    <a:pt x="3025" y="344"/>
                  </a:lnTo>
                  <a:cubicBezTo>
                    <a:pt x="3105" y="344"/>
                    <a:pt x="3186" y="263"/>
                    <a:pt x="3186" y="182"/>
                  </a:cubicBezTo>
                  <a:cubicBezTo>
                    <a:pt x="3186" y="102"/>
                    <a:pt x="3105" y="1"/>
                    <a:pt x="3025"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4"/>
            <p:cNvSpPr/>
            <p:nvPr/>
          </p:nvSpPr>
          <p:spPr>
            <a:xfrm>
              <a:off x="4828727" y="3922481"/>
              <a:ext cx="31324" cy="28810"/>
            </a:xfrm>
            <a:custGeom>
              <a:avLst/>
              <a:gdLst/>
              <a:ahLst/>
              <a:cxnLst/>
              <a:rect l="l" t="t" r="r" b="b"/>
              <a:pathLst>
                <a:path w="1009" h="928" extrusionOk="0">
                  <a:moveTo>
                    <a:pt x="504" y="0"/>
                  </a:moveTo>
                  <a:cubicBezTo>
                    <a:pt x="242" y="0"/>
                    <a:pt x="0" y="182"/>
                    <a:pt x="0" y="424"/>
                  </a:cubicBezTo>
                  <a:cubicBezTo>
                    <a:pt x="0" y="766"/>
                    <a:pt x="242" y="928"/>
                    <a:pt x="504" y="928"/>
                  </a:cubicBezTo>
                  <a:cubicBezTo>
                    <a:pt x="746" y="928"/>
                    <a:pt x="1008" y="766"/>
                    <a:pt x="1008" y="424"/>
                  </a:cubicBezTo>
                  <a:cubicBezTo>
                    <a:pt x="1008" y="182"/>
                    <a:pt x="746"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4"/>
            <p:cNvSpPr/>
            <p:nvPr/>
          </p:nvSpPr>
          <p:spPr>
            <a:xfrm>
              <a:off x="4930123" y="3943748"/>
              <a:ext cx="44487" cy="10059"/>
            </a:xfrm>
            <a:custGeom>
              <a:avLst/>
              <a:gdLst/>
              <a:ahLst/>
              <a:cxnLst/>
              <a:rect l="l" t="t" r="r" b="b"/>
              <a:pathLst>
                <a:path w="1433" h="324" extrusionOk="0">
                  <a:moveTo>
                    <a:pt x="263" y="1"/>
                  </a:moveTo>
                  <a:cubicBezTo>
                    <a:pt x="81" y="1"/>
                    <a:pt x="1" y="81"/>
                    <a:pt x="1" y="162"/>
                  </a:cubicBezTo>
                  <a:cubicBezTo>
                    <a:pt x="1" y="243"/>
                    <a:pt x="81" y="323"/>
                    <a:pt x="263" y="323"/>
                  </a:cubicBezTo>
                  <a:lnTo>
                    <a:pt x="1190" y="323"/>
                  </a:lnTo>
                  <a:cubicBezTo>
                    <a:pt x="1351" y="323"/>
                    <a:pt x="1432" y="243"/>
                    <a:pt x="1432" y="162"/>
                  </a:cubicBezTo>
                  <a:cubicBezTo>
                    <a:pt x="1432" y="1"/>
                    <a:pt x="1271" y="1"/>
                    <a:pt x="1190"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4"/>
            <p:cNvSpPr/>
            <p:nvPr/>
          </p:nvSpPr>
          <p:spPr>
            <a:xfrm>
              <a:off x="4875668" y="3943748"/>
              <a:ext cx="44456" cy="10059"/>
            </a:xfrm>
            <a:custGeom>
              <a:avLst/>
              <a:gdLst/>
              <a:ahLst/>
              <a:cxnLst/>
              <a:rect l="l" t="t" r="r" b="b"/>
              <a:pathLst>
                <a:path w="1432" h="324" extrusionOk="0">
                  <a:moveTo>
                    <a:pt x="242" y="1"/>
                  </a:moveTo>
                  <a:cubicBezTo>
                    <a:pt x="81" y="1"/>
                    <a:pt x="1" y="81"/>
                    <a:pt x="1" y="162"/>
                  </a:cubicBezTo>
                  <a:cubicBezTo>
                    <a:pt x="81" y="243"/>
                    <a:pt x="162" y="323"/>
                    <a:pt x="242" y="323"/>
                  </a:cubicBezTo>
                  <a:lnTo>
                    <a:pt x="1170" y="323"/>
                  </a:lnTo>
                  <a:cubicBezTo>
                    <a:pt x="1331" y="323"/>
                    <a:pt x="1432" y="243"/>
                    <a:pt x="1432" y="162"/>
                  </a:cubicBezTo>
                  <a:cubicBezTo>
                    <a:pt x="1432" y="1"/>
                    <a:pt x="1331" y="1"/>
                    <a:pt x="1170"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4"/>
            <p:cNvSpPr/>
            <p:nvPr/>
          </p:nvSpPr>
          <p:spPr>
            <a:xfrm>
              <a:off x="4875668" y="3919966"/>
              <a:ext cx="117071" cy="10679"/>
            </a:xfrm>
            <a:custGeom>
              <a:avLst/>
              <a:gdLst/>
              <a:ahLst/>
              <a:cxnLst/>
              <a:rect l="l" t="t" r="r" b="b"/>
              <a:pathLst>
                <a:path w="3771" h="344" extrusionOk="0">
                  <a:moveTo>
                    <a:pt x="162" y="1"/>
                  </a:moveTo>
                  <a:cubicBezTo>
                    <a:pt x="81" y="1"/>
                    <a:pt x="1" y="81"/>
                    <a:pt x="1" y="162"/>
                  </a:cubicBezTo>
                  <a:cubicBezTo>
                    <a:pt x="1" y="263"/>
                    <a:pt x="81" y="343"/>
                    <a:pt x="162" y="343"/>
                  </a:cubicBezTo>
                  <a:lnTo>
                    <a:pt x="3609" y="343"/>
                  </a:lnTo>
                  <a:cubicBezTo>
                    <a:pt x="3690" y="343"/>
                    <a:pt x="3771" y="263"/>
                    <a:pt x="3771" y="162"/>
                  </a:cubicBezTo>
                  <a:cubicBezTo>
                    <a:pt x="3771" y="81"/>
                    <a:pt x="3690" y="1"/>
                    <a:pt x="3609"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4"/>
            <p:cNvSpPr/>
            <p:nvPr/>
          </p:nvSpPr>
          <p:spPr>
            <a:xfrm>
              <a:off x="4831241" y="3865512"/>
              <a:ext cx="185277" cy="20676"/>
            </a:xfrm>
            <a:custGeom>
              <a:avLst/>
              <a:gdLst/>
              <a:ahLst/>
              <a:cxnLst/>
              <a:rect l="l" t="t" r="r" b="b"/>
              <a:pathLst>
                <a:path w="5968" h="666" extrusionOk="0">
                  <a:moveTo>
                    <a:pt x="81" y="0"/>
                  </a:moveTo>
                  <a:cubicBezTo>
                    <a:pt x="0" y="0"/>
                    <a:pt x="0" y="0"/>
                    <a:pt x="0" y="81"/>
                  </a:cubicBezTo>
                  <a:lnTo>
                    <a:pt x="0" y="585"/>
                  </a:lnTo>
                  <a:cubicBezTo>
                    <a:pt x="0" y="666"/>
                    <a:pt x="0" y="666"/>
                    <a:pt x="81" y="666"/>
                  </a:cubicBezTo>
                  <a:lnTo>
                    <a:pt x="5887" y="666"/>
                  </a:lnTo>
                  <a:cubicBezTo>
                    <a:pt x="5887" y="666"/>
                    <a:pt x="5968" y="666"/>
                    <a:pt x="5968" y="585"/>
                  </a:cubicBezTo>
                  <a:lnTo>
                    <a:pt x="5968" y="81"/>
                  </a:lnTo>
                  <a:cubicBezTo>
                    <a:pt x="5968" y="0"/>
                    <a:pt x="5887" y="0"/>
                    <a:pt x="58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4"/>
            <p:cNvSpPr/>
            <p:nvPr/>
          </p:nvSpPr>
          <p:spPr>
            <a:xfrm>
              <a:off x="4846889" y="4141541"/>
              <a:ext cx="70131" cy="10679"/>
            </a:xfrm>
            <a:custGeom>
              <a:avLst/>
              <a:gdLst/>
              <a:ahLst/>
              <a:cxnLst/>
              <a:rect l="l" t="t" r="r" b="b"/>
              <a:pathLst>
                <a:path w="2259" h="344" extrusionOk="0">
                  <a:moveTo>
                    <a:pt x="161" y="1"/>
                  </a:moveTo>
                  <a:cubicBezTo>
                    <a:pt x="81" y="1"/>
                    <a:pt x="0" y="81"/>
                    <a:pt x="0" y="182"/>
                  </a:cubicBezTo>
                  <a:cubicBezTo>
                    <a:pt x="0" y="263"/>
                    <a:pt x="81" y="343"/>
                    <a:pt x="161" y="343"/>
                  </a:cubicBezTo>
                  <a:lnTo>
                    <a:pt x="2097" y="343"/>
                  </a:lnTo>
                  <a:cubicBezTo>
                    <a:pt x="2178" y="343"/>
                    <a:pt x="2258" y="263"/>
                    <a:pt x="2258" y="182"/>
                  </a:cubicBezTo>
                  <a:cubicBezTo>
                    <a:pt x="2258" y="81"/>
                    <a:pt x="2178" y="1"/>
                    <a:pt x="2097"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4"/>
            <p:cNvSpPr/>
            <p:nvPr/>
          </p:nvSpPr>
          <p:spPr>
            <a:xfrm>
              <a:off x="4987713" y="4139057"/>
              <a:ext cx="13163" cy="18161"/>
            </a:xfrm>
            <a:custGeom>
              <a:avLst/>
              <a:gdLst/>
              <a:ahLst/>
              <a:cxnLst/>
              <a:rect l="l" t="t" r="r" b="b"/>
              <a:pathLst>
                <a:path w="424" h="585" extrusionOk="0">
                  <a:moveTo>
                    <a:pt x="162" y="0"/>
                  </a:moveTo>
                  <a:cubicBezTo>
                    <a:pt x="81" y="0"/>
                    <a:pt x="0" y="81"/>
                    <a:pt x="0" y="161"/>
                  </a:cubicBezTo>
                  <a:lnTo>
                    <a:pt x="0" y="343"/>
                  </a:lnTo>
                  <a:cubicBezTo>
                    <a:pt x="0" y="423"/>
                    <a:pt x="81" y="504"/>
                    <a:pt x="162" y="585"/>
                  </a:cubicBezTo>
                  <a:cubicBezTo>
                    <a:pt x="343" y="585"/>
                    <a:pt x="424" y="504"/>
                    <a:pt x="424" y="343"/>
                  </a:cubicBezTo>
                  <a:lnTo>
                    <a:pt x="424" y="161"/>
                  </a:lnTo>
                  <a:cubicBezTo>
                    <a:pt x="424" y="81"/>
                    <a:pt x="343" y="0"/>
                    <a:pt x="162"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4"/>
            <p:cNvSpPr/>
            <p:nvPr/>
          </p:nvSpPr>
          <p:spPr>
            <a:xfrm>
              <a:off x="4967067" y="4139057"/>
              <a:ext cx="10028" cy="18161"/>
            </a:xfrm>
            <a:custGeom>
              <a:avLst/>
              <a:gdLst/>
              <a:ahLst/>
              <a:cxnLst/>
              <a:rect l="l" t="t" r="r" b="b"/>
              <a:pathLst>
                <a:path w="323" h="585" extrusionOk="0">
                  <a:moveTo>
                    <a:pt x="161" y="0"/>
                  </a:moveTo>
                  <a:cubicBezTo>
                    <a:pt x="81" y="0"/>
                    <a:pt x="0" y="81"/>
                    <a:pt x="0" y="161"/>
                  </a:cubicBezTo>
                  <a:lnTo>
                    <a:pt x="0" y="343"/>
                  </a:lnTo>
                  <a:cubicBezTo>
                    <a:pt x="0" y="504"/>
                    <a:pt x="81" y="585"/>
                    <a:pt x="161" y="585"/>
                  </a:cubicBezTo>
                  <a:cubicBezTo>
                    <a:pt x="242" y="585"/>
                    <a:pt x="323" y="504"/>
                    <a:pt x="323" y="343"/>
                  </a:cubicBezTo>
                  <a:lnTo>
                    <a:pt x="323" y="161"/>
                  </a:lnTo>
                  <a:cubicBezTo>
                    <a:pt x="323" y="81"/>
                    <a:pt x="242" y="0"/>
                    <a:pt x="161"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4"/>
            <p:cNvSpPr/>
            <p:nvPr/>
          </p:nvSpPr>
          <p:spPr>
            <a:xfrm>
              <a:off x="4943255" y="4139057"/>
              <a:ext cx="10679" cy="18161"/>
            </a:xfrm>
            <a:custGeom>
              <a:avLst/>
              <a:gdLst/>
              <a:ahLst/>
              <a:cxnLst/>
              <a:rect l="l" t="t" r="r" b="b"/>
              <a:pathLst>
                <a:path w="344" h="585" extrusionOk="0">
                  <a:moveTo>
                    <a:pt x="162" y="0"/>
                  </a:moveTo>
                  <a:cubicBezTo>
                    <a:pt x="82" y="0"/>
                    <a:pt x="1" y="81"/>
                    <a:pt x="1" y="161"/>
                  </a:cubicBezTo>
                  <a:lnTo>
                    <a:pt x="1" y="343"/>
                  </a:lnTo>
                  <a:cubicBezTo>
                    <a:pt x="1" y="423"/>
                    <a:pt x="82" y="504"/>
                    <a:pt x="162" y="585"/>
                  </a:cubicBezTo>
                  <a:cubicBezTo>
                    <a:pt x="263" y="585"/>
                    <a:pt x="344" y="504"/>
                    <a:pt x="344" y="343"/>
                  </a:cubicBezTo>
                  <a:lnTo>
                    <a:pt x="344" y="161"/>
                  </a:lnTo>
                  <a:cubicBezTo>
                    <a:pt x="344" y="81"/>
                    <a:pt x="263" y="0"/>
                    <a:pt x="162"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4"/>
            <p:cNvSpPr/>
            <p:nvPr/>
          </p:nvSpPr>
          <p:spPr>
            <a:xfrm>
              <a:off x="5029656" y="3940612"/>
              <a:ext cx="85777" cy="112693"/>
            </a:xfrm>
            <a:custGeom>
              <a:avLst/>
              <a:gdLst/>
              <a:ahLst/>
              <a:cxnLst/>
              <a:rect l="l" t="t" r="r" b="b"/>
              <a:pathLst>
                <a:path w="2763" h="3630" extrusionOk="0">
                  <a:moveTo>
                    <a:pt x="746" y="1"/>
                  </a:moveTo>
                  <a:lnTo>
                    <a:pt x="323" y="182"/>
                  </a:lnTo>
                  <a:cubicBezTo>
                    <a:pt x="162" y="263"/>
                    <a:pt x="0" y="505"/>
                    <a:pt x="0" y="767"/>
                  </a:cubicBezTo>
                  <a:lnTo>
                    <a:pt x="0" y="1614"/>
                  </a:lnTo>
                  <a:cubicBezTo>
                    <a:pt x="0" y="1856"/>
                    <a:pt x="162" y="2118"/>
                    <a:pt x="323" y="2198"/>
                  </a:cubicBezTo>
                  <a:lnTo>
                    <a:pt x="746" y="2360"/>
                  </a:lnTo>
                  <a:cubicBezTo>
                    <a:pt x="827" y="2360"/>
                    <a:pt x="827" y="2440"/>
                    <a:pt x="827" y="2521"/>
                  </a:cubicBezTo>
                  <a:lnTo>
                    <a:pt x="585" y="3529"/>
                  </a:lnTo>
                  <a:cubicBezTo>
                    <a:pt x="746" y="3529"/>
                    <a:pt x="908" y="3630"/>
                    <a:pt x="1008" y="3630"/>
                  </a:cubicBezTo>
                  <a:cubicBezTo>
                    <a:pt x="1916" y="3630"/>
                    <a:pt x="2097" y="3207"/>
                    <a:pt x="2097" y="3207"/>
                  </a:cubicBezTo>
                  <a:lnTo>
                    <a:pt x="2016" y="2521"/>
                  </a:lnTo>
                  <a:cubicBezTo>
                    <a:pt x="2016" y="2440"/>
                    <a:pt x="2016" y="2360"/>
                    <a:pt x="2097" y="2360"/>
                  </a:cubicBezTo>
                  <a:lnTo>
                    <a:pt x="2420" y="2198"/>
                  </a:lnTo>
                  <a:cubicBezTo>
                    <a:pt x="2682" y="2118"/>
                    <a:pt x="2762" y="1856"/>
                    <a:pt x="2762" y="1614"/>
                  </a:cubicBezTo>
                  <a:lnTo>
                    <a:pt x="2762" y="767"/>
                  </a:lnTo>
                  <a:cubicBezTo>
                    <a:pt x="2762" y="505"/>
                    <a:pt x="2682" y="263"/>
                    <a:pt x="2420" y="182"/>
                  </a:cubicBezTo>
                  <a:lnTo>
                    <a:pt x="2016" y="1"/>
                  </a:lnTo>
                  <a:lnTo>
                    <a:pt x="2016" y="1110"/>
                  </a:lnTo>
                  <a:cubicBezTo>
                    <a:pt x="2016" y="1190"/>
                    <a:pt x="1916" y="1190"/>
                    <a:pt x="1835" y="1190"/>
                  </a:cubicBezTo>
                  <a:lnTo>
                    <a:pt x="908" y="1190"/>
                  </a:lnTo>
                  <a:cubicBezTo>
                    <a:pt x="908" y="1190"/>
                    <a:pt x="827" y="1190"/>
                    <a:pt x="827" y="1110"/>
                  </a:cubicBezTo>
                  <a:lnTo>
                    <a:pt x="8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4"/>
            <p:cNvSpPr/>
            <p:nvPr/>
          </p:nvSpPr>
          <p:spPr>
            <a:xfrm>
              <a:off x="5060950" y="4040145"/>
              <a:ext cx="36323" cy="13163"/>
            </a:xfrm>
            <a:custGeom>
              <a:avLst/>
              <a:gdLst/>
              <a:ahLst/>
              <a:cxnLst/>
              <a:rect l="l" t="t" r="r" b="b"/>
              <a:pathLst>
                <a:path w="1170" h="424" extrusionOk="0">
                  <a:moveTo>
                    <a:pt x="1089" y="1"/>
                  </a:moveTo>
                  <a:cubicBezTo>
                    <a:pt x="827" y="162"/>
                    <a:pt x="404" y="323"/>
                    <a:pt x="0" y="424"/>
                  </a:cubicBezTo>
                  <a:lnTo>
                    <a:pt x="404" y="424"/>
                  </a:lnTo>
                  <a:cubicBezTo>
                    <a:pt x="666" y="424"/>
                    <a:pt x="908" y="424"/>
                    <a:pt x="1170" y="323"/>
                  </a:cubicBezTo>
                  <a:lnTo>
                    <a:pt x="1089"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34"/>
          <p:cNvSpPr txBox="1">
            <a:spLocks noGrp="1"/>
          </p:cNvSpPr>
          <p:nvPr>
            <p:ph type="subTitle" idx="4"/>
          </p:nvPr>
        </p:nvSpPr>
        <p:spPr>
          <a:xfrm>
            <a:off x="783067" y="247684"/>
            <a:ext cx="4802484" cy="71078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smtClean="0"/>
              <a:t>Project overview:</a:t>
            </a:r>
            <a:endParaRPr/>
          </a:p>
        </p:txBody>
      </p:sp>
      <p:sp>
        <p:nvSpPr>
          <p:cNvPr id="806" name="Google Shape;806;p34"/>
          <p:cNvSpPr txBox="1">
            <a:spLocks noGrp="1"/>
          </p:cNvSpPr>
          <p:nvPr>
            <p:ph type="subTitle" idx="2"/>
          </p:nvPr>
        </p:nvSpPr>
        <p:spPr>
          <a:xfrm>
            <a:off x="1564394" y="1100878"/>
            <a:ext cx="6268598" cy="2688923"/>
          </a:xfrm>
          <a:prstGeom prst="rect">
            <a:avLst/>
          </a:prstGeom>
        </p:spPr>
        <p:txBody>
          <a:bodyPr spcFirstLastPara="1" wrap="square" lIns="91425" tIns="91425" rIns="91425" bIns="91425" anchor="t" anchorCtr="0">
            <a:noAutofit/>
          </a:bodyPr>
          <a:lstStyle/>
          <a:p>
            <a:pPr algn="l"/>
            <a:r>
              <a:rPr lang="en-US" sz="1600" dirty="0" smtClean="0"/>
              <a:t>                               The goal of the proposed project is to use </a:t>
            </a:r>
            <a:r>
              <a:rPr lang="en-US" sz="1600" dirty="0" err="1" smtClean="0"/>
              <a:t>Django</a:t>
            </a:r>
            <a:r>
              <a:rPr lang="en-US" sz="1600" dirty="0" smtClean="0"/>
              <a:t> and Python to create a comprehensive car rental application that will meet the needs of rental business administrators and customers alike. In addition to giving a user-friendly interface for browsing, booking, and maintaining reservations, the application will expedite the rental car process and provide comprehensive backend functions for inventory management and analytics.</a:t>
            </a:r>
          </a:p>
          <a:p>
            <a:pPr algn="l"/>
            <a:r>
              <a:rPr lang="en-US" sz="1600" dirty="0" smtClean="0"/>
              <a:t>  </a:t>
            </a:r>
          </a:p>
          <a:p>
            <a:pPr marL="0" lvl="0" indent="0" algn="l"/>
            <a:r>
              <a:rPr lang="en-US" sz="1600" dirty="0" smtClean="0"/>
              <a:t>. </a:t>
            </a:r>
            <a:r>
              <a:rPr lang="en-US" dirty="0" smtClean="0"/>
              <a:t/>
            </a:r>
            <a:br>
              <a:rPr lang="en-US" dirty="0" smtClean="0"/>
            </a:br>
            <a:endParaRPr/>
          </a:p>
        </p:txBody>
      </p:sp>
      <p:grpSp>
        <p:nvGrpSpPr>
          <p:cNvPr id="2" name="Google Shape;810;p34"/>
          <p:cNvGrpSpPr/>
          <p:nvPr/>
        </p:nvGrpSpPr>
        <p:grpSpPr>
          <a:xfrm>
            <a:off x="327234" y="1227376"/>
            <a:ext cx="543097" cy="1317520"/>
            <a:chOff x="5629306" y="3789760"/>
            <a:chExt cx="326136" cy="416914"/>
          </a:xfrm>
        </p:grpSpPr>
        <p:sp>
          <p:nvSpPr>
            <p:cNvPr id="811" name="Google Shape;811;p34"/>
            <p:cNvSpPr/>
            <p:nvPr/>
          </p:nvSpPr>
          <p:spPr>
            <a:xfrm>
              <a:off x="5864013" y="4055792"/>
              <a:ext cx="31324" cy="46971"/>
            </a:xfrm>
            <a:custGeom>
              <a:avLst/>
              <a:gdLst/>
              <a:ahLst/>
              <a:cxnLst/>
              <a:rect l="l" t="t" r="r" b="b"/>
              <a:pathLst>
                <a:path w="1009" h="1513" extrusionOk="0">
                  <a:moveTo>
                    <a:pt x="1009" y="1"/>
                  </a:moveTo>
                  <a:lnTo>
                    <a:pt x="1" y="323"/>
                  </a:lnTo>
                  <a:lnTo>
                    <a:pt x="1" y="1170"/>
                  </a:lnTo>
                  <a:cubicBezTo>
                    <a:pt x="1" y="1331"/>
                    <a:pt x="81" y="1432"/>
                    <a:pt x="243" y="1513"/>
                  </a:cubicBezTo>
                  <a:cubicBezTo>
                    <a:pt x="243" y="1513"/>
                    <a:pt x="1009" y="1432"/>
                    <a:pt x="1009" y="1251"/>
                  </a:cubicBezTo>
                  <a:lnTo>
                    <a:pt x="1009" y="1"/>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4"/>
            <p:cNvSpPr/>
            <p:nvPr/>
          </p:nvSpPr>
          <p:spPr>
            <a:xfrm>
              <a:off x="5871526" y="4060790"/>
              <a:ext cx="28841" cy="49486"/>
            </a:xfrm>
            <a:custGeom>
              <a:avLst/>
              <a:gdLst/>
              <a:ahLst/>
              <a:cxnLst/>
              <a:rect l="l" t="t" r="r" b="b"/>
              <a:pathLst>
                <a:path w="929" h="1594" extrusionOk="0">
                  <a:moveTo>
                    <a:pt x="182" y="1"/>
                  </a:moveTo>
                  <a:lnTo>
                    <a:pt x="182" y="1009"/>
                  </a:lnTo>
                  <a:cubicBezTo>
                    <a:pt x="182" y="1170"/>
                    <a:pt x="101" y="1271"/>
                    <a:pt x="1" y="1352"/>
                  </a:cubicBezTo>
                  <a:cubicBezTo>
                    <a:pt x="1" y="1432"/>
                    <a:pt x="101" y="1432"/>
                    <a:pt x="182" y="1432"/>
                  </a:cubicBezTo>
                  <a:lnTo>
                    <a:pt x="343" y="1594"/>
                  </a:lnTo>
                  <a:lnTo>
                    <a:pt x="605" y="1432"/>
                  </a:lnTo>
                  <a:cubicBezTo>
                    <a:pt x="767" y="1432"/>
                    <a:pt x="928" y="1271"/>
                    <a:pt x="928" y="1009"/>
                  </a:cubicBezTo>
                  <a:lnTo>
                    <a:pt x="928" y="162"/>
                  </a:lnTo>
                  <a:lnTo>
                    <a:pt x="182" y="1"/>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4"/>
            <p:cNvSpPr/>
            <p:nvPr/>
          </p:nvSpPr>
          <p:spPr>
            <a:xfrm>
              <a:off x="5686865" y="4058307"/>
              <a:ext cx="28220" cy="44456"/>
            </a:xfrm>
            <a:custGeom>
              <a:avLst/>
              <a:gdLst/>
              <a:ahLst/>
              <a:cxnLst/>
              <a:rect l="l" t="t" r="r" b="b"/>
              <a:pathLst>
                <a:path w="909" h="1432" extrusionOk="0">
                  <a:moveTo>
                    <a:pt x="908" y="0"/>
                  </a:moveTo>
                  <a:lnTo>
                    <a:pt x="1" y="242"/>
                  </a:lnTo>
                  <a:lnTo>
                    <a:pt x="1" y="1089"/>
                  </a:lnTo>
                  <a:cubicBezTo>
                    <a:pt x="1" y="1250"/>
                    <a:pt x="82" y="1351"/>
                    <a:pt x="162" y="1432"/>
                  </a:cubicBezTo>
                  <a:cubicBezTo>
                    <a:pt x="162" y="1432"/>
                    <a:pt x="747" y="1432"/>
                    <a:pt x="828" y="1089"/>
                  </a:cubicBezTo>
                  <a:lnTo>
                    <a:pt x="908"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4"/>
            <p:cNvSpPr/>
            <p:nvPr/>
          </p:nvSpPr>
          <p:spPr>
            <a:xfrm>
              <a:off x="5691895" y="4063305"/>
              <a:ext cx="28810" cy="44456"/>
            </a:xfrm>
            <a:custGeom>
              <a:avLst/>
              <a:gdLst/>
              <a:ahLst/>
              <a:cxnLst/>
              <a:rect l="l" t="t" r="r" b="b"/>
              <a:pathLst>
                <a:path w="928" h="1432" extrusionOk="0">
                  <a:moveTo>
                    <a:pt x="242" y="1"/>
                  </a:moveTo>
                  <a:lnTo>
                    <a:pt x="242" y="928"/>
                  </a:lnTo>
                  <a:cubicBezTo>
                    <a:pt x="242" y="1089"/>
                    <a:pt x="162" y="1190"/>
                    <a:pt x="0" y="1271"/>
                  </a:cubicBezTo>
                  <a:cubicBezTo>
                    <a:pt x="81" y="1351"/>
                    <a:pt x="81" y="1351"/>
                    <a:pt x="162" y="1351"/>
                  </a:cubicBezTo>
                  <a:lnTo>
                    <a:pt x="343" y="1432"/>
                  </a:lnTo>
                  <a:lnTo>
                    <a:pt x="585" y="1351"/>
                  </a:lnTo>
                  <a:cubicBezTo>
                    <a:pt x="746" y="1351"/>
                    <a:pt x="928" y="1190"/>
                    <a:pt x="928" y="928"/>
                  </a:cubicBezTo>
                  <a:lnTo>
                    <a:pt x="928" y="81"/>
                  </a:lnTo>
                  <a:lnTo>
                    <a:pt x="242" y="1"/>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4"/>
            <p:cNvSpPr/>
            <p:nvPr/>
          </p:nvSpPr>
          <p:spPr>
            <a:xfrm>
              <a:off x="5665599" y="3928100"/>
              <a:ext cx="36944" cy="23191"/>
            </a:xfrm>
            <a:custGeom>
              <a:avLst/>
              <a:gdLst/>
              <a:ahLst/>
              <a:cxnLst/>
              <a:rect l="l" t="t" r="r" b="b"/>
              <a:pathLst>
                <a:path w="1190" h="747" extrusionOk="0">
                  <a:moveTo>
                    <a:pt x="263" y="1"/>
                  </a:moveTo>
                  <a:cubicBezTo>
                    <a:pt x="81" y="1"/>
                    <a:pt x="0" y="81"/>
                    <a:pt x="0" y="243"/>
                  </a:cubicBezTo>
                  <a:cubicBezTo>
                    <a:pt x="0" y="585"/>
                    <a:pt x="263" y="747"/>
                    <a:pt x="504" y="747"/>
                  </a:cubicBezTo>
                  <a:lnTo>
                    <a:pt x="1190" y="747"/>
                  </a:lnTo>
                  <a:lnTo>
                    <a:pt x="1190" y="404"/>
                  </a:lnTo>
                  <a:cubicBezTo>
                    <a:pt x="1190" y="162"/>
                    <a:pt x="928" y="1"/>
                    <a:pt x="686" y="1"/>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4"/>
            <p:cNvSpPr/>
            <p:nvPr/>
          </p:nvSpPr>
          <p:spPr>
            <a:xfrm>
              <a:off x="5699408" y="3859893"/>
              <a:ext cx="169630" cy="102045"/>
            </a:xfrm>
            <a:custGeom>
              <a:avLst/>
              <a:gdLst/>
              <a:ahLst/>
              <a:cxnLst/>
              <a:rect l="l" t="t" r="r" b="b"/>
              <a:pathLst>
                <a:path w="5464" h="3287" extrusionOk="0">
                  <a:moveTo>
                    <a:pt x="928" y="0"/>
                  </a:moveTo>
                  <a:cubicBezTo>
                    <a:pt x="686" y="0"/>
                    <a:pt x="504" y="262"/>
                    <a:pt x="424" y="423"/>
                  </a:cubicBezTo>
                  <a:lnTo>
                    <a:pt x="101" y="2944"/>
                  </a:lnTo>
                  <a:lnTo>
                    <a:pt x="0" y="3286"/>
                  </a:lnTo>
                  <a:lnTo>
                    <a:pt x="5464" y="3286"/>
                  </a:lnTo>
                  <a:lnTo>
                    <a:pt x="5464" y="2944"/>
                  </a:lnTo>
                  <a:lnTo>
                    <a:pt x="5041" y="423"/>
                  </a:lnTo>
                  <a:cubicBezTo>
                    <a:pt x="5041" y="262"/>
                    <a:pt x="4799" y="0"/>
                    <a:pt x="4537" y="0"/>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4"/>
            <p:cNvSpPr/>
            <p:nvPr/>
          </p:nvSpPr>
          <p:spPr>
            <a:xfrm>
              <a:off x="5835234" y="3859893"/>
              <a:ext cx="51969" cy="102045"/>
            </a:xfrm>
            <a:custGeom>
              <a:avLst/>
              <a:gdLst/>
              <a:ahLst/>
              <a:cxnLst/>
              <a:rect l="l" t="t" r="r" b="b"/>
              <a:pathLst>
                <a:path w="1674" h="3287" extrusionOk="0">
                  <a:moveTo>
                    <a:pt x="0" y="0"/>
                  </a:moveTo>
                  <a:cubicBezTo>
                    <a:pt x="262" y="0"/>
                    <a:pt x="424" y="262"/>
                    <a:pt x="424" y="423"/>
                  </a:cubicBezTo>
                  <a:lnTo>
                    <a:pt x="847" y="2944"/>
                  </a:lnTo>
                  <a:lnTo>
                    <a:pt x="928" y="3286"/>
                  </a:lnTo>
                  <a:lnTo>
                    <a:pt x="1674" y="3286"/>
                  </a:lnTo>
                  <a:lnTo>
                    <a:pt x="1593" y="2944"/>
                  </a:lnTo>
                  <a:lnTo>
                    <a:pt x="1170" y="423"/>
                  </a:lnTo>
                  <a:cubicBezTo>
                    <a:pt x="1170" y="262"/>
                    <a:pt x="1008" y="0"/>
                    <a:pt x="766" y="0"/>
                  </a:cubicBezTo>
                  <a:close/>
                </a:path>
              </a:pathLst>
            </a:custGeom>
            <a:solidFill>
              <a:srgbClr val="FFC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4"/>
            <p:cNvSpPr/>
            <p:nvPr/>
          </p:nvSpPr>
          <p:spPr>
            <a:xfrm>
              <a:off x="5723189" y="3883674"/>
              <a:ext cx="138337" cy="80748"/>
            </a:xfrm>
            <a:custGeom>
              <a:avLst/>
              <a:gdLst/>
              <a:ahLst/>
              <a:cxnLst/>
              <a:rect l="l" t="t" r="r" b="b"/>
              <a:pathLst>
                <a:path w="4456" h="2601" extrusionOk="0">
                  <a:moveTo>
                    <a:pt x="504" y="0"/>
                  </a:moveTo>
                  <a:cubicBezTo>
                    <a:pt x="424" y="0"/>
                    <a:pt x="343" y="81"/>
                    <a:pt x="343" y="81"/>
                  </a:cubicBezTo>
                  <a:lnTo>
                    <a:pt x="0" y="2178"/>
                  </a:lnTo>
                  <a:lnTo>
                    <a:pt x="2016" y="2601"/>
                  </a:lnTo>
                  <a:lnTo>
                    <a:pt x="4456" y="2178"/>
                  </a:lnTo>
                  <a:lnTo>
                    <a:pt x="4113" y="81"/>
                  </a:lnTo>
                  <a:cubicBezTo>
                    <a:pt x="4113" y="81"/>
                    <a:pt x="4113" y="0"/>
                    <a:pt x="40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4"/>
            <p:cNvSpPr/>
            <p:nvPr/>
          </p:nvSpPr>
          <p:spPr>
            <a:xfrm>
              <a:off x="5668114" y="3951261"/>
              <a:ext cx="229733" cy="98940"/>
            </a:xfrm>
            <a:custGeom>
              <a:avLst/>
              <a:gdLst/>
              <a:ahLst/>
              <a:cxnLst/>
              <a:rect l="l" t="t" r="r" b="b"/>
              <a:pathLst>
                <a:path w="7400" h="3187" extrusionOk="0">
                  <a:moveTo>
                    <a:pt x="1109" y="1"/>
                  </a:moveTo>
                  <a:cubicBezTo>
                    <a:pt x="1008" y="1"/>
                    <a:pt x="847" y="81"/>
                    <a:pt x="847" y="162"/>
                  </a:cubicBezTo>
                  <a:lnTo>
                    <a:pt x="504" y="505"/>
                  </a:lnTo>
                  <a:cubicBezTo>
                    <a:pt x="182" y="847"/>
                    <a:pt x="0" y="1271"/>
                    <a:pt x="0" y="1674"/>
                  </a:cubicBezTo>
                  <a:lnTo>
                    <a:pt x="0" y="2864"/>
                  </a:lnTo>
                  <a:lnTo>
                    <a:pt x="7399" y="3186"/>
                  </a:lnTo>
                  <a:lnTo>
                    <a:pt x="7399" y="1674"/>
                  </a:lnTo>
                  <a:cubicBezTo>
                    <a:pt x="7399" y="1271"/>
                    <a:pt x="7238" y="847"/>
                    <a:pt x="6895" y="505"/>
                  </a:cubicBezTo>
                  <a:lnTo>
                    <a:pt x="6553" y="162"/>
                  </a:lnTo>
                  <a:cubicBezTo>
                    <a:pt x="6553" y="81"/>
                    <a:pt x="6391" y="1"/>
                    <a:pt x="6311"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4"/>
            <p:cNvSpPr/>
            <p:nvPr/>
          </p:nvSpPr>
          <p:spPr>
            <a:xfrm>
              <a:off x="5861530" y="3951261"/>
              <a:ext cx="56968" cy="98940"/>
            </a:xfrm>
            <a:custGeom>
              <a:avLst/>
              <a:gdLst/>
              <a:ahLst/>
              <a:cxnLst/>
              <a:rect l="l" t="t" r="r" b="b"/>
              <a:pathLst>
                <a:path w="1835" h="3187" extrusionOk="0">
                  <a:moveTo>
                    <a:pt x="0" y="1"/>
                  </a:moveTo>
                  <a:cubicBezTo>
                    <a:pt x="161" y="1"/>
                    <a:pt x="242" y="81"/>
                    <a:pt x="323" y="162"/>
                  </a:cubicBezTo>
                  <a:lnTo>
                    <a:pt x="665" y="505"/>
                  </a:lnTo>
                  <a:cubicBezTo>
                    <a:pt x="927" y="847"/>
                    <a:pt x="1169" y="1271"/>
                    <a:pt x="1169" y="1674"/>
                  </a:cubicBezTo>
                  <a:lnTo>
                    <a:pt x="1169" y="3186"/>
                  </a:lnTo>
                  <a:lnTo>
                    <a:pt x="1835" y="2864"/>
                  </a:lnTo>
                  <a:lnTo>
                    <a:pt x="1835" y="1674"/>
                  </a:lnTo>
                  <a:cubicBezTo>
                    <a:pt x="1835" y="1271"/>
                    <a:pt x="1673" y="847"/>
                    <a:pt x="1331" y="505"/>
                  </a:cubicBezTo>
                  <a:lnTo>
                    <a:pt x="1008" y="162"/>
                  </a:lnTo>
                  <a:cubicBezTo>
                    <a:pt x="927" y="81"/>
                    <a:pt x="827" y="1"/>
                    <a:pt x="746" y="1"/>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4"/>
            <p:cNvSpPr/>
            <p:nvPr/>
          </p:nvSpPr>
          <p:spPr>
            <a:xfrm>
              <a:off x="5850881" y="3977557"/>
              <a:ext cx="33808" cy="36323"/>
            </a:xfrm>
            <a:custGeom>
              <a:avLst/>
              <a:gdLst/>
              <a:ahLst/>
              <a:cxnLst/>
              <a:rect l="l" t="t" r="r" b="b"/>
              <a:pathLst>
                <a:path w="1089" h="1170" extrusionOk="0">
                  <a:moveTo>
                    <a:pt x="504" y="0"/>
                  </a:moveTo>
                  <a:cubicBezTo>
                    <a:pt x="262" y="0"/>
                    <a:pt x="0" y="242"/>
                    <a:pt x="0" y="585"/>
                  </a:cubicBezTo>
                  <a:cubicBezTo>
                    <a:pt x="0" y="928"/>
                    <a:pt x="262" y="1170"/>
                    <a:pt x="504" y="1170"/>
                  </a:cubicBezTo>
                  <a:cubicBezTo>
                    <a:pt x="847" y="1170"/>
                    <a:pt x="1089" y="928"/>
                    <a:pt x="1089" y="585"/>
                  </a:cubicBezTo>
                  <a:cubicBezTo>
                    <a:pt x="1089" y="242"/>
                    <a:pt x="847"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4"/>
            <p:cNvSpPr/>
            <p:nvPr/>
          </p:nvSpPr>
          <p:spPr>
            <a:xfrm>
              <a:off x="5702513" y="3977557"/>
              <a:ext cx="33839" cy="36323"/>
            </a:xfrm>
            <a:custGeom>
              <a:avLst/>
              <a:gdLst/>
              <a:ahLst/>
              <a:cxnLst/>
              <a:rect l="l" t="t" r="r" b="b"/>
              <a:pathLst>
                <a:path w="1090" h="1170" extrusionOk="0">
                  <a:moveTo>
                    <a:pt x="505" y="0"/>
                  </a:moveTo>
                  <a:cubicBezTo>
                    <a:pt x="243" y="0"/>
                    <a:pt x="1" y="242"/>
                    <a:pt x="1" y="585"/>
                  </a:cubicBezTo>
                  <a:cubicBezTo>
                    <a:pt x="1" y="928"/>
                    <a:pt x="243" y="1170"/>
                    <a:pt x="505" y="1170"/>
                  </a:cubicBezTo>
                  <a:cubicBezTo>
                    <a:pt x="828" y="1170"/>
                    <a:pt x="1090" y="928"/>
                    <a:pt x="1090" y="585"/>
                  </a:cubicBezTo>
                  <a:cubicBezTo>
                    <a:pt x="1090" y="242"/>
                    <a:pt x="828" y="0"/>
                    <a:pt x="5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4"/>
            <p:cNvSpPr/>
            <p:nvPr/>
          </p:nvSpPr>
          <p:spPr>
            <a:xfrm>
              <a:off x="5655571" y="4040145"/>
              <a:ext cx="255407" cy="25705"/>
            </a:xfrm>
            <a:custGeom>
              <a:avLst/>
              <a:gdLst/>
              <a:ahLst/>
              <a:cxnLst/>
              <a:rect l="l" t="t" r="r" b="b"/>
              <a:pathLst>
                <a:path w="8227" h="828" extrusionOk="0">
                  <a:moveTo>
                    <a:pt x="243" y="1"/>
                  </a:moveTo>
                  <a:cubicBezTo>
                    <a:pt x="81" y="1"/>
                    <a:pt x="1" y="81"/>
                    <a:pt x="1" y="242"/>
                  </a:cubicBezTo>
                  <a:lnTo>
                    <a:pt x="1" y="585"/>
                  </a:lnTo>
                  <a:cubicBezTo>
                    <a:pt x="1" y="747"/>
                    <a:pt x="81" y="827"/>
                    <a:pt x="243" y="827"/>
                  </a:cubicBezTo>
                  <a:lnTo>
                    <a:pt x="7965" y="827"/>
                  </a:lnTo>
                  <a:cubicBezTo>
                    <a:pt x="8146" y="827"/>
                    <a:pt x="8227" y="747"/>
                    <a:pt x="8227" y="585"/>
                  </a:cubicBezTo>
                  <a:lnTo>
                    <a:pt x="8227" y="242"/>
                  </a:lnTo>
                  <a:cubicBezTo>
                    <a:pt x="8227" y="81"/>
                    <a:pt x="8146" y="1"/>
                    <a:pt x="7965"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4"/>
            <p:cNvSpPr/>
            <p:nvPr/>
          </p:nvSpPr>
          <p:spPr>
            <a:xfrm>
              <a:off x="5900337" y="4040145"/>
              <a:ext cx="31324" cy="25705"/>
            </a:xfrm>
            <a:custGeom>
              <a:avLst/>
              <a:gdLst/>
              <a:ahLst/>
              <a:cxnLst/>
              <a:rect l="l" t="t" r="r" b="b"/>
              <a:pathLst>
                <a:path w="1009" h="828" extrusionOk="0">
                  <a:moveTo>
                    <a:pt x="0" y="1"/>
                  </a:moveTo>
                  <a:cubicBezTo>
                    <a:pt x="81" y="1"/>
                    <a:pt x="262" y="81"/>
                    <a:pt x="262" y="242"/>
                  </a:cubicBezTo>
                  <a:lnTo>
                    <a:pt x="262" y="585"/>
                  </a:lnTo>
                  <a:cubicBezTo>
                    <a:pt x="262" y="747"/>
                    <a:pt x="81" y="827"/>
                    <a:pt x="0" y="827"/>
                  </a:cubicBezTo>
                  <a:lnTo>
                    <a:pt x="766" y="827"/>
                  </a:lnTo>
                  <a:cubicBezTo>
                    <a:pt x="847" y="827"/>
                    <a:pt x="1008" y="747"/>
                    <a:pt x="1008" y="585"/>
                  </a:cubicBezTo>
                  <a:lnTo>
                    <a:pt x="1008" y="242"/>
                  </a:lnTo>
                  <a:cubicBezTo>
                    <a:pt x="1008" y="81"/>
                    <a:pt x="847" y="1"/>
                    <a:pt x="766"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4"/>
            <p:cNvSpPr/>
            <p:nvPr/>
          </p:nvSpPr>
          <p:spPr>
            <a:xfrm>
              <a:off x="5759482" y="3977557"/>
              <a:ext cx="68268" cy="36323"/>
            </a:xfrm>
            <a:custGeom>
              <a:avLst/>
              <a:gdLst/>
              <a:ahLst/>
              <a:cxnLst/>
              <a:rect l="l" t="t" r="r" b="b"/>
              <a:pathLst>
                <a:path w="2199" h="1170" extrusionOk="0">
                  <a:moveTo>
                    <a:pt x="263" y="0"/>
                  </a:moveTo>
                  <a:cubicBezTo>
                    <a:pt x="81" y="0"/>
                    <a:pt x="1" y="162"/>
                    <a:pt x="1" y="242"/>
                  </a:cubicBezTo>
                  <a:lnTo>
                    <a:pt x="1" y="928"/>
                  </a:lnTo>
                  <a:cubicBezTo>
                    <a:pt x="1" y="1008"/>
                    <a:pt x="81" y="1170"/>
                    <a:pt x="263" y="1170"/>
                  </a:cubicBezTo>
                  <a:lnTo>
                    <a:pt x="505" y="1170"/>
                  </a:lnTo>
                  <a:lnTo>
                    <a:pt x="767" y="1008"/>
                  </a:lnTo>
                  <a:lnTo>
                    <a:pt x="928" y="1170"/>
                  </a:lnTo>
                  <a:lnTo>
                    <a:pt x="1271" y="1170"/>
                  </a:lnTo>
                  <a:lnTo>
                    <a:pt x="1432" y="1008"/>
                  </a:lnTo>
                  <a:lnTo>
                    <a:pt x="1593" y="1170"/>
                  </a:lnTo>
                  <a:lnTo>
                    <a:pt x="1936" y="1170"/>
                  </a:lnTo>
                  <a:cubicBezTo>
                    <a:pt x="2097" y="1170"/>
                    <a:pt x="2198" y="1008"/>
                    <a:pt x="2198" y="928"/>
                  </a:cubicBezTo>
                  <a:lnTo>
                    <a:pt x="2198" y="242"/>
                  </a:lnTo>
                  <a:cubicBezTo>
                    <a:pt x="2198" y="162"/>
                    <a:pt x="2097" y="0"/>
                    <a:pt x="1936" y="0"/>
                  </a:cubicBezTo>
                  <a:lnTo>
                    <a:pt x="1593" y="0"/>
                  </a:lnTo>
                  <a:lnTo>
                    <a:pt x="1513" y="162"/>
                  </a:lnTo>
                  <a:lnTo>
                    <a:pt x="1271" y="0"/>
                  </a:lnTo>
                  <a:lnTo>
                    <a:pt x="928" y="0"/>
                  </a:lnTo>
                  <a:lnTo>
                    <a:pt x="767" y="162"/>
                  </a:lnTo>
                  <a:lnTo>
                    <a:pt x="505"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4"/>
            <p:cNvSpPr/>
            <p:nvPr/>
          </p:nvSpPr>
          <p:spPr>
            <a:xfrm>
              <a:off x="5798910" y="3977557"/>
              <a:ext cx="10059" cy="36323"/>
            </a:xfrm>
            <a:custGeom>
              <a:avLst/>
              <a:gdLst/>
              <a:ahLst/>
              <a:cxnLst/>
              <a:rect l="l" t="t" r="r" b="b"/>
              <a:pathLst>
                <a:path w="324" h="1170" extrusionOk="0">
                  <a:moveTo>
                    <a:pt x="1" y="0"/>
                  </a:moveTo>
                  <a:lnTo>
                    <a:pt x="1" y="1170"/>
                  </a:lnTo>
                  <a:lnTo>
                    <a:pt x="323" y="1170"/>
                  </a:lnTo>
                  <a:lnTo>
                    <a:pt x="323"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4"/>
            <p:cNvSpPr/>
            <p:nvPr/>
          </p:nvSpPr>
          <p:spPr>
            <a:xfrm>
              <a:off x="5775129" y="3977557"/>
              <a:ext cx="13194" cy="36323"/>
            </a:xfrm>
            <a:custGeom>
              <a:avLst/>
              <a:gdLst/>
              <a:ahLst/>
              <a:cxnLst/>
              <a:rect l="l" t="t" r="r" b="b"/>
              <a:pathLst>
                <a:path w="425" h="1170" extrusionOk="0">
                  <a:moveTo>
                    <a:pt x="1" y="0"/>
                  </a:moveTo>
                  <a:lnTo>
                    <a:pt x="1" y="1170"/>
                  </a:lnTo>
                  <a:lnTo>
                    <a:pt x="424" y="1170"/>
                  </a:lnTo>
                  <a:lnTo>
                    <a:pt x="424"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4"/>
            <p:cNvSpPr/>
            <p:nvPr/>
          </p:nvSpPr>
          <p:spPr>
            <a:xfrm>
              <a:off x="5884659" y="3928100"/>
              <a:ext cx="36975" cy="23191"/>
            </a:xfrm>
            <a:custGeom>
              <a:avLst/>
              <a:gdLst/>
              <a:ahLst/>
              <a:cxnLst/>
              <a:rect l="l" t="t" r="r" b="b"/>
              <a:pathLst>
                <a:path w="1191" h="747" extrusionOk="0">
                  <a:moveTo>
                    <a:pt x="505" y="1"/>
                  </a:moveTo>
                  <a:cubicBezTo>
                    <a:pt x="182" y="1"/>
                    <a:pt x="1" y="162"/>
                    <a:pt x="1" y="404"/>
                  </a:cubicBezTo>
                  <a:lnTo>
                    <a:pt x="1" y="747"/>
                  </a:lnTo>
                  <a:lnTo>
                    <a:pt x="686" y="747"/>
                  </a:lnTo>
                  <a:cubicBezTo>
                    <a:pt x="928" y="747"/>
                    <a:pt x="1191" y="585"/>
                    <a:pt x="1191" y="243"/>
                  </a:cubicBezTo>
                  <a:cubicBezTo>
                    <a:pt x="1191" y="81"/>
                    <a:pt x="1009" y="1"/>
                    <a:pt x="928" y="1"/>
                  </a:cubicBezTo>
                  <a:close/>
                </a:path>
              </a:pathLst>
            </a:custGeom>
            <a:solidFill>
              <a:srgbClr val="FFC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4"/>
            <p:cNvSpPr/>
            <p:nvPr/>
          </p:nvSpPr>
          <p:spPr>
            <a:xfrm>
              <a:off x="5644954" y="4105248"/>
              <a:ext cx="273537" cy="88913"/>
            </a:xfrm>
            <a:custGeom>
              <a:avLst/>
              <a:gdLst/>
              <a:ahLst/>
              <a:cxnLst/>
              <a:rect l="l" t="t" r="r" b="b"/>
              <a:pathLst>
                <a:path w="8811" h="2864" extrusionOk="0">
                  <a:moveTo>
                    <a:pt x="928" y="0"/>
                  </a:moveTo>
                  <a:cubicBezTo>
                    <a:pt x="665" y="0"/>
                    <a:pt x="423" y="162"/>
                    <a:pt x="423" y="343"/>
                  </a:cubicBezTo>
                  <a:lnTo>
                    <a:pt x="0" y="2178"/>
                  </a:lnTo>
                  <a:lnTo>
                    <a:pt x="4698" y="2863"/>
                  </a:lnTo>
                  <a:lnTo>
                    <a:pt x="8811" y="2178"/>
                  </a:lnTo>
                  <a:lnTo>
                    <a:pt x="8488" y="343"/>
                  </a:lnTo>
                  <a:cubicBezTo>
                    <a:pt x="8407" y="162"/>
                    <a:pt x="8226" y="0"/>
                    <a:pt x="7984" y="0"/>
                  </a:cubicBez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4"/>
            <p:cNvSpPr/>
            <p:nvPr/>
          </p:nvSpPr>
          <p:spPr>
            <a:xfrm>
              <a:off x="5890309" y="4105248"/>
              <a:ext cx="51969" cy="78264"/>
            </a:xfrm>
            <a:custGeom>
              <a:avLst/>
              <a:gdLst/>
              <a:ahLst/>
              <a:cxnLst/>
              <a:rect l="l" t="t" r="r" b="b"/>
              <a:pathLst>
                <a:path w="1674" h="2521" extrusionOk="0">
                  <a:moveTo>
                    <a:pt x="0" y="0"/>
                  </a:moveTo>
                  <a:cubicBezTo>
                    <a:pt x="242" y="0"/>
                    <a:pt x="404" y="162"/>
                    <a:pt x="504" y="343"/>
                  </a:cubicBezTo>
                  <a:lnTo>
                    <a:pt x="908" y="2178"/>
                  </a:lnTo>
                  <a:lnTo>
                    <a:pt x="1331" y="2521"/>
                  </a:lnTo>
                  <a:lnTo>
                    <a:pt x="1674" y="2178"/>
                  </a:lnTo>
                  <a:lnTo>
                    <a:pt x="1250" y="343"/>
                  </a:lnTo>
                  <a:cubicBezTo>
                    <a:pt x="1170" y="162"/>
                    <a:pt x="1009" y="0"/>
                    <a:pt x="746"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4"/>
            <p:cNvSpPr/>
            <p:nvPr/>
          </p:nvSpPr>
          <p:spPr>
            <a:xfrm>
              <a:off x="5629306" y="4172835"/>
              <a:ext cx="304831" cy="33839"/>
            </a:xfrm>
            <a:custGeom>
              <a:avLst/>
              <a:gdLst/>
              <a:ahLst/>
              <a:cxnLst/>
              <a:rect l="l" t="t" r="r" b="b"/>
              <a:pathLst>
                <a:path w="9819" h="1090" extrusionOk="0">
                  <a:moveTo>
                    <a:pt x="242" y="1"/>
                  </a:moveTo>
                  <a:cubicBezTo>
                    <a:pt x="161" y="1"/>
                    <a:pt x="0" y="182"/>
                    <a:pt x="0" y="263"/>
                  </a:cubicBezTo>
                  <a:lnTo>
                    <a:pt x="0" y="848"/>
                  </a:lnTo>
                  <a:cubicBezTo>
                    <a:pt x="0" y="1009"/>
                    <a:pt x="161" y="1090"/>
                    <a:pt x="242" y="1090"/>
                  </a:cubicBezTo>
                  <a:lnTo>
                    <a:pt x="3528" y="1090"/>
                  </a:lnTo>
                  <a:lnTo>
                    <a:pt x="5121" y="848"/>
                  </a:lnTo>
                  <a:lnTo>
                    <a:pt x="6976" y="1090"/>
                  </a:lnTo>
                  <a:lnTo>
                    <a:pt x="9577" y="1090"/>
                  </a:lnTo>
                  <a:cubicBezTo>
                    <a:pt x="9738" y="1090"/>
                    <a:pt x="9819" y="1009"/>
                    <a:pt x="9819" y="848"/>
                  </a:cubicBezTo>
                  <a:lnTo>
                    <a:pt x="9819" y="263"/>
                  </a:lnTo>
                  <a:cubicBezTo>
                    <a:pt x="9819" y="182"/>
                    <a:pt x="9738" y="1"/>
                    <a:pt x="9577"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4"/>
            <p:cNvSpPr/>
            <p:nvPr/>
          </p:nvSpPr>
          <p:spPr>
            <a:xfrm>
              <a:off x="5926602" y="4172835"/>
              <a:ext cx="28841" cy="33839"/>
            </a:xfrm>
            <a:custGeom>
              <a:avLst/>
              <a:gdLst/>
              <a:ahLst/>
              <a:cxnLst/>
              <a:rect l="l" t="t" r="r" b="b"/>
              <a:pathLst>
                <a:path w="929" h="1090" extrusionOk="0">
                  <a:moveTo>
                    <a:pt x="1" y="1"/>
                  </a:moveTo>
                  <a:cubicBezTo>
                    <a:pt x="81" y="1"/>
                    <a:pt x="243" y="182"/>
                    <a:pt x="243" y="263"/>
                  </a:cubicBezTo>
                  <a:lnTo>
                    <a:pt x="243" y="848"/>
                  </a:lnTo>
                  <a:cubicBezTo>
                    <a:pt x="243" y="1009"/>
                    <a:pt x="81" y="1090"/>
                    <a:pt x="1" y="1090"/>
                  </a:cubicBezTo>
                  <a:lnTo>
                    <a:pt x="666" y="1090"/>
                  </a:lnTo>
                  <a:cubicBezTo>
                    <a:pt x="848" y="1090"/>
                    <a:pt x="928" y="1009"/>
                    <a:pt x="928" y="848"/>
                  </a:cubicBezTo>
                  <a:lnTo>
                    <a:pt x="928" y="263"/>
                  </a:lnTo>
                  <a:cubicBezTo>
                    <a:pt x="928" y="182"/>
                    <a:pt x="848" y="1"/>
                    <a:pt x="747"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4"/>
            <p:cNvSpPr/>
            <p:nvPr/>
          </p:nvSpPr>
          <p:spPr>
            <a:xfrm>
              <a:off x="5738836" y="4178485"/>
              <a:ext cx="143366" cy="28189"/>
            </a:xfrm>
            <a:custGeom>
              <a:avLst/>
              <a:gdLst/>
              <a:ahLst/>
              <a:cxnLst/>
              <a:rect l="l" t="t" r="r" b="b"/>
              <a:pathLst>
                <a:path w="4618" h="908" extrusionOk="0">
                  <a:moveTo>
                    <a:pt x="4275" y="0"/>
                  </a:moveTo>
                  <a:lnTo>
                    <a:pt x="0" y="242"/>
                  </a:lnTo>
                  <a:lnTo>
                    <a:pt x="0" y="908"/>
                  </a:lnTo>
                  <a:lnTo>
                    <a:pt x="4033" y="908"/>
                  </a:lnTo>
                  <a:lnTo>
                    <a:pt x="4617" y="585"/>
                  </a:lnTo>
                  <a:lnTo>
                    <a:pt x="4275"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4"/>
            <p:cNvSpPr/>
            <p:nvPr/>
          </p:nvSpPr>
          <p:spPr>
            <a:xfrm>
              <a:off x="5720674" y="4125894"/>
              <a:ext cx="122721" cy="60134"/>
            </a:xfrm>
            <a:custGeom>
              <a:avLst/>
              <a:gdLst/>
              <a:ahLst/>
              <a:cxnLst/>
              <a:rect l="l" t="t" r="r" b="b"/>
              <a:pathLst>
                <a:path w="3953" h="1937" extrusionOk="0">
                  <a:moveTo>
                    <a:pt x="243" y="1"/>
                  </a:moveTo>
                  <a:cubicBezTo>
                    <a:pt x="162" y="1"/>
                    <a:pt x="1" y="182"/>
                    <a:pt x="1" y="263"/>
                  </a:cubicBezTo>
                  <a:lnTo>
                    <a:pt x="1" y="1694"/>
                  </a:lnTo>
                  <a:cubicBezTo>
                    <a:pt x="1" y="1775"/>
                    <a:pt x="162" y="1936"/>
                    <a:pt x="243" y="1936"/>
                  </a:cubicBezTo>
                  <a:lnTo>
                    <a:pt x="3771" y="1936"/>
                  </a:lnTo>
                  <a:cubicBezTo>
                    <a:pt x="3852" y="1936"/>
                    <a:pt x="3952" y="1775"/>
                    <a:pt x="3952" y="1694"/>
                  </a:cubicBezTo>
                  <a:lnTo>
                    <a:pt x="3952" y="263"/>
                  </a:lnTo>
                  <a:cubicBezTo>
                    <a:pt x="3952" y="182"/>
                    <a:pt x="3852" y="1"/>
                    <a:pt x="37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4"/>
            <p:cNvSpPr/>
            <p:nvPr/>
          </p:nvSpPr>
          <p:spPr>
            <a:xfrm>
              <a:off x="5749485" y="4149675"/>
              <a:ext cx="88261" cy="10059"/>
            </a:xfrm>
            <a:custGeom>
              <a:avLst/>
              <a:gdLst/>
              <a:ahLst/>
              <a:cxnLst/>
              <a:rect l="l" t="t" r="r" b="b"/>
              <a:pathLst>
                <a:path w="2843" h="324" extrusionOk="0">
                  <a:moveTo>
                    <a:pt x="161" y="1"/>
                  </a:moveTo>
                  <a:cubicBezTo>
                    <a:pt x="81" y="1"/>
                    <a:pt x="0" y="81"/>
                    <a:pt x="0" y="243"/>
                  </a:cubicBezTo>
                  <a:cubicBezTo>
                    <a:pt x="0" y="323"/>
                    <a:pt x="81" y="323"/>
                    <a:pt x="161" y="323"/>
                  </a:cubicBezTo>
                  <a:lnTo>
                    <a:pt x="2601" y="323"/>
                  </a:lnTo>
                  <a:cubicBezTo>
                    <a:pt x="2762" y="323"/>
                    <a:pt x="2843" y="243"/>
                    <a:pt x="2843" y="162"/>
                  </a:cubicBezTo>
                  <a:cubicBezTo>
                    <a:pt x="2762" y="81"/>
                    <a:pt x="2682" y="1"/>
                    <a:pt x="2601"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4"/>
            <p:cNvSpPr/>
            <p:nvPr/>
          </p:nvSpPr>
          <p:spPr>
            <a:xfrm>
              <a:off x="5902821" y="3857999"/>
              <a:ext cx="46971" cy="46350"/>
            </a:xfrm>
            <a:custGeom>
              <a:avLst/>
              <a:gdLst/>
              <a:ahLst/>
              <a:cxnLst/>
              <a:rect l="l" t="t" r="r" b="b"/>
              <a:pathLst>
                <a:path w="1513" h="1493" extrusionOk="0">
                  <a:moveTo>
                    <a:pt x="726" y="1"/>
                  </a:moveTo>
                  <a:cubicBezTo>
                    <a:pt x="706" y="1"/>
                    <a:pt x="686" y="21"/>
                    <a:pt x="686" y="61"/>
                  </a:cubicBezTo>
                  <a:lnTo>
                    <a:pt x="606" y="323"/>
                  </a:lnTo>
                  <a:cubicBezTo>
                    <a:pt x="505" y="484"/>
                    <a:pt x="424" y="565"/>
                    <a:pt x="263" y="646"/>
                  </a:cubicBezTo>
                  <a:lnTo>
                    <a:pt x="1" y="747"/>
                  </a:lnTo>
                  <a:lnTo>
                    <a:pt x="1" y="827"/>
                  </a:lnTo>
                  <a:lnTo>
                    <a:pt x="263" y="908"/>
                  </a:lnTo>
                  <a:cubicBezTo>
                    <a:pt x="424" y="988"/>
                    <a:pt x="505" y="1069"/>
                    <a:pt x="606" y="1251"/>
                  </a:cubicBezTo>
                  <a:lnTo>
                    <a:pt x="686" y="1492"/>
                  </a:lnTo>
                  <a:lnTo>
                    <a:pt x="767" y="1492"/>
                  </a:lnTo>
                  <a:lnTo>
                    <a:pt x="847" y="1251"/>
                  </a:lnTo>
                  <a:cubicBezTo>
                    <a:pt x="928" y="1069"/>
                    <a:pt x="1009" y="988"/>
                    <a:pt x="1190" y="908"/>
                  </a:cubicBezTo>
                  <a:lnTo>
                    <a:pt x="1432" y="827"/>
                  </a:lnTo>
                  <a:cubicBezTo>
                    <a:pt x="1513" y="827"/>
                    <a:pt x="1513" y="747"/>
                    <a:pt x="1432" y="747"/>
                  </a:cubicBezTo>
                  <a:lnTo>
                    <a:pt x="1190" y="646"/>
                  </a:lnTo>
                  <a:cubicBezTo>
                    <a:pt x="1009" y="565"/>
                    <a:pt x="928" y="484"/>
                    <a:pt x="847" y="323"/>
                  </a:cubicBezTo>
                  <a:lnTo>
                    <a:pt x="767" y="61"/>
                  </a:lnTo>
                  <a:cubicBezTo>
                    <a:pt x="767" y="21"/>
                    <a:pt x="747" y="1"/>
                    <a:pt x="726"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4"/>
            <p:cNvSpPr/>
            <p:nvPr/>
          </p:nvSpPr>
          <p:spPr>
            <a:xfrm>
              <a:off x="5817072" y="3789760"/>
              <a:ext cx="62618" cy="60134"/>
            </a:xfrm>
            <a:custGeom>
              <a:avLst/>
              <a:gdLst/>
              <a:ahLst/>
              <a:cxnLst/>
              <a:rect l="l" t="t" r="r" b="b"/>
              <a:pathLst>
                <a:path w="2017" h="1937" extrusionOk="0">
                  <a:moveTo>
                    <a:pt x="1009" y="1"/>
                  </a:moveTo>
                  <a:lnTo>
                    <a:pt x="928" y="82"/>
                  </a:lnTo>
                  <a:cubicBezTo>
                    <a:pt x="928" y="505"/>
                    <a:pt x="585" y="828"/>
                    <a:pt x="162" y="928"/>
                  </a:cubicBezTo>
                  <a:lnTo>
                    <a:pt x="1" y="928"/>
                  </a:lnTo>
                  <a:lnTo>
                    <a:pt x="1" y="1009"/>
                  </a:lnTo>
                  <a:lnTo>
                    <a:pt x="162" y="1009"/>
                  </a:lnTo>
                  <a:cubicBezTo>
                    <a:pt x="585" y="1090"/>
                    <a:pt x="928" y="1432"/>
                    <a:pt x="928" y="1836"/>
                  </a:cubicBezTo>
                  <a:lnTo>
                    <a:pt x="1009" y="1936"/>
                  </a:lnTo>
                  <a:lnTo>
                    <a:pt x="1009" y="1836"/>
                  </a:lnTo>
                  <a:cubicBezTo>
                    <a:pt x="1089" y="1432"/>
                    <a:pt x="1432" y="1090"/>
                    <a:pt x="1855" y="1009"/>
                  </a:cubicBezTo>
                  <a:lnTo>
                    <a:pt x="2017" y="1009"/>
                  </a:lnTo>
                  <a:lnTo>
                    <a:pt x="2017" y="928"/>
                  </a:lnTo>
                  <a:lnTo>
                    <a:pt x="1855" y="928"/>
                  </a:lnTo>
                  <a:cubicBezTo>
                    <a:pt x="1432" y="828"/>
                    <a:pt x="1089" y="505"/>
                    <a:pt x="1009" y="82"/>
                  </a:cubicBezTo>
                  <a:lnTo>
                    <a:pt x="1009"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4"/>
            <p:cNvSpPr/>
            <p:nvPr/>
          </p:nvSpPr>
          <p:spPr>
            <a:xfrm>
              <a:off x="5705027" y="3789760"/>
              <a:ext cx="62618" cy="60134"/>
            </a:xfrm>
            <a:custGeom>
              <a:avLst/>
              <a:gdLst/>
              <a:ahLst/>
              <a:cxnLst/>
              <a:rect l="l" t="t" r="r" b="b"/>
              <a:pathLst>
                <a:path w="2017" h="1937" extrusionOk="0">
                  <a:moveTo>
                    <a:pt x="1009" y="1"/>
                  </a:moveTo>
                  <a:lnTo>
                    <a:pt x="928" y="82"/>
                  </a:lnTo>
                  <a:cubicBezTo>
                    <a:pt x="928" y="505"/>
                    <a:pt x="585" y="828"/>
                    <a:pt x="162" y="928"/>
                  </a:cubicBezTo>
                  <a:lnTo>
                    <a:pt x="1" y="928"/>
                  </a:lnTo>
                  <a:lnTo>
                    <a:pt x="1" y="1009"/>
                  </a:lnTo>
                  <a:lnTo>
                    <a:pt x="162" y="1009"/>
                  </a:lnTo>
                  <a:cubicBezTo>
                    <a:pt x="585" y="1090"/>
                    <a:pt x="928" y="1432"/>
                    <a:pt x="928" y="1836"/>
                  </a:cubicBezTo>
                  <a:lnTo>
                    <a:pt x="1009" y="1936"/>
                  </a:lnTo>
                  <a:lnTo>
                    <a:pt x="1009" y="1836"/>
                  </a:lnTo>
                  <a:cubicBezTo>
                    <a:pt x="1089" y="1432"/>
                    <a:pt x="1432" y="1090"/>
                    <a:pt x="1835" y="1009"/>
                  </a:cubicBezTo>
                  <a:lnTo>
                    <a:pt x="2017" y="1009"/>
                  </a:lnTo>
                  <a:lnTo>
                    <a:pt x="2017" y="928"/>
                  </a:lnTo>
                  <a:lnTo>
                    <a:pt x="1835" y="928"/>
                  </a:lnTo>
                  <a:cubicBezTo>
                    <a:pt x="1432" y="828"/>
                    <a:pt x="1089" y="505"/>
                    <a:pt x="1009" y="82"/>
                  </a:cubicBezTo>
                  <a:lnTo>
                    <a:pt x="1009"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4"/>
            <p:cNvSpPr/>
            <p:nvPr/>
          </p:nvSpPr>
          <p:spPr>
            <a:xfrm>
              <a:off x="5636820" y="3857999"/>
              <a:ext cx="46971" cy="46350"/>
            </a:xfrm>
            <a:custGeom>
              <a:avLst/>
              <a:gdLst/>
              <a:ahLst/>
              <a:cxnLst/>
              <a:rect l="l" t="t" r="r" b="b"/>
              <a:pathLst>
                <a:path w="1513" h="1493" extrusionOk="0">
                  <a:moveTo>
                    <a:pt x="776" y="1"/>
                  </a:moveTo>
                  <a:cubicBezTo>
                    <a:pt x="766" y="1"/>
                    <a:pt x="766" y="21"/>
                    <a:pt x="766" y="61"/>
                  </a:cubicBezTo>
                  <a:lnTo>
                    <a:pt x="605" y="323"/>
                  </a:lnTo>
                  <a:cubicBezTo>
                    <a:pt x="605" y="484"/>
                    <a:pt x="423" y="565"/>
                    <a:pt x="262" y="646"/>
                  </a:cubicBezTo>
                  <a:lnTo>
                    <a:pt x="101" y="747"/>
                  </a:lnTo>
                  <a:cubicBezTo>
                    <a:pt x="0" y="747"/>
                    <a:pt x="0" y="827"/>
                    <a:pt x="101" y="827"/>
                  </a:cubicBezTo>
                  <a:lnTo>
                    <a:pt x="262" y="908"/>
                  </a:lnTo>
                  <a:cubicBezTo>
                    <a:pt x="423" y="988"/>
                    <a:pt x="605" y="1069"/>
                    <a:pt x="605" y="1251"/>
                  </a:cubicBezTo>
                  <a:lnTo>
                    <a:pt x="766" y="1492"/>
                  </a:lnTo>
                  <a:lnTo>
                    <a:pt x="847" y="1492"/>
                  </a:lnTo>
                  <a:lnTo>
                    <a:pt x="927" y="1251"/>
                  </a:lnTo>
                  <a:cubicBezTo>
                    <a:pt x="927" y="1069"/>
                    <a:pt x="1109" y="988"/>
                    <a:pt x="1270" y="908"/>
                  </a:cubicBezTo>
                  <a:lnTo>
                    <a:pt x="1512" y="827"/>
                  </a:lnTo>
                  <a:lnTo>
                    <a:pt x="1512" y="747"/>
                  </a:lnTo>
                  <a:lnTo>
                    <a:pt x="1270" y="646"/>
                  </a:lnTo>
                  <a:cubicBezTo>
                    <a:pt x="1109" y="565"/>
                    <a:pt x="927" y="484"/>
                    <a:pt x="927" y="323"/>
                  </a:cubicBezTo>
                  <a:lnTo>
                    <a:pt x="847" y="61"/>
                  </a:lnTo>
                  <a:cubicBezTo>
                    <a:pt x="806" y="21"/>
                    <a:pt x="786" y="1"/>
                    <a:pt x="776"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840;p34"/>
          <p:cNvGrpSpPr/>
          <p:nvPr/>
        </p:nvGrpSpPr>
        <p:grpSpPr>
          <a:xfrm>
            <a:off x="8290287" y="2713280"/>
            <a:ext cx="501171" cy="966353"/>
            <a:chOff x="4794918" y="3831082"/>
            <a:chExt cx="354324" cy="375590"/>
          </a:xfrm>
        </p:grpSpPr>
        <p:sp>
          <p:nvSpPr>
            <p:cNvPr id="841" name="Google Shape;841;p34"/>
            <p:cNvSpPr/>
            <p:nvPr/>
          </p:nvSpPr>
          <p:spPr>
            <a:xfrm>
              <a:off x="5039652" y="3849865"/>
              <a:ext cx="33839" cy="356800"/>
            </a:xfrm>
            <a:custGeom>
              <a:avLst/>
              <a:gdLst/>
              <a:ahLst/>
              <a:cxnLst/>
              <a:rect l="l" t="t" r="r" b="b"/>
              <a:pathLst>
                <a:path w="1090" h="11493" extrusionOk="0">
                  <a:moveTo>
                    <a:pt x="182" y="0"/>
                  </a:moveTo>
                  <a:lnTo>
                    <a:pt x="1" y="11493"/>
                  </a:lnTo>
                  <a:lnTo>
                    <a:pt x="686" y="11493"/>
                  </a:lnTo>
                  <a:cubicBezTo>
                    <a:pt x="928" y="11493"/>
                    <a:pt x="1090" y="11331"/>
                    <a:pt x="1090" y="11170"/>
                  </a:cubicBezTo>
                  <a:lnTo>
                    <a:pt x="1090" y="323"/>
                  </a:lnTo>
                  <a:cubicBezTo>
                    <a:pt x="1090" y="162"/>
                    <a:pt x="928" y="0"/>
                    <a:pt x="686"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4"/>
            <p:cNvSpPr/>
            <p:nvPr/>
          </p:nvSpPr>
          <p:spPr>
            <a:xfrm>
              <a:off x="4794918" y="3831082"/>
              <a:ext cx="242275" cy="276673"/>
            </a:xfrm>
            <a:custGeom>
              <a:avLst/>
              <a:gdLst/>
              <a:ahLst/>
              <a:cxnLst/>
              <a:rect l="l" t="t" r="r" b="b"/>
              <a:pathLst>
                <a:path w="7804" h="8912" extrusionOk="0">
                  <a:moveTo>
                    <a:pt x="404" y="1"/>
                  </a:moveTo>
                  <a:cubicBezTo>
                    <a:pt x="162" y="1"/>
                    <a:pt x="1" y="182"/>
                    <a:pt x="1" y="343"/>
                  </a:cubicBezTo>
                  <a:lnTo>
                    <a:pt x="1" y="8247"/>
                  </a:lnTo>
                  <a:lnTo>
                    <a:pt x="7803" y="8912"/>
                  </a:lnTo>
                  <a:lnTo>
                    <a:pt x="7803" y="8912"/>
                  </a:lnTo>
                  <a:lnTo>
                    <a:pt x="7561" y="343"/>
                  </a:lnTo>
                  <a:cubicBezTo>
                    <a:pt x="7561" y="182"/>
                    <a:pt x="7380" y="1"/>
                    <a:pt x="7219"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4"/>
            <p:cNvSpPr/>
            <p:nvPr/>
          </p:nvSpPr>
          <p:spPr>
            <a:xfrm>
              <a:off x="5016492" y="3831082"/>
              <a:ext cx="33839" cy="266056"/>
            </a:xfrm>
            <a:custGeom>
              <a:avLst/>
              <a:gdLst/>
              <a:ahLst/>
              <a:cxnLst/>
              <a:rect l="l" t="t" r="r" b="b"/>
              <a:pathLst>
                <a:path w="1090" h="8570" extrusionOk="0">
                  <a:moveTo>
                    <a:pt x="1" y="1"/>
                  </a:moveTo>
                  <a:cubicBezTo>
                    <a:pt x="162" y="1"/>
                    <a:pt x="323" y="182"/>
                    <a:pt x="323" y="343"/>
                  </a:cubicBezTo>
                  <a:lnTo>
                    <a:pt x="323" y="8247"/>
                  </a:lnTo>
                  <a:lnTo>
                    <a:pt x="666" y="8569"/>
                  </a:lnTo>
                  <a:lnTo>
                    <a:pt x="1090" y="8247"/>
                  </a:lnTo>
                  <a:lnTo>
                    <a:pt x="1090" y="343"/>
                  </a:lnTo>
                  <a:cubicBezTo>
                    <a:pt x="1090" y="182"/>
                    <a:pt x="928" y="1"/>
                    <a:pt x="747"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4"/>
            <p:cNvSpPr/>
            <p:nvPr/>
          </p:nvSpPr>
          <p:spPr>
            <a:xfrm>
              <a:off x="4794918" y="4087086"/>
              <a:ext cx="250409" cy="119585"/>
            </a:xfrm>
            <a:custGeom>
              <a:avLst/>
              <a:gdLst/>
              <a:ahLst/>
              <a:cxnLst/>
              <a:rect l="l" t="t" r="r" b="b"/>
              <a:pathLst>
                <a:path w="8066" h="3852" extrusionOk="0">
                  <a:moveTo>
                    <a:pt x="1" y="1"/>
                  </a:moveTo>
                  <a:lnTo>
                    <a:pt x="1" y="3529"/>
                  </a:lnTo>
                  <a:cubicBezTo>
                    <a:pt x="1" y="3690"/>
                    <a:pt x="162" y="3852"/>
                    <a:pt x="404" y="3852"/>
                  </a:cubicBezTo>
                  <a:lnTo>
                    <a:pt x="7219" y="3852"/>
                  </a:lnTo>
                  <a:cubicBezTo>
                    <a:pt x="8065" y="3852"/>
                    <a:pt x="7460" y="1"/>
                    <a:pt x="7460"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4"/>
            <p:cNvSpPr/>
            <p:nvPr/>
          </p:nvSpPr>
          <p:spPr>
            <a:xfrm>
              <a:off x="5016492" y="4087086"/>
              <a:ext cx="33839" cy="119585"/>
            </a:xfrm>
            <a:custGeom>
              <a:avLst/>
              <a:gdLst/>
              <a:ahLst/>
              <a:cxnLst/>
              <a:rect l="l" t="t" r="r" b="b"/>
              <a:pathLst>
                <a:path w="1090" h="3852" extrusionOk="0">
                  <a:moveTo>
                    <a:pt x="323" y="1"/>
                  </a:moveTo>
                  <a:lnTo>
                    <a:pt x="323" y="3529"/>
                  </a:lnTo>
                  <a:cubicBezTo>
                    <a:pt x="323" y="3690"/>
                    <a:pt x="162" y="3852"/>
                    <a:pt x="1" y="3852"/>
                  </a:cubicBezTo>
                  <a:lnTo>
                    <a:pt x="747" y="3852"/>
                  </a:lnTo>
                  <a:cubicBezTo>
                    <a:pt x="928" y="3852"/>
                    <a:pt x="1090" y="3690"/>
                    <a:pt x="1090" y="3529"/>
                  </a:cubicBezTo>
                  <a:lnTo>
                    <a:pt x="1090" y="1"/>
                  </a:ln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4"/>
            <p:cNvSpPr/>
            <p:nvPr/>
          </p:nvSpPr>
          <p:spPr>
            <a:xfrm>
              <a:off x="4998361" y="3901805"/>
              <a:ext cx="137716" cy="149761"/>
            </a:xfrm>
            <a:custGeom>
              <a:avLst/>
              <a:gdLst/>
              <a:ahLst/>
              <a:cxnLst/>
              <a:rect l="l" t="t" r="r" b="b"/>
              <a:pathLst>
                <a:path w="4436" h="4824" extrusionOk="0">
                  <a:moveTo>
                    <a:pt x="2016" y="1"/>
                  </a:moveTo>
                  <a:cubicBezTo>
                    <a:pt x="827" y="243"/>
                    <a:pt x="0" y="1251"/>
                    <a:pt x="0" y="2440"/>
                  </a:cubicBezTo>
                  <a:cubicBezTo>
                    <a:pt x="0" y="3529"/>
                    <a:pt x="666" y="4457"/>
                    <a:pt x="1593" y="4779"/>
                  </a:cubicBezTo>
                  <a:cubicBezTo>
                    <a:pt x="1674" y="4813"/>
                    <a:pt x="1783" y="4824"/>
                    <a:pt x="1907" y="4824"/>
                  </a:cubicBezTo>
                  <a:cubicBezTo>
                    <a:pt x="2153" y="4824"/>
                    <a:pt x="2453" y="4779"/>
                    <a:pt x="2682" y="4779"/>
                  </a:cubicBezTo>
                  <a:cubicBezTo>
                    <a:pt x="2682" y="4779"/>
                    <a:pt x="4436" y="4537"/>
                    <a:pt x="4436" y="2440"/>
                  </a:cubicBezTo>
                  <a:cubicBezTo>
                    <a:pt x="4436" y="424"/>
                    <a:pt x="2601" y="81"/>
                    <a:pt x="2601" y="81"/>
                  </a:cubicBezTo>
                  <a:cubicBezTo>
                    <a:pt x="2520" y="81"/>
                    <a:pt x="2178" y="1"/>
                    <a:pt x="2016" y="1"/>
                  </a:cubicBez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4"/>
            <p:cNvSpPr/>
            <p:nvPr/>
          </p:nvSpPr>
          <p:spPr>
            <a:xfrm>
              <a:off x="5060950" y="3901805"/>
              <a:ext cx="88292" cy="148395"/>
            </a:xfrm>
            <a:custGeom>
              <a:avLst/>
              <a:gdLst/>
              <a:ahLst/>
              <a:cxnLst/>
              <a:rect l="l" t="t" r="r" b="b"/>
              <a:pathLst>
                <a:path w="2844" h="4780" extrusionOk="0">
                  <a:moveTo>
                    <a:pt x="0" y="1"/>
                  </a:moveTo>
                  <a:cubicBezTo>
                    <a:pt x="585" y="81"/>
                    <a:pt x="1008" y="344"/>
                    <a:pt x="1412" y="747"/>
                  </a:cubicBezTo>
                  <a:cubicBezTo>
                    <a:pt x="1835" y="1170"/>
                    <a:pt x="2097" y="1755"/>
                    <a:pt x="2097" y="2440"/>
                  </a:cubicBezTo>
                  <a:cubicBezTo>
                    <a:pt x="2097" y="3106"/>
                    <a:pt x="1835" y="3771"/>
                    <a:pt x="1412" y="4194"/>
                  </a:cubicBezTo>
                  <a:cubicBezTo>
                    <a:pt x="1331" y="4275"/>
                    <a:pt x="1250" y="4376"/>
                    <a:pt x="1089" y="4457"/>
                  </a:cubicBezTo>
                  <a:lnTo>
                    <a:pt x="1008" y="4618"/>
                  </a:lnTo>
                  <a:lnTo>
                    <a:pt x="1170" y="4779"/>
                  </a:lnTo>
                  <a:cubicBezTo>
                    <a:pt x="1512" y="4618"/>
                    <a:pt x="1835" y="4457"/>
                    <a:pt x="2097" y="4194"/>
                  </a:cubicBezTo>
                  <a:cubicBezTo>
                    <a:pt x="2601" y="3771"/>
                    <a:pt x="2843" y="3106"/>
                    <a:pt x="2843" y="2440"/>
                  </a:cubicBezTo>
                  <a:cubicBezTo>
                    <a:pt x="2843" y="1755"/>
                    <a:pt x="2601" y="1170"/>
                    <a:pt x="2097" y="747"/>
                  </a:cubicBezTo>
                  <a:cubicBezTo>
                    <a:pt x="1674" y="243"/>
                    <a:pt x="1089" y="1"/>
                    <a:pt x="404" y="1"/>
                  </a:cubicBez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4"/>
            <p:cNvSpPr/>
            <p:nvPr/>
          </p:nvSpPr>
          <p:spPr>
            <a:xfrm>
              <a:off x="4831241" y="4120895"/>
              <a:ext cx="185277" cy="51969"/>
            </a:xfrm>
            <a:custGeom>
              <a:avLst/>
              <a:gdLst/>
              <a:ahLst/>
              <a:cxnLst/>
              <a:rect l="l" t="t" r="r" b="b"/>
              <a:pathLst>
                <a:path w="5968" h="1674" extrusionOk="0">
                  <a:moveTo>
                    <a:pt x="81" y="0"/>
                  </a:moveTo>
                  <a:cubicBezTo>
                    <a:pt x="0" y="0"/>
                    <a:pt x="0" y="81"/>
                    <a:pt x="0" y="162"/>
                  </a:cubicBezTo>
                  <a:lnTo>
                    <a:pt x="0" y="1593"/>
                  </a:lnTo>
                  <a:cubicBezTo>
                    <a:pt x="0" y="1674"/>
                    <a:pt x="0" y="1674"/>
                    <a:pt x="81" y="1674"/>
                  </a:cubicBezTo>
                  <a:lnTo>
                    <a:pt x="5887" y="1674"/>
                  </a:lnTo>
                  <a:cubicBezTo>
                    <a:pt x="5887" y="1674"/>
                    <a:pt x="5968" y="1674"/>
                    <a:pt x="5968" y="1593"/>
                  </a:cubicBezTo>
                  <a:lnTo>
                    <a:pt x="5968" y="162"/>
                  </a:lnTo>
                  <a:cubicBezTo>
                    <a:pt x="5968" y="81"/>
                    <a:pt x="5887" y="0"/>
                    <a:pt x="58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4"/>
            <p:cNvSpPr/>
            <p:nvPr/>
          </p:nvSpPr>
          <p:spPr>
            <a:xfrm>
              <a:off x="4828727" y="4027013"/>
              <a:ext cx="31324" cy="31324"/>
            </a:xfrm>
            <a:custGeom>
              <a:avLst/>
              <a:gdLst/>
              <a:ahLst/>
              <a:cxnLst/>
              <a:rect l="l" t="t" r="r" b="b"/>
              <a:pathLst>
                <a:path w="1009" h="1009" extrusionOk="0">
                  <a:moveTo>
                    <a:pt x="504" y="0"/>
                  </a:moveTo>
                  <a:cubicBezTo>
                    <a:pt x="242" y="0"/>
                    <a:pt x="0" y="242"/>
                    <a:pt x="0" y="504"/>
                  </a:cubicBezTo>
                  <a:cubicBezTo>
                    <a:pt x="0" y="746"/>
                    <a:pt x="242" y="1008"/>
                    <a:pt x="504" y="1008"/>
                  </a:cubicBezTo>
                  <a:cubicBezTo>
                    <a:pt x="746" y="1008"/>
                    <a:pt x="1008" y="746"/>
                    <a:pt x="1008" y="504"/>
                  </a:cubicBezTo>
                  <a:cubicBezTo>
                    <a:pt x="1008" y="242"/>
                    <a:pt x="746"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4"/>
            <p:cNvSpPr/>
            <p:nvPr/>
          </p:nvSpPr>
          <p:spPr>
            <a:xfrm>
              <a:off x="4930123" y="4047658"/>
              <a:ext cx="44487" cy="10679"/>
            </a:xfrm>
            <a:custGeom>
              <a:avLst/>
              <a:gdLst/>
              <a:ahLst/>
              <a:cxnLst/>
              <a:rect l="l" t="t" r="r" b="b"/>
              <a:pathLst>
                <a:path w="1433" h="344" extrusionOk="0">
                  <a:moveTo>
                    <a:pt x="263" y="0"/>
                  </a:moveTo>
                  <a:cubicBezTo>
                    <a:pt x="81" y="0"/>
                    <a:pt x="1" y="81"/>
                    <a:pt x="1" y="182"/>
                  </a:cubicBezTo>
                  <a:cubicBezTo>
                    <a:pt x="1" y="263"/>
                    <a:pt x="81" y="343"/>
                    <a:pt x="263" y="343"/>
                  </a:cubicBezTo>
                  <a:lnTo>
                    <a:pt x="1190" y="343"/>
                  </a:lnTo>
                  <a:cubicBezTo>
                    <a:pt x="1351" y="343"/>
                    <a:pt x="1432" y="263"/>
                    <a:pt x="1432" y="182"/>
                  </a:cubicBezTo>
                  <a:cubicBezTo>
                    <a:pt x="1432" y="81"/>
                    <a:pt x="1271" y="0"/>
                    <a:pt x="119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4"/>
            <p:cNvSpPr/>
            <p:nvPr/>
          </p:nvSpPr>
          <p:spPr>
            <a:xfrm>
              <a:off x="4875668" y="4047658"/>
              <a:ext cx="44456" cy="10679"/>
            </a:xfrm>
            <a:custGeom>
              <a:avLst/>
              <a:gdLst/>
              <a:ahLst/>
              <a:cxnLst/>
              <a:rect l="l" t="t" r="r" b="b"/>
              <a:pathLst>
                <a:path w="1432" h="344" extrusionOk="0">
                  <a:moveTo>
                    <a:pt x="242" y="0"/>
                  </a:moveTo>
                  <a:cubicBezTo>
                    <a:pt x="81" y="0"/>
                    <a:pt x="1" y="81"/>
                    <a:pt x="1" y="182"/>
                  </a:cubicBezTo>
                  <a:cubicBezTo>
                    <a:pt x="81" y="263"/>
                    <a:pt x="162" y="343"/>
                    <a:pt x="242" y="343"/>
                  </a:cubicBezTo>
                  <a:lnTo>
                    <a:pt x="1170" y="343"/>
                  </a:lnTo>
                  <a:cubicBezTo>
                    <a:pt x="1331" y="343"/>
                    <a:pt x="1432" y="263"/>
                    <a:pt x="1432" y="182"/>
                  </a:cubicBezTo>
                  <a:cubicBezTo>
                    <a:pt x="1432" y="81"/>
                    <a:pt x="1331" y="0"/>
                    <a:pt x="117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4"/>
            <p:cNvSpPr/>
            <p:nvPr/>
          </p:nvSpPr>
          <p:spPr>
            <a:xfrm>
              <a:off x="4875668" y="4024498"/>
              <a:ext cx="117071" cy="10059"/>
            </a:xfrm>
            <a:custGeom>
              <a:avLst/>
              <a:gdLst/>
              <a:ahLst/>
              <a:cxnLst/>
              <a:rect l="l" t="t" r="r" b="b"/>
              <a:pathLst>
                <a:path w="3771" h="324" extrusionOk="0">
                  <a:moveTo>
                    <a:pt x="162" y="1"/>
                  </a:moveTo>
                  <a:cubicBezTo>
                    <a:pt x="81" y="1"/>
                    <a:pt x="1" y="81"/>
                    <a:pt x="1" y="242"/>
                  </a:cubicBezTo>
                  <a:cubicBezTo>
                    <a:pt x="1" y="323"/>
                    <a:pt x="81" y="323"/>
                    <a:pt x="162" y="323"/>
                  </a:cubicBezTo>
                  <a:lnTo>
                    <a:pt x="3609" y="323"/>
                  </a:lnTo>
                  <a:cubicBezTo>
                    <a:pt x="3690" y="323"/>
                    <a:pt x="3771" y="242"/>
                    <a:pt x="3771" y="162"/>
                  </a:cubicBezTo>
                  <a:cubicBezTo>
                    <a:pt x="3771" y="81"/>
                    <a:pt x="3690" y="1"/>
                    <a:pt x="3609"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4"/>
            <p:cNvSpPr/>
            <p:nvPr/>
          </p:nvSpPr>
          <p:spPr>
            <a:xfrm>
              <a:off x="4828727" y="3975042"/>
              <a:ext cx="31324" cy="31324"/>
            </a:xfrm>
            <a:custGeom>
              <a:avLst/>
              <a:gdLst/>
              <a:ahLst/>
              <a:cxnLst/>
              <a:rect l="l" t="t" r="r" b="b"/>
              <a:pathLst>
                <a:path w="1009" h="1009" extrusionOk="0">
                  <a:moveTo>
                    <a:pt x="504" y="1"/>
                  </a:moveTo>
                  <a:cubicBezTo>
                    <a:pt x="242" y="1"/>
                    <a:pt x="0" y="243"/>
                    <a:pt x="0" y="505"/>
                  </a:cubicBezTo>
                  <a:cubicBezTo>
                    <a:pt x="0" y="747"/>
                    <a:pt x="242" y="1009"/>
                    <a:pt x="504" y="1009"/>
                  </a:cubicBezTo>
                  <a:cubicBezTo>
                    <a:pt x="746" y="1009"/>
                    <a:pt x="1008" y="747"/>
                    <a:pt x="1008" y="505"/>
                  </a:cubicBezTo>
                  <a:cubicBezTo>
                    <a:pt x="1008" y="243"/>
                    <a:pt x="746" y="1"/>
                    <a:pt x="5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4"/>
            <p:cNvSpPr/>
            <p:nvPr/>
          </p:nvSpPr>
          <p:spPr>
            <a:xfrm>
              <a:off x="4930123" y="3995718"/>
              <a:ext cx="44487" cy="10648"/>
            </a:xfrm>
            <a:custGeom>
              <a:avLst/>
              <a:gdLst/>
              <a:ahLst/>
              <a:cxnLst/>
              <a:rect l="l" t="t" r="r" b="b"/>
              <a:pathLst>
                <a:path w="1433" h="343" extrusionOk="0">
                  <a:moveTo>
                    <a:pt x="263" y="0"/>
                  </a:moveTo>
                  <a:cubicBezTo>
                    <a:pt x="81" y="0"/>
                    <a:pt x="1" y="81"/>
                    <a:pt x="1" y="161"/>
                  </a:cubicBezTo>
                  <a:cubicBezTo>
                    <a:pt x="1" y="242"/>
                    <a:pt x="81" y="343"/>
                    <a:pt x="263" y="343"/>
                  </a:cubicBezTo>
                  <a:lnTo>
                    <a:pt x="1190" y="343"/>
                  </a:lnTo>
                  <a:cubicBezTo>
                    <a:pt x="1351" y="343"/>
                    <a:pt x="1432" y="242"/>
                    <a:pt x="1432" y="161"/>
                  </a:cubicBezTo>
                  <a:cubicBezTo>
                    <a:pt x="1432" y="81"/>
                    <a:pt x="1271" y="0"/>
                    <a:pt x="119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4"/>
            <p:cNvSpPr/>
            <p:nvPr/>
          </p:nvSpPr>
          <p:spPr>
            <a:xfrm>
              <a:off x="4875668" y="3995718"/>
              <a:ext cx="44456" cy="10648"/>
            </a:xfrm>
            <a:custGeom>
              <a:avLst/>
              <a:gdLst/>
              <a:ahLst/>
              <a:cxnLst/>
              <a:rect l="l" t="t" r="r" b="b"/>
              <a:pathLst>
                <a:path w="1432" h="343" extrusionOk="0">
                  <a:moveTo>
                    <a:pt x="242" y="0"/>
                  </a:moveTo>
                  <a:cubicBezTo>
                    <a:pt x="81" y="0"/>
                    <a:pt x="1" y="81"/>
                    <a:pt x="1" y="161"/>
                  </a:cubicBezTo>
                  <a:cubicBezTo>
                    <a:pt x="81" y="242"/>
                    <a:pt x="162" y="343"/>
                    <a:pt x="242" y="343"/>
                  </a:cubicBezTo>
                  <a:lnTo>
                    <a:pt x="1170" y="343"/>
                  </a:lnTo>
                  <a:cubicBezTo>
                    <a:pt x="1331" y="343"/>
                    <a:pt x="1432" y="242"/>
                    <a:pt x="1432" y="161"/>
                  </a:cubicBezTo>
                  <a:cubicBezTo>
                    <a:pt x="1432" y="81"/>
                    <a:pt x="1331" y="0"/>
                    <a:pt x="117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4"/>
            <p:cNvSpPr/>
            <p:nvPr/>
          </p:nvSpPr>
          <p:spPr>
            <a:xfrm>
              <a:off x="4875668" y="3971906"/>
              <a:ext cx="98940" cy="10679"/>
            </a:xfrm>
            <a:custGeom>
              <a:avLst/>
              <a:gdLst/>
              <a:ahLst/>
              <a:cxnLst/>
              <a:rect l="l" t="t" r="r" b="b"/>
              <a:pathLst>
                <a:path w="3187" h="344" extrusionOk="0">
                  <a:moveTo>
                    <a:pt x="162" y="1"/>
                  </a:moveTo>
                  <a:cubicBezTo>
                    <a:pt x="81" y="1"/>
                    <a:pt x="1" y="102"/>
                    <a:pt x="1" y="263"/>
                  </a:cubicBezTo>
                  <a:cubicBezTo>
                    <a:pt x="1" y="344"/>
                    <a:pt x="81" y="344"/>
                    <a:pt x="162" y="344"/>
                  </a:cubicBezTo>
                  <a:lnTo>
                    <a:pt x="3025" y="344"/>
                  </a:lnTo>
                  <a:cubicBezTo>
                    <a:pt x="3105" y="344"/>
                    <a:pt x="3186" y="263"/>
                    <a:pt x="3186" y="182"/>
                  </a:cubicBezTo>
                  <a:cubicBezTo>
                    <a:pt x="3186" y="102"/>
                    <a:pt x="3105" y="1"/>
                    <a:pt x="3025"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4"/>
            <p:cNvSpPr/>
            <p:nvPr/>
          </p:nvSpPr>
          <p:spPr>
            <a:xfrm>
              <a:off x="4828727" y="3922481"/>
              <a:ext cx="31324" cy="28810"/>
            </a:xfrm>
            <a:custGeom>
              <a:avLst/>
              <a:gdLst/>
              <a:ahLst/>
              <a:cxnLst/>
              <a:rect l="l" t="t" r="r" b="b"/>
              <a:pathLst>
                <a:path w="1009" h="928" extrusionOk="0">
                  <a:moveTo>
                    <a:pt x="504" y="0"/>
                  </a:moveTo>
                  <a:cubicBezTo>
                    <a:pt x="242" y="0"/>
                    <a:pt x="0" y="182"/>
                    <a:pt x="0" y="424"/>
                  </a:cubicBezTo>
                  <a:cubicBezTo>
                    <a:pt x="0" y="766"/>
                    <a:pt x="242" y="928"/>
                    <a:pt x="504" y="928"/>
                  </a:cubicBezTo>
                  <a:cubicBezTo>
                    <a:pt x="746" y="928"/>
                    <a:pt x="1008" y="766"/>
                    <a:pt x="1008" y="424"/>
                  </a:cubicBezTo>
                  <a:cubicBezTo>
                    <a:pt x="1008" y="182"/>
                    <a:pt x="746"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4"/>
            <p:cNvSpPr/>
            <p:nvPr/>
          </p:nvSpPr>
          <p:spPr>
            <a:xfrm>
              <a:off x="4930123" y="3943748"/>
              <a:ext cx="44487" cy="10059"/>
            </a:xfrm>
            <a:custGeom>
              <a:avLst/>
              <a:gdLst/>
              <a:ahLst/>
              <a:cxnLst/>
              <a:rect l="l" t="t" r="r" b="b"/>
              <a:pathLst>
                <a:path w="1433" h="324" extrusionOk="0">
                  <a:moveTo>
                    <a:pt x="263" y="1"/>
                  </a:moveTo>
                  <a:cubicBezTo>
                    <a:pt x="81" y="1"/>
                    <a:pt x="1" y="81"/>
                    <a:pt x="1" y="162"/>
                  </a:cubicBezTo>
                  <a:cubicBezTo>
                    <a:pt x="1" y="243"/>
                    <a:pt x="81" y="323"/>
                    <a:pt x="263" y="323"/>
                  </a:cubicBezTo>
                  <a:lnTo>
                    <a:pt x="1190" y="323"/>
                  </a:lnTo>
                  <a:cubicBezTo>
                    <a:pt x="1351" y="323"/>
                    <a:pt x="1432" y="243"/>
                    <a:pt x="1432" y="162"/>
                  </a:cubicBezTo>
                  <a:cubicBezTo>
                    <a:pt x="1432" y="1"/>
                    <a:pt x="1271" y="1"/>
                    <a:pt x="1190"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4"/>
            <p:cNvSpPr/>
            <p:nvPr/>
          </p:nvSpPr>
          <p:spPr>
            <a:xfrm>
              <a:off x="4875668" y="3943748"/>
              <a:ext cx="44456" cy="10059"/>
            </a:xfrm>
            <a:custGeom>
              <a:avLst/>
              <a:gdLst/>
              <a:ahLst/>
              <a:cxnLst/>
              <a:rect l="l" t="t" r="r" b="b"/>
              <a:pathLst>
                <a:path w="1432" h="324" extrusionOk="0">
                  <a:moveTo>
                    <a:pt x="242" y="1"/>
                  </a:moveTo>
                  <a:cubicBezTo>
                    <a:pt x="81" y="1"/>
                    <a:pt x="1" y="81"/>
                    <a:pt x="1" y="162"/>
                  </a:cubicBezTo>
                  <a:cubicBezTo>
                    <a:pt x="81" y="243"/>
                    <a:pt x="162" y="323"/>
                    <a:pt x="242" y="323"/>
                  </a:cubicBezTo>
                  <a:lnTo>
                    <a:pt x="1170" y="323"/>
                  </a:lnTo>
                  <a:cubicBezTo>
                    <a:pt x="1331" y="323"/>
                    <a:pt x="1432" y="243"/>
                    <a:pt x="1432" y="162"/>
                  </a:cubicBezTo>
                  <a:cubicBezTo>
                    <a:pt x="1432" y="1"/>
                    <a:pt x="1331" y="1"/>
                    <a:pt x="1170"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4"/>
            <p:cNvSpPr/>
            <p:nvPr/>
          </p:nvSpPr>
          <p:spPr>
            <a:xfrm>
              <a:off x="4875668" y="3919966"/>
              <a:ext cx="117071" cy="10679"/>
            </a:xfrm>
            <a:custGeom>
              <a:avLst/>
              <a:gdLst/>
              <a:ahLst/>
              <a:cxnLst/>
              <a:rect l="l" t="t" r="r" b="b"/>
              <a:pathLst>
                <a:path w="3771" h="344" extrusionOk="0">
                  <a:moveTo>
                    <a:pt x="162" y="1"/>
                  </a:moveTo>
                  <a:cubicBezTo>
                    <a:pt x="81" y="1"/>
                    <a:pt x="1" y="81"/>
                    <a:pt x="1" y="162"/>
                  </a:cubicBezTo>
                  <a:cubicBezTo>
                    <a:pt x="1" y="263"/>
                    <a:pt x="81" y="343"/>
                    <a:pt x="162" y="343"/>
                  </a:cubicBezTo>
                  <a:lnTo>
                    <a:pt x="3609" y="343"/>
                  </a:lnTo>
                  <a:cubicBezTo>
                    <a:pt x="3690" y="343"/>
                    <a:pt x="3771" y="263"/>
                    <a:pt x="3771" y="162"/>
                  </a:cubicBezTo>
                  <a:cubicBezTo>
                    <a:pt x="3771" y="81"/>
                    <a:pt x="3690" y="1"/>
                    <a:pt x="3609"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4"/>
            <p:cNvSpPr/>
            <p:nvPr/>
          </p:nvSpPr>
          <p:spPr>
            <a:xfrm>
              <a:off x="4831241" y="3865512"/>
              <a:ext cx="185277" cy="20676"/>
            </a:xfrm>
            <a:custGeom>
              <a:avLst/>
              <a:gdLst/>
              <a:ahLst/>
              <a:cxnLst/>
              <a:rect l="l" t="t" r="r" b="b"/>
              <a:pathLst>
                <a:path w="5968" h="666" extrusionOk="0">
                  <a:moveTo>
                    <a:pt x="81" y="0"/>
                  </a:moveTo>
                  <a:cubicBezTo>
                    <a:pt x="0" y="0"/>
                    <a:pt x="0" y="0"/>
                    <a:pt x="0" y="81"/>
                  </a:cubicBezTo>
                  <a:lnTo>
                    <a:pt x="0" y="585"/>
                  </a:lnTo>
                  <a:cubicBezTo>
                    <a:pt x="0" y="666"/>
                    <a:pt x="0" y="666"/>
                    <a:pt x="81" y="666"/>
                  </a:cubicBezTo>
                  <a:lnTo>
                    <a:pt x="5887" y="666"/>
                  </a:lnTo>
                  <a:cubicBezTo>
                    <a:pt x="5887" y="666"/>
                    <a:pt x="5968" y="666"/>
                    <a:pt x="5968" y="585"/>
                  </a:cubicBezTo>
                  <a:lnTo>
                    <a:pt x="5968" y="81"/>
                  </a:lnTo>
                  <a:cubicBezTo>
                    <a:pt x="5968" y="0"/>
                    <a:pt x="5887" y="0"/>
                    <a:pt x="58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4"/>
            <p:cNvSpPr/>
            <p:nvPr/>
          </p:nvSpPr>
          <p:spPr>
            <a:xfrm>
              <a:off x="4846889" y="4141541"/>
              <a:ext cx="70131" cy="10679"/>
            </a:xfrm>
            <a:custGeom>
              <a:avLst/>
              <a:gdLst/>
              <a:ahLst/>
              <a:cxnLst/>
              <a:rect l="l" t="t" r="r" b="b"/>
              <a:pathLst>
                <a:path w="2259" h="344" extrusionOk="0">
                  <a:moveTo>
                    <a:pt x="161" y="1"/>
                  </a:moveTo>
                  <a:cubicBezTo>
                    <a:pt x="81" y="1"/>
                    <a:pt x="0" y="81"/>
                    <a:pt x="0" y="182"/>
                  </a:cubicBezTo>
                  <a:cubicBezTo>
                    <a:pt x="0" y="263"/>
                    <a:pt x="81" y="343"/>
                    <a:pt x="161" y="343"/>
                  </a:cubicBezTo>
                  <a:lnTo>
                    <a:pt x="2097" y="343"/>
                  </a:lnTo>
                  <a:cubicBezTo>
                    <a:pt x="2178" y="343"/>
                    <a:pt x="2258" y="263"/>
                    <a:pt x="2258" y="182"/>
                  </a:cubicBezTo>
                  <a:cubicBezTo>
                    <a:pt x="2258" y="81"/>
                    <a:pt x="2178" y="1"/>
                    <a:pt x="2097"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4"/>
            <p:cNvSpPr/>
            <p:nvPr/>
          </p:nvSpPr>
          <p:spPr>
            <a:xfrm>
              <a:off x="4987713" y="4139057"/>
              <a:ext cx="13163" cy="18161"/>
            </a:xfrm>
            <a:custGeom>
              <a:avLst/>
              <a:gdLst/>
              <a:ahLst/>
              <a:cxnLst/>
              <a:rect l="l" t="t" r="r" b="b"/>
              <a:pathLst>
                <a:path w="424" h="585" extrusionOk="0">
                  <a:moveTo>
                    <a:pt x="162" y="0"/>
                  </a:moveTo>
                  <a:cubicBezTo>
                    <a:pt x="81" y="0"/>
                    <a:pt x="0" y="81"/>
                    <a:pt x="0" y="161"/>
                  </a:cubicBezTo>
                  <a:lnTo>
                    <a:pt x="0" y="343"/>
                  </a:lnTo>
                  <a:cubicBezTo>
                    <a:pt x="0" y="423"/>
                    <a:pt x="81" y="504"/>
                    <a:pt x="162" y="585"/>
                  </a:cubicBezTo>
                  <a:cubicBezTo>
                    <a:pt x="343" y="585"/>
                    <a:pt x="424" y="504"/>
                    <a:pt x="424" y="343"/>
                  </a:cubicBezTo>
                  <a:lnTo>
                    <a:pt x="424" y="161"/>
                  </a:lnTo>
                  <a:cubicBezTo>
                    <a:pt x="424" y="81"/>
                    <a:pt x="343" y="0"/>
                    <a:pt x="162"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4"/>
            <p:cNvSpPr/>
            <p:nvPr/>
          </p:nvSpPr>
          <p:spPr>
            <a:xfrm>
              <a:off x="4967067" y="4139057"/>
              <a:ext cx="10028" cy="18161"/>
            </a:xfrm>
            <a:custGeom>
              <a:avLst/>
              <a:gdLst/>
              <a:ahLst/>
              <a:cxnLst/>
              <a:rect l="l" t="t" r="r" b="b"/>
              <a:pathLst>
                <a:path w="323" h="585" extrusionOk="0">
                  <a:moveTo>
                    <a:pt x="161" y="0"/>
                  </a:moveTo>
                  <a:cubicBezTo>
                    <a:pt x="81" y="0"/>
                    <a:pt x="0" y="81"/>
                    <a:pt x="0" y="161"/>
                  </a:cubicBezTo>
                  <a:lnTo>
                    <a:pt x="0" y="343"/>
                  </a:lnTo>
                  <a:cubicBezTo>
                    <a:pt x="0" y="504"/>
                    <a:pt x="81" y="585"/>
                    <a:pt x="161" y="585"/>
                  </a:cubicBezTo>
                  <a:cubicBezTo>
                    <a:pt x="242" y="585"/>
                    <a:pt x="323" y="504"/>
                    <a:pt x="323" y="343"/>
                  </a:cubicBezTo>
                  <a:lnTo>
                    <a:pt x="323" y="161"/>
                  </a:lnTo>
                  <a:cubicBezTo>
                    <a:pt x="323" y="81"/>
                    <a:pt x="242" y="0"/>
                    <a:pt x="161"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4"/>
            <p:cNvSpPr/>
            <p:nvPr/>
          </p:nvSpPr>
          <p:spPr>
            <a:xfrm>
              <a:off x="4943255" y="4139057"/>
              <a:ext cx="10679" cy="18161"/>
            </a:xfrm>
            <a:custGeom>
              <a:avLst/>
              <a:gdLst/>
              <a:ahLst/>
              <a:cxnLst/>
              <a:rect l="l" t="t" r="r" b="b"/>
              <a:pathLst>
                <a:path w="344" h="585" extrusionOk="0">
                  <a:moveTo>
                    <a:pt x="162" y="0"/>
                  </a:moveTo>
                  <a:cubicBezTo>
                    <a:pt x="82" y="0"/>
                    <a:pt x="1" y="81"/>
                    <a:pt x="1" y="161"/>
                  </a:cubicBezTo>
                  <a:lnTo>
                    <a:pt x="1" y="343"/>
                  </a:lnTo>
                  <a:cubicBezTo>
                    <a:pt x="1" y="423"/>
                    <a:pt x="82" y="504"/>
                    <a:pt x="162" y="585"/>
                  </a:cubicBezTo>
                  <a:cubicBezTo>
                    <a:pt x="263" y="585"/>
                    <a:pt x="344" y="504"/>
                    <a:pt x="344" y="343"/>
                  </a:cubicBezTo>
                  <a:lnTo>
                    <a:pt x="344" y="161"/>
                  </a:lnTo>
                  <a:cubicBezTo>
                    <a:pt x="344" y="81"/>
                    <a:pt x="263" y="0"/>
                    <a:pt x="162"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4"/>
            <p:cNvSpPr/>
            <p:nvPr/>
          </p:nvSpPr>
          <p:spPr>
            <a:xfrm>
              <a:off x="5029656" y="3940612"/>
              <a:ext cx="85777" cy="112693"/>
            </a:xfrm>
            <a:custGeom>
              <a:avLst/>
              <a:gdLst/>
              <a:ahLst/>
              <a:cxnLst/>
              <a:rect l="l" t="t" r="r" b="b"/>
              <a:pathLst>
                <a:path w="2763" h="3630" extrusionOk="0">
                  <a:moveTo>
                    <a:pt x="746" y="1"/>
                  </a:moveTo>
                  <a:lnTo>
                    <a:pt x="323" y="182"/>
                  </a:lnTo>
                  <a:cubicBezTo>
                    <a:pt x="162" y="263"/>
                    <a:pt x="0" y="505"/>
                    <a:pt x="0" y="767"/>
                  </a:cubicBezTo>
                  <a:lnTo>
                    <a:pt x="0" y="1614"/>
                  </a:lnTo>
                  <a:cubicBezTo>
                    <a:pt x="0" y="1856"/>
                    <a:pt x="162" y="2118"/>
                    <a:pt x="323" y="2198"/>
                  </a:cubicBezTo>
                  <a:lnTo>
                    <a:pt x="746" y="2360"/>
                  </a:lnTo>
                  <a:cubicBezTo>
                    <a:pt x="827" y="2360"/>
                    <a:pt x="827" y="2440"/>
                    <a:pt x="827" y="2521"/>
                  </a:cubicBezTo>
                  <a:lnTo>
                    <a:pt x="585" y="3529"/>
                  </a:lnTo>
                  <a:cubicBezTo>
                    <a:pt x="746" y="3529"/>
                    <a:pt x="908" y="3630"/>
                    <a:pt x="1008" y="3630"/>
                  </a:cubicBezTo>
                  <a:cubicBezTo>
                    <a:pt x="1916" y="3630"/>
                    <a:pt x="2097" y="3207"/>
                    <a:pt x="2097" y="3207"/>
                  </a:cubicBezTo>
                  <a:lnTo>
                    <a:pt x="2016" y="2521"/>
                  </a:lnTo>
                  <a:cubicBezTo>
                    <a:pt x="2016" y="2440"/>
                    <a:pt x="2016" y="2360"/>
                    <a:pt x="2097" y="2360"/>
                  </a:cubicBezTo>
                  <a:lnTo>
                    <a:pt x="2420" y="2198"/>
                  </a:lnTo>
                  <a:cubicBezTo>
                    <a:pt x="2682" y="2118"/>
                    <a:pt x="2762" y="1856"/>
                    <a:pt x="2762" y="1614"/>
                  </a:cubicBezTo>
                  <a:lnTo>
                    <a:pt x="2762" y="767"/>
                  </a:lnTo>
                  <a:cubicBezTo>
                    <a:pt x="2762" y="505"/>
                    <a:pt x="2682" y="263"/>
                    <a:pt x="2420" y="182"/>
                  </a:cubicBezTo>
                  <a:lnTo>
                    <a:pt x="2016" y="1"/>
                  </a:lnTo>
                  <a:lnTo>
                    <a:pt x="2016" y="1110"/>
                  </a:lnTo>
                  <a:cubicBezTo>
                    <a:pt x="2016" y="1190"/>
                    <a:pt x="1916" y="1190"/>
                    <a:pt x="1835" y="1190"/>
                  </a:cubicBezTo>
                  <a:lnTo>
                    <a:pt x="908" y="1190"/>
                  </a:lnTo>
                  <a:cubicBezTo>
                    <a:pt x="908" y="1190"/>
                    <a:pt x="827" y="1190"/>
                    <a:pt x="827" y="1110"/>
                  </a:cubicBezTo>
                  <a:lnTo>
                    <a:pt x="8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4"/>
            <p:cNvSpPr/>
            <p:nvPr/>
          </p:nvSpPr>
          <p:spPr>
            <a:xfrm>
              <a:off x="5060950" y="4040145"/>
              <a:ext cx="36323" cy="13163"/>
            </a:xfrm>
            <a:custGeom>
              <a:avLst/>
              <a:gdLst/>
              <a:ahLst/>
              <a:cxnLst/>
              <a:rect l="l" t="t" r="r" b="b"/>
              <a:pathLst>
                <a:path w="1170" h="424" extrusionOk="0">
                  <a:moveTo>
                    <a:pt x="1089" y="1"/>
                  </a:moveTo>
                  <a:cubicBezTo>
                    <a:pt x="827" y="162"/>
                    <a:pt x="404" y="323"/>
                    <a:pt x="0" y="424"/>
                  </a:cubicBezTo>
                  <a:lnTo>
                    <a:pt x="404" y="424"/>
                  </a:lnTo>
                  <a:cubicBezTo>
                    <a:pt x="666" y="424"/>
                    <a:pt x="908" y="424"/>
                    <a:pt x="1170" y="323"/>
                  </a:cubicBezTo>
                  <a:lnTo>
                    <a:pt x="1089"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36"/>
          <p:cNvSpPr txBox="1">
            <a:spLocks noGrp="1"/>
          </p:cNvSpPr>
          <p:nvPr>
            <p:ph type="subTitle" idx="6"/>
          </p:nvPr>
        </p:nvSpPr>
        <p:spPr>
          <a:xfrm>
            <a:off x="1513799" y="2938625"/>
            <a:ext cx="2811000" cy="411600"/>
          </a:xfrm>
          <a:prstGeom prst="rect">
            <a:avLst/>
          </a:prstGeom>
        </p:spPr>
        <p:txBody>
          <a:bodyPr spcFirstLastPara="1" wrap="square" lIns="91425" tIns="91425" rIns="91425" bIns="91425" anchor="b" anchorCtr="0">
            <a:noAutofit/>
          </a:bodyPr>
          <a:lstStyle/>
          <a:p>
            <a:pPr marL="0" lvl="0" indent="0"/>
            <a:r>
              <a:rPr lang="en-US" sz="1400" dirty="0" smtClean="0"/>
              <a:t>Reservation System:</a:t>
            </a:r>
            <a:endParaRPr sz="1400"/>
          </a:p>
        </p:txBody>
      </p:sp>
      <p:sp>
        <p:nvSpPr>
          <p:cNvPr id="959" name="Google Shape;959;p36"/>
          <p:cNvSpPr txBox="1">
            <a:spLocks noGrp="1"/>
          </p:cNvSpPr>
          <p:nvPr>
            <p:ph type="title"/>
          </p:nvPr>
        </p:nvSpPr>
        <p:spPr>
          <a:xfrm>
            <a:off x="554747" y="16960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mtClean="0"/>
              <a:t>P</a:t>
            </a:r>
            <a:r>
              <a:rPr lang="en" smtClean="0"/>
              <a:t>roposed solution</a:t>
            </a:r>
            <a:endParaRPr/>
          </a:p>
        </p:txBody>
      </p:sp>
      <p:sp>
        <p:nvSpPr>
          <p:cNvPr id="960" name="Google Shape;960;p36"/>
          <p:cNvSpPr txBox="1">
            <a:spLocks noGrp="1"/>
          </p:cNvSpPr>
          <p:nvPr>
            <p:ph type="subTitle" idx="1"/>
          </p:nvPr>
        </p:nvSpPr>
        <p:spPr>
          <a:xfrm>
            <a:off x="1513799" y="1833712"/>
            <a:ext cx="2811000" cy="954900"/>
          </a:xfrm>
          <a:prstGeom prst="rect">
            <a:avLst/>
          </a:prstGeom>
        </p:spPr>
        <p:txBody>
          <a:bodyPr spcFirstLastPara="1" wrap="square" lIns="91425" tIns="91425" rIns="91425" bIns="91425" anchor="t" anchorCtr="0">
            <a:noAutofit/>
          </a:bodyPr>
          <a:lstStyle/>
          <a:p>
            <a:pPr marL="0" lvl="0" indent="0"/>
            <a:r>
              <a:rPr lang="en-US" smtClean="0"/>
              <a:t>Customers can create accounts securely, log in, and manage their profiles.</a:t>
            </a:r>
            <a:endParaRPr/>
          </a:p>
        </p:txBody>
      </p:sp>
      <p:sp>
        <p:nvSpPr>
          <p:cNvPr id="961" name="Google Shape;961;p36"/>
          <p:cNvSpPr txBox="1">
            <a:spLocks noGrp="1"/>
          </p:cNvSpPr>
          <p:nvPr>
            <p:ph type="subTitle" idx="2"/>
          </p:nvPr>
        </p:nvSpPr>
        <p:spPr>
          <a:xfrm>
            <a:off x="5481734" y="1745577"/>
            <a:ext cx="2811000" cy="954900"/>
          </a:xfrm>
          <a:prstGeom prst="rect">
            <a:avLst/>
          </a:prstGeom>
        </p:spPr>
        <p:txBody>
          <a:bodyPr spcFirstLastPara="1" wrap="square" lIns="91425" tIns="91425" rIns="91425" bIns="91425" anchor="t" anchorCtr="0">
            <a:noAutofit/>
          </a:bodyPr>
          <a:lstStyle/>
          <a:p>
            <a:pPr marL="0" lvl="0" indent="0"/>
            <a:r>
              <a:rPr lang="en-US" smtClean="0"/>
              <a:t>Administrators can add, edit, and remove vehicles from the inventory database.</a:t>
            </a:r>
            <a:endParaRPr/>
          </a:p>
        </p:txBody>
      </p:sp>
      <p:sp>
        <p:nvSpPr>
          <p:cNvPr id="962" name="Google Shape;962;p36"/>
          <p:cNvSpPr txBox="1">
            <a:spLocks noGrp="1"/>
          </p:cNvSpPr>
          <p:nvPr>
            <p:ph type="subTitle" idx="3"/>
          </p:nvPr>
        </p:nvSpPr>
        <p:spPr>
          <a:xfrm>
            <a:off x="1546849" y="3351143"/>
            <a:ext cx="2811000" cy="954900"/>
          </a:xfrm>
          <a:prstGeom prst="rect">
            <a:avLst/>
          </a:prstGeom>
        </p:spPr>
        <p:txBody>
          <a:bodyPr spcFirstLastPara="1" wrap="square" lIns="91425" tIns="91425" rIns="91425" bIns="91425" anchor="t" anchorCtr="0">
            <a:noAutofit/>
          </a:bodyPr>
          <a:lstStyle/>
          <a:p>
            <a:pPr marL="0" lvl="0" indent="0"/>
            <a:r>
              <a:rPr lang="en-US" dirty="0" smtClean="0"/>
              <a:t>Customers can search for available vehicles based on criteria such as location, date, and vehicle type.</a:t>
            </a:r>
            <a:endParaRPr/>
          </a:p>
        </p:txBody>
      </p:sp>
      <p:sp>
        <p:nvSpPr>
          <p:cNvPr id="963" name="Google Shape;963;p36"/>
          <p:cNvSpPr txBox="1">
            <a:spLocks noGrp="1"/>
          </p:cNvSpPr>
          <p:nvPr>
            <p:ph type="subTitle" idx="4"/>
          </p:nvPr>
        </p:nvSpPr>
        <p:spPr>
          <a:xfrm>
            <a:off x="5492751" y="3274025"/>
            <a:ext cx="2811000" cy="954900"/>
          </a:xfrm>
          <a:prstGeom prst="rect">
            <a:avLst/>
          </a:prstGeom>
        </p:spPr>
        <p:txBody>
          <a:bodyPr spcFirstLastPara="1" wrap="square" lIns="91425" tIns="91425" rIns="91425" bIns="91425" anchor="t" anchorCtr="0">
            <a:noAutofit/>
          </a:bodyPr>
          <a:lstStyle/>
          <a:p>
            <a:pPr marL="0" lvl="0" indent="0"/>
            <a:r>
              <a:rPr lang="en-US" smtClean="0"/>
              <a:t>Customers can view their booking history, upcoming reservations, and payment status.</a:t>
            </a:r>
            <a:endParaRPr/>
          </a:p>
        </p:txBody>
      </p:sp>
      <p:sp>
        <p:nvSpPr>
          <p:cNvPr id="964" name="Google Shape;964;p36"/>
          <p:cNvSpPr txBox="1">
            <a:spLocks noGrp="1"/>
          </p:cNvSpPr>
          <p:nvPr>
            <p:ph type="subTitle" idx="5"/>
          </p:nvPr>
        </p:nvSpPr>
        <p:spPr>
          <a:xfrm>
            <a:off x="1469731" y="1432211"/>
            <a:ext cx="2811000" cy="411600"/>
          </a:xfrm>
          <a:prstGeom prst="rect">
            <a:avLst/>
          </a:prstGeom>
        </p:spPr>
        <p:txBody>
          <a:bodyPr spcFirstLastPara="1" wrap="square" lIns="91425" tIns="91425" rIns="91425" bIns="91425" anchor="b" anchorCtr="0">
            <a:noAutofit/>
          </a:bodyPr>
          <a:lstStyle/>
          <a:p>
            <a:pPr marL="0" lvl="0" indent="0"/>
            <a:r>
              <a:rPr lang="en-US" sz="1400" smtClean="0"/>
              <a:t>User Authentication and Authorization:</a:t>
            </a:r>
            <a:endParaRPr sz="1400"/>
          </a:p>
        </p:txBody>
      </p:sp>
      <p:sp>
        <p:nvSpPr>
          <p:cNvPr id="965" name="Google Shape;965;p36"/>
          <p:cNvSpPr txBox="1">
            <a:spLocks noGrp="1"/>
          </p:cNvSpPr>
          <p:nvPr>
            <p:ph type="subTitle" idx="7"/>
          </p:nvPr>
        </p:nvSpPr>
        <p:spPr>
          <a:xfrm>
            <a:off x="5514757" y="1454245"/>
            <a:ext cx="2811000" cy="411600"/>
          </a:xfrm>
          <a:prstGeom prst="rect">
            <a:avLst/>
          </a:prstGeom>
        </p:spPr>
        <p:txBody>
          <a:bodyPr spcFirstLastPara="1" wrap="square" lIns="91425" tIns="91425" rIns="91425" bIns="91425" anchor="b" anchorCtr="0">
            <a:noAutofit/>
          </a:bodyPr>
          <a:lstStyle/>
          <a:p>
            <a:pPr marL="0" lvl="0" indent="0"/>
            <a:r>
              <a:rPr lang="en-US" sz="1400" smtClean="0"/>
              <a:t>Vehicle Inventory Management:</a:t>
            </a:r>
            <a:endParaRPr sz="1400"/>
          </a:p>
        </p:txBody>
      </p:sp>
      <p:sp>
        <p:nvSpPr>
          <p:cNvPr id="966" name="Google Shape;966;p36"/>
          <p:cNvSpPr txBox="1">
            <a:spLocks noGrp="1"/>
          </p:cNvSpPr>
          <p:nvPr>
            <p:ph type="subTitle" idx="8"/>
          </p:nvPr>
        </p:nvSpPr>
        <p:spPr>
          <a:xfrm>
            <a:off x="5492724" y="2938625"/>
            <a:ext cx="2811000" cy="411600"/>
          </a:xfrm>
          <a:prstGeom prst="rect">
            <a:avLst/>
          </a:prstGeom>
        </p:spPr>
        <p:txBody>
          <a:bodyPr spcFirstLastPara="1" wrap="square" lIns="91425" tIns="91425" rIns="91425" bIns="91425" anchor="b" anchorCtr="0">
            <a:noAutofit/>
          </a:bodyPr>
          <a:lstStyle/>
          <a:p>
            <a:pPr marL="0" lvl="0" indent="0"/>
            <a:r>
              <a:rPr lang="en-US" sz="1400" smtClean="0"/>
              <a:t>Booking Management:</a:t>
            </a:r>
            <a:endParaRPr sz="1400"/>
          </a:p>
        </p:txBody>
      </p:sp>
      <p:sp>
        <p:nvSpPr>
          <p:cNvPr id="967" name="Google Shape;967;p36"/>
          <p:cNvSpPr/>
          <p:nvPr/>
        </p:nvSpPr>
        <p:spPr>
          <a:xfrm>
            <a:off x="720012" y="1421175"/>
            <a:ext cx="480827" cy="498199"/>
          </a:xfrm>
          <a:prstGeom prst="rect">
            <a:avLst/>
          </a:prstGeom>
          <a:solidFill>
            <a:schemeClr val="accent6"/>
          </a:solidFill>
          <a:ln>
            <a:noFill/>
          </a:ln>
          <a:effectLst>
            <a:outerShdw dist="104775" dir="2760000" algn="bl" rotWithShape="0">
              <a:schemeClr val="lt2">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6"/>
          <p:cNvSpPr/>
          <p:nvPr/>
        </p:nvSpPr>
        <p:spPr>
          <a:xfrm>
            <a:off x="4698962" y="1277975"/>
            <a:ext cx="641400" cy="641400"/>
          </a:xfrm>
          <a:prstGeom prst="rect">
            <a:avLst/>
          </a:prstGeom>
          <a:solidFill>
            <a:schemeClr val="accent6"/>
          </a:solidFill>
          <a:ln>
            <a:noFill/>
          </a:ln>
          <a:effectLst>
            <a:outerShdw dist="104775" dir="2760000" algn="bl" rotWithShape="0">
              <a:schemeClr val="lt2">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6"/>
          <p:cNvSpPr/>
          <p:nvPr/>
        </p:nvSpPr>
        <p:spPr>
          <a:xfrm>
            <a:off x="720012" y="2938625"/>
            <a:ext cx="641400" cy="641400"/>
          </a:xfrm>
          <a:prstGeom prst="rect">
            <a:avLst/>
          </a:prstGeom>
          <a:solidFill>
            <a:schemeClr val="accent6"/>
          </a:solidFill>
          <a:ln>
            <a:noFill/>
          </a:ln>
          <a:effectLst>
            <a:outerShdw dist="104775" dir="2760000" algn="bl" rotWithShape="0">
              <a:schemeClr val="lt2">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6"/>
          <p:cNvSpPr/>
          <p:nvPr/>
        </p:nvSpPr>
        <p:spPr>
          <a:xfrm>
            <a:off x="4698962" y="2938625"/>
            <a:ext cx="641400" cy="641400"/>
          </a:xfrm>
          <a:prstGeom prst="rect">
            <a:avLst/>
          </a:prstGeom>
          <a:solidFill>
            <a:schemeClr val="accent6"/>
          </a:solidFill>
          <a:ln>
            <a:noFill/>
          </a:ln>
          <a:effectLst>
            <a:outerShdw dist="104775" dir="2760000" algn="bl" rotWithShape="0">
              <a:schemeClr val="lt2">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1" name="Google Shape;971;p36"/>
          <p:cNvGrpSpPr/>
          <p:nvPr/>
        </p:nvGrpSpPr>
        <p:grpSpPr>
          <a:xfrm>
            <a:off x="4958419" y="3038483"/>
            <a:ext cx="276711" cy="375592"/>
            <a:chOff x="4001851" y="3226433"/>
            <a:chExt cx="276711" cy="375592"/>
          </a:xfrm>
        </p:grpSpPr>
        <p:sp>
          <p:nvSpPr>
            <p:cNvPr id="972" name="Google Shape;972;p36"/>
            <p:cNvSpPr/>
            <p:nvPr/>
          </p:nvSpPr>
          <p:spPr>
            <a:xfrm>
              <a:off x="4012500" y="3424226"/>
              <a:ext cx="36354" cy="26326"/>
            </a:xfrm>
            <a:custGeom>
              <a:avLst/>
              <a:gdLst/>
              <a:ahLst/>
              <a:cxnLst/>
              <a:rect l="l" t="t" r="r" b="b"/>
              <a:pathLst>
                <a:path w="1171" h="848" extrusionOk="0">
                  <a:moveTo>
                    <a:pt x="243" y="1"/>
                  </a:moveTo>
                  <a:cubicBezTo>
                    <a:pt x="162" y="1"/>
                    <a:pt x="1" y="101"/>
                    <a:pt x="1" y="263"/>
                  </a:cubicBezTo>
                  <a:lnTo>
                    <a:pt x="1" y="343"/>
                  </a:lnTo>
                  <a:cubicBezTo>
                    <a:pt x="1" y="605"/>
                    <a:pt x="243" y="847"/>
                    <a:pt x="505" y="847"/>
                  </a:cubicBezTo>
                  <a:lnTo>
                    <a:pt x="1170" y="847"/>
                  </a:lnTo>
                  <a:lnTo>
                    <a:pt x="1170" y="505"/>
                  </a:lnTo>
                  <a:cubicBezTo>
                    <a:pt x="1170" y="263"/>
                    <a:pt x="908" y="1"/>
                    <a:pt x="666"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6"/>
            <p:cNvSpPr/>
            <p:nvPr/>
          </p:nvSpPr>
          <p:spPr>
            <a:xfrm>
              <a:off x="4046309" y="3359123"/>
              <a:ext cx="164011" cy="102076"/>
            </a:xfrm>
            <a:custGeom>
              <a:avLst/>
              <a:gdLst/>
              <a:ahLst/>
              <a:cxnLst/>
              <a:rect l="l" t="t" r="r" b="b"/>
              <a:pathLst>
                <a:path w="5283" h="3288" extrusionOk="0">
                  <a:moveTo>
                    <a:pt x="928" y="1"/>
                  </a:moveTo>
                  <a:cubicBezTo>
                    <a:pt x="666" y="1"/>
                    <a:pt x="504" y="182"/>
                    <a:pt x="424" y="424"/>
                  </a:cubicBezTo>
                  <a:lnTo>
                    <a:pt x="81" y="2944"/>
                  </a:lnTo>
                  <a:lnTo>
                    <a:pt x="0" y="3206"/>
                  </a:lnTo>
                  <a:lnTo>
                    <a:pt x="5283" y="3287"/>
                  </a:lnTo>
                  <a:lnTo>
                    <a:pt x="5283" y="2944"/>
                  </a:lnTo>
                  <a:lnTo>
                    <a:pt x="4859" y="424"/>
                  </a:lnTo>
                  <a:cubicBezTo>
                    <a:pt x="4859" y="182"/>
                    <a:pt x="4698" y="1"/>
                    <a:pt x="4456" y="1"/>
                  </a:cubicBezTo>
                  <a:close/>
                </a:path>
              </a:pathLst>
            </a:custGeom>
            <a:solidFill>
              <a:srgbClr val="E39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6"/>
            <p:cNvSpPr/>
            <p:nvPr/>
          </p:nvSpPr>
          <p:spPr>
            <a:xfrm>
              <a:off x="4181514" y="3359123"/>
              <a:ext cx="52590" cy="102076"/>
            </a:xfrm>
            <a:custGeom>
              <a:avLst/>
              <a:gdLst/>
              <a:ahLst/>
              <a:cxnLst/>
              <a:rect l="l" t="t" r="r" b="b"/>
              <a:pathLst>
                <a:path w="1694" h="3288" extrusionOk="0">
                  <a:moveTo>
                    <a:pt x="0" y="1"/>
                  </a:moveTo>
                  <a:cubicBezTo>
                    <a:pt x="262" y="1"/>
                    <a:pt x="424" y="182"/>
                    <a:pt x="504" y="424"/>
                  </a:cubicBezTo>
                  <a:lnTo>
                    <a:pt x="847" y="2944"/>
                  </a:lnTo>
                  <a:lnTo>
                    <a:pt x="928" y="3287"/>
                  </a:lnTo>
                  <a:lnTo>
                    <a:pt x="1694" y="3287"/>
                  </a:lnTo>
                  <a:lnTo>
                    <a:pt x="1613" y="2944"/>
                  </a:lnTo>
                  <a:lnTo>
                    <a:pt x="1271" y="424"/>
                  </a:lnTo>
                  <a:cubicBezTo>
                    <a:pt x="1190" y="182"/>
                    <a:pt x="1008" y="1"/>
                    <a:pt x="766"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6"/>
            <p:cNvSpPr/>
            <p:nvPr/>
          </p:nvSpPr>
          <p:spPr>
            <a:xfrm>
              <a:off x="4071984" y="3382904"/>
              <a:ext cx="135853" cy="67647"/>
            </a:xfrm>
            <a:custGeom>
              <a:avLst/>
              <a:gdLst/>
              <a:ahLst/>
              <a:cxnLst/>
              <a:rect l="l" t="t" r="r" b="b"/>
              <a:pathLst>
                <a:path w="4376" h="2179" extrusionOk="0">
                  <a:moveTo>
                    <a:pt x="423" y="1"/>
                  </a:moveTo>
                  <a:cubicBezTo>
                    <a:pt x="343" y="1"/>
                    <a:pt x="262" y="1"/>
                    <a:pt x="262" y="82"/>
                  </a:cubicBezTo>
                  <a:lnTo>
                    <a:pt x="0" y="2178"/>
                  </a:lnTo>
                  <a:lnTo>
                    <a:pt x="4375" y="2178"/>
                  </a:lnTo>
                  <a:lnTo>
                    <a:pt x="4133" y="82"/>
                  </a:lnTo>
                  <a:cubicBezTo>
                    <a:pt x="4032" y="1"/>
                    <a:pt x="4032" y="1"/>
                    <a:pt x="39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6"/>
            <p:cNvSpPr/>
            <p:nvPr/>
          </p:nvSpPr>
          <p:spPr>
            <a:xfrm>
              <a:off x="4015015" y="3450522"/>
              <a:ext cx="229112" cy="93911"/>
            </a:xfrm>
            <a:custGeom>
              <a:avLst/>
              <a:gdLst/>
              <a:ahLst/>
              <a:cxnLst/>
              <a:rect l="l" t="t" r="r" b="b"/>
              <a:pathLst>
                <a:path w="7380" h="3025" extrusionOk="0">
                  <a:moveTo>
                    <a:pt x="1089" y="0"/>
                  </a:moveTo>
                  <a:cubicBezTo>
                    <a:pt x="1008" y="0"/>
                    <a:pt x="928" y="81"/>
                    <a:pt x="827" y="81"/>
                  </a:cubicBezTo>
                  <a:lnTo>
                    <a:pt x="504" y="424"/>
                  </a:lnTo>
                  <a:cubicBezTo>
                    <a:pt x="162" y="767"/>
                    <a:pt x="0" y="1170"/>
                    <a:pt x="0" y="1674"/>
                  </a:cubicBezTo>
                  <a:lnTo>
                    <a:pt x="0" y="2863"/>
                  </a:lnTo>
                  <a:lnTo>
                    <a:pt x="7379" y="3025"/>
                  </a:lnTo>
                  <a:lnTo>
                    <a:pt x="7379" y="1674"/>
                  </a:lnTo>
                  <a:cubicBezTo>
                    <a:pt x="7379" y="1170"/>
                    <a:pt x="7218" y="767"/>
                    <a:pt x="6875" y="424"/>
                  </a:cubicBezTo>
                  <a:lnTo>
                    <a:pt x="6553" y="81"/>
                  </a:lnTo>
                  <a:cubicBezTo>
                    <a:pt x="6472" y="81"/>
                    <a:pt x="6371" y="0"/>
                    <a:pt x="6291" y="0"/>
                  </a:cubicBez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6"/>
            <p:cNvSpPr/>
            <p:nvPr/>
          </p:nvSpPr>
          <p:spPr>
            <a:xfrm>
              <a:off x="4207809" y="3450522"/>
              <a:ext cx="57588" cy="93911"/>
            </a:xfrm>
            <a:custGeom>
              <a:avLst/>
              <a:gdLst/>
              <a:ahLst/>
              <a:cxnLst/>
              <a:rect l="l" t="t" r="r" b="b"/>
              <a:pathLst>
                <a:path w="1855" h="3025" extrusionOk="0">
                  <a:moveTo>
                    <a:pt x="0" y="0"/>
                  </a:moveTo>
                  <a:cubicBezTo>
                    <a:pt x="161" y="0"/>
                    <a:pt x="262" y="81"/>
                    <a:pt x="343" y="81"/>
                  </a:cubicBezTo>
                  <a:lnTo>
                    <a:pt x="665" y="424"/>
                  </a:lnTo>
                  <a:cubicBezTo>
                    <a:pt x="928" y="767"/>
                    <a:pt x="1169" y="1170"/>
                    <a:pt x="1169" y="1674"/>
                  </a:cubicBezTo>
                  <a:lnTo>
                    <a:pt x="1169" y="3025"/>
                  </a:lnTo>
                  <a:lnTo>
                    <a:pt x="1855" y="2863"/>
                  </a:lnTo>
                  <a:lnTo>
                    <a:pt x="1855" y="1674"/>
                  </a:lnTo>
                  <a:cubicBezTo>
                    <a:pt x="1855" y="1170"/>
                    <a:pt x="1674" y="767"/>
                    <a:pt x="1351" y="424"/>
                  </a:cubicBezTo>
                  <a:lnTo>
                    <a:pt x="1008" y="81"/>
                  </a:lnTo>
                  <a:cubicBezTo>
                    <a:pt x="1008" y="81"/>
                    <a:pt x="847" y="0"/>
                    <a:pt x="766" y="0"/>
                  </a:cubicBezTo>
                  <a:close/>
                </a:path>
              </a:pathLst>
            </a:custGeom>
            <a:solidFill>
              <a:srgbClr val="E39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6"/>
            <p:cNvSpPr/>
            <p:nvPr/>
          </p:nvSpPr>
          <p:spPr>
            <a:xfrm>
              <a:off x="4197161" y="3476818"/>
              <a:ext cx="34460" cy="33808"/>
            </a:xfrm>
            <a:custGeom>
              <a:avLst/>
              <a:gdLst/>
              <a:ahLst/>
              <a:cxnLst/>
              <a:rect l="l" t="t" r="r" b="b"/>
              <a:pathLst>
                <a:path w="1110" h="1089" extrusionOk="0">
                  <a:moveTo>
                    <a:pt x="504" y="0"/>
                  </a:moveTo>
                  <a:cubicBezTo>
                    <a:pt x="262" y="0"/>
                    <a:pt x="0" y="242"/>
                    <a:pt x="0" y="585"/>
                  </a:cubicBezTo>
                  <a:cubicBezTo>
                    <a:pt x="0" y="827"/>
                    <a:pt x="262" y="1089"/>
                    <a:pt x="504" y="1089"/>
                  </a:cubicBezTo>
                  <a:cubicBezTo>
                    <a:pt x="847" y="1089"/>
                    <a:pt x="1109" y="827"/>
                    <a:pt x="1109" y="585"/>
                  </a:cubicBezTo>
                  <a:cubicBezTo>
                    <a:pt x="1109" y="242"/>
                    <a:pt x="847"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6"/>
            <p:cNvSpPr/>
            <p:nvPr/>
          </p:nvSpPr>
          <p:spPr>
            <a:xfrm>
              <a:off x="4048824" y="3476818"/>
              <a:ext cx="33808" cy="33808"/>
            </a:xfrm>
            <a:custGeom>
              <a:avLst/>
              <a:gdLst/>
              <a:ahLst/>
              <a:cxnLst/>
              <a:rect l="l" t="t" r="r" b="b"/>
              <a:pathLst>
                <a:path w="1089" h="1089" extrusionOk="0">
                  <a:moveTo>
                    <a:pt x="504" y="0"/>
                  </a:moveTo>
                  <a:cubicBezTo>
                    <a:pt x="242" y="0"/>
                    <a:pt x="0" y="242"/>
                    <a:pt x="0" y="585"/>
                  </a:cubicBezTo>
                  <a:cubicBezTo>
                    <a:pt x="0" y="827"/>
                    <a:pt x="242" y="1089"/>
                    <a:pt x="504" y="1089"/>
                  </a:cubicBezTo>
                  <a:cubicBezTo>
                    <a:pt x="847" y="1089"/>
                    <a:pt x="1089" y="827"/>
                    <a:pt x="1089" y="585"/>
                  </a:cubicBezTo>
                  <a:cubicBezTo>
                    <a:pt x="1089" y="242"/>
                    <a:pt x="847"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6"/>
            <p:cNvSpPr/>
            <p:nvPr/>
          </p:nvSpPr>
          <p:spPr>
            <a:xfrm>
              <a:off x="4106383" y="3476818"/>
              <a:ext cx="67647" cy="33808"/>
            </a:xfrm>
            <a:custGeom>
              <a:avLst/>
              <a:gdLst/>
              <a:ahLst/>
              <a:cxnLst/>
              <a:rect l="l" t="t" r="r" b="b"/>
              <a:pathLst>
                <a:path w="2179" h="1089" extrusionOk="0">
                  <a:moveTo>
                    <a:pt x="243" y="0"/>
                  </a:moveTo>
                  <a:cubicBezTo>
                    <a:pt x="82" y="0"/>
                    <a:pt x="1" y="81"/>
                    <a:pt x="1" y="242"/>
                  </a:cubicBezTo>
                  <a:lnTo>
                    <a:pt x="1" y="827"/>
                  </a:lnTo>
                  <a:cubicBezTo>
                    <a:pt x="1" y="1008"/>
                    <a:pt x="82" y="1089"/>
                    <a:pt x="243" y="1089"/>
                  </a:cubicBezTo>
                  <a:lnTo>
                    <a:pt x="505" y="1089"/>
                  </a:lnTo>
                  <a:lnTo>
                    <a:pt x="666" y="928"/>
                  </a:lnTo>
                  <a:lnTo>
                    <a:pt x="908" y="1089"/>
                  </a:lnTo>
                  <a:lnTo>
                    <a:pt x="1251" y="1089"/>
                  </a:lnTo>
                  <a:lnTo>
                    <a:pt x="1412" y="928"/>
                  </a:lnTo>
                  <a:lnTo>
                    <a:pt x="1674" y="1089"/>
                  </a:lnTo>
                  <a:lnTo>
                    <a:pt x="1916" y="1089"/>
                  </a:lnTo>
                  <a:cubicBezTo>
                    <a:pt x="2098" y="1089"/>
                    <a:pt x="2178" y="1008"/>
                    <a:pt x="2178" y="827"/>
                  </a:cubicBezTo>
                  <a:lnTo>
                    <a:pt x="2178" y="242"/>
                  </a:lnTo>
                  <a:cubicBezTo>
                    <a:pt x="2178" y="81"/>
                    <a:pt x="2098" y="0"/>
                    <a:pt x="1916" y="0"/>
                  </a:cubicBezTo>
                  <a:lnTo>
                    <a:pt x="1674" y="0"/>
                  </a:lnTo>
                  <a:lnTo>
                    <a:pt x="1412" y="161"/>
                  </a:lnTo>
                  <a:lnTo>
                    <a:pt x="1251" y="0"/>
                  </a:lnTo>
                  <a:lnTo>
                    <a:pt x="828" y="0"/>
                  </a:lnTo>
                  <a:lnTo>
                    <a:pt x="747" y="161"/>
                  </a:lnTo>
                  <a:lnTo>
                    <a:pt x="505"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6"/>
            <p:cNvSpPr/>
            <p:nvPr/>
          </p:nvSpPr>
          <p:spPr>
            <a:xfrm>
              <a:off x="4231591" y="3424226"/>
              <a:ext cx="36323" cy="26326"/>
            </a:xfrm>
            <a:custGeom>
              <a:avLst/>
              <a:gdLst/>
              <a:ahLst/>
              <a:cxnLst/>
              <a:rect l="l" t="t" r="r" b="b"/>
              <a:pathLst>
                <a:path w="1170" h="848" extrusionOk="0">
                  <a:moveTo>
                    <a:pt x="504" y="1"/>
                  </a:moveTo>
                  <a:cubicBezTo>
                    <a:pt x="162" y="1"/>
                    <a:pt x="0" y="263"/>
                    <a:pt x="0" y="505"/>
                  </a:cubicBezTo>
                  <a:lnTo>
                    <a:pt x="0" y="847"/>
                  </a:lnTo>
                  <a:lnTo>
                    <a:pt x="666" y="847"/>
                  </a:lnTo>
                  <a:cubicBezTo>
                    <a:pt x="908" y="847"/>
                    <a:pt x="1170" y="605"/>
                    <a:pt x="1170" y="343"/>
                  </a:cubicBezTo>
                  <a:lnTo>
                    <a:pt x="1170" y="263"/>
                  </a:lnTo>
                  <a:cubicBezTo>
                    <a:pt x="1170" y="101"/>
                    <a:pt x="1008" y="1"/>
                    <a:pt x="908"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6"/>
            <p:cNvSpPr/>
            <p:nvPr/>
          </p:nvSpPr>
          <p:spPr>
            <a:xfrm>
              <a:off x="4210293" y="3557568"/>
              <a:ext cx="36975" cy="44456"/>
            </a:xfrm>
            <a:custGeom>
              <a:avLst/>
              <a:gdLst/>
              <a:ahLst/>
              <a:cxnLst/>
              <a:rect l="l" t="t" r="r" b="b"/>
              <a:pathLst>
                <a:path w="1191" h="1432" extrusionOk="0">
                  <a:moveTo>
                    <a:pt x="1190" y="0"/>
                  </a:moveTo>
                  <a:lnTo>
                    <a:pt x="1" y="242"/>
                  </a:lnTo>
                  <a:lnTo>
                    <a:pt x="1" y="1089"/>
                  </a:lnTo>
                  <a:cubicBezTo>
                    <a:pt x="1" y="1250"/>
                    <a:pt x="81" y="1351"/>
                    <a:pt x="263" y="1431"/>
                  </a:cubicBezTo>
                  <a:cubicBezTo>
                    <a:pt x="505" y="1431"/>
                    <a:pt x="1190" y="0"/>
                    <a:pt x="1190"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6"/>
            <p:cNvSpPr/>
            <p:nvPr/>
          </p:nvSpPr>
          <p:spPr>
            <a:xfrm>
              <a:off x="4218427" y="3557568"/>
              <a:ext cx="28841" cy="44456"/>
            </a:xfrm>
            <a:custGeom>
              <a:avLst/>
              <a:gdLst/>
              <a:ahLst/>
              <a:cxnLst/>
              <a:rect l="l" t="t" r="r" b="b"/>
              <a:pathLst>
                <a:path w="929" h="1432" extrusionOk="0">
                  <a:moveTo>
                    <a:pt x="162" y="0"/>
                  </a:moveTo>
                  <a:lnTo>
                    <a:pt x="162" y="1089"/>
                  </a:lnTo>
                  <a:cubicBezTo>
                    <a:pt x="162" y="1250"/>
                    <a:pt x="82" y="1351"/>
                    <a:pt x="1" y="1431"/>
                  </a:cubicBezTo>
                  <a:lnTo>
                    <a:pt x="586" y="1431"/>
                  </a:lnTo>
                  <a:cubicBezTo>
                    <a:pt x="747" y="1431"/>
                    <a:pt x="928" y="1250"/>
                    <a:pt x="928" y="1089"/>
                  </a:cubicBezTo>
                  <a:lnTo>
                    <a:pt x="928" y="242"/>
                  </a:lnTo>
                  <a:lnTo>
                    <a:pt x="162"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6"/>
            <p:cNvSpPr/>
            <p:nvPr/>
          </p:nvSpPr>
          <p:spPr>
            <a:xfrm>
              <a:off x="4033177" y="3557568"/>
              <a:ext cx="33808" cy="44456"/>
            </a:xfrm>
            <a:custGeom>
              <a:avLst/>
              <a:gdLst/>
              <a:ahLst/>
              <a:cxnLst/>
              <a:rect l="l" t="t" r="r" b="b"/>
              <a:pathLst>
                <a:path w="1089" h="1432" extrusionOk="0">
                  <a:moveTo>
                    <a:pt x="0" y="0"/>
                  </a:moveTo>
                  <a:lnTo>
                    <a:pt x="0" y="1089"/>
                  </a:lnTo>
                  <a:cubicBezTo>
                    <a:pt x="0" y="1250"/>
                    <a:pt x="81" y="1351"/>
                    <a:pt x="161" y="1431"/>
                  </a:cubicBezTo>
                  <a:cubicBezTo>
                    <a:pt x="746" y="1431"/>
                    <a:pt x="1089" y="242"/>
                    <a:pt x="1089" y="242"/>
                  </a:cubicBezTo>
                  <a:lnTo>
                    <a:pt x="0"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6"/>
            <p:cNvSpPr/>
            <p:nvPr/>
          </p:nvSpPr>
          <p:spPr>
            <a:xfrm>
              <a:off x="4038175" y="3557568"/>
              <a:ext cx="28810" cy="44456"/>
            </a:xfrm>
            <a:custGeom>
              <a:avLst/>
              <a:gdLst/>
              <a:ahLst/>
              <a:cxnLst/>
              <a:rect l="l" t="t" r="r" b="b"/>
              <a:pathLst>
                <a:path w="928" h="1432" extrusionOk="0">
                  <a:moveTo>
                    <a:pt x="262" y="0"/>
                  </a:moveTo>
                  <a:lnTo>
                    <a:pt x="262" y="1089"/>
                  </a:lnTo>
                  <a:cubicBezTo>
                    <a:pt x="262" y="1250"/>
                    <a:pt x="182" y="1351"/>
                    <a:pt x="0" y="1431"/>
                  </a:cubicBezTo>
                  <a:lnTo>
                    <a:pt x="585" y="1431"/>
                  </a:lnTo>
                  <a:cubicBezTo>
                    <a:pt x="766" y="1431"/>
                    <a:pt x="928" y="1250"/>
                    <a:pt x="928" y="1089"/>
                  </a:cubicBezTo>
                  <a:lnTo>
                    <a:pt x="928" y="242"/>
                  </a:lnTo>
                  <a:lnTo>
                    <a:pt x="262"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6"/>
            <p:cNvSpPr/>
            <p:nvPr/>
          </p:nvSpPr>
          <p:spPr>
            <a:xfrm>
              <a:off x="4145190" y="3476818"/>
              <a:ext cx="10679" cy="33808"/>
            </a:xfrm>
            <a:custGeom>
              <a:avLst/>
              <a:gdLst/>
              <a:ahLst/>
              <a:cxnLst/>
              <a:rect l="l" t="t" r="r" b="b"/>
              <a:pathLst>
                <a:path w="344" h="1089" extrusionOk="0">
                  <a:moveTo>
                    <a:pt x="1" y="0"/>
                  </a:moveTo>
                  <a:lnTo>
                    <a:pt x="1" y="1089"/>
                  </a:lnTo>
                  <a:lnTo>
                    <a:pt x="344" y="1089"/>
                  </a:lnTo>
                  <a:lnTo>
                    <a:pt x="344"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6"/>
            <p:cNvSpPr/>
            <p:nvPr/>
          </p:nvSpPr>
          <p:spPr>
            <a:xfrm>
              <a:off x="4124544" y="3476818"/>
              <a:ext cx="10059" cy="33808"/>
            </a:xfrm>
            <a:custGeom>
              <a:avLst/>
              <a:gdLst/>
              <a:ahLst/>
              <a:cxnLst/>
              <a:rect l="l" t="t" r="r" b="b"/>
              <a:pathLst>
                <a:path w="324" h="1089" extrusionOk="0">
                  <a:moveTo>
                    <a:pt x="1" y="0"/>
                  </a:moveTo>
                  <a:lnTo>
                    <a:pt x="1" y="1089"/>
                  </a:lnTo>
                  <a:lnTo>
                    <a:pt x="323" y="1089"/>
                  </a:lnTo>
                  <a:lnTo>
                    <a:pt x="323"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6"/>
            <p:cNvSpPr/>
            <p:nvPr/>
          </p:nvSpPr>
          <p:spPr>
            <a:xfrm>
              <a:off x="4066954" y="3226433"/>
              <a:ext cx="122721" cy="169661"/>
            </a:xfrm>
            <a:custGeom>
              <a:avLst/>
              <a:gdLst/>
              <a:ahLst/>
              <a:cxnLst/>
              <a:rect l="l" t="t" r="r" b="b"/>
              <a:pathLst>
                <a:path w="3953" h="5465" extrusionOk="0">
                  <a:moveTo>
                    <a:pt x="666" y="1"/>
                  </a:moveTo>
                  <a:cubicBezTo>
                    <a:pt x="344" y="1"/>
                    <a:pt x="1" y="242"/>
                    <a:pt x="1" y="585"/>
                  </a:cubicBezTo>
                  <a:lnTo>
                    <a:pt x="1" y="3529"/>
                  </a:lnTo>
                  <a:cubicBezTo>
                    <a:pt x="1" y="3690"/>
                    <a:pt x="81" y="3851"/>
                    <a:pt x="263" y="3952"/>
                  </a:cubicBezTo>
                  <a:lnTo>
                    <a:pt x="2017" y="5464"/>
                  </a:lnTo>
                  <a:lnTo>
                    <a:pt x="3791" y="3952"/>
                  </a:lnTo>
                  <a:lnTo>
                    <a:pt x="3872" y="3952"/>
                  </a:lnTo>
                  <a:cubicBezTo>
                    <a:pt x="3952" y="3952"/>
                    <a:pt x="3952" y="3771"/>
                    <a:pt x="3952" y="3690"/>
                  </a:cubicBezTo>
                  <a:lnTo>
                    <a:pt x="3952" y="323"/>
                  </a:lnTo>
                  <a:cubicBezTo>
                    <a:pt x="3952" y="162"/>
                    <a:pt x="3791" y="1"/>
                    <a:pt x="3610"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6"/>
            <p:cNvSpPr/>
            <p:nvPr/>
          </p:nvSpPr>
          <p:spPr>
            <a:xfrm>
              <a:off x="4127059" y="3226433"/>
              <a:ext cx="83263" cy="173417"/>
            </a:xfrm>
            <a:custGeom>
              <a:avLst/>
              <a:gdLst/>
              <a:ahLst/>
              <a:cxnLst/>
              <a:rect l="l" t="t" r="r" b="b"/>
              <a:pathLst>
                <a:path w="2682" h="5586" extrusionOk="0">
                  <a:moveTo>
                    <a:pt x="1351" y="1"/>
                  </a:moveTo>
                  <a:cubicBezTo>
                    <a:pt x="1674" y="1"/>
                    <a:pt x="2016" y="242"/>
                    <a:pt x="2016" y="585"/>
                  </a:cubicBezTo>
                  <a:lnTo>
                    <a:pt x="2016" y="3529"/>
                  </a:lnTo>
                  <a:cubicBezTo>
                    <a:pt x="2016" y="3690"/>
                    <a:pt x="1936" y="3851"/>
                    <a:pt x="1754" y="3952"/>
                  </a:cubicBezTo>
                  <a:lnTo>
                    <a:pt x="0" y="5464"/>
                  </a:lnTo>
                  <a:lnTo>
                    <a:pt x="81" y="5464"/>
                  </a:lnTo>
                  <a:cubicBezTo>
                    <a:pt x="162" y="5545"/>
                    <a:pt x="267" y="5585"/>
                    <a:pt x="383" y="5585"/>
                  </a:cubicBezTo>
                  <a:cubicBezTo>
                    <a:pt x="499" y="5585"/>
                    <a:pt x="625" y="5545"/>
                    <a:pt x="746" y="5464"/>
                  </a:cubicBezTo>
                  <a:lnTo>
                    <a:pt x="2520" y="3952"/>
                  </a:lnTo>
                  <a:cubicBezTo>
                    <a:pt x="2682" y="3851"/>
                    <a:pt x="2682" y="3690"/>
                    <a:pt x="2682" y="3529"/>
                  </a:cubicBezTo>
                  <a:lnTo>
                    <a:pt x="2682" y="585"/>
                  </a:lnTo>
                  <a:cubicBezTo>
                    <a:pt x="2682" y="242"/>
                    <a:pt x="2440" y="1"/>
                    <a:pt x="2097"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6"/>
            <p:cNvSpPr/>
            <p:nvPr/>
          </p:nvSpPr>
          <p:spPr>
            <a:xfrm>
              <a:off x="4111412" y="3242080"/>
              <a:ext cx="57620" cy="114587"/>
            </a:xfrm>
            <a:custGeom>
              <a:avLst/>
              <a:gdLst/>
              <a:ahLst/>
              <a:cxnLst/>
              <a:rect l="l" t="t" r="r" b="b"/>
              <a:pathLst>
                <a:path w="1856" h="3691" extrusionOk="0">
                  <a:moveTo>
                    <a:pt x="746" y="747"/>
                  </a:moveTo>
                  <a:lnTo>
                    <a:pt x="746" y="1432"/>
                  </a:lnTo>
                  <a:cubicBezTo>
                    <a:pt x="666" y="1432"/>
                    <a:pt x="585" y="1331"/>
                    <a:pt x="585" y="1331"/>
                  </a:cubicBezTo>
                  <a:cubicBezTo>
                    <a:pt x="504" y="1251"/>
                    <a:pt x="424" y="1170"/>
                    <a:pt x="504" y="1089"/>
                  </a:cubicBezTo>
                  <a:cubicBezTo>
                    <a:pt x="504" y="928"/>
                    <a:pt x="585" y="827"/>
                    <a:pt x="746" y="747"/>
                  </a:cubicBezTo>
                  <a:close/>
                  <a:moveTo>
                    <a:pt x="1089" y="2017"/>
                  </a:moveTo>
                  <a:cubicBezTo>
                    <a:pt x="1432" y="2097"/>
                    <a:pt x="1432" y="2440"/>
                    <a:pt x="1432" y="2521"/>
                  </a:cubicBezTo>
                  <a:cubicBezTo>
                    <a:pt x="1432" y="2682"/>
                    <a:pt x="1250" y="2843"/>
                    <a:pt x="1089" y="2944"/>
                  </a:cubicBezTo>
                  <a:lnTo>
                    <a:pt x="1089" y="2017"/>
                  </a:lnTo>
                  <a:close/>
                  <a:moveTo>
                    <a:pt x="928" y="1"/>
                  </a:moveTo>
                  <a:cubicBezTo>
                    <a:pt x="847" y="1"/>
                    <a:pt x="746" y="81"/>
                    <a:pt x="746" y="162"/>
                  </a:cubicBezTo>
                  <a:lnTo>
                    <a:pt x="746" y="323"/>
                  </a:lnTo>
                  <a:lnTo>
                    <a:pt x="666" y="424"/>
                  </a:lnTo>
                  <a:cubicBezTo>
                    <a:pt x="343" y="505"/>
                    <a:pt x="162" y="666"/>
                    <a:pt x="81" y="1009"/>
                  </a:cubicBezTo>
                  <a:cubicBezTo>
                    <a:pt x="81" y="1251"/>
                    <a:pt x="162" y="1513"/>
                    <a:pt x="343" y="1593"/>
                  </a:cubicBezTo>
                  <a:cubicBezTo>
                    <a:pt x="424" y="1674"/>
                    <a:pt x="746" y="1835"/>
                    <a:pt x="746" y="1835"/>
                  </a:cubicBezTo>
                  <a:lnTo>
                    <a:pt x="746" y="2944"/>
                  </a:lnTo>
                  <a:cubicBezTo>
                    <a:pt x="746" y="2944"/>
                    <a:pt x="504" y="2944"/>
                    <a:pt x="343" y="2763"/>
                  </a:cubicBezTo>
                  <a:cubicBezTo>
                    <a:pt x="242" y="2763"/>
                    <a:pt x="81" y="2763"/>
                    <a:pt x="81" y="2843"/>
                  </a:cubicBezTo>
                  <a:cubicBezTo>
                    <a:pt x="0" y="2944"/>
                    <a:pt x="0" y="3025"/>
                    <a:pt x="81" y="3105"/>
                  </a:cubicBezTo>
                  <a:cubicBezTo>
                    <a:pt x="343" y="3267"/>
                    <a:pt x="504" y="3267"/>
                    <a:pt x="746" y="3267"/>
                  </a:cubicBezTo>
                  <a:lnTo>
                    <a:pt x="746" y="3529"/>
                  </a:lnTo>
                  <a:cubicBezTo>
                    <a:pt x="746" y="3610"/>
                    <a:pt x="847" y="3690"/>
                    <a:pt x="928" y="3690"/>
                  </a:cubicBezTo>
                  <a:cubicBezTo>
                    <a:pt x="1008" y="3690"/>
                    <a:pt x="1089" y="3529"/>
                    <a:pt x="1089" y="3529"/>
                  </a:cubicBezTo>
                  <a:lnTo>
                    <a:pt x="1089" y="3267"/>
                  </a:lnTo>
                  <a:cubicBezTo>
                    <a:pt x="1089" y="3267"/>
                    <a:pt x="1754" y="2843"/>
                    <a:pt x="1754" y="2601"/>
                  </a:cubicBezTo>
                  <a:cubicBezTo>
                    <a:pt x="1855" y="2178"/>
                    <a:pt x="1674" y="1755"/>
                    <a:pt x="1250" y="1674"/>
                  </a:cubicBezTo>
                  <a:cubicBezTo>
                    <a:pt x="1170" y="1674"/>
                    <a:pt x="1089" y="1593"/>
                    <a:pt x="1089" y="1593"/>
                  </a:cubicBezTo>
                  <a:lnTo>
                    <a:pt x="1089" y="747"/>
                  </a:lnTo>
                  <a:cubicBezTo>
                    <a:pt x="1170" y="747"/>
                    <a:pt x="1250" y="827"/>
                    <a:pt x="1250" y="827"/>
                  </a:cubicBezTo>
                  <a:cubicBezTo>
                    <a:pt x="1301" y="878"/>
                    <a:pt x="1366" y="903"/>
                    <a:pt x="1419" y="903"/>
                  </a:cubicBezTo>
                  <a:cubicBezTo>
                    <a:pt x="1472" y="903"/>
                    <a:pt x="1512" y="878"/>
                    <a:pt x="1512" y="827"/>
                  </a:cubicBezTo>
                  <a:cubicBezTo>
                    <a:pt x="1593" y="747"/>
                    <a:pt x="1593" y="666"/>
                    <a:pt x="1512" y="585"/>
                  </a:cubicBezTo>
                  <a:cubicBezTo>
                    <a:pt x="1512" y="585"/>
                    <a:pt x="1351" y="424"/>
                    <a:pt x="1089" y="323"/>
                  </a:cubicBezTo>
                  <a:lnTo>
                    <a:pt x="1089" y="162"/>
                  </a:lnTo>
                  <a:cubicBezTo>
                    <a:pt x="1089" y="81"/>
                    <a:pt x="1008" y="1"/>
                    <a:pt x="928" y="1"/>
                  </a:cubicBez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6"/>
            <p:cNvSpPr/>
            <p:nvPr/>
          </p:nvSpPr>
          <p:spPr>
            <a:xfrm>
              <a:off x="4001851" y="3536892"/>
              <a:ext cx="252924" cy="28189"/>
            </a:xfrm>
            <a:custGeom>
              <a:avLst/>
              <a:gdLst/>
              <a:ahLst/>
              <a:cxnLst/>
              <a:rect l="l" t="t" r="r" b="b"/>
              <a:pathLst>
                <a:path w="8147" h="908" extrusionOk="0">
                  <a:moveTo>
                    <a:pt x="243" y="1"/>
                  </a:moveTo>
                  <a:cubicBezTo>
                    <a:pt x="162" y="1"/>
                    <a:pt x="1" y="162"/>
                    <a:pt x="1" y="243"/>
                  </a:cubicBezTo>
                  <a:lnTo>
                    <a:pt x="1" y="666"/>
                  </a:lnTo>
                  <a:cubicBezTo>
                    <a:pt x="1" y="747"/>
                    <a:pt x="162" y="908"/>
                    <a:pt x="243" y="908"/>
                  </a:cubicBezTo>
                  <a:lnTo>
                    <a:pt x="7985" y="908"/>
                  </a:lnTo>
                  <a:cubicBezTo>
                    <a:pt x="8066" y="908"/>
                    <a:pt x="8146" y="747"/>
                    <a:pt x="8146" y="666"/>
                  </a:cubicBezTo>
                  <a:lnTo>
                    <a:pt x="8146" y="243"/>
                  </a:lnTo>
                  <a:cubicBezTo>
                    <a:pt x="8146" y="162"/>
                    <a:pt x="8066" y="1"/>
                    <a:pt x="7985"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6"/>
            <p:cNvSpPr/>
            <p:nvPr/>
          </p:nvSpPr>
          <p:spPr>
            <a:xfrm>
              <a:off x="4247238" y="3536892"/>
              <a:ext cx="31324" cy="28189"/>
            </a:xfrm>
            <a:custGeom>
              <a:avLst/>
              <a:gdLst/>
              <a:ahLst/>
              <a:cxnLst/>
              <a:rect l="l" t="t" r="r" b="b"/>
              <a:pathLst>
                <a:path w="1009" h="908" extrusionOk="0">
                  <a:moveTo>
                    <a:pt x="0" y="1"/>
                  </a:moveTo>
                  <a:cubicBezTo>
                    <a:pt x="162" y="1"/>
                    <a:pt x="242" y="162"/>
                    <a:pt x="242" y="243"/>
                  </a:cubicBezTo>
                  <a:lnTo>
                    <a:pt x="242" y="666"/>
                  </a:lnTo>
                  <a:cubicBezTo>
                    <a:pt x="242" y="747"/>
                    <a:pt x="162" y="908"/>
                    <a:pt x="0" y="908"/>
                  </a:cubicBezTo>
                  <a:lnTo>
                    <a:pt x="746" y="908"/>
                  </a:lnTo>
                  <a:cubicBezTo>
                    <a:pt x="827" y="908"/>
                    <a:pt x="1008" y="747"/>
                    <a:pt x="1008" y="666"/>
                  </a:cubicBezTo>
                  <a:lnTo>
                    <a:pt x="1008" y="243"/>
                  </a:lnTo>
                  <a:cubicBezTo>
                    <a:pt x="1008" y="162"/>
                    <a:pt x="827" y="1"/>
                    <a:pt x="746"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3" name="Google Shape;993;p36"/>
          <p:cNvGrpSpPr/>
          <p:nvPr/>
        </p:nvGrpSpPr>
        <p:grpSpPr>
          <a:xfrm>
            <a:off x="4837181" y="1410883"/>
            <a:ext cx="364943" cy="375592"/>
            <a:chOff x="3167494" y="3226433"/>
            <a:chExt cx="364943" cy="375592"/>
          </a:xfrm>
        </p:grpSpPr>
        <p:sp>
          <p:nvSpPr>
            <p:cNvPr id="994" name="Google Shape;994;p36"/>
            <p:cNvSpPr/>
            <p:nvPr/>
          </p:nvSpPr>
          <p:spPr>
            <a:xfrm>
              <a:off x="3219433" y="3244595"/>
              <a:ext cx="127719" cy="33808"/>
            </a:xfrm>
            <a:custGeom>
              <a:avLst/>
              <a:gdLst/>
              <a:ahLst/>
              <a:cxnLst/>
              <a:rect l="l" t="t" r="r" b="b"/>
              <a:pathLst>
                <a:path w="4114" h="1089" extrusionOk="0">
                  <a:moveTo>
                    <a:pt x="344" y="0"/>
                  </a:moveTo>
                  <a:cubicBezTo>
                    <a:pt x="162" y="0"/>
                    <a:pt x="1" y="162"/>
                    <a:pt x="1" y="343"/>
                  </a:cubicBezTo>
                  <a:lnTo>
                    <a:pt x="1" y="746"/>
                  </a:lnTo>
                  <a:lnTo>
                    <a:pt x="4114" y="1089"/>
                  </a:lnTo>
                  <a:lnTo>
                    <a:pt x="4114" y="343"/>
                  </a:lnTo>
                  <a:cubicBezTo>
                    <a:pt x="4114" y="162"/>
                    <a:pt x="3953" y="0"/>
                    <a:pt x="3771"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6"/>
            <p:cNvSpPr/>
            <p:nvPr/>
          </p:nvSpPr>
          <p:spPr>
            <a:xfrm>
              <a:off x="3333993" y="3244595"/>
              <a:ext cx="33839" cy="33808"/>
            </a:xfrm>
            <a:custGeom>
              <a:avLst/>
              <a:gdLst/>
              <a:ahLst/>
              <a:cxnLst/>
              <a:rect l="l" t="t" r="r" b="b"/>
              <a:pathLst>
                <a:path w="1090" h="1089" extrusionOk="0">
                  <a:moveTo>
                    <a:pt x="1" y="0"/>
                  </a:moveTo>
                  <a:cubicBezTo>
                    <a:pt x="182" y="0"/>
                    <a:pt x="343" y="162"/>
                    <a:pt x="343" y="343"/>
                  </a:cubicBezTo>
                  <a:lnTo>
                    <a:pt x="343" y="1089"/>
                  </a:lnTo>
                  <a:lnTo>
                    <a:pt x="1089" y="746"/>
                  </a:lnTo>
                  <a:lnTo>
                    <a:pt x="1089" y="343"/>
                  </a:lnTo>
                  <a:cubicBezTo>
                    <a:pt x="1089" y="162"/>
                    <a:pt x="928" y="0"/>
                    <a:pt x="767"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6"/>
            <p:cNvSpPr/>
            <p:nvPr/>
          </p:nvSpPr>
          <p:spPr>
            <a:xfrm>
              <a:off x="3167494" y="3267755"/>
              <a:ext cx="231627" cy="334262"/>
            </a:xfrm>
            <a:custGeom>
              <a:avLst/>
              <a:gdLst/>
              <a:ahLst/>
              <a:cxnLst/>
              <a:rect l="l" t="t" r="r" b="b"/>
              <a:pathLst>
                <a:path w="7461" h="10767" extrusionOk="0">
                  <a:moveTo>
                    <a:pt x="666" y="0"/>
                  </a:moveTo>
                  <a:cubicBezTo>
                    <a:pt x="323" y="0"/>
                    <a:pt x="1" y="262"/>
                    <a:pt x="1" y="605"/>
                  </a:cubicBezTo>
                  <a:lnTo>
                    <a:pt x="1" y="10182"/>
                  </a:lnTo>
                  <a:cubicBezTo>
                    <a:pt x="1" y="10504"/>
                    <a:pt x="323" y="10766"/>
                    <a:pt x="666" y="10766"/>
                  </a:cubicBezTo>
                  <a:lnTo>
                    <a:pt x="6795" y="10766"/>
                  </a:lnTo>
                  <a:cubicBezTo>
                    <a:pt x="7138" y="10766"/>
                    <a:pt x="7460" y="10504"/>
                    <a:pt x="7460" y="10182"/>
                  </a:cubicBezTo>
                  <a:lnTo>
                    <a:pt x="7460" y="605"/>
                  </a:lnTo>
                  <a:cubicBezTo>
                    <a:pt x="7460" y="262"/>
                    <a:pt x="7138" y="0"/>
                    <a:pt x="6795" y="0"/>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6"/>
            <p:cNvSpPr/>
            <p:nvPr/>
          </p:nvSpPr>
          <p:spPr>
            <a:xfrm>
              <a:off x="3357774" y="3267755"/>
              <a:ext cx="62618" cy="334262"/>
            </a:xfrm>
            <a:custGeom>
              <a:avLst/>
              <a:gdLst/>
              <a:ahLst/>
              <a:cxnLst/>
              <a:rect l="l" t="t" r="r" b="b"/>
              <a:pathLst>
                <a:path w="2017" h="10767" extrusionOk="0">
                  <a:moveTo>
                    <a:pt x="666" y="0"/>
                  </a:moveTo>
                  <a:cubicBezTo>
                    <a:pt x="1009" y="0"/>
                    <a:pt x="1251" y="262"/>
                    <a:pt x="1251" y="605"/>
                  </a:cubicBezTo>
                  <a:lnTo>
                    <a:pt x="1251" y="847"/>
                  </a:lnTo>
                  <a:lnTo>
                    <a:pt x="1" y="4960"/>
                  </a:lnTo>
                  <a:lnTo>
                    <a:pt x="1251" y="9920"/>
                  </a:lnTo>
                  <a:lnTo>
                    <a:pt x="1251" y="10182"/>
                  </a:lnTo>
                  <a:cubicBezTo>
                    <a:pt x="1251" y="10504"/>
                    <a:pt x="1009" y="10766"/>
                    <a:pt x="666" y="10766"/>
                  </a:cubicBezTo>
                  <a:lnTo>
                    <a:pt x="1432" y="10766"/>
                  </a:lnTo>
                  <a:cubicBezTo>
                    <a:pt x="1755" y="10766"/>
                    <a:pt x="2017" y="10504"/>
                    <a:pt x="2017" y="10182"/>
                  </a:cubicBezTo>
                  <a:lnTo>
                    <a:pt x="2017" y="605"/>
                  </a:lnTo>
                  <a:cubicBezTo>
                    <a:pt x="2017" y="262"/>
                    <a:pt x="1755" y="0"/>
                    <a:pt x="1432" y="0"/>
                  </a:cubicBez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6"/>
            <p:cNvSpPr/>
            <p:nvPr/>
          </p:nvSpPr>
          <p:spPr>
            <a:xfrm>
              <a:off x="3461684" y="3560052"/>
              <a:ext cx="28810" cy="41973"/>
            </a:xfrm>
            <a:custGeom>
              <a:avLst/>
              <a:gdLst/>
              <a:ahLst/>
              <a:cxnLst/>
              <a:rect l="l" t="t" r="r" b="b"/>
              <a:pathLst>
                <a:path w="928" h="1352" extrusionOk="0">
                  <a:moveTo>
                    <a:pt x="847" y="1"/>
                  </a:moveTo>
                  <a:lnTo>
                    <a:pt x="1" y="505"/>
                  </a:lnTo>
                  <a:lnTo>
                    <a:pt x="1" y="1089"/>
                  </a:lnTo>
                  <a:cubicBezTo>
                    <a:pt x="1" y="1271"/>
                    <a:pt x="101" y="1351"/>
                    <a:pt x="182" y="1351"/>
                  </a:cubicBezTo>
                  <a:cubicBezTo>
                    <a:pt x="263" y="1351"/>
                    <a:pt x="767" y="1351"/>
                    <a:pt x="928" y="1089"/>
                  </a:cubicBezTo>
                  <a:lnTo>
                    <a:pt x="847"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6"/>
            <p:cNvSpPr/>
            <p:nvPr/>
          </p:nvSpPr>
          <p:spPr>
            <a:xfrm>
              <a:off x="3467304" y="3568186"/>
              <a:ext cx="28841" cy="33839"/>
            </a:xfrm>
            <a:custGeom>
              <a:avLst/>
              <a:gdLst/>
              <a:ahLst/>
              <a:cxnLst/>
              <a:rect l="l" t="t" r="r" b="b"/>
              <a:pathLst>
                <a:path w="929" h="1090" extrusionOk="0">
                  <a:moveTo>
                    <a:pt x="162" y="1"/>
                  </a:moveTo>
                  <a:lnTo>
                    <a:pt x="162" y="827"/>
                  </a:lnTo>
                  <a:cubicBezTo>
                    <a:pt x="162" y="1009"/>
                    <a:pt x="162" y="1089"/>
                    <a:pt x="1" y="1089"/>
                  </a:cubicBezTo>
                  <a:lnTo>
                    <a:pt x="666" y="1089"/>
                  </a:lnTo>
                  <a:cubicBezTo>
                    <a:pt x="828" y="1089"/>
                    <a:pt x="928" y="1009"/>
                    <a:pt x="928" y="827"/>
                  </a:cubicBezTo>
                  <a:lnTo>
                    <a:pt x="928" y="243"/>
                  </a:lnTo>
                  <a:lnTo>
                    <a:pt x="162"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6"/>
            <p:cNvSpPr/>
            <p:nvPr/>
          </p:nvSpPr>
          <p:spPr>
            <a:xfrm>
              <a:off x="3328994" y="3568186"/>
              <a:ext cx="28810" cy="33839"/>
            </a:xfrm>
            <a:custGeom>
              <a:avLst/>
              <a:gdLst/>
              <a:ahLst/>
              <a:cxnLst/>
              <a:rect l="l" t="t" r="r" b="b"/>
              <a:pathLst>
                <a:path w="928" h="1090" extrusionOk="0">
                  <a:moveTo>
                    <a:pt x="847" y="1"/>
                  </a:moveTo>
                  <a:lnTo>
                    <a:pt x="0" y="243"/>
                  </a:lnTo>
                  <a:lnTo>
                    <a:pt x="0" y="827"/>
                  </a:lnTo>
                  <a:cubicBezTo>
                    <a:pt x="0" y="1009"/>
                    <a:pt x="0" y="1089"/>
                    <a:pt x="162" y="1089"/>
                  </a:cubicBezTo>
                  <a:lnTo>
                    <a:pt x="928" y="827"/>
                  </a:lnTo>
                  <a:lnTo>
                    <a:pt x="847"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6"/>
            <p:cNvSpPr/>
            <p:nvPr/>
          </p:nvSpPr>
          <p:spPr>
            <a:xfrm>
              <a:off x="3333993" y="3573215"/>
              <a:ext cx="28810" cy="28810"/>
            </a:xfrm>
            <a:custGeom>
              <a:avLst/>
              <a:gdLst/>
              <a:ahLst/>
              <a:cxnLst/>
              <a:rect l="l" t="t" r="r" b="b"/>
              <a:pathLst>
                <a:path w="928" h="928" extrusionOk="0">
                  <a:moveTo>
                    <a:pt x="182" y="0"/>
                  </a:moveTo>
                  <a:lnTo>
                    <a:pt x="182" y="665"/>
                  </a:lnTo>
                  <a:cubicBezTo>
                    <a:pt x="182" y="847"/>
                    <a:pt x="81" y="927"/>
                    <a:pt x="1" y="927"/>
                  </a:cubicBezTo>
                  <a:lnTo>
                    <a:pt x="686" y="927"/>
                  </a:lnTo>
                  <a:cubicBezTo>
                    <a:pt x="847" y="927"/>
                    <a:pt x="928" y="847"/>
                    <a:pt x="928" y="665"/>
                  </a:cubicBezTo>
                  <a:lnTo>
                    <a:pt x="928" y="81"/>
                  </a:lnTo>
                  <a:lnTo>
                    <a:pt x="182"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6"/>
            <p:cNvSpPr/>
            <p:nvPr/>
          </p:nvSpPr>
          <p:spPr>
            <a:xfrm>
              <a:off x="3190654" y="3289021"/>
              <a:ext cx="205953" cy="273569"/>
            </a:xfrm>
            <a:custGeom>
              <a:avLst/>
              <a:gdLst/>
              <a:ahLst/>
              <a:cxnLst/>
              <a:rect l="l" t="t" r="r" b="b"/>
              <a:pathLst>
                <a:path w="6634" h="8812" extrusionOk="0">
                  <a:moveTo>
                    <a:pt x="81" y="1"/>
                  </a:moveTo>
                  <a:cubicBezTo>
                    <a:pt x="81" y="1"/>
                    <a:pt x="1" y="81"/>
                    <a:pt x="1" y="162"/>
                  </a:cubicBezTo>
                  <a:lnTo>
                    <a:pt x="1" y="8489"/>
                  </a:lnTo>
                  <a:lnTo>
                    <a:pt x="6634" y="8811"/>
                  </a:lnTo>
                  <a:lnTo>
                    <a:pt x="6634" y="162"/>
                  </a:lnTo>
                  <a:cubicBezTo>
                    <a:pt x="6634" y="81"/>
                    <a:pt x="6553" y="1"/>
                    <a:pt x="65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6"/>
            <p:cNvSpPr/>
            <p:nvPr/>
          </p:nvSpPr>
          <p:spPr>
            <a:xfrm>
              <a:off x="3190654" y="3552539"/>
              <a:ext cx="125204" cy="23191"/>
            </a:xfrm>
            <a:custGeom>
              <a:avLst/>
              <a:gdLst/>
              <a:ahLst/>
              <a:cxnLst/>
              <a:rect l="l" t="t" r="r" b="b"/>
              <a:pathLst>
                <a:path w="4033" h="747" extrusionOk="0">
                  <a:moveTo>
                    <a:pt x="1" y="1"/>
                  </a:moveTo>
                  <a:lnTo>
                    <a:pt x="1" y="666"/>
                  </a:lnTo>
                  <a:lnTo>
                    <a:pt x="81" y="747"/>
                  </a:lnTo>
                  <a:lnTo>
                    <a:pt x="4033" y="747"/>
                  </a:lnTo>
                  <a:lnTo>
                    <a:pt x="4033"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6"/>
            <p:cNvSpPr/>
            <p:nvPr/>
          </p:nvSpPr>
          <p:spPr>
            <a:xfrm>
              <a:off x="3255757" y="3226433"/>
              <a:ext cx="55105" cy="83294"/>
            </a:xfrm>
            <a:custGeom>
              <a:avLst/>
              <a:gdLst/>
              <a:ahLst/>
              <a:cxnLst/>
              <a:rect l="l" t="t" r="r" b="b"/>
              <a:pathLst>
                <a:path w="1775" h="2683" extrusionOk="0">
                  <a:moveTo>
                    <a:pt x="847" y="1"/>
                  </a:moveTo>
                  <a:cubicBezTo>
                    <a:pt x="585" y="1"/>
                    <a:pt x="424" y="162"/>
                    <a:pt x="343" y="323"/>
                  </a:cubicBezTo>
                  <a:lnTo>
                    <a:pt x="0" y="2259"/>
                  </a:lnTo>
                  <a:cubicBezTo>
                    <a:pt x="0" y="2440"/>
                    <a:pt x="182" y="2682"/>
                    <a:pt x="343" y="2682"/>
                  </a:cubicBezTo>
                  <a:lnTo>
                    <a:pt x="1432" y="2682"/>
                  </a:lnTo>
                  <a:cubicBezTo>
                    <a:pt x="1593" y="2682"/>
                    <a:pt x="1775" y="2440"/>
                    <a:pt x="1775" y="2259"/>
                  </a:cubicBezTo>
                  <a:lnTo>
                    <a:pt x="1432" y="323"/>
                  </a:lnTo>
                  <a:cubicBezTo>
                    <a:pt x="1351" y="162"/>
                    <a:pt x="1190" y="1"/>
                    <a:pt x="928"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6"/>
            <p:cNvSpPr/>
            <p:nvPr/>
          </p:nvSpPr>
          <p:spPr>
            <a:xfrm>
              <a:off x="3284537" y="3226433"/>
              <a:ext cx="49486" cy="83294"/>
            </a:xfrm>
            <a:custGeom>
              <a:avLst/>
              <a:gdLst/>
              <a:ahLst/>
              <a:cxnLst/>
              <a:rect l="l" t="t" r="r" b="b"/>
              <a:pathLst>
                <a:path w="1594" h="2683" extrusionOk="0">
                  <a:moveTo>
                    <a:pt x="1" y="1"/>
                  </a:moveTo>
                  <a:cubicBezTo>
                    <a:pt x="162" y="1"/>
                    <a:pt x="424" y="162"/>
                    <a:pt x="424" y="323"/>
                  </a:cubicBezTo>
                  <a:lnTo>
                    <a:pt x="767" y="2259"/>
                  </a:lnTo>
                  <a:cubicBezTo>
                    <a:pt x="848" y="2440"/>
                    <a:pt x="666" y="2682"/>
                    <a:pt x="424" y="2682"/>
                  </a:cubicBezTo>
                  <a:lnTo>
                    <a:pt x="1170" y="2682"/>
                  </a:lnTo>
                  <a:cubicBezTo>
                    <a:pt x="1352" y="2682"/>
                    <a:pt x="1594" y="2440"/>
                    <a:pt x="1513" y="2259"/>
                  </a:cubicBezTo>
                  <a:lnTo>
                    <a:pt x="1170" y="323"/>
                  </a:lnTo>
                  <a:cubicBezTo>
                    <a:pt x="1170" y="162"/>
                    <a:pt x="928" y="1"/>
                    <a:pt x="666"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6"/>
            <p:cNvSpPr/>
            <p:nvPr/>
          </p:nvSpPr>
          <p:spPr>
            <a:xfrm>
              <a:off x="3230082" y="3357260"/>
              <a:ext cx="114587" cy="142869"/>
            </a:xfrm>
            <a:custGeom>
              <a:avLst/>
              <a:gdLst/>
              <a:ahLst/>
              <a:cxnLst/>
              <a:rect l="l" t="t" r="r" b="b"/>
              <a:pathLst>
                <a:path w="3691" h="4602" extrusionOk="0">
                  <a:moveTo>
                    <a:pt x="2047" y="0"/>
                  </a:moveTo>
                  <a:cubicBezTo>
                    <a:pt x="1941" y="0"/>
                    <a:pt x="1835" y="20"/>
                    <a:pt x="1755" y="61"/>
                  </a:cubicBezTo>
                  <a:lnTo>
                    <a:pt x="1" y="1654"/>
                  </a:lnTo>
                  <a:lnTo>
                    <a:pt x="1" y="2581"/>
                  </a:lnTo>
                  <a:cubicBezTo>
                    <a:pt x="1" y="3589"/>
                    <a:pt x="747" y="4436"/>
                    <a:pt x="1674" y="4597"/>
                  </a:cubicBezTo>
                  <a:cubicBezTo>
                    <a:pt x="1696" y="4600"/>
                    <a:pt x="1719" y="4602"/>
                    <a:pt x="1744" y="4602"/>
                  </a:cubicBezTo>
                  <a:cubicBezTo>
                    <a:pt x="2365" y="4602"/>
                    <a:pt x="3690" y="3629"/>
                    <a:pt x="3690" y="2581"/>
                  </a:cubicBezTo>
                  <a:lnTo>
                    <a:pt x="3690" y="1250"/>
                  </a:lnTo>
                  <a:lnTo>
                    <a:pt x="2339" y="61"/>
                  </a:lnTo>
                  <a:cubicBezTo>
                    <a:pt x="2259" y="20"/>
                    <a:pt x="2153" y="0"/>
                    <a:pt x="2047" y="0"/>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6"/>
            <p:cNvSpPr/>
            <p:nvPr/>
          </p:nvSpPr>
          <p:spPr>
            <a:xfrm>
              <a:off x="3282053" y="3390417"/>
              <a:ext cx="75750" cy="109589"/>
            </a:xfrm>
            <a:custGeom>
              <a:avLst/>
              <a:gdLst/>
              <a:ahLst/>
              <a:cxnLst/>
              <a:rect l="l" t="t" r="r" b="b"/>
              <a:pathLst>
                <a:path w="2440" h="3530" extrusionOk="0">
                  <a:moveTo>
                    <a:pt x="1674" y="1"/>
                  </a:moveTo>
                  <a:lnTo>
                    <a:pt x="1674" y="1513"/>
                  </a:lnTo>
                  <a:cubicBezTo>
                    <a:pt x="1674" y="2521"/>
                    <a:pt x="928" y="3368"/>
                    <a:pt x="0" y="3529"/>
                  </a:cubicBezTo>
                  <a:lnTo>
                    <a:pt x="424" y="3529"/>
                  </a:lnTo>
                  <a:cubicBezTo>
                    <a:pt x="1512" y="3529"/>
                    <a:pt x="2440" y="2602"/>
                    <a:pt x="2440" y="1513"/>
                  </a:cubicBezTo>
                  <a:lnTo>
                    <a:pt x="2440" y="586"/>
                  </a:lnTo>
                  <a:lnTo>
                    <a:pt x="2016" y="1"/>
                  </a:ln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6"/>
            <p:cNvSpPr/>
            <p:nvPr/>
          </p:nvSpPr>
          <p:spPr>
            <a:xfrm>
              <a:off x="3230082" y="3341613"/>
              <a:ext cx="114587" cy="66995"/>
            </a:xfrm>
            <a:custGeom>
              <a:avLst/>
              <a:gdLst/>
              <a:ahLst/>
              <a:cxnLst/>
              <a:rect l="l" t="t" r="r" b="b"/>
              <a:pathLst>
                <a:path w="3691" h="2158" extrusionOk="0">
                  <a:moveTo>
                    <a:pt x="2047" y="0"/>
                  </a:moveTo>
                  <a:cubicBezTo>
                    <a:pt x="1941" y="0"/>
                    <a:pt x="1835" y="20"/>
                    <a:pt x="1755" y="61"/>
                  </a:cubicBezTo>
                  <a:lnTo>
                    <a:pt x="81" y="1250"/>
                  </a:lnTo>
                  <a:cubicBezTo>
                    <a:pt x="81" y="1331"/>
                    <a:pt x="1" y="1412"/>
                    <a:pt x="1" y="1492"/>
                  </a:cubicBezTo>
                  <a:lnTo>
                    <a:pt x="1" y="2158"/>
                  </a:lnTo>
                  <a:lnTo>
                    <a:pt x="2017" y="746"/>
                  </a:lnTo>
                  <a:lnTo>
                    <a:pt x="2098" y="746"/>
                  </a:lnTo>
                  <a:lnTo>
                    <a:pt x="3348" y="1654"/>
                  </a:lnTo>
                  <a:lnTo>
                    <a:pt x="3690" y="1492"/>
                  </a:lnTo>
                  <a:lnTo>
                    <a:pt x="3348" y="827"/>
                  </a:lnTo>
                  <a:lnTo>
                    <a:pt x="2339" y="61"/>
                  </a:lnTo>
                  <a:cubicBezTo>
                    <a:pt x="2259" y="20"/>
                    <a:pt x="2153" y="0"/>
                    <a:pt x="2047" y="0"/>
                  </a:cubicBez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6"/>
            <p:cNvSpPr/>
            <p:nvPr/>
          </p:nvSpPr>
          <p:spPr>
            <a:xfrm>
              <a:off x="3333993" y="3367257"/>
              <a:ext cx="23812" cy="41352"/>
            </a:xfrm>
            <a:custGeom>
              <a:avLst/>
              <a:gdLst/>
              <a:ahLst/>
              <a:cxnLst/>
              <a:rect l="l" t="t" r="r" b="b"/>
              <a:pathLst>
                <a:path w="767" h="1332" extrusionOk="0">
                  <a:moveTo>
                    <a:pt x="1" y="1"/>
                  </a:moveTo>
                  <a:lnTo>
                    <a:pt x="1" y="828"/>
                  </a:lnTo>
                  <a:lnTo>
                    <a:pt x="767" y="1332"/>
                  </a:lnTo>
                  <a:lnTo>
                    <a:pt x="767" y="666"/>
                  </a:lnTo>
                  <a:cubicBezTo>
                    <a:pt x="767" y="586"/>
                    <a:pt x="686" y="505"/>
                    <a:pt x="686" y="424"/>
                  </a:cubicBezTo>
                  <a:lnTo>
                    <a:pt x="1" y="1"/>
                  </a:ln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6"/>
            <p:cNvSpPr/>
            <p:nvPr/>
          </p:nvSpPr>
          <p:spPr>
            <a:xfrm>
              <a:off x="3255757" y="3412336"/>
              <a:ext cx="78264" cy="56378"/>
            </a:xfrm>
            <a:custGeom>
              <a:avLst/>
              <a:gdLst/>
              <a:ahLst/>
              <a:cxnLst/>
              <a:rect l="l" t="t" r="r" b="b"/>
              <a:pathLst>
                <a:path w="2521" h="1816" extrusionOk="0">
                  <a:moveTo>
                    <a:pt x="2349" y="1"/>
                  </a:moveTo>
                  <a:cubicBezTo>
                    <a:pt x="2299" y="1"/>
                    <a:pt x="2238" y="21"/>
                    <a:pt x="2198" y="61"/>
                  </a:cubicBezTo>
                  <a:lnTo>
                    <a:pt x="928" y="1311"/>
                  </a:lnTo>
                  <a:lnTo>
                    <a:pt x="343" y="726"/>
                  </a:lnTo>
                  <a:cubicBezTo>
                    <a:pt x="303" y="686"/>
                    <a:pt x="262" y="666"/>
                    <a:pt x="220" y="666"/>
                  </a:cubicBezTo>
                  <a:cubicBezTo>
                    <a:pt x="177" y="666"/>
                    <a:pt x="131" y="686"/>
                    <a:pt x="81" y="726"/>
                  </a:cubicBezTo>
                  <a:cubicBezTo>
                    <a:pt x="0" y="807"/>
                    <a:pt x="0" y="888"/>
                    <a:pt x="81" y="988"/>
                  </a:cubicBezTo>
                  <a:lnTo>
                    <a:pt x="767" y="1734"/>
                  </a:lnTo>
                  <a:cubicBezTo>
                    <a:pt x="847" y="1734"/>
                    <a:pt x="847" y="1815"/>
                    <a:pt x="928" y="1815"/>
                  </a:cubicBezTo>
                  <a:cubicBezTo>
                    <a:pt x="1008" y="1815"/>
                    <a:pt x="1008" y="1734"/>
                    <a:pt x="1008" y="1734"/>
                  </a:cubicBezTo>
                  <a:lnTo>
                    <a:pt x="2440" y="303"/>
                  </a:lnTo>
                  <a:cubicBezTo>
                    <a:pt x="2521" y="222"/>
                    <a:pt x="2521" y="142"/>
                    <a:pt x="2440" y="61"/>
                  </a:cubicBezTo>
                  <a:cubicBezTo>
                    <a:pt x="2440" y="21"/>
                    <a:pt x="2400" y="1"/>
                    <a:pt x="23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6"/>
            <p:cNvSpPr/>
            <p:nvPr/>
          </p:nvSpPr>
          <p:spPr>
            <a:xfrm>
              <a:off x="3323965" y="3439873"/>
              <a:ext cx="177174" cy="62618"/>
            </a:xfrm>
            <a:custGeom>
              <a:avLst/>
              <a:gdLst/>
              <a:ahLst/>
              <a:cxnLst/>
              <a:rect l="l" t="t" r="r" b="b"/>
              <a:pathLst>
                <a:path w="5707" h="2017" extrusionOk="0">
                  <a:moveTo>
                    <a:pt x="1009" y="1"/>
                  </a:moveTo>
                  <a:cubicBezTo>
                    <a:pt x="747" y="1"/>
                    <a:pt x="586" y="182"/>
                    <a:pt x="505" y="343"/>
                  </a:cubicBezTo>
                  <a:lnTo>
                    <a:pt x="1" y="2017"/>
                  </a:lnTo>
                  <a:lnTo>
                    <a:pt x="5707" y="2017"/>
                  </a:lnTo>
                  <a:lnTo>
                    <a:pt x="5203" y="343"/>
                  </a:lnTo>
                  <a:cubicBezTo>
                    <a:pt x="5122" y="182"/>
                    <a:pt x="4941" y="1"/>
                    <a:pt x="46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6"/>
            <p:cNvSpPr/>
            <p:nvPr/>
          </p:nvSpPr>
          <p:spPr>
            <a:xfrm>
              <a:off x="3292671" y="3481816"/>
              <a:ext cx="31324" cy="23812"/>
            </a:xfrm>
            <a:custGeom>
              <a:avLst/>
              <a:gdLst/>
              <a:ahLst/>
              <a:cxnLst/>
              <a:rect l="l" t="t" r="r" b="b"/>
              <a:pathLst>
                <a:path w="1009" h="767" extrusionOk="0">
                  <a:moveTo>
                    <a:pt x="404" y="0"/>
                  </a:moveTo>
                  <a:cubicBezTo>
                    <a:pt x="162" y="0"/>
                    <a:pt x="1" y="263"/>
                    <a:pt x="82" y="504"/>
                  </a:cubicBezTo>
                  <a:cubicBezTo>
                    <a:pt x="82" y="666"/>
                    <a:pt x="243" y="767"/>
                    <a:pt x="404" y="767"/>
                  </a:cubicBezTo>
                  <a:lnTo>
                    <a:pt x="1009" y="767"/>
                  </a:lnTo>
                  <a:lnTo>
                    <a:pt x="1009" y="424"/>
                  </a:lnTo>
                  <a:cubicBezTo>
                    <a:pt x="1009" y="162"/>
                    <a:pt x="828" y="0"/>
                    <a:pt x="666"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6"/>
            <p:cNvSpPr/>
            <p:nvPr/>
          </p:nvSpPr>
          <p:spPr>
            <a:xfrm>
              <a:off x="3501113" y="3481816"/>
              <a:ext cx="31324" cy="23812"/>
            </a:xfrm>
            <a:custGeom>
              <a:avLst/>
              <a:gdLst/>
              <a:ahLst/>
              <a:cxnLst/>
              <a:rect l="l" t="t" r="r" b="b"/>
              <a:pathLst>
                <a:path w="1009" h="767" extrusionOk="0">
                  <a:moveTo>
                    <a:pt x="343" y="0"/>
                  </a:moveTo>
                  <a:cubicBezTo>
                    <a:pt x="162" y="0"/>
                    <a:pt x="1" y="162"/>
                    <a:pt x="1" y="424"/>
                  </a:cubicBezTo>
                  <a:lnTo>
                    <a:pt x="1" y="767"/>
                  </a:lnTo>
                  <a:lnTo>
                    <a:pt x="585" y="767"/>
                  </a:lnTo>
                  <a:cubicBezTo>
                    <a:pt x="747" y="767"/>
                    <a:pt x="928" y="666"/>
                    <a:pt x="928" y="504"/>
                  </a:cubicBezTo>
                  <a:cubicBezTo>
                    <a:pt x="1009" y="263"/>
                    <a:pt x="847" y="0"/>
                    <a:pt x="585"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6"/>
            <p:cNvSpPr/>
            <p:nvPr/>
          </p:nvSpPr>
          <p:spPr>
            <a:xfrm>
              <a:off x="3318346" y="3434875"/>
              <a:ext cx="187791" cy="73266"/>
            </a:xfrm>
            <a:custGeom>
              <a:avLst/>
              <a:gdLst/>
              <a:ahLst/>
              <a:cxnLst/>
              <a:rect l="l" t="t" r="r" b="b"/>
              <a:pathLst>
                <a:path w="6049" h="2360" extrusionOk="0">
                  <a:moveTo>
                    <a:pt x="1190" y="0"/>
                  </a:moveTo>
                  <a:cubicBezTo>
                    <a:pt x="928" y="0"/>
                    <a:pt x="585" y="262"/>
                    <a:pt x="505" y="504"/>
                  </a:cubicBezTo>
                  <a:lnTo>
                    <a:pt x="1" y="2097"/>
                  </a:lnTo>
                  <a:cubicBezTo>
                    <a:pt x="1" y="2178"/>
                    <a:pt x="1" y="2279"/>
                    <a:pt x="81" y="2359"/>
                  </a:cubicBezTo>
                  <a:cubicBezTo>
                    <a:pt x="263" y="2359"/>
                    <a:pt x="343" y="2359"/>
                    <a:pt x="343" y="2178"/>
                  </a:cubicBezTo>
                  <a:lnTo>
                    <a:pt x="928" y="585"/>
                  </a:lnTo>
                  <a:cubicBezTo>
                    <a:pt x="928" y="504"/>
                    <a:pt x="1009" y="424"/>
                    <a:pt x="1190" y="424"/>
                  </a:cubicBezTo>
                  <a:lnTo>
                    <a:pt x="4880" y="424"/>
                  </a:lnTo>
                  <a:cubicBezTo>
                    <a:pt x="5041" y="424"/>
                    <a:pt x="5122" y="504"/>
                    <a:pt x="5122" y="585"/>
                  </a:cubicBezTo>
                  <a:lnTo>
                    <a:pt x="5726" y="2178"/>
                  </a:lnTo>
                  <a:cubicBezTo>
                    <a:pt x="5726" y="2279"/>
                    <a:pt x="5807" y="2359"/>
                    <a:pt x="5888" y="2359"/>
                  </a:cubicBezTo>
                  <a:cubicBezTo>
                    <a:pt x="6049" y="2359"/>
                    <a:pt x="6049" y="2178"/>
                    <a:pt x="6049" y="2097"/>
                  </a:cubicBezTo>
                  <a:lnTo>
                    <a:pt x="5545" y="504"/>
                  </a:lnTo>
                  <a:cubicBezTo>
                    <a:pt x="5384" y="262"/>
                    <a:pt x="5122" y="0"/>
                    <a:pt x="4880"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6"/>
            <p:cNvSpPr/>
            <p:nvPr/>
          </p:nvSpPr>
          <p:spPr>
            <a:xfrm>
              <a:off x="3305213" y="3502462"/>
              <a:ext cx="193441" cy="73266"/>
            </a:xfrm>
            <a:custGeom>
              <a:avLst/>
              <a:gdLst/>
              <a:ahLst/>
              <a:cxnLst/>
              <a:rect l="l" t="t" r="r" b="b"/>
              <a:pathLst>
                <a:path w="6231" h="2360" extrusionOk="0">
                  <a:moveTo>
                    <a:pt x="847" y="1"/>
                  </a:moveTo>
                  <a:cubicBezTo>
                    <a:pt x="343" y="1"/>
                    <a:pt x="0" y="424"/>
                    <a:pt x="0" y="848"/>
                  </a:cubicBezTo>
                  <a:lnTo>
                    <a:pt x="0" y="2017"/>
                  </a:lnTo>
                  <a:cubicBezTo>
                    <a:pt x="0" y="2198"/>
                    <a:pt x="182" y="2360"/>
                    <a:pt x="343" y="2360"/>
                  </a:cubicBezTo>
                  <a:lnTo>
                    <a:pt x="5807" y="2360"/>
                  </a:lnTo>
                  <a:cubicBezTo>
                    <a:pt x="6049" y="2360"/>
                    <a:pt x="6230" y="2198"/>
                    <a:pt x="6230" y="2017"/>
                  </a:cubicBezTo>
                  <a:lnTo>
                    <a:pt x="6230" y="848"/>
                  </a:lnTo>
                  <a:cubicBezTo>
                    <a:pt x="6230" y="424"/>
                    <a:pt x="5807" y="1"/>
                    <a:pt x="5383" y="1"/>
                  </a:cubicBez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6"/>
            <p:cNvSpPr/>
            <p:nvPr/>
          </p:nvSpPr>
          <p:spPr>
            <a:xfrm>
              <a:off x="3469818" y="3502462"/>
              <a:ext cx="49486" cy="73266"/>
            </a:xfrm>
            <a:custGeom>
              <a:avLst/>
              <a:gdLst/>
              <a:ahLst/>
              <a:cxnLst/>
              <a:rect l="l" t="t" r="r" b="b"/>
              <a:pathLst>
                <a:path w="1594" h="2360" extrusionOk="0">
                  <a:moveTo>
                    <a:pt x="1" y="1"/>
                  </a:moveTo>
                  <a:cubicBezTo>
                    <a:pt x="505" y="1"/>
                    <a:pt x="847" y="424"/>
                    <a:pt x="847" y="848"/>
                  </a:cubicBezTo>
                  <a:lnTo>
                    <a:pt x="747" y="928"/>
                  </a:lnTo>
                  <a:lnTo>
                    <a:pt x="847" y="1190"/>
                  </a:lnTo>
                  <a:lnTo>
                    <a:pt x="847" y="2017"/>
                  </a:lnTo>
                  <a:cubicBezTo>
                    <a:pt x="847" y="2198"/>
                    <a:pt x="666" y="2360"/>
                    <a:pt x="505" y="2360"/>
                  </a:cubicBezTo>
                  <a:lnTo>
                    <a:pt x="1251" y="2360"/>
                  </a:lnTo>
                  <a:cubicBezTo>
                    <a:pt x="1432" y="2360"/>
                    <a:pt x="1593" y="2198"/>
                    <a:pt x="1593" y="2017"/>
                  </a:cubicBezTo>
                  <a:lnTo>
                    <a:pt x="1593" y="848"/>
                  </a:lnTo>
                  <a:cubicBezTo>
                    <a:pt x="1593" y="424"/>
                    <a:pt x="1251" y="1"/>
                    <a:pt x="747"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6"/>
            <p:cNvSpPr/>
            <p:nvPr/>
          </p:nvSpPr>
          <p:spPr>
            <a:xfrm>
              <a:off x="3461684" y="3526243"/>
              <a:ext cx="34460" cy="26326"/>
            </a:xfrm>
            <a:custGeom>
              <a:avLst/>
              <a:gdLst/>
              <a:ahLst/>
              <a:cxnLst/>
              <a:rect l="l" t="t" r="r" b="b"/>
              <a:pathLst>
                <a:path w="1110" h="848" extrusionOk="0">
                  <a:moveTo>
                    <a:pt x="505" y="1"/>
                  </a:moveTo>
                  <a:cubicBezTo>
                    <a:pt x="263" y="1"/>
                    <a:pt x="1" y="162"/>
                    <a:pt x="1" y="505"/>
                  </a:cubicBezTo>
                  <a:lnTo>
                    <a:pt x="1" y="747"/>
                  </a:lnTo>
                  <a:cubicBezTo>
                    <a:pt x="1" y="848"/>
                    <a:pt x="101" y="848"/>
                    <a:pt x="182" y="848"/>
                  </a:cubicBezTo>
                  <a:lnTo>
                    <a:pt x="605" y="848"/>
                  </a:lnTo>
                  <a:cubicBezTo>
                    <a:pt x="928" y="848"/>
                    <a:pt x="1109" y="666"/>
                    <a:pt x="1109" y="424"/>
                  </a:cubicBezTo>
                  <a:lnTo>
                    <a:pt x="1109" y="82"/>
                  </a:lnTo>
                  <a:cubicBezTo>
                    <a:pt x="1109" y="82"/>
                    <a:pt x="1109" y="1"/>
                    <a:pt x="1009"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6"/>
            <p:cNvSpPr/>
            <p:nvPr/>
          </p:nvSpPr>
          <p:spPr>
            <a:xfrm>
              <a:off x="3328994" y="3526243"/>
              <a:ext cx="33808" cy="26326"/>
            </a:xfrm>
            <a:custGeom>
              <a:avLst/>
              <a:gdLst/>
              <a:ahLst/>
              <a:cxnLst/>
              <a:rect l="l" t="t" r="r" b="b"/>
              <a:pathLst>
                <a:path w="1089" h="848" extrusionOk="0">
                  <a:moveTo>
                    <a:pt x="81" y="1"/>
                  </a:moveTo>
                  <a:cubicBezTo>
                    <a:pt x="0" y="1"/>
                    <a:pt x="0" y="82"/>
                    <a:pt x="0" y="82"/>
                  </a:cubicBezTo>
                  <a:lnTo>
                    <a:pt x="0" y="424"/>
                  </a:lnTo>
                  <a:cubicBezTo>
                    <a:pt x="0" y="666"/>
                    <a:pt x="162" y="848"/>
                    <a:pt x="504" y="848"/>
                  </a:cubicBezTo>
                  <a:lnTo>
                    <a:pt x="928" y="848"/>
                  </a:lnTo>
                  <a:cubicBezTo>
                    <a:pt x="1008" y="848"/>
                    <a:pt x="1089" y="848"/>
                    <a:pt x="1089" y="747"/>
                  </a:cubicBezTo>
                  <a:lnTo>
                    <a:pt x="1089" y="505"/>
                  </a:lnTo>
                  <a:cubicBezTo>
                    <a:pt x="1089" y="162"/>
                    <a:pt x="847" y="1"/>
                    <a:pt x="585"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6"/>
            <p:cNvSpPr/>
            <p:nvPr/>
          </p:nvSpPr>
          <p:spPr>
            <a:xfrm>
              <a:off x="3430390" y="3528758"/>
              <a:ext cx="10679" cy="21949"/>
            </a:xfrm>
            <a:custGeom>
              <a:avLst/>
              <a:gdLst/>
              <a:ahLst/>
              <a:cxnLst/>
              <a:rect l="l" t="t" r="r" b="b"/>
              <a:pathLst>
                <a:path w="344" h="707" extrusionOk="0">
                  <a:moveTo>
                    <a:pt x="182" y="1"/>
                  </a:moveTo>
                  <a:cubicBezTo>
                    <a:pt x="0" y="1"/>
                    <a:pt x="0" y="81"/>
                    <a:pt x="0" y="162"/>
                  </a:cubicBezTo>
                  <a:lnTo>
                    <a:pt x="0" y="505"/>
                  </a:lnTo>
                  <a:cubicBezTo>
                    <a:pt x="0" y="585"/>
                    <a:pt x="0" y="666"/>
                    <a:pt x="182" y="666"/>
                  </a:cubicBezTo>
                  <a:cubicBezTo>
                    <a:pt x="204" y="694"/>
                    <a:pt x="227" y="706"/>
                    <a:pt x="247" y="706"/>
                  </a:cubicBezTo>
                  <a:cubicBezTo>
                    <a:pt x="301" y="706"/>
                    <a:pt x="343" y="621"/>
                    <a:pt x="343" y="505"/>
                  </a:cubicBezTo>
                  <a:lnTo>
                    <a:pt x="343" y="162"/>
                  </a:lnTo>
                  <a:cubicBezTo>
                    <a:pt x="343" y="81"/>
                    <a:pt x="263" y="1"/>
                    <a:pt x="182"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6"/>
            <p:cNvSpPr/>
            <p:nvPr/>
          </p:nvSpPr>
          <p:spPr>
            <a:xfrm>
              <a:off x="3407230" y="3528758"/>
              <a:ext cx="10679" cy="21949"/>
            </a:xfrm>
            <a:custGeom>
              <a:avLst/>
              <a:gdLst/>
              <a:ahLst/>
              <a:cxnLst/>
              <a:rect l="l" t="t" r="r" b="b"/>
              <a:pathLst>
                <a:path w="344" h="707" extrusionOk="0">
                  <a:moveTo>
                    <a:pt x="162" y="1"/>
                  </a:moveTo>
                  <a:cubicBezTo>
                    <a:pt x="81" y="1"/>
                    <a:pt x="0" y="81"/>
                    <a:pt x="0" y="162"/>
                  </a:cubicBezTo>
                  <a:lnTo>
                    <a:pt x="0" y="505"/>
                  </a:lnTo>
                  <a:cubicBezTo>
                    <a:pt x="0" y="585"/>
                    <a:pt x="81" y="666"/>
                    <a:pt x="162" y="666"/>
                  </a:cubicBezTo>
                  <a:cubicBezTo>
                    <a:pt x="184" y="694"/>
                    <a:pt x="208" y="706"/>
                    <a:pt x="231" y="706"/>
                  </a:cubicBezTo>
                  <a:cubicBezTo>
                    <a:pt x="290" y="706"/>
                    <a:pt x="343" y="621"/>
                    <a:pt x="343" y="505"/>
                  </a:cubicBezTo>
                  <a:lnTo>
                    <a:pt x="343" y="162"/>
                  </a:lnTo>
                  <a:cubicBezTo>
                    <a:pt x="343" y="81"/>
                    <a:pt x="242" y="1"/>
                    <a:pt x="162"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6"/>
            <p:cNvSpPr/>
            <p:nvPr/>
          </p:nvSpPr>
          <p:spPr>
            <a:xfrm>
              <a:off x="3383449" y="3528758"/>
              <a:ext cx="10679" cy="21949"/>
            </a:xfrm>
            <a:custGeom>
              <a:avLst/>
              <a:gdLst/>
              <a:ahLst/>
              <a:cxnLst/>
              <a:rect l="l" t="t" r="r" b="b"/>
              <a:pathLst>
                <a:path w="344" h="707" extrusionOk="0">
                  <a:moveTo>
                    <a:pt x="182" y="1"/>
                  </a:moveTo>
                  <a:cubicBezTo>
                    <a:pt x="101" y="1"/>
                    <a:pt x="0" y="81"/>
                    <a:pt x="0" y="162"/>
                  </a:cubicBezTo>
                  <a:lnTo>
                    <a:pt x="0" y="505"/>
                  </a:lnTo>
                  <a:cubicBezTo>
                    <a:pt x="0" y="585"/>
                    <a:pt x="101" y="666"/>
                    <a:pt x="182" y="666"/>
                  </a:cubicBezTo>
                  <a:cubicBezTo>
                    <a:pt x="204" y="694"/>
                    <a:pt x="226" y="706"/>
                    <a:pt x="247" y="706"/>
                  </a:cubicBezTo>
                  <a:cubicBezTo>
                    <a:pt x="301" y="706"/>
                    <a:pt x="343" y="621"/>
                    <a:pt x="343" y="505"/>
                  </a:cubicBezTo>
                  <a:lnTo>
                    <a:pt x="343" y="162"/>
                  </a:lnTo>
                  <a:cubicBezTo>
                    <a:pt x="343" y="81"/>
                    <a:pt x="262" y="1"/>
                    <a:pt x="182"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2" name="Google Shape;1022;p36"/>
          <p:cNvGrpSpPr/>
          <p:nvPr/>
        </p:nvGrpSpPr>
        <p:grpSpPr>
          <a:xfrm>
            <a:off x="850407" y="3110647"/>
            <a:ext cx="380589" cy="297355"/>
            <a:chOff x="2353782" y="3226433"/>
            <a:chExt cx="380589" cy="297355"/>
          </a:xfrm>
        </p:grpSpPr>
        <p:sp>
          <p:nvSpPr>
            <p:cNvPr id="1023" name="Google Shape;1023;p36"/>
            <p:cNvSpPr/>
            <p:nvPr/>
          </p:nvSpPr>
          <p:spPr>
            <a:xfrm>
              <a:off x="2353782" y="3294051"/>
              <a:ext cx="328642" cy="195925"/>
            </a:xfrm>
            <a:custGeom>
              <a:avLst/>
              <a:gdLst/>
              <a:ahLst/>
              <a:cxnLst/>
              <a:rect l="l" t="t" r="r" b="b"/>
              <a:pathLst>
                <a:path w="10586" h="6311" extrusionOk="0">
                  <a:moveTo>
                    <a:pt x="3347" y="0"/>
                  </a:moveTo>
                  <a:cubicBezTo>
                    <a:pt x="3105" y="0"/>
                    <a:pt x="2763" y="161"/>
                    <a:pt x="2682" y="504"/>
                  </a:cubicBezTo>
                  <a:lnTo>
                    <a:pt x="2017" y="2681"/>
                  </a:lnTo>
                  <a:cubicBezTo>
                    <a:pt x="1916" y="2944"/>
                    <a:pt x="1755" y="3105"/>
                    <a:pt x="1593" y="3186"/>
                  </a:cubicBezTo>
                  <a:lnTo>
                    <a:pt x="323" y="3609"/>
                  </a:lnTo>
                  <a:cubicBezTo>
                    <a:pt x="162" y="3690"/>
                    <a:pt x="1" y="3871"/>
                    <a:pt x="1" y="4113"/>
                  </a:cubicBezTo>
                  <a:lnTo>
                    <a:pt x="1" y="4798"/>
                  </a:lnTo>
                  <a:lnTo>
                    <a:pt x="747" y="6311"/>
                  </a:lnTo>
                  <a:lnTo>
                    <a:pt x="1412" y="6311"/>
                  </a:lnTo>
                  <a:lnTo>
                    <a:pt x="6130" y="5887"/>
                  </a:lnTo>
                  <a:lnTo>
                    <a:pt x="9739" y="6311"/>
                  </a:lnTo>
                  <a:lnTo>
                    <a:pt x="10323" y="6311"/>
                  </a:lnTo>
                  <a:lnTo>
                    <a:pt x="10585" y="4798"/>
                  </a:lnTo>
                  <a:lnTo>
                    <a:pt x="10585" y="766"/>
                  </a:lnTo>
                  <a:cubicBezTo>
                    <a:pt x="10585" y="343"/>
                    <a:pt x="10243" y="0"/>
                    <a:pt x="9819"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6"/>
            <p:cNvSpPr/>
            <p:nvPr/>
          </p:nvSpPr>
          <p:spPr>
            <a:xfrm>
              <a:off x="2651108" y="3294051"/>
              <a:ext cx="46971" cy="182793"/>
            </a:xfrm>
            <a:custGeom>
              <a:avLst/>
              <a:gdLst/>
              <a:ahLst/>
              <a:cxnLst/>
              <a:rect l="l" t="t" r="r" b="b"/>
              <a:pathLst>
                <a:path w="1513" h="5888" extrusionOk="0">
                  <a:moveTo>
                    <a:pt x="0" y="0"/>
                  </a:moveTo>
                  <a:cubicBezTo>
                    <a:pt x="404" y="0"/>
                    <a:pt x="746" y="343"/>
                    <a:pt x="746" y="766"/>
                  </a:cubicBezTo>
                  <a:lnTo>
                    <a:pt x="746" y="847"/>
                  </a:lnTo>
                  <a:lnTo>
                    <a:pt x="323" y="1593"/>
                  </a:lnTo>
                  <a:lnTo>
                    <a:pt x="746" y="2782"/>
                  </a:lnTo>
                  <a:lnTo>
                    <a:pt x="746" y="5040"/>
                  </a:lnTo>
                  <a:lnTo>
                    <a:pt x="1008" y="5887"/>
                  </a:lnTo>
                  <a:lnTo>
                    <a:pt x="1512" y="4798"/>
                  </a:lnTo>
                  <a:lnTo>
                    <a:pt x="1512" y="766"/>
                  </a:lnTo>
                  <a:cubicBezTo>
                    <a:pt x="1512" y="343"/>
                    <a:pt x="1170" y="0"/>
                    <a:pt x="746"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6"/>
            <p:cNvSpPr/>
            <p:nvPr/>
          </p:nvSpPr>
          <p:spPr>
            <a:xfrm>
              <a:off x="2582869" y="3314696"/>
              <a:ext cx="91428" cy="68237"/>
            </a:xfrm>
            <a:custGeom>
              <a:avLst/>
              <a:gdLst/>
              <a:ahLst/>
              <a:cxnLst/>
              <a:rect l="l" t="t" r="r" b="b"/>
              <a:pathLst>
                <a:path w="2945" h="2198" extrusionOk="0">
                  <a:moveTo>
                    <a:pt x="81" y="0"/>
                  </a:moveTo>
                  <a:cubicBezTo>
                    <a:pt x="1" y="0"/>
                    <a:pt x="1" y="101"/>
                    <a:pt x="1" y="182"/>
                  </a:cubicBezTo>
                  <a:lnTo>
                    <a:pt x="1" y="2117"/>
                  </a:lnTo>
                  <a:cubicBezTo>
                    <a:pt x="1" y="2117"/>
                    <a:pt x="1" y="2198"/>
                    <a:pt x="81" y="2198"/>
                  </a:cubicBezTo>
                  <a:lnTo>
                    <a:pt x="2783" y="2198"/>
                  </a:lnTo>
                  <a:cubicBezTo>
                    <a:pt x="2864" y="2198"/>
                    <a:pt x="2944" y="2117"/>
                    <a:pt x="2944" y="2117"/>
                  </a:cubicBezTo>
                  <a:lnTo>
                    <a:pt x="2944" y="182"/>
                  </a:lnTo>
                  <a:cubicBezTo>
                    <a:pt x="2944" y="101"/>
                    <a:pt x="2864" y="0"/>
                    <a:pt x="27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6"/>
            <p:cNvSpPr/>
            <p:nvPr/>
          </p:nvSpPr>
          <p:spPr>
            <a:xfrm>
              <a:off x="2447664" y="3466169"/>
              <a:ext cx="187822" cy="23812"/>
            </a:xfrm>
            <a:custGeom>
              <a:avLst/>
              <a:gdLst/>
              <a:ahLst/>
              <a:cxnLst/>
              <a:rect l="l" t="t" r="r" b="b"/>
              <a:pathLst>
                <a:path w="6050" h="767" extrusionOk="0">
                  <a:moveTo>
                    <a:pt x="162" y="0"/>
                  </a:moveTo>
                  <a:lnTo>
                    <a:pt x="1" y="767"/>
                  </a:lnTo>
                  <a:lnTo>
                    <a:pt x="6049" y="767"/>
                  </a:lnTo>
                  <a:lnTo>
                    <a:pt x="5202"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6"/>
            <p:cNvSpPr/>
            <p:nvPr/>
          </p:nvSpPr>
          <p:spPr>
            <a:xfrm>
              <a:off x="2397587" y="3455520"/>
              <a:ext cx="55136" cy="65753"/>
            </a:xfrm>
            <a:custGeom>
              <a:avLst/>
              <a:gdLst/>
              <a:ahLst/>
              <a:cxnLst/>
              <a:rect l="l" t="t" r="r" b="b"/>
              <a:pathLst>
                <a:path w="1776" h="2118" extrusionOk="0">
                  <a:moveTo>
                    <a:pt x="767" y="1"/>
                  </a:moveTo>
                  <a:cubicBezTo>
                    <a:pt x="344" y="182"/>
                    <a:pt x="1" y="606"/>
                    <a:pt x="1" y="1110"/>
                  </a:cubicBezTo>
                  <a:cubicBezTo>
                    <a:pt x="1" y="1513"/>
                    <a:pt x="344" y="1936"/>
                    <a:pt x="767" y="2118"/>
                  </a:cubicBezTo>
                  <a:cubicBezTo>
                    <a:pt x="848" y="2118"/>
                    <a:pt x="1271" y="1936"/>
                    <a:pt x="1352" y="1936"/>
                  </a:cubicBezTo>
                  <a:cubicBezTo>
                    <a:pt x="1352" y="1936"/>
                    <a:pt x="1775" y="1694"/>
                    <a:pt x="1775" y="1110"/>
                  </a:cubicBezTo>
                  <a:cubicBezTo>
                    <a:pt x="1775" y="424"/>
                    <a:pt x="848" y="1"/>
                    <a:pt x="767"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6"/>
            <p:cNvSpPr/>
            <p:nvPr/>
          </p:nvSpPr>
          <p:spPr>
            <a:xfrm>
              <a:off x="2421368" y="3455520"/>
              <a:ext cx="44487" cy="68268"/>
            </a:xfrm>
            <a:custGeom>
              <a:avLst/>
              <a:gdLst/>
              <a:ahLst/>
              <a:cxnLst/>
              <a:rect l="l" t="t" r="r" b="b"/>
              <a:pathLst>
                <a:path w="1433" h="2199" extrusionOk="0">
                  <a:moveTo>
                    <a:pt x="1" y="1"/>
                  </a:moveTo>
                  <a:cubicBezTo>
                    <a:pt x="162" y="101"/>
                    <a:pt x="344" y="182"/>
                    <a:pt x="424" y="263"/>
                  </a:cubicBezTo>
                  <a:cubicBezTo>
                    <a:pt x="586" y="505"/>
                    <a:pt x="747" y="767"/>
                    <a:pt x="747" y="1110"/>
                  </a:cubicBezTo>
                  <a:cubicBezTo>
                    <a:pt x="747" y="1513"/>
                    <a:pt x="424" y="1936"/>
                    <a:pt x="1" y="2118"/>
                  </a:cubicBezTo>
                  <a:cubicBezTo>
                    <a:pt x="82" y="2118"/>
                    <a:pt x="243" y="2198"/>
                    <a:pt x="344" y="2198"/>
                  </a:cubicBezTo>
                  <a:cubicBezTo>
                    <a:pt x="1009" y="2198"/>
                    <a:pt x="1432" y="1694"/>
                    <a:pt x="1432" y="1110"/>
                  </a:cubicBezTo>
                  <a:cubicBezTo>
                    <a:pt x="1432" y="767"/>
                    <a:pt x="1352" y="505"/>
                    <a:pt x="1170" y="263"/>
                  </a:cubicBezTo>
                  <a:cubicBezTo>
                    <a:pt x="928" y="101"/>
                    <a:pt x="666" y="1"/>
                    <a:pt x="344"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6"/>
            <p:cNvSpPr/>
            <p:nvPr/>
          </p:nvSpPr>
          <p:spPr>
            <a:xfrm>
              <a:off x="2421368" y="3476818"/>
              <a:ext cx="23191" cy="23191"/>
            </a:xfrm>
            <a:custGeom>
              <a:avLst/>
              <a:gdLst/>
              <a:ahLst/>
              <a:cxnLst/>
              <a:rect l="l" t="t" r="r" b="b"/>
              <a:pathLst>
                <a:path w="747" h="747" extrusionOk="0">
                  <a:moveTo>
                    <a:pt x="344" y="0"/>
                  </a:moveTo>
                  <a:cubicBezTo>
                    <a:pt x="162" y="0"/>
                    <a:pt x="1" y="161"/>
                    <a:pt x="1" y="424"/>
                  </a:cubicBezTo>
                  <a:cubicBezTo>
                    <a:pt x="1" y="585"/>
                    <a:pt x="162" y="746"/>
                    <a:pt x="344" y="746"/>
                  </a:cubicBezTo>
                  <a:cubicBezTo>
                    <a:pt x="586" y="746"/>
                    <a:pt x="747" y="585"/>
                    <a:pt x="747" y="424"/>
                  </a:cubicBezTo>
                  <a:cubicBezTo>
                    <a:pt x="747" y="161"/>
                    <a:pt x="586" y="0"/>
                    <a:pt x="344"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6"/>
            <p:cNvSpPr/>
            <p:nvPr/>
          </p:nvSpPr>
          <p:spPr>
            <a:xfrm>
              <a:off x="2588519" y="3455520"/>
              <a:ext cx="59482" cy="65753"/>
            </a:xfrm>
            <a:custGeom>
              <a:avLst/>
              <a:gdLst/>
              <a:ahLst/>
              <a:cxnLst/>
              <a:rect l="l" t="t" r="r" b="b"/>
              <a:pathLst>
                <a:path w="1916" h="2118" extrusionOk="0">
                  <a:moveTo>
                    <a:pt x="665" y="1"/>
                  </a:moveTo>
                  <a:cubicBezTo>
                    <a:pt x="242" y="182"/>
                    <a:pt x="0" y="606"/>
                    <a:pt x="0" y="1110"/>
                  </a:cubicBezTo>
                  <a:cubicBezTo>
                    <a:pt x="0" y="1513"/>
                    <a:pt x="242" y="1936"/>
                    <a:pt x="665" y="2118"/>
                  </a:cubicBezTo>
                  <a:cubicBezTo>
                    <a:pt x="827" y="2118"/>
                    <a:pt x="1915" y="1694"/>
                    <a:pt x="1915" y="1110"/>
                  </a:cubicBezTo>
                  <a:cubicBezTo>
                    <a:pt x="1915" y="424"/>
                    <a:pt x="827" y="1"/>
                    <a:pt x="665"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a:off x="2609165" y="3455520"/>
              <a:ext cx="46971" cy="68268"/>
            </a:xfrm>
            <a:custGeom>
              <a:avLst/>
              <a:gdLst/>
              <a:ahLst/>
              <a:cxnLst/>
              <a:rect l="l" t="t" r="r" b="b"/>
              <a:pathLst>
                <a:path w="1513" h="2199" extrusionOk="0">
                  <a:moveTo>
                    <a:pt x="0" y="1"/>
                  </a:moveTo>
                  <a:cubicBezTo>
                    <a:pt x="162" y="101"/>
                    <a:pt x="343" y="182"/>
                    <a:pt x="424" y="263"/>
                  </a:cubicBezTo>
                  <a:cubicBezTo>
                    <a:pt x="666" y="505"/>
                    <a:pt x="746" y="767"/>
                    <a:pt x="746" y="1110"/>
                  </a:cubicBezTo>
                  <a:cubicBezTo>
                    <a:pt x="746" y="1513"/>
                    <a:pt x="504" y="1936"/>
                    <a:pt x="0" y="2118"/>
                  </a:cubicBezTo>
                  <a:cubicBezTo>
                    <a:pt x="162" y="2118"/>
                    <a:pt x="242" y="2198"/>
                    <a:pt x="424" y="2198"/>
                  </a:cubicBezTo>
                  <a:cubicBezTo>
                    <a:pt x="1009" y="2198"/>
                    <a:pt x="1513" y="1694"/>
                    <a:pt x="1513" y="1110"/>
                  </a:cubicBezTo>
                  <a:cubicBezTo>
                    <a:pt x="1513" y="767"/>
                    <a:pt x="1351" y="505"/>
                    <a:pt x="1170" y="263"/>
                  </a:cubicBezTo>
                  <a:cubicBezTo>
                    <a:pt x="1009" y="101"/>
                    <a:pt x="666" y="1"/>
                    <a:pt x="424"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a:off x="2609165" y="3476818"/>
              <a:ext cx="23191" cy="23191"/>
            </a:xfrm>
            <a:custGeom>
              <a:avLst/>
              <a:gdLst/>
              <a:ahLst/>
              <a:cxnLst/>
              <a:rect l="l" t="t" r="r" b="b"/>
              <a:pathLst>
                <a:path w="747" h="747" extrusionOk="0">
                  <a:moveTo>
                    <a:pt x="424" y="0"/>
                  </a:moveTo>
                  <a:cubicBezTo>
                    <a:pt x="162" y="0"/>
                    <a:pt x="0" y="161"/>
                    <a:pt x="0" y="424"/>
                  </a:cubicBezTo>
                  <a:cubicBezTo>
                    <a:pt x="0" y="585"/>
                    <a:pt x="162" y="746"/>
                    <a:pt x="424" y="746"/>
                  </a:cubicBezTo>
                  <a:cubicBezTo>
                    <a:pt x="585" y="746"/>
                    <a:pt x="746" y="585"/>
                    <a:pt x="746" y="424"/>
                  </a:cubicBezTo>
                  <a:cubicBezTo>
                    <a:pt x="746" y="161"/>
                    <a:pt x="585" y="0"/>
                    <a:pt x="424"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6"/>
            <p:cNvSpPr/>
            <p:nvPr/>
          </p:nvSpPr>
          <p:spPr>
            <a:xfrm>
              <a:off x="2437047" y="3314696"/>
              <a:ext cx="62618" cy="68237"/>
            </a:xfrm>
            <a:custGeom>
              <a:avLst/>
              <a:gdLst/>
              <a:ahLst/>
              <a:cxnLst/>
              <a:rect l="l" t="t" r="r" b="b"/>
              <a:pathLst>
                <a:path w="2017" h="2198" extrusionOk="0">
                  <a:moveTo>
                    <a:pt x="746" y="0"/>
                  </a:moveTo>
                  <a:lnTo>
                    <a:pt x="665" y="101"/>
                  </a:lnTo>
                  <a:lnTo>
                    <a:pt x="81" y="2016"/>
                  </a:lnTo>
                  <a:cubicBezTo>
                    <a:pt x="0" y="2117"/>
                    <a:pt x="81" y="2198"/>
                    <a:pt x="161" y="2198"/>
                  </a:cubicBezTo>
                  <a:lnTo>
                    <a:pt x="1855" y="2198"/>
                  </a:lnTo>
                  <a:cubicBezTo>
                    <a:pt x="1936" y="2198"/>
                    <a:pt x="2016" y="2117"/>
                    <a:pt x="2016" y="2117"/>
                  </a:cubicBezTo>
                  <a:lnTo>
                    <a:pt x="2016" y="182"/>
                  </a:lnTo>
                  <a:cubicBezTo>
                    <a:pt x="2016" y="101"/>
                    <a:pt x="1936" y="0"/>
                    <a:pt x="18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6"/>
            <p:cNvSpPr/>
            <p:nvPr/>
          </p:nvSpPr>
          <p:spPr>
            <a:xfrm>
              <a:off x="2520281" y="3314696"/>
              <a:ext cx="39458" cy="68237"/>
            </a:xfrm>
            <a:custGeom>
              <a:avLst/>
              <a:gdLst/>
              <a:ahLst/>
              <a:cxnLst/>
              <a:rect l="l" t="t" r="r" b="b"/>
              <a:pathLst>
                <a:path w="1271" h="2198" extrusionOk="0">
                  <a:moveTo>
                    <a:pt x="182" y="0"/>
                  </a:moveTo>
                  <a:cubicBezTo>
                    <a:pt x="81" y="0"/>
                    <a:pt x="1" y="101"/>
                    <a:pt x="1" y="182"/>
                  </a:cubicBezTo>
                  <a:lnTo>
                    <a:pt x="1" y="2117"/>
                  </a:lnTo>
                  <a:cubicBezTo>
                    <a:pt x="1" y="2117"/>
                    <a:pt x="81" y="2198"/>
                    <a:pt x="182" y="2198"/>
                  </a:cubicBezTo>
                  <a:lnTo>
                    <a:pt x="1190" y="2198"/>
                  </a:lnTo>
                  <a:lnTo>
                    <a:pt x="1271" y="2117"/>
                  </a:lnTo>
                  <a:lnTo>
                    <a:pt x="1271" y="182"/>
                  </a:lnTo>
                  <a:cubicBezTo>
                    <a:pt x="1271" y="101"/>
                    <a:pt x="1190" y="0"/>
                    <a:pt x="11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a:off x="2674268" y="3458656"/>
              <a:ext cx="23812" cy="28189"/>
            </a:xfrm>
            <a:custGeom>
              <a:avLst/>
              <a:gdLst/>
              <a:ahLst/>
              <a:cxnLst/>
              <a:rect l="l" t="t" r="r" b="b"/>
              <a:pathLst>
                <a:path w="767" h="908" extrusionOk="0">
                  <a:moveTo>
                    <a:pt x="343" y="0"/>
                  </a:moveTo>
                  <a:lnTo>
                    <a:pt x="0" y="242"/>
                  </a:lnTo>
                  <a:lnTo>
                    <a:pt x="0" y="908"/>
                  </a:lnTo>
                  <a:lnTo>
                    <a:pt x="504" y="908"/>
                  </a:lnTo>
                  <a:cubicBezTo>
                    <a:pt x="585" y="908"/>
                    <a:pt x="766" y="827"/>
                    <a:pt x="766" y="746"/>
                  </a:cubicBezTo>
                  <a:lnTo>
                    <a:pt x="766" y="242"/>
                  </a:lnTo>
                  <a:lnTo>
                    <a:pt x="343" y="0"/>
                  </a:ln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a:off x="2674268" y="3443009"/>
              <a:ext cx="23812" cy="23191"/>
            </a:xfrm>
            <a:custGeom>
              <a:avLst/>
              <a:gdLst/>
              <a:ahLst/>
              <a:cxnLst/>
              <a:rect l="l" t="t" r="r" b="b"/>
              <a:pathLst>
                <a:path w="767" h="747" extrusionOk="0">
                  <a:moveTo>
                    <a:pt x="262" y="0"/>
                  </a:moveTo>
                  <a:cubicBezTo>
                    <a:pt x="81" y="0"/>
                    <a:pt x="0" y="162"/>
                    <a:pt x="0" y="242"/>
                  </a:cubicBezTo>
                  <a:lnTo>
                    <a:pt x="0" y="746"/>
                  </a:lnTo>
                  <a:lnTo>
                    <a:pt x="766" y="746"/>
                  </a:lnTo>
                  <a:lnTo>
                    <a:pt x="766" y="0"/>
                  </a:ln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a:off x="2481473" y="3401066"/>
              <a:ext cx="23191" cy="10679"/>
            </a:xfrm>
            <a:custGeom>
              <a:avLst/>
              <a:gdLst/>
              <a:ahLst/>
              <a:cxnLst/>
              <a:rect l="l" t="t" r="r" b="b"/>
              <a:pathLst>
                <a:path w="747" h="344" extrusionOk="0">
                  <a:moveTo>
                    <a:pt x="162" y="1"/>
                  </a:moveTo>
                  <a:cubicBezTo>
                    <a:pt x="81" y="1"/>
                    <a:pt x="0" y="81"/>
                    <a:pt x="0" y="162"/>
                  </a:cubicBezTo>
                  <a:cubicBezTo>
                    <a:pt x="0" y="243"/>
                    <a:pt x="81" y="343"/>
                    <a:pt x="162" y="343"/>
                  </a:cubicBezTo>
                  <a:lnTo>
                    <a:pt x="505" y="343"/>
                  </a:lnTo>
                  <a:cubicBezTo>
                    <a:pt x="666" y="343"/>
                    <a:pt x="746" y="243"/>
                    <a:pt x="746" y="162"/>
                  </a:cubicBezTo>
                  <a:cubicBezTo>
                    <a:pt x="746" y="81"/>
                    <a:pt x="666" y="1"/>
                    <a:pt x="505"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6"/>
            <p:cNvSpPr/>
            <p:nvPr/>
          </p:nvSpPr>
          <p:spPr>
            <a:xfrm>
              <a:off x="2629810" y="3325345"/>
              <a:ext cx="41973" cy="41942"/>
            </a:xfrm>
            <a:custGeom>
              <a:avLst/>
              <a:gdLst/>
              <a:ahLst/>
              <a:cxnLst/>
              <a:rect l="l" t="t" r="r" b="b"/>
              <a:pathLst>
                <a:path w="1352" h="1351" extrusionOk="0">
                  <a:moveTo>
                    <a:pt x="505" y="0"/>
                  </a:moveTo>
                  <a:lnTo>
                    <a:pt x="1" y="504"/>
                  </a:lnTo>
                  <a:lnTo>
                    <a:pt x="848" y="1351"/>
                  </a:lnTo>
                  <a:lnTo>
                    <a:pt x="1352" y="847"/>
                  </a:lnTo>
                  <a:lnTo>
                    <a:pt x="505" y="0"/>
                  </a:ln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6"/>
            <p:cNvSpPr/>
            <p:nvPr/>
          </p:nvSpPr>
          <p:spPr>
            <a:xfrm>
              <a:off x="2522795" y="3233946"/>
              <a:ext cx="135853" cy="127098"/>
            </a:xfrm>
            <a:custGeom>
              <a:avLst/>
              <a:gdLst/>
              <a:ahLst/>
              <a:cxnLst/>
              <a:rect l="l" t="t" r="r" b="b"/>
              <a:pathLst>
                <a:path w="4376" h="4094" extrusionOk="0">
                  <a:moveTo>
                    <a:pt x="1512" y="0"/>
                  </a:moveTo>
                  <a:cubicBezTo>
                    <a:pt x="1432" y="81"/>
                    <a:pt x="686" y="505"/>
                    <a:pt x="605" y="686"/>
                  </a:cubicBezTo>
                  <a:cubicBezTo>
                    <a:pt x="0" y="1513"/>
                    <a:pt x="101" y="2702"/>
                    <a:pt x="847" y="3448"/>
                  </a:cubicBezTo>
                  <a:cubicBezTo>
                    <a:pt x="1279" y="3880"/>
                    <a:pt x="1838" y="4094"/>
                    <a:pt x="2396" y="4094"/>
                  </a:cubicBezTo>
                  <a:cubicBezTo>
                    <a:pt x="2829" y="4094"/>
                    <a:pt x="3260" y="3965"/>
                    <a:pt x="3629" y="3710"/>
                  </a:cubicBezTo>
                  <a:cubicBezTo>
                    <a:pt x="3710" y="3609"/>
                    <a:pt x="4032" y="3206"/>
                    <a:pt x="4133" y="3105"/>
                  </a:cubicBezTo>
                  <a:cubicBezTo>
                    <a:pt x="4133" y="3105"/>
                    <a:pt x="4375" y="1271"/>
                    <a:pt x="3528" y="424"/>
                  </a:cubicBezTo>
                  <a:lnTo>
                    <a:pt x="1512" y="0"/>
                  </a:ln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6"/>
            <p:cNvSpPr/>
            <p:nvPr/>
          </p:nvSpPr>
          <p:spPr>
            <a:xfrm>
              <a:off x="2541578" y="3226433"/>
              <a:ext cx="122069" cy="122721"/>
            </a:xfrm>
            <a:custGeom>
              <a:avLst/>
              <a:gdLst/>
              <a:ahLst/>
              <a:cxnLst/>
              <a:rect l="l" t="t" r="r" b="b"/>
              <a:pathLst>
                <a:path w="3932" h="3953" extrusionOk="0">
                  <a:moveTo>
                    <a:pt x="1754" y="1"/>
                  </a:moveTo>
                  <a:cubicBezTo>
                    <a:pt x="1250" y="1"/>
                    <a:pt x="665" y="162"/>
                    <a:pt x="242" y="585"/>
                  </a:cubicBezTo>
                  <a:cubicBezTo>
                    <a:pt x="161" y="666"/>
                    <a:pt x="81" y="747"/>
                    <a:pt x="0" y="928"/>
                  </a:cubicBezTo>
                  <a:cubicBezTo>
                    <a:pt x="403" y="585"/>
                    <a:pt x="827" y="505"/>
                    <a:pt x="1250" y="505"/>
                  </a:cubicBezTo>
                  <a:cubicBezTo>
                    <a:pt x="1835" y="505"/>
                    <a:pt x="2339" y="666"/>
                    <a:pt x="2762" y="1089"/>
                  </a:cubicBezTo>
                  <a:cubicBezTo>
                    <a:pt x="3266" y="1513"/>
                    <a:pt x="3427" y="2097"/>
                    <a:pt x="3427" y="2682"/>
                  </a:cubicBezTo>
                  <a:cubicBezTo>
                    <a:pt x="3427" y="3105"/>
                    <a:pt x="3266" y="3529"/>
                    <a:pt x="3024" y="3952"/>
                  </a:cubicBezTo>
                  <a:cubicBezTo>
                    <a:pt x="3105" y="3851"/>
                    <a:pt x="3266" y="3771"/>
                    <a:pt x="3347" y="3690"/>
                  </a:cubicBezTo>
                  <a:cubicBezTo>
                    <a:pt x="3770" y="3267"/>
                    <a:pt x="3932" y="2682"/>
                    <a:pt x="3932" y="2097"/>
                  </a:cubicBezTo>
                  <a:cubicBezTo>
                    <a:pt x="3932" y="1593"/>
                    <a:pt x="3770" y="1009"/>
                    <a:pt x="3347" y="585"/>
                  </a:cubicBezTo>
                  <a:cubicBezTo>
                    <a:pt x="2923" y="162"/>
                    <a:pt x="2339" y="1"/>
                    <a:pt x="1754" y="1"/>
                  </a:cubicBezTo>
                  <a:close/>
                </a:path>
              </a:pathLst>
            </a:custGeom>
            <a:solidFill>
              <a:srgbClr val="E39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6"/>
            <p:cNvSpPr/>
            <p:nvPr/>
          </p:nvSpPr>
          <p:spPr>
            <a:xfrm>
              <a:off x="2651108" y="3359123"/>
              <a:ext cx="78264" cy="69199"/>
            </a:xfrm>
            <a:custGeom>
              <a:avLst/>
              <a:gdLst/>
              <a:ahLst/>
              <a:cxnLst/>
              <a:rect l="l" t="t" r="r" b="b"/>
              <a:pathLst>
                <a:path w="2521" h="2229" extrusionOk="0">
                  <a:moveTo>
                    <a:pt x="162" y="1"/>
                  </a:moveTo>
                  <a:lnTo>
                    <a:pt x="81" y="182"/>
                  </a:lnTo>
                  <a:cubicBezTo>
                    <a:pt x="0" y="263"/>
                    <a:pt x="0" y="424"/>
                    <a:pt x="81" y="505"/>
                  </a:cubicBezTo>
                  <a:lnTo>
                    <a:pt x="1250" y="1936"/>
                  </a:lnTo>
                  <a:cubicBezTo>
                    <a:pt x="1372" y="2134"/>
                    <a:pt x="1597" y="2228"/>
                    <a:pt x="1812" y="2228"/>
                  </a:cubicBezTo>
                  <a:cubicBezTo>
                    <a:pt x="1882" y="2228"/>
                    <a:pt x="1952" y="2218"/>
                    <a:pt x="2016" y="2198"/>
                  </a:cubicBezTo>
                  <a:cubicBezTo>
                    <a:pt x="2178" y="2098"/>
                    <a:pt x="2520" y="1432"/>
                    <a:pt x="2178" y="1090"/>
                  </a:cubicBezTo>
                  <a:lnTo>
                    <a:pt x="162" y="1"/>
                  </a:ln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6"/>
            <p:cNvSpPr/>
            <p:nvPr/>
          </p:nvSpPr>
          <p:spPr>
            <a:xfrm>
              <a:off x="2653591" y="3346767"/>
              <a:ext cx="80779" cy="80624"/>
            </a:xfrm>
            <a:custGeom>
              <a:avLst/>
              <a:gdLst/>
              <a:ahLst/>
              <a:cxnLst/>
              <a:rect l="l" t="t" r="r" b="b"/>
              <a:pathLst>
                <a:path w="2602" h="2597" extrusionOk="0">
                  <a:moveTo>
                    <a:pt x="49" y="532"/>
                  </a:moveTo>
                  <a:lnTo>
                    <a:pt x="49" y="532"/>
                  </a:lnTo>
                  <a:cubicBezTo>
                    <a:pt x="33" y="544"/>
                    <a:pt x="17" y="560"/>
                    <a:pt x="1" y="580"/>
                  </a:cubicBezTo>
                  <a:lnTo>
                    <a:pt x="49" y="532"/>
                  </a:lnTo>
                  <a:close/>
                  <a:moveTo>
                    <a:pt x="626" y="1"/>
                  </a:moveTo>
                  <a:cubicBezTo>
                    <a:pt x="586" y="1"/>
                    <a:pt x="545" y="26"/>
                    <a:pt x="505" y="76"/>
                  </a:cubicBezTo>
                  <a:lnTo>
                    <a:pt x="49" y="532"/>
                  </a:lnTo>
                  <a:lnTo>
                    <a:pt x="49" y="532"/>
                  </a:lnTo>
                  <a:cubicBezTo>
                    <a:pt x="74" y="514"/>
                    <a:pt x="98" y="505"/>
                    <a:pt x="122" y="505"/>
                  </a:cubicBezTo>
                  <a:cubicBezTo>
                    <a:pt x="162" y="505"/>
                    <a:pt x="203" y="530"/>
                    <a:pt x="243" y="580"/>
                  </a:cubicBezTo>
                  <a:lnTo>
                    <a:pt x="1755" y="1750"/>
                  </a:lnTo>
                  <a:cubicBezTo>
                    <a:pt x="1936" y="1992"/>
                    <a:pt x="2017" y="2254"/>
                    <a:pt x="1936" y="2596"/>
                  </a:cubicBezTo>
                  <a:cubicBezTo>
                    <a:pt x="2098" y="2496"/>
                    <a:pt x="2178" y="2496"/>
                    <a:pt x="2259" y="2334"/>
                  </a:cubicBezTo>
                  <a:cubicBezTo>
                    <a:pt x="2602" y="2092"/>
                    <a:pt x="2602" y="1588"/>
                    <a:pt x="2259" y="1246"/>
                  </a:cubicBezTo>
                  <a:lnTo>
                    <a:pt x="747" y="76"/>
                  </a:lnTo>
                  <a:cubicBezTo>
                    <a:pt x="707" y="26"/>
                    <a:pt x="666" y="1"/>
                    <a:pt x="626" y="1"/>
                  </a:cubicBezTo>
                  <a:close/>
                </a:path>
              </a:pathLst>
            </a:custGeom>
            <a:solidFill>
              <a:srgbClr val="E39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6"/>
            <p:cNvSpPr/>
            <p:nvPr/>
          </p:nvSpPr>
          <p:spPr>
            <a:xfrm>
              <a:off x="2549060" y="3248507"/>
              <a:ext cx="96426" cy="88602"/>
            </a:xfrm>
            <a:custGeom>
              <a:avLst/>
              <a:gdLst/>
              <a:ahLst/>
              <a:cxnLst/>
              <a:rect l="l" t="t" r="r" b="b"/>
              <a:pathLst>
                <a:path w="3106" h="2854" extrusionOk="0">
                  <a:moveTo>
                    <a:pt x="1543" y="0"/>
                  </a:moveTo>
                  <a:cubicBezTo>
                    <a:pt x="1175" y="0"/>
                    <a:pt x="797" y="126"/>
                    <a:pt x="505" y="378"/>
                  </a:cubicBezTo>
                  <a:cubicBezTo>
                    <a:pt x="1" y="963"/>
                    <a:pt x="1" y="1890"/>
                    <a:pt x="505" y="2475"/>
                  </a:cubicBezTo>
                  <a:cubicBezTo>
                    <a:pt x="797" y="2727"/>
                    <a:pt x="1175" y="2853"/>
                    <a:pt x="1543" y="2853"/>
                  </a:cubicBezTo>
                  <a:cubicBezTo>
                    <a:pt x="1911" y="2853"/>
                    <a:pt x="2269" y="2727"/>
                    <a:pt x="2521" y="2475"/>
                  </a:cubicBezTo>
                  <a:cubicBezTo>
                    <a:pt x="3106" y="1890"/>
                    <a:pt x="3106" y="963"/>
                    <a:pt x="2521" y="378"/>
                  </a:cubicBezTo>
                  <a:cubicBezTo>
                    <a:pt x="2269" y="126"/>
                    <a:pt x="1911" y="0"/>
                    <a:pt x="1543" y="0"/>
                  </a:cubicBez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6"/>
            <p:cNvSpPr/>
            <p:nvPr/>
          </p:nvSpPr>
          <p:spPr>
            <a:xfrm>
              <a:off x="2353782" y="3458656"/>
              <a:ext cx="23191" cy="28189"/>
            </a:xfrm>
            <a:custGeom>
              <a:avLst/>
              <a:gdLst/>
              <a:ahLst/>
              <a:cxnLst/>
              <a:rect l="l" t="t" r="r" b="b"/>
              <a:pathLst>
                <a:path w="747" h="908" extrusionOk="0">
                  <a:moveTo>
                    <a:pt x="404" y="0"/>
                  </a:moveTo>
                  <a:lnTo>
                    <a:pt x="1" y="242"/>
                  </a:lnTo>
                  <a:lnTo>
                    <a:pt x="1" y="746"/>
                  </a:lnTo>
                  <a:cubicBezTo>
                    <a:pt x="1" y="827"/>
                    <a:pt x="162" y="908"/>
                    <a:pt x="242" y="908"/>
                  </a:cubicBezTo>
                  <a:lnTo>
                    <a:pt x="747" y="908"/>
                  </a:lnTo>
                  <a:lnTo>
                    <a:pt x="747" y="242"/>
                  </a:lnTo>
                  <a:lnTo>
                    <a:pt x="4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6"/>
            <p:cNvSpPr/>
            <p:nvPr/>
          </p:nvSpPr>
          <p:spPr>
            <a:xfrm>
              <a:off x="2353782" y="3443009"/>
              <a:ext cx="23191" cy="23191"/>
            </a:xfrm>
            <a:custGeom>
              <a:avLst/>
              <a:gdLst/>
              <a:ahLst/>
              <a:cxnLst/>
              <a:rect l="l" t="t" r="r" b="b"/>
              <a:pathLst>
                <a:path w="747" h="747" extrusionOk="0">
                  <a:moveTo>
                    <a:pt x="1" y="0"/>
                  </a:moveTo>
                  <a:lnTo>
                    <a:pt x="1" y="746"/>
                  </a:lnTo>
                  <a:lnTo>
                    <a:pt x="747" y="746"/>
                  </a:lnTo>
                  <a:lnTo>
                    <a:pt x="747" y="242"/>
                  </a:lnTo>
                  <a:cubicBezTo>
                    <a:pt x="747" y="162"/>
                    <a:pt x="666" y="0"/>
                    <a:pt x="505"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791;p49"/>
          <p:cNvGrpSpPr/>
          <p:nvPr/>
        </p:nvGrpSpPr>
        <p:grpSpPr>
          <a:xfrm>
            <a:off x="814021" y="1489249"/>
            <a:ext cx="353768" cy="460737"/>
            <a:chOff x="8070443" y="3831082"/>
            <a:chExt cx="271059" cy="375592"/>
          </a:xfrm>
        </p:grpSpPr>
        <p:sp>
          <p:nvSpPr>
            <p:cNvPr id="162" name="Google Shape;1792;p49"/>
            <p:cNvSpPr/>
            <p:nvPr/>
          </p:nvSpPr>
          <p:spPr>
            <a:xfrm>
              <a:off x="8070443" y="4123410"/>
              <a:ext cx="250378" cy="83263"/>
            </a:xfrm>
            <a:custGeom>
              <a:avLst/>
              <a:gdLst/>
              <a:ahLst/>
              <a:cxnLst/>
              <a:rect l="l" t="t" r="r" b="b"/>
              <a:pathLst>
                <a:path w="8065" h="2682" extrusionOk="0">
                  <a:moveTo>
                    <a:pt x="2016" y="0"/>
                  </a:moveTo>
                  <a:cubicBezTo>
                    <a:pt x="928" y="0"/>
                    <a:pt x="0" y="847"/>
                    <a:pt x="0" y="1936"/>
                  </a:cubicBezTo>
                  <a:lnTo>
                    <a:pt x="0" y="2177"/>
                  </a:lnTo>
                  <a:cubicBezTo>
                    <a:pt x="0" y="2520"/>
                    <a:pt x="242" y="2682"/>
                    <a:pt x="504" y="2682"/>
                  </a:cubicBezTo>
                  <a:lnTo>
                    <a:pt x="5887" y="2682"/>
                  </a:lnTo>
                  <a:lnTo>
                    <a:pt x="6714" y="2440"/>
                  </a:lnTo>
                  <a:lnTo>
                    <a:pt x="7561" y="2682"/>
                  </a:lnTo>
                  <a:cubicBezTo>
                    <a:pt x="7803" y="2682"/>
                    <a:pt x="8065" y="2520"/>
                    <a:pt x="8065" y="2177"/>
                  </a:cubicBezTo>
                  <a:lnTo>
                    <a:pt x="8065" y="1936"/>
                  </a:lnTo>
                  <a:cubicBezTo>
                    <a:pt x="8065" y="847"/>
                    <a:pt x="7218" y="0"/>
                    <a:pt x="6129"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793;p49"/>
            <p:cNvSpPr/>
            <p:nvPr/>
          </p:nvSpPr>
          <p:spPr>
            <a:xfrm>
              <a:off x="8258208" y="4123410"/>
              <a:ext cx="83294" cy="83263"/>
            </a:xfrm>
            <a:custGeom>
              <a:avLst/>
              <a:gdLst/>
              <a:ahLst/>
              <a:cxnLst/>
              <a:rect l="l" t="t" r="r" b="b"/>
              <a:pathLst>
                <a:path w="2683" h="2682" extrusionOk="0">
                  <a:moveTo>
                    <a:pt x="1" y="0"/>
                  </a:moveTo>
                  <a:cubicBezTo>
                    <a:pt x="1089" y="0"/>
                    <a:pt x="1936" y="847"/>
                    <a:pt x="1936" y="1936"/>
                  </a:cubicBezTo>
                  <a:lnTo>
                    <a:pt x="1936" y="2177"/>
                  </a:lnTo>
                  <a:cubicBezTo>
                    <a:pt x="1936" y="2520"/>
                    <a:pt x="1755" y="2682"/>
                    <a:pt x="1513" y="2682"/>
                  </a:cubicBezTo>
                  <a:lnTo>
                    <a:pt x="2178" y="2682"/>
                  </a:lnTo>
                  <a:cubicBezTo>
                    <a:pt x="2521" y="2682"/>
                    <a:pt x="2682" y="2520"/>
                    <a:pt x="2682" y="2177"/>
                  </a:cubicBezTo>
                  <a:lnTo>
                    <a:pt x="2682" y="1936"/>
                  </a:lnTo>
                  <a:cubicBezTo>
                    <a:pt x="2682" y="847"/>
                    <a:pt x="1856" y="0"/>
                    <a:pt x="747" y="0"/>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794;p49"/>
            <p:cNvSpPr/>
            <p:nvPr/>
          </p:nvSpPr>
          <p:spPr>
            <a:xfrm>
              <a:off x="8153677" y="4107732"/>
              <a:ext cx="107074" cy="33839"/>
            </a:xfrm>
            <a:custGeom>
              <a:avLst/>
              <a:gdLst/>
              <a:ahLst/>
              <a:cxnLst/>
              <a:rect l="l" t="t" r="r" b="b"/>
              <a:pathLst>
                <a:path w="3449" h="1090" extrusionOk="0">
                  <a:moveTo>
                    <a:pt x="1" y="1"/>
                  </a:moveTo>
                  <a:lnTo>
                    <a:pt x="585" y="1090"/>
                  </a:lnTo>
                  <a:lnTo>
                    <a:pt x="3448" y="767"/>
                  </a:lnTo>
                  <a:lnTo>
                    <a:pt x="3448"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795;p49"/>
            <p:cNvSpPr/>
            <p:nvPr/>
          </p:nvSpPr>
          <p:spPr>
            <a:xfrm>
              <a:off x="8174974" y="4076438"/>
              <a:ext cx="65101" cy="75781"/>
            </a:xfrm>
            <a:custGeom>
              <a:avLst/>
              <a:gdLst/>
              <a:ahLst/>
              <a:cxnLst/>
              <a:rect l="l" t="t" r="r" b="b"/>
              <a:pathLst>
                <a:path w="2097" h="2441" extrusionOk="0">
                  <a:moveTo>
                    <a:pt x="0" y="1"/>
                  </a:moveTo>
                  <a:lnTo>
                    <a:pt x="0" y="2279"/>
                  </a:lnTo>
                  <a:lnTo>
                    <a:pt x="1008" y="2440"/>
                  </a:lnTo>
                  <a:lnTo>
                    <a:pt x="2097" y="2279"/>
                  </a:lnTo>
                  <a:lnTo>
                    <a:pt x="2097" y="1"/>
                  </a:lnTo>
                  <a:close/>
                </a:path>
              </a:pathLst>
            </a:custGeom>
            <a:solidFill>
              <a:srgbClr val="FFD2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796;p49"/>
            <p:cNvSpPr/>
            <p:nvPr/>
          </p:nvSpPr>
          <p:spPr>
            <a:xfrm>
              <a:off x="8268857" y="4165322"/>
              <a:ext cx="23191" cy="25705"/>
            </a:xfrm>
            <a:custGeom>
              <a:avLst/>
              <a:gdLst/>
              <a:ahLst/>
              <a:cxnLst/>
              <a:rect l="l" t="t" r="r" b="b"/>
              <a:pathLst>
                <a:path w="747" h="828" extrusionOk="0">
                  <a:moveTo>
                    <a:pt x="404" y="1"/>
                  </a:moveTo>
                  <a:cubicBezTo>
                    <a:pt x="162" y="1"/>
                    <a:pt x="0" y="162"/>
                    <a:pt x="0" y="323"/>
                  </a:cubicBezTo>
                  <a:lnTo>
                    <a:pt x="0" y="666"/>
                  </a:lnTo>
                  <a:lnTo>
                    <a:pt x="746" y="827"/>
                  </a:lnTo>
                  <a:lnTo>
                    <a:pt x="746" y="323"/>
                  </a:lnTo>
                  <a:cubicBezTo>
                    <a:pt x="746" y="162"/>
                    <a:pt x="585" y="1"/>
                    <a:pt x="404"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797;p49"/>
            <p:cNvSpPr/>
            <p:nvPr/>
          </p:nvSpPr>
          <p:spPr>
            <a:xfrm>
              <a:off x="8206268" y="4107732"/>
              <a:ext cx="70131" cy="64512"/>
            </a:xfrm>
            <a:custGeom>
              <a:avLst/>
              <a:gdLst/>
              <a:ahLst/>
              <a:cxnLst/>
              <a:rect l="l" t="t" r="r" b="b"/>
              <a:pathLst>
                <a:path w="2259" h="2078" extrusionOk="0">
                  <a:moveTo>
                    <a:pt x="1754" y="1"/>
                  </a:moveTo>
                  <a:lnTo>
                    <a:pt x="0" y="1432"/>
                  </a:lnTo>
                  <a:lnTo>
                    <a:pt x="504" y="2017"/>
                  </a:lnTo>
                  <a:cubicBezTo>
                    <a:pt x="545" y="2057"/>
                    <a:pt x="605" y="2078"/>
                    <a:pt x="666" y="2078"/>
                  </a:cubicBezTo>
                  <a:cubicBezTo>
                    <a:pt x="726" y="2078"/>
                    <a:pt x="787" y="2057"/>
                    <a:pt x="827" y="2017"/>
                  </a:cubicBezTo>
                  <a:lnTo>
                    <a:pt x="2097" y="1009"/>
                  </a:lnTo>
                  <a:cubicBezTo>
                    <a:pt x="2258" y="848"/>
                    <a:pt x="2258" y="586"/>
                    <a:pt x="2178" y="505"/>
                  </a:cubicBezTo>
                  <a:lnTo>
                    <a:pt x="17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798;p49"/>
            <p:cNvSpPr/>
            <p:nvPr/>
          </p:nvSpPr>
          <p:spPr>
            <a:xfrm>
              <a:off x="8135546" y="4107732"/>
              <a:ext cx="70752" cy="64512"/>
            </a:xfrm>
            <a:custGeom>
              <a:avLst/>
              <a:gdLst/>
              <a:ahLst/>
              <a:cxnLst/>
              <a:rect l="l" t="t" r="r" b="b"/>
              <a:pathLst>
                <a:path w="2279" h="2078" extrusionOk="0">
                  <a:moveTo>
                    <a:pt x="585" y="1"/>
                  </a:moveTo>
                  <a:lnTo>
                    <a:pt x="161" y="505"/>
                  </a:lnTo>
                  <a:cubicBezTo>
                    <a:pt x="0" y="586"/>
                    <a:pt x="0" y="848"/>
                    <a:pt x="161" y="1009"/>
                  </a:cubicBezTo>
                  <a:lnTo>
                    <a:pt x="1431" y="2017"/>
                  </a:lnTo>
                  <a:cubicBezTo>
                    <a:pt x="1512" y="2057"/>
                    <a:pt x="1573" y="2078"/>
                    <a:pt x="1636" y="2078"/>
                  </a:cubicBezTo>
                  <a:cubicBezTo>
                    <a:pt x="1699" y="2078"/>
                    <a:pt x="1764" y="2057"/>
                    <a:pt x="1855" y="2017"/>
                  </a:cubicBezTo>
                  <a:lnTo>
                    <a:pt x="2278" y="1432"/>
                  </a:lnTo>
                  <a:lnTo>
                    <a:pt x="5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799;p49"/>
            <p:cNvSpPr/>
            <p:nvPr/>
          </p:nvSpPr>
          <p:spPr>
            <a:xfrm>
              <a:off x="8289502" y="3964424"/>
              <a:ext cx="41973" cy="57588"/>
            </a:xfrm>
            <a:custGeom>
              <a:avLst/>
              <a:gdLst/>
              <a:ahLst/>
              <a:cxnLst/>
              <a:rect l="l" t="t" r="r" b="b"/>
              <a:pathLst>
                <a:path w="1352" h="1855" extrusionOk="0">
                  <a:moveTo>
                    <a:pt x="585" y="0"/>
                  </a:moveTo>
                  <a:lnTo>
                    <a:pt x="1" y="343"/>
                  </a:lnTo>
                  <a:lnTo>
                    <a:pt x="1" y="1855"/>
                  </a:lnTo>
                  <a:lnTo>
                    <a:pt x="585" y="1855"/>
                  </a:lnTo>
                  <a:cubicBezTo>
                    <a:pt x="1009" y="1855"/>
                    <a:pt x="1352" y="1512"/>
                    <a:pt x="1352" y="1169"/>
                  </a:cubicBezTo>
                  <a:cubicBezTo>
                    <a:pt x="1352" y="847"/>
                    <a:pt x="1170" y="585"/>
                    <a:pt x="928" y="423"/>
                  </a:cubicBezTo>
                  <a:lnTo>
                    <a:pt x="585" y="0"/>
                  </a:lnTo>
                  <a:close/>
                </a:path>
              </a:pathLst>
            </a:custGeom>
            <a:solidFill>
              <a:srgbClr val="FFD2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800;p49"/>
            <p:cNvSpPr/>
            <p:nvPr/>
          </p:nvSpPr>
          <p:spPr>
            <a:xfrm>
              <a:off x="8081060" y="3964424"/>
              <a:ext cx="43867" cy="57588"/>
            </a:xfrm>
            <a:custGeom>
              <a:avLst/>
              <a:gdLst/>
              <a:ahLst/>
              <a:cxnLst/>
              <a:rect l="l" t="t" r="r" b="b"/>
              <a:pathLst>
                <a:path w="1413" h="1855" extrusionOk="0">
                  <a:moveTo>
                    <a:pt x="828" y="0"/>
                  </a:moveTo>
                  <a:lnTo>
                    <a:pt x="505" y="423"/>
                  </a:lnTo>
                  <a:cubicBezTo>
                    <a:pt x="162" y="585"/>
                    <a:pt x="1" y="847"/>
                    <a:pt x="82" y="1169"/>
                  </a:cubicBezTo>
                  <a:cubicBezTo>
                    <a:pt x="82" y="1512"/>
                    <a:pt x="404" y="1855"/>
                    <a:pt x="828" y="1855"/>
                  </a:cubicBezTo>
                  <a:lnTo>
                    <a:pt x="1412" y="1855"/>
                  </a:lnTo>
                  <a:lnTo>
                    <a:pt x="1412" y="343"/>
                  </a:lnTo>
                  <a:lnTo>
                    <a:pt x="828" y="0"/>
                  </a:lnTo>
                  <a:close/>
                </a:path>
              </a:pathLst>
            </a:custGeom>
            <a:solidFill>
              <a:srgbClr val="FFD2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801;p49"/>
            <p:cNvSpPr/>
            <p:nvPr/>
          </p:nvSpPr>
          <p:spPr>
            <a:xfrm>
              <a:off x="8276370" y="3993204"/>
              <a:ext cx="39458" cy="10059"/>
            </a:xfrm>
            <a:custGeom>
              <a:avLst/>
              <a:gdLst/>
              <a:ahLst/>
              <a:cxnLst/>
              <a:rect l="l" t="t" r="r" b="b"/>
              <a:pathLst>
                <a:path w="1271" h="324" extrusionOk="0">
                  <a:moveTo>
                    <a:pt x="162" y="0"/>
                  </a:moveTo>
                  <a:cubicBezTo>
                    <a:pt x="81" y="0"/>
                    <a:pt x="0" y="81"/>
                    <a:pt x="0" y="162"/>
                  </a:cubicBezTo>
                  <a:cubicBezTo>
                    <a:pt x="0" y="242"/>
                    <a:pt x="81" y="323"/>
                    <a:pt x="162" y="323"/>
                  </a:cubicBezTo>
                  <a:lnTo>
                    <a:pt x="1008" y="323"/>
                  </a:lnTo>
                  <a:cubicBezTo>
                    <a:pt x="1170" y="323"/>
                    <a:pt x="1271" y="242"/>
                    <a:pt x="1170" y="162"/>
                  </a:cubicBezTo>
                  <a:cubicBezTo>
                    <a:pt x="1170" y="81"/>
                    <a:pt x="1089" y="0"/>
                    <a:pt x="1008" y="0"/>
                  </a:cubicBezTo>
                  <a:close/>
                </a:path>
              </a:pathLst>
            </a:custGeom>
            <a:solidFill>
              <a:srgbClr val="FFA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802;p49"/>
            <p:cNvSpPr/>
            <p:nvPr/>
          </p:nvSpPr>
          <p:spPr>
            <a:xfrm>
              <a:off x="8099222" y="3993204"/>
              <a:ext cx="54484" cy="10059"/>
            </a:xfrm>
            <a:custGeom>
              <a:avLst/>
              <a:gdLst/>
              <a:ahLst/>
              <a:cxnLst/>
              <a:rect l="l" t="t" r="r" b="b"/>
              <a:pathLst>
                <a:path w="1755" h="324" extrusionOk="0">
                  <a:moveTo>
                    <a:pt x="162" y="0"/>
                  </a:moveTo>
                  <a:cubicBezTo>
                    <a:pt x="81" y="0"/>
                    <a:pt x="1" y="81"/>
                    <a:pt x="1" y="162"/>
                  </a:cubicBezTo>
                  <a:cubicBezTo>
                    <a:pt x="1" y="242"/>
                    <a:pt x="81" y="323"/>
                    <a:pt x="243" y="323"/>
                  </a:cubicBezTo>
                  <a:lnTo>
                    <a:pt x="1593" y="323"/>
                  </a:lnTo>
                  <a:cubicBezTo>
                    <a:pt x="1674" y="323"/>
                    <a:pt x="1755" y="242"/>
                    <a:pt x="1755" y="162"/>
                  </a:cubicBezTo>
                  <a:cubicBezTo>
                    <a:pt x="1755" y="81"/>
                    <a:pt x="1674" y="0"/>
                    <a:pt x="1513" y="0"/>
                  </a:cubicBezTo>
                  <a:close/>
                </a:path>
              </a:pathLst>
            </a:custGeom>
            <a:solidFill>
              <a:srgbClr val="FFA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803;p49"/>
            <p:cNvSpPr/>
            <p:nvPr/>
          </p:nvSpPr>
          <p:spPr>
            <a:xfrm>
              <a:off x="8117384" y="3938128"/>
              <a:ext cx="167146" cy="156498"/>
            </a:xfrm>
            <a:custGeom>
              <a:avLst/>
              <a:gdLst/>
              <a:ahLst/>
              <a:cxnLst/>
              <a:rect l="l" t="t" r="r" b="b"/>
              <a:pathLst>
                <a:path w="5384" h="5041" extrusionOk="0">
                  <a:moveTo>
                    <a:pt x="5383" y="0"/>
                  </a:moveTo>
                  <a:lnTo>
                    <a:pt x="585" y="182"/>
                  </a:lnTo>
                  <a:lnTo>
                    <a:pt x="0" y="1936"/>
                  </a:lnTo>
                  <a:lnTo>
                    <a:pt x="0" y="2198"/>
                  </a:lnTo>
                  <a:cubicBezTo>
                    <a:pt x="0" y="3710"/>
                    <a:pt x="1089" y="4879"/>
                    <a:pt x="2521" y="5041"/>
                  </a:cubicBezTo>
                  <a:lnTo>
                    <a:pt x="2863" y="5041"/>
                  </a:lnTo>
                  <a:cubicBezTo>
                    <a:pt x="4033" y="4879"/>
                    <a:pt x="5383" y="4033"/>
                    <a:pt x="5383" y="2440"/>
                  </a:cubicBezTo>
                  <a:lnTo>
                    <a:pt x="5383" y="0"/>
                  </a:lnTo>
                  <a:close/>
                </a:path>
              </a:pathLst>
            </a:custGeom>
            <a:solidFill>
              <a:srgbClr val="FFD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804;p49"/>
            <p:cNvSpPr/>
            <p:nvPr/>
          </p:nvSpPr>
          <p:spPr>
            <a:xfrm>
              <a:off x="8195620" y="3987553"/>
              <a:ext cx="98940" cy="109589"/>
            </a:xfrm>
            <a:custGeom>
              <a:avLst/>
              <a:gdLst/>
              <a:ahLst/>
              <a:cxnLst/>
              <a:rect l="l" t="t" r="r" b="b"/>
              <a:pathLst>
                <a:path w="3187" h="3530" extrusionOk="0">
                  <a:moveTo>
                    <a:pt x="2521" y="1"/>
                  </a:moveTo>
                  <a:lnTo>
                    <a:pt x="2521" y="606"/>
                  </a:lnTo>
                  <a:cubicBezTo>
                    <a:pt x="2521" y="1432"/>
                    <a:pt x="2178" y="2118"/>
                    <a:pt x="1674" y="2622"/>
                  </a:cubicBezTo>
                  <a:cubicBezTo>
                    <a:pt x="1170" y="3126"/>
                    <a:pt x="585" y="3368"/>
                    <a:pt x="1" y="3449"/>
                  </a:cubicBezTo>
                  <a:cubicBezTo>
                    <a:pt x="81" y="3449"/>
                    <a:pt x="242" y="3529"/>
                    <a:pt x="343" y="3529"/>
                  </a:cubicBezTo>
                  <a:cubicBezTo>
                    <a:pt x="1170" y="3529"/>
                    <a:pt x="1855" y="3207"/>
                    <a:pt x="2359" y="2622"/>
                  </a:cubicBezTo>
                  <a:cubicBezTo>
                    <a:pt x="2944" y="2118"/>
                    <a:pt x="3186" y="1432"/>
                    <a:pt x="3186" y="606"/>
                  </a:cubicBezTo>
                  <a:lnTo>
                    <a:pt x="3186" y="344"/>
                  </a:lnTo>
                  <a:lnTo>
                    <a:pt x="2521" y="1"/>
                  </a:lnTo>
                  <a:close/>
                </a:path>
              </a:pathLst>
            </a:custGeom>
            <a:solidFill>
              <a:srgbClr val="FFD2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805;p49"/>
            <p:cNvSpPr/>
            <p:nvPr/>
          </p:nvSpPr>
          <p:spPr>
            <a:xfrm>
              <a:off x="8211267" y="3899321"/>
              <a:ext cx="91428" cy="98909"/>
            </a:xfrm>
            <a:custGeom>
              <a:avLst/>
              <a:gdLst/>
              <a:ahLst/>
              <a:cxnLst/>
              <a:rect l="l" t="t" r="r" b="b"/>
              <a:pathLst>
                <a:path w="2945" h="3186" extrusionOk="0">
                  <a:moveTo>
                    <a:pt x="1009" y="0"/>
                  </a:moveTo>
                  <a:lnTo>
                    <a:pt x="1" y="1250"/>
                  </a:lnTo>
                  <a:lnTo>
                    <a:pt x="162" y="1432"/>
                  </a:lnTo>
                  <a:lnTo>
                    <a:pt x="505" y="1835"/>
                  </a:lnTo>
                  <a:lnTo>
                    <a:pt x="1593" y="1835"/>
                  </a:lnTo>
                  <a:cubicBezTo>
                    <a:pt x="1855" y="1835"/>
                    <a:pt x="2017" y="2016"/>
                    <a:pt x="2017" y="2258"/>
                  </a:cubicBezTo>
                  <a:lnTo>
                    <a:pt x="2017" y="2843"/>
                  </a:lnTo>
                  <a:cubicBezTo>
                    <a:pt x="2017" y="3024"/>
                    <a:pt x="2178" y="3186"/>
                    <a:pt x="2359" y="3186"/>
                  </a:cubicBezTo>
                  <a:lnTo>
                    <a:pt x="2682" y="3186"/>
                  </a:lnTo>
                  <a:lnTo>
                    <a:pt x="2682" y="2440"/>
                  </a:lnTo>
                  <a:lnTo>
                    <a:pt x="2944" y="1512"/>
                  </a:lnTo>
                  <a:cubicBezTo>
                    <a:pt x="2944" y="1089"/>
                    <a:pt x="2763" y="746"/>
                    <a:pt x="2521" y="424"/>
                  </a:cubicBezTo>
                  <a:lnTo>
                    <a:pt x="2017"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806;p49"/>
            <p:cNvSpPr/>
            <p:nvPr/>
          </p:nvSpPr>
          <p:spPr>
            <a:xfrm>
              <a:off x="8268857" y="3899321"/>
              <a:ext cx="49486" cy="78264"/>
            </a:xfrm>
            <a:custGeom>
              <a:avLst/>
              <a:gdLst/>
              <a:ahLst/>
              <a:cxnLst/>
              <a:rect l="l" t="t" r="r" b="b"/>
              <a:pathLst>
                <a:path w="1594" h="2521" extrusionOk="0">
                  <a:moveTo>
                    <a:pt x="0" y="0"/>
                  </a:moveTo>
                  <a:lnTo>
                    <a:pt x="404" y="504"/>
                  </a:lnTo>
                  <a:cubicBezTo>
                    <a:pt x="746" y="746"/>
                    <a:pt x="827" y="1089"/>
                    <a:pt x="827" y="1512"/>
                  </a:cubicBezTo>
                  <a:lnTo>
                    <a:pt x="827" y="2440"/>
                  </a:lnTo>
                  <a:lnTo>
                    <a:pt x="1250" y="2440"/>
                  </a:lnTo>
                  <a:cubicBezTo>
                    <a:pt x="1412" y="2440"/>
                    <a:pt x="1513" y="2520"/>
                    <a:pt x="1593" y="2520"/>
                  </a:cubicBezTo>
                  <a:lnTo>
                    <a:pt x="1593" y="1512"/>
                  </a:lnTo>
                  <a:cubicBezTo>
                    <a:pt x="1593" y="1089"/>
                    <a:pt x="1412" y="746"/>
                    <a:pt x="1170" y="504"/>
                  </a:cubicBezTo>
                  <a:lnTo>
                    <a:pt x="666" y="0"/>
                  </a:lnTo>
                  <a:close/>
                </a:path>
              </a:pathLst>
            </a:custGeom>
            <a:solidFill>
              <a:srgbClr val="E39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807;p49"/>
            <p:cNvSpPr/>
            <p:nvPr/>
          </p:nvSpPr>
          <p:spPr>
            <a:xfrm>
              <a:off x="8093603" y="3831082"/>
              <a:ext cx="214086" cy="167146"/>
            </a:xfrm>
            <a:custGeom>
              <a:avLst/>
              <a:gdLst/>
              <a:ahLst/>
              <a:cxnLst/>
              <a:rect l="l" t="t" r="r" b="b"/>
              <a:pathLst>
                <a:path w="6896" h="5384" extrusionOk="0">
                  <a:moveTo>
                    <a:pt x="2520" y="1"/>
                  </a:moveTo>
                  <a:cubicBezTo>
                    <a:pt x="1694" y="1"/>
                    <a:pt x="1008" y="605"/>
                    <a:pt x="1008" y="1432"/>
                  </a:cubicBezTo>
                  <a:cubicBezTo>
                    <a:pt x="1008" y="1694"/>
                    <a:pt x="1008" y="1855"/>
                    <a:pt x="928" y="2017"/>
                  </a:cubicBezTo>
                  <a:cubicBezTo>
                    <a:pt x="847" y="2198"/>
                    <a:pt x="686" y="2279"/>
                    <a:pt x="504" y="2359"/>
                  </a:cubicBezTo>
                  <a:cubicBezTo>
                    <a:pt x="262" y="2622"/>
                    <a:pt x="0" y="2944"/>
                    <a:pt x="0" y="3368"/>
                  </a:cubicBezTo>
                  <a:lnTo>
                    <a:pt x="0" y="4718"/>
                  </a:lnTo>
                  <a:cubicBezTo>
                    <a:pt x="101" y="4718"/>
                    <a:pt x="262" y="4638"/>
                    <a:pt x="343" y="4638"/>
                  </a:cubicBezTo>
                  <a:lnTo>
                    <a:pt x="766" y="4638"/>
                  </a:lnTo>
                  <a:lnTo>
                    <a:pt x="766" y="5384"/>
                  </a:lnTo>
                  <a:lnTo>
                    <a:pt x="1109" y="5384"/>
                  </a:lnTo>
                  <a:cubicBezTo>
                    <a:pt x="1351" y="5384"/>
                    <a:pt x="1512" y="5222"/>
                    <a:pt x="1512" y="5041"/>
                  </a:cubicBezTo>
                  <a:lnTo>
                    <a:pt x="1512" y="4456"/>
                  </a:lnTo>
                  <a:cubicBezTo>
                    <a:pt x="1512" y="4214"/>
                    <a:pt x="1694" y="4033"/>
                    <a:pt x="1855" y="4033"/>
                  </a:cubicBezTo>
                  <a:lnTo>
                    <a:pt x="4295" y="4033"/>
                  </a:lnTo>
                  <a:cubicBezTo>
                    <a:pt x="4879" y="4033"/>
                    <a:pt x="5303" y="3630"/>
                    <a:pt x="5303" y="3126"/>
                  </a:cubicBezTo>
                  <a:lnTo>
                    <a:pt x="5303" y="3025"/>
                  </a:lnTo>
                  <a:cubicBezTo>
                    <a:pt x="5303" y="2864"/>
                    <a:pt x="5464" y="2702"/>
                    <a:pt x="5645" y="2702"/>
                  </a:cubicBezTo>
                  <a:lnTo>
                    <a:pt x="5726" y="2702"/>
                  </a:lnTo>
                  <a:cubicBezTo>
                    <a:pt x="6049" y="2622"/>
                    <a:pt x="6311" y="2521"/>
                    <a:pt x="6553" y="2279"/>
                  </a:cubicBezTo>
                  <a:cubicBezTo>
                    <a:pt x="6815" y="2017"/>
                    <a:pt x="6895" y="1694"/>
                    <a:pt x="6895" y="1351"/>
                  </a:cubicBezTo>
                  <a:cubicBezTo>
                    <a:pt x="6895" y="605"/>
                    <a:pt x="6149" y="1"/>
                    <a:pt x="5383" y="1"/>
                  </a:cubicBez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808;p49"/>
            <p:cNvSpPr/>
            <p:nvPr/>
          </p:nvSpPr>
          <p:spPr>
            <a:xfrm>
              <a:off x="8260723" y="3831082"/>
              <a:ext cx="65132" cy="83915"/>
            </a:xfrm>
            <a:custGeom>
              <a:avLst/>
              <a:gdLst/>
              <a:ahLst/>
              <a:cxnLst/>
              <a:rect l="l" t="t" r="r" b="b"/>
              <a:pathLst>
                <a:path w="2098" h="2703" extrusionOk="0">
                  <a:moveTo>
                    <a:pt x="0" y="1"/>
                  </a:moveTo>
                  <a:cubicBezTo>
                    <a:pt x="766" y="1"/>
                    <a:pt x="1351" y="605"/>
                    <a:pt x="1351" y="1351"/>
                  </a:cubicBezTo>
                  <a:cubicBezTo>
                    <a:pt x="1351" y="1694"/>
                    <a:pt x="1271" y="2017"/>
                    <a:pt x="1008" y="2279"/>
                  </a:cubicBezTo>
                  <a:cubicBezTo>
                    <a:pt x="766" y="2521"/>
                    <a:pt x="585" y="2702"/>
                    <a:pt x="262" y="2702"/>
                  </a:cubicBezTo>
                  <a:lnTo>
                    <a:pt x="666" y="2702"/>
                  </a:lnTo>
                  <a:cubicBezTo>
                    <a:pt x="1089" y="2702"/>
                    <a:pt x="1432" y="2521"/>
                    <a:pt x="1674" y="2279"/>
                  </a:cubicBezTo>
                  <a:cubicBezTo>
                    <a:pt x="1936" y="2017"/>
                    <a:pt x="2097" y="1694"/>
                    <a:pt x="2097" y="1351"/>
                  </a:cubicBezTo>
                  <a:cubicBezTo>
                    <a:pt x="2097" y="605"/>
                    <a:pt x="1432" y="1"/>
                    <a:pt x="666"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809;p49"/>
            <p:cNvSpPr/>
            <p:nvPr/>
          </p:nvSpPr>
          <p:spPr>
            <a:xfrm>
              <a:off x="8171838" y="4035302"/>
              <a:ext cx="68237" cy="23035"/>
            </a:xfrm>
            <a:custGeom>
              <a:avLst/>
              <a:gdLst/>
              <a:ahLst/>
              <a:cxnLst/>
              <a:rect l="l" t="t" r="r" b="b"/>
              <a:pathLst>
                <a:path w="2198" h="742" extrusionOk="0">
                  <a:moveTo>
                    <a:pt x="222" y="0"/>
                  </a:moveTo>
                  <a:cubicBezTo>
                    <a:pt x="182" y="0"/>
                    <a:pt x="142" y="25"/>
                    <a:pt x="101" y="76"/>
                  </a:cubicBezTo>
                  <a:cubicBezTo>
                    <a:pt x="0" y="157"/>
                    <a:pt x="0" y="237"/>
                    <a:pt x="101" y="318"/>
                  </a:cubicBezTo>
                  <a:cubicBezTo>
                    <a:pt x="424" y="580"/>
                    <a:pt x="767" y="741"/>
                    <a:pt x="1109" y="741"/>
                  </a:cubicBezTo>
                  <a:cubicBezTo>
                    <a:pt x="1513" y="741"/>
                    <a:pt x="1855" y="580"/>
                    <a:pt x="2117" y="318"/>
                  </a:cubicBezTo>
                  <a:cubicBezTo>
                    <a:pt x="2198" y="237"/>
                    <a:pt x="2198" y="157"/>
                    <a:pt x="2198" y="76"/>
                  </a:cubicBezTo>
                  <a:cubicBezTo>
                    <a:pt x="2158" y="25"/>
                    <a:pt x="2092" y="0"/>
                    <a:pt x="2037" y="0"/>
                  </a:cubicBezTo>
                  <a:cubicBezTo>
                    <a:pt x="1981" y="0"/>
                    <a:pt x="1936" y="25"/>
                    <a:pt x="1936" y="76"/>
                  </a:cubicBezTo>
                  <a:cubicBezTo>
                    <a:pt x="1684" y="237"/>
                    <a:pt x="1412" y="318"/>
                    <a:pt x="1140" y="318"/>
                  </a:cubicBezTo>
                  <a:cubicBezTo>
                    <a:pt x="867" y="318"/>
                    <a:pt x="595" y="237"/>
                    <a:pt x="343" y="76"/>
                  </a:cubicBezTo>
                  <a:cubicBezTo>
                    <a:pt x="303" y="25"/>
                    <a:pt x="262" y="0"/>
                    <a:pt x="222"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10;p49"/>
            <p:cNvSpPr/>
            <p:nvPr/>
          </p:nvSpPr>
          <p:spPr>
            <a:xfrm>
              <a:off x="8245076" y="3993204"/>
              <a:ext cx="10679" cy="21669"/>
            </a:xfrm>
            <a:custGeom>
              <a:avLst/>
              <a:gdLst/>
              <a:ahLst/>
              <a:cxnLst/>
              <a:rect l="l" t="t" r="r" b="b"/>
              <a:pathLst>
                <a:path w="344" h="698" extrusionOk="0">
                  <a:moveTo>
                    <a:pt x="162" y="0"/>
                  </a:moveTo>
                  <a:cubicBezTo>
                    <a:pt x="81" y="0"/>
                    <a:pt x="0" y="81"/>
                    <a:pt x="0" y="162"/>
                  </a:cubicBezTo>
                  <a:lnTo>
                    <a:pt x="0" y="504"/>
                  </a:lnTo>
                  <a:cubicBezTo>
                    <a:pt x="0" y="585"/>
                    <a:pt x="81" y="666"/>
                    <a:pt x="162" y="666"/>
                  </a:cubicBezTo>
                  <a:cubicBezTo>
                    <a:pt x="189" y="687"/>
                    <a:pt x="214" y="697"/>
                    <a:pt x="237" y="697"/>
                  </a:cubicBezTo>
                  <a:cubicBezTo>
                    <a:pt x="300" y="697"/>
                    <a:pt x="343" y="623"/>
                    <a:pt x="343" y="504"/>
                  </a:cubicBezTo>
                  <a:lnTo>
                    <a:pt x="343" y="162"/>
                  </a:lnTo>
                  <a:cubicBezTo>
                    <a:pt x="343" y="81"/>
                    <a:pt x="262" y="0"/>
                    <a:pt x="162"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1;p49"/>
            <p:cNvSpPr/>
            <p:nvPr/>
          </p:nvSpPr>
          <p:spPr>
            <a:xfrm>
              <a:off x="8159327" y="3993204"/>
              <a:ext cx="10028" cy="21669"/>
            </a:xfrm>
            <a:custGeom>
              <a:avLst/>
              <a:gdLst/>
              <a:ahLst/>
              <a:cxnLst/>
              <a:rect l="l" t="t" r="r" b="b"/>
              <a:pathLst>
                <a:path w="323" h="698" extrusionOk="0">
                  <a:moveTo>
                    <a:pt x="81" y="0"/>
                  </a:moveTo>
                  <a:cubicBezTo>
                    <a:pt x="0" y="0"/>
                    <a:pt x="0" y="81"/>
                    <a:pt x="0" y="162"/>
                  </a:cubicBezTo>
                  <a:lnTo>
                    <a:pt x="0" y="504"/>
                  </a:lnTo>
                  <a:cubicBezTo>
                    <a:pt x="0" y="585"/>
                    <a:pt x="0" y="666"/>
                    <a:pt x="81" y="666"/>
                  </a:cubicBezTo>
                  <a:cubicBezTo>
                    <a:pt x="124" y="687"/>
                    <a:pt x="161" y="697"/>
                    <a:pt x="193" y="697"/>
                  </a:cubicBezTo>
                  <a:cubicBezTo>
                    <a:pt x="280" y="697"/>
                    <a:pt x="323" y="623"/>
                    <a:pt x="323" y="504"/>
                  </a:cubicBezTo>
                  <a:lnTo>
                    <a:pt x="323" y="162"/>
                  </a:lnTo>
                  <a:cubicBezTo>
                    <a:pt x="323" y="81"/>
                    <a:pt x="242" y="0"/>
                    <a:pt x="81"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12;p49"/>
            <p:cNvSpPr/>
            <p:nvPr/>
          </p:nvSpPr>
          <p:spPr>
            <a:xfrm>
              <a:off x="8250074" y="3846729"/>
              <a:ext cx="57620" cy="50107"/>
            </a:xfrm>
            <a:custGeom>
              <a:avLst/>
              <a:gdLst/>
              <a:ahLst/>
              <a:cxnLst/>
              <a:rect l="l" t="t" r="r" b="b"/>
              <a:pathLst>
                <a:path w="1856" h="1614" extrusionOk="0">
                  <a:moveTo>
                    <a:pt x="505" y="1"/>
                  </a:moveTo>
                  <a:cubicBezTo>
                    <a:pt x="263" y="1"/>
                    <a:pt x="1" y="263"/>
                    <a:pt x="1" y="605"/>
                  </a:cubicBezTo>
                  <a:lnTo>
                    <a:pt x="1" y="686"/>
                  </a:lnTo>
                  <a:cubicBezTo>
                    <a:pt x="1" y="1190"/>
                    <a:pt x="424" y="1614"/>
                    <a:pt x="928" y="1614"/>
                  </a:cubicBezTo>
                  <a:cubicBezTo>
                    <a:pt x="1190" y="1614"/>
                    <a:pt x="1432" y="1513"/>
                    <a:pt x="1614" y="1351"/>
                  </a:cubicBezTo>
                  <a:cubicBezTo>
                    <a:pt x="1775" y="1110"/>
                    <a:pt x="1855" y="505"/>
                    <a:pt x="1614" y="424"/>
                  </a:cubicBezTo>
                  <a:cubicBezTo>
                    <a:pt x="1513" y="424"/>
                    <a:pt x="1513" y="505"/>
                    <a:pt x="1513" y="605"/>
                  </a:cubicBezTo>
                  <a:lnTo>
                    <a:pt x="1513" y="686"/>
                  </a:lnTo>
                  <a:cubicBezTo>
                    <a:pt x="1513" y="1009"/>
                    <a:pt x="1271" y="1271"/>
                    <a:pt x="928" y="1271"/>
                  </a:cubicBezTo>
                  <a:cubicBezTo>
                    <a:pt x="605" y="1271"/>
                    <a:pt x="424" y="1009"/>
                    <a:pt x="424" y="686"/>
                  </a:cubicBezTo>
                  <a:lnTo>
                    <a:pt x="424" y="605"/>
                  </a:lnTo>
                  <a:cubicBezTo>
                    <a:pt x="424" y="472"/>
                    <a:pt x="468" y="393"/>
                    <a:pt x="531" y="393"/>
                  </a:cubicBezTo>
                  <a:cubicBezTo>
                    <a:pt x="554" y="393"/>
                    <a:pt x="579" y="403"/>
                    <a:pt x="605" y="424"/>
                  </a:cubicBezTo>
                  <a:cubicBezTo>
                    <a:pt x="686" y="424"/>
                    <a:pt x="767" y="505"/>
                    <a:pt x="767" y="605"/>
                  </a:cubicBezTo>
                  <a:lnTo>
                    <a:pt x="767" y="686"/>
                  </a:lnTo>
                  <a:cubicBezTo>
                    <a:pt x="767" y="847"/>
                    <a:pt x="847" y="928"/>
                    <a:pt x="928" y="928"/>
                  </a:cubicBezTo>
                  <a:cubicBezTo>
                    <a:pt x="1009" y="928"/>
                    <a:pt x="1109" y="847"/>
                    <a:pt x="1109" y="686"/>
                  </a:cubicBezTo>
                  <a:lnTo>
                    <a:pt x="1109" y="605"/>
                  </a:lnTo>
                  <a:cubicBezTo>
                    <a:pt x="1109" y="263"/>
                    <a:pt x="847" y="1"/>
                    <a:pt x="505"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13;p49"/>
            <p:cNvSpPr/>
            <p:nvPr/>
          </p:nvSpPr>
          <p:spPr>
            <a:xfrm>
              <a:off x="8300151" y="3859893"/>
              <a:ext cx="7544" cy="28810"/>
            </a:xfrm>
            <a:custGeom>
              <a:avLst/>
              <a:gdLst/>
              <a:ahLst/>
              <a:cxnLst/>
              <a:rect l="l" t="t" r="r" b="b"/>
              <a:pathLst>
                <a:path w="243" h="928" extrusionOk="0">
                  <a:moveTo>
                    <a:pt x="1" y="0"/>
                  </a:moveTo>
                  <a:cubicBezTo>
                    <a:pt x="81" y="81"/>
                    <a:pt x="81" y="262"/>
                    <a:pt x="81" y="423"/>
                  </a:cubicBezTo>
                  <a:cubicBezTo>
                    <a:pt x="81" y="585"/>
                    <a:pt x="1" y="766"/>
                    <a:pt x="1" y="927"/>
                  </a:cubicBezTo>
                  <a:cubicBezTo>
                    <a:pt x="162" y="766"/>
                    <a:pt x="242" y="504"/>
                    <a:pt x="242" y="262"/>
                  </a:cubicBezTo>
                  <a:lnTo>
                    <a:pt x="242" y="181"/>
                  </a:lnTo>
                  <a:cubicBezTo>
                    <a:pt x="242" y="81"/>
                    <a:pt x="162" y="0"/>
                    <a:pt x="81" y="0"/>
                  </a:cubicBezTo>
                  <a:close/>
                </a:path>
              </a:pathLst>
            </a:custGeom>
            <a:solidFill>
              <a:srgbClr val="E39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14;p49"/>
            <p:cNvSpPr/>
            <p:nvPr/>
          </p:nvSpPr>
          <p:spPr>
            <a:xfrm>
              <a:off x="8253210" y="4185998"/>
              <a:ext cx="54484" cy="20676"/>
            </a:xfrm>
            <a:custGeom>
              <a:avLst/>
              <a:gdLst/>
              <a:ahLst/>
              <a:cxnLst/>
              <a:rect l="l" t="t" r="r" b="b"/>
              <a:pathLst>
                <a:path w="1755" h="666" extrusionOk="0">
                  <a:moveTo>
                    <a:pt x="242" y="0"/>
                  </a:moveTo>
                  <a:cubicBezTo>
                    <a:pt x="81" y="0"/>
                    <a:pt x="0" y="81"/>
                    <a:pt x="0" y="161"/>
                  </a:cubicBezTo>
                  <a:lnTo>
                    <a:pt x="0" y="666"/>
                  </a:lnTo>
                  <a:lnTo>
                    <a:pt x="1754" y="666"/>
                  </a:lnTo>
                  <a:lnTo>
                    <a:pt x="1754" y="161"/>
                  </a:lnTo>
                  <a:cubicBezTo>
                    <a:pt x="1754" y="81"/>
                    <a:pt x="1674" y="0"/>
                    <a:pt x="15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a:t>
            </a:r>
            <a:r>
              <a:rPr lang="en-US" dirty="0" smtClean="0"/>
              <a:t>used </a:t>
            </a:r>
            <a:endParaRPr lang="en-US" dirty="0"/>
          </a:p>
        </p:txBody>
      </p:sp>
      <p:sp>
        <p:nvSpPr>
          <p:cNvPr id="69634" name="AutoShape 2" descr="Python Django Course - Creative IT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9636" name="AutoShape 4" descr="Python Django Course - Creative IT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9638" name="AutoShape 6" descr="Python Django Course - Creative IT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9640" name="AutoShape 8" descr="Python Django Course - Creative IT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9642" name="AutoShape 10" descr="Python Django Course - Creative IT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9644" name="AutoShape 12" descr="Python Django Course - Creative IT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9645" name="Picture 13" descr="C:\Users\ADMIN\Pictures\images (1).jfif"/>
          <p:cNvPicPr>
            <a:picLocks noChangeAspect="1" noChangeArrowheads="1"/>
          </p:cNvPicPr>
          <p:nvPr/>
        </p:nvPicPr>
        <p:blipFill>
          <a:blip r:embed="rId2"/>
          <a:srcRect/>
          <a:stretch>
            <a:fillRect/>
          </a:stretch>
        </p:blipFill>
        <p:spPr bwMode="auto">
          <a:xfrm>
            <a:off x="4915761" y="1373265"/>
            <a:ext cx="2771775" cy="1447053"/>
          </a:xfrm>
          <a:prstGeom prst="rect">
            <a:avLst/>
          </a:prstGeom>
          <a:noFill/>
        </p:spPr>
      </p:pic>
      <p:pic>
        <p:nvPicPr>
          <p:cNvPr id="69648" name="Picture 16" descr="C:\Users\ADMIN\Pictures\images (2).jfif"/>
          <p:cNvPicPr>
            <a:picLocks noChangeAspect="1" noChangeArrowheads="1"/>
          </p:cNvPicPr>
          <p:nvPr/>
        </p:nvPicPr>
        <p:blipFill>
          <a:blip r:embed="rId3"/>
          <a:srcRect/>
          <a:stretch>
            <a:fillRect/>
          </a:stretch>
        </p:blipFill>
        <p:spPr bwMode="auto">
          <a:xfrm>
            <a:off x="4924410" y="2657032"/>
            <a:ext cx="2760904" cy="1277957"/>
          </a:xfrm>
          <a:prstGeom prst="rect">
            <a:avLst/>
          </a:prstGeom>
          <a:noFill/>
        </p:spPr>
      </p:pic>
      <p:pic>
        <p:nvPicPr>
          <p:cNvPr id="69649" name="Picture 17" descr="C:\Users\ADMIN\Pictures\download.png"/>
          <p:cNvPicPr>
            <a:picLocks noChangeAspect="1" noChangeArrowheads="1"/>
          </p:cNvPicPr>
          <p:nvPr/>
        </p:nvPicPr>
        <p:blipFill>
          <a:blip r:embed="rId4"/>
          <a:srcRect/>
          <a:stretch>
            <a:fillRect/>
          </a:stretch>
        </p:blipFill>
        <p:spPr bwMode="auto">
          <a:xfrm>
            <a:off x="1473334" y="1709508"/>
            <a:ext cx="2525789" cy="228961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4"/>
        <p:cNvGrpSpPr/>
        <p:nvPr/>
      </p:nvGrpSpPr>
      <p:grpSpPr>
        <a:xfrm>
          <a:off x="0" y="0"/>
          <a:ext cx="0" cy="0"/>
          <a:chOff x="0" y="0"/>
          <a:chExt cx="0" cy="0"/>
        </a:xfrm>
      </p:grpSpPr>
      <p:sp>
        <p:nvSpPr>
          <p:cNvPr id="21" name="Title 20"/>
          <p:cNvSpPr>
            <a:spLocks noGrp="1"/>
          </p:cNvSpPr>
          <p:nvPr>
            <p:ph type="title"/>
          </p:nvPr>
        </p:nvSpPr>
        <p:spPr>
          <a:xfrm>
            <a:off x="697966" y="257738"/>
            <a:ext cx="7704000" cy="572700"/>
          </a:xfrm>
        </p:spPr>
        <p:txBody>
          <a:bodyPr/>
          <a:lstStyle/>
          <a:p>
            <a:r>
              <a:rPr lang="en-US" dirty="0" err="1" smtClean="0"/>
              <a:t>Modelling</a:t>
            </a:r>
            <a:r>
              <a:rPr lang="en-US" dirty="0" smtClean="0"/>
              <a:t> and Result</a:t>
            </a:r>
            <a:endParaRPr lang="en-US" dirty="0"/>
          </a:p>
        </p:txBody>
      </p:sp>
      <p:sp>
        <p:nvSpPr>
          <p:cNvPr id="26" name="Rectangle 25"/>
          <p:cNvSpPr/>
          <p:nvPr/>
        </p:nvSpPr>
        <p:spPr>
          <a:xfrm>
            <a:off x="1175657" y="1121229"/>
            <a:ext cx="7021286" cy="2616101"/>
          </a:xfrm>
          <a:prstGeom prst="rect">
            <a:avLst/>
          </a:prstGeom>
        </p:spPr>
        <p:txBody>
          <a:bodyPr wrap="square">
            <a:spAutoFit/>
          </a:bodyPr>
          <a:lstStyle/>
          <a:p>
            <a:pPr>
              <a:buFont typeface="Wingdings" pitchFamily="2" charset="2"/>
              <a:buChar char="Ø"/>
            </a:pPr>
            <a:r>
              <a:rPr lang="en-US" sz="1500" dirty="0" smtClean="0">
                <a:solidFill>
                  <a:srgbClr val="000B14"/>
                </a:solidFill>
              </a:rPr>
              <a:t>In </a:t>
            </a:r>
            <a:r>
              <a:rPr lang="en-US" sz="1500" dirty="0" smtClean="0">
                <a:solidFill>
                  <a:srgbClr val="000B14"/>
                </a:solidFill>
              </a:rPr>
              <a:t>developing a car rental application with the </a:t>
            </a:r>
            <a:r>
              <a:rPr lang="en-US" sz="1500" dirty="0" err="1" smtClean="0">
                <a:solidFill>
                  <a:srgbClr val="000B14"/>
                </a:solidFill>
              </a:rPr>
              <a:t>Django</a:t>
            </a:r>
            <a:r>
              <a:rPr lang="en-US" sz="1500" dirty="0" smtClean="0">
                <a:solidFill>
                  <a:srgbClr val="000B14"/>
                </a:solidFill>
              </a:rPr>
              <a:t> framework, the process typically begins by defining the models that represent the core entities of the system. For instance, you'd create a Car model to store details like make, model, year, and price per day. </a:t>
            </a:r>
            <a:endParaRPr lang="en-US" sz="1500" dirty="0" smtClean="0">
              <a:solidFill>
                <a:srgbClr val="000B14"/>
              </a:solidFill>
            </a:endParaRPr>
          </a:p>
          <a:p>
            <a:pPr>
              <a:buFont typeface="Wingdings" pitchFamily="2" charset="2"/>
              <a:buChar char="Ø"/>
            </a:pPr>
            <a:r>
              <a:rPr lang="en-US" sz="1500" dirty="0" smtClean="0">
                <a:solidFill>
                  <a:srgbClr val="000B14"/>
                </a:solidFill>
              </a:rPr>
              <a:t> Additionally</a:t>
            </a:r>
            <a:r>
              <a:rPr lang="en-US" sz="1500" dirty="0" smtClean="0">
                <a:solidFill>
                  <a:srgbClr val="000B14"/>
                </a:solidFill>
              </a:rPr>
              <a:t>, a Rental model would be necessary to manage rental transactions, associating rented cars with users, recording rental periods, total costs, and tracking whether the car has been returned. After establishing the models, the next steps involve creating views and templates to handle user interactions, such as browsing available cars, renting vehicles, and managing rental transactions.</a:t>
            </a:r>
          </a:p>
          <a:p>
            <a:pPr>
              <a:buFont typeface="Wingdings" pitchFamily="2" charset="2"/>
              <a:buChar char="Ø"/>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Homepage</a:t>
            </a:r>
            <a:endParaRPr lang="en-US" dirty="0"/>
          </a:p>
        </p:txBody>
      </p:sp>
      <p:sp>
        <p:nvSpPr>
          <p:cNvPr id="9218" name="AutoShape 2" descr="blob:https://web.whatsapp.com/3a519ba1-78ee-4596-bcf2-11c9633aae2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0" name="AutoShape 4" descr="blob:https://web.whatsapp.com/3a519ba1-78ee-4596-bcf2-11c9633aae2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2" name="AutoShape 6" descr="blob:https://web.whatsapp.com/3a519ba1-78ee-4596-bcf2-11c9633aae2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223" name="Picture 7" descr="C:\Users\ADMIN\Downloads\WhatsApp Image 2024-04-12 at 3.02.40 PM.jpeg"/>
          <p:cNvPicPr>
            <a:picLocks noChangeAspect="1" noChangeArrowheads="1"/>
          </p:cNvPicPr>
          <p:nvPr/>
        </p:nvPicPr>
        <p:blipFill>
          <a:blip r:embed="rId2"/>
          <a:srcRect/>
          <a:stretch>
            <a:fillRect/>
          </a:stretch>
        </p:blipFill>
        <p:spPr bwMode="auto">
          <a:xfrm>
            <a:off x="1269999" y="1152473"/>
            <a:ext cx="6184901" cy="3152827"/>
          </a:xfrm>
          <a:prstGeom prst="rect">
            <a:avLst/>
          </a:prstGeom>
          <a:noFill/>
        </p:spPr>
      </p:pic>
    </p:spTree>
  </p:cSld>
  <p:clrMapOvr>
    <a:masterClrMapping/>
  </p:clrMapOvr>
</p:sld>
</file>

<file path=ppt/theme/theme1.xml><?xml version="1.0" encoding="utf-8"?>
<a:theme xmlns:a="http://schemas.openxmlformats.org/drawingml/2006/main" name="Car Dealership Business Plan by Slidesgo">
  <a:themeElements>
    <a:clrScheme name="Simple Light">
      <a:dk1>
        <a:srgbClr val="2A2E3F"/>
      </a:dk1>
      <a:lt1>
        <a:srgbClr val="F9E4D1"/>
      </a:lt1>
      <a:dk2>
        <a:srgbClr val="FACDAE"/>
      </a:dk2>
      <a:lt2>
        <a:srgbClr val="FB9A6E"/>
      </a:lt2>
      <a:accent1>
        <a:srgbClr val="FC5C30"/>
      </a:accent1>
      <a:accent2>
        <a:srgbClr val="C33C13"/>
      </a:accent2>
      <a:accent3>
        <a:srgbClr val="FDB43D"/>
      </a:accent3>
      <a:accent4>
        <a:srgbClr val="E3911C"/>
      </a:accent4>
      <a:accent5>
        <a:srgbClr val="9C570E"/>
      </a:accent5>
      <a:accent6>
        <a:srgbClr val="FFFFFF"/>
      </a:accent6>
      <a:hlink>
        <a:srgbClr val="2A2E3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TotalTime>
  <Words>626</Words>
  <PresentationFormat>On-screen Show (16:9)</PresentationFormat>
  <Paragraphs>42</Paragraphs>
  <Slides>15</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Black Han Sans</vt:lpstr>
      <vt:lpstr>Poppins</vt:lpstr>
      <vt:lpstr>Open Sans</vt:lpstr>
      <vt:lpstr>Nunito Light</vt:lpstr>
      <vt:lpstr>Bebas Neue</vt:lpstr>
      <vt:lpstr>Wingdings</vt:lpstr>
      <vt:lpstr>Car Dealership Business Plan by Slidesgo</vt:lpstr>
      <vt:lpstr>Slide 1</vt:lpstr>
      <vt:lpstr>CAPSTONE PROJECT SHOWCASE </vt:lpstr>
      <vt:lpstr>Abstract:</vt:lpstr>
      <vt:lpstr>Slide 4</vt:lpstr>
      <vt:lpstr>Slide 5</vt:lpstr>
      <vt:lpstr>Proposed solution</vt:lpstr>
      <vt:lpstr>Technology used </vt:lpstr>
      <vt:lpstr>Modelling and Result</vt:lpstr>
      <vt:lpstr>Homepage</vt:lpstr>
      <vt:lpstr>About us page</vt:lpstr>
      <vt:lpstr>Service page</vt:lpstr>
      <vt:lpstr>login page</vt:lpstr>
      <vt:lpstr>Future enhancements</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28</cp:revision>
  <dcterms:modified xsi:type="dcterms:W3CDTF">2024-04-12T09:53:28Z</dcterms:modified>
</cp:coreProperties>
</file>