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3"/>
  </p:notesMasterIdLst>
  <p:sldIdLst>
    <p:sldId id="256" r:id="rId2"/>
    <p:sldId id="258" r:id="rId3"/>
    <p:sldId id="261" r:id="rId4"/>
    <p:sldId id="259" r:id="rId5"/>
    <p:sldId id="311" r:id="rId6"/>
    <p:sldId id="265" r:id="rId7"/>
    <p:sldId id="266" r:id="rId8"/>
    <p:sldId id="275" r:id="rId9"/>
    <p:sldId id="273" r:id="rId10"/>
    <p:sldId id="313" r:id="rId11"/>
    <p:sldId id="263" r:id="rId12"/>
    <p:sldId id="318" r:id="rId13"/>
    <p:sldId id="271" r:id="rId14"/>
    <p:sldId id="314" r:id="rId15"/>
    <p:sldId id="315" r:id="rId16"/>
    <p:sldId id="316" r:id="rId17"/>
    <p:sldId id="278" r:id="rId18"/>
    <p:sldId id="281" r:id="rId19"/>
    <p:sldId id="285" r:id="rId20"/>
    <p:sldId id="317" r:id="rId21"/>
    <p:sldId id="319" r:id="rId22"/>
  </p:sldIdLst>
  <p:sldSz cx="9144000" cy="5143500" type="screen16x9"/>
  <p:notesSz cx="6858000" cy="9144000"/>
  <p:embeddedFontLst>
    <p:embeddedFont>
      <p:font typeface="DM Sans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Viga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B51841-BC44-4A60-83A4-34CA5DC5C1E5}">
  <a:tblStyle styleId="{AEB51841-BC44-4A60-83A4-34CA5DC5C1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4" y="4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042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047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365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208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06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6bdca54fc3_0_2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6bdca54fc3_0_2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37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393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6bdca54fc3_0_26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6bdca54fc3_0_26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6bdca54fc3_0_26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6bdca54fc3_0_26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4" r:id="rId10"/>
    <p:sldLayoutId id="2147483665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ransomware-as-a-service-Raa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techtarget.com/searchsecurity/news/366552775/Okta-Caesars-MGM-hacked-in-social-engineering-campaig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rebsonsecurity.com/2023/12/blackcat-ransomware-raises-ante-after-fbi-disrupti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versions/v14/techniques/T1598/" TargetMode="External"/><Relationship Id="rId7" Type="http://schemas.openxmlformats.org/officeDocument/2006/relationships/hyperlink" Target="https://attack.mitre.org/versions/v14/software/S0154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ttack.mitre.org/versions/v14/software/S1063/" TargetMode="External"/><Relationship Id="rId5" Type="http://schemas.openxmlformats.org/officeDocument/2006/relationships/hyperlink" Target="https://attack.mitre.org/versions/v14/software/S0508/" TargetMode="External"/><Relationship Id="rId4" Type="http://schemas.openxmlformats.org/officeDocument/2006/relationships/hyperlink" Target="https://attack.mitre.org/versions/v14/techniques/T1558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versions/v14/techniques/T1557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://mega.nz/" TargetMode="External"/><Relationship Id="rId4" Type="http://schemas.openxmlformats.org/officeDocument/2006/relationships/hyperlink" Target="https://attack.mitre.org/versions/v14/techniques/T1555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dd1ms/status/176463932916540649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echtarget.com/whatis/definition/Bitcoi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healthit/definition/Change-Healthca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96653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Change Healthcare Ransomware Attack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69076" y="3726089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Sairam Bokka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VX05251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83127" y="1585025"/>
            <a:ext cx="4765319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is BlackCat/ALPHV </a:t>
            </a:r>
            <a:endParaRPr dirty="0"/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120503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5" name="Picture 4" descr="A person sitting at a computer&#10;&#10;Description automatically generated">
            <a:extLst>
              <a:ext uri="{FF2B5EF4-FFF2-40B4-BE49-F238E27FC236}">
                <a16:creationId xmlns:a16="http://schemas.microsoft.com/office/drawing/2014/main" id="{A0617573-B85E-849B-BDEB-03BB778A3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819" y="1"/>
            <a:ext cx="47151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4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is BlackCat/ALPHV?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4640611" y="1177977"/>
            <a:ext cx="4263866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BlackCat</a:t>
            </a:r>
            <a:r>
              <a:rPr lang="en-US" dirty="0"/>
              <a:t>/ALPHV operates with a ransomware-as-a-service (</a:t>
            </a:r>
            <a:r>
              <a:rPr lang="en-US" dirty="0">
                <a:effectLst/>
                <a:hlinkClick r:id="rId3"/>
              </a:rPr>
              <a:t>RaaS</a:t>
            </a:r>
            <a:r>
              <a:rPr lang="en-US" dirty="0"/>
              <a:t>) model. In the RaaS approach, </a:t>
            </a:r>
            <a:r>
              <a:rPr lang="en-US" dirty="0" err="1"/>
              <a:t>BlackCat</a:t>
            </a:r>
            <a:r>
              <a:rPr lang="en-US" dirty="0"/>
              <a:t>/ALPHV enables affiliates to attack victims with its ransomware code, who are then paid a share of any ransomware payment.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512186" y="2974217"/>
            <a:ext cx="4662325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600"/>
              </a:spcAft>
              <a:buNone/>
            </a:pPr>
            <a:r>
              <a:rPr lang="en-US" dirty="0"/>
              <a:t>The </a:t>
            </a:r>
            <a:r>
              <a:rPr lang="en-US" dirty="0" err="1"/>
              <a:t>BlackCat</a:t>
            </a:r>
            <a:r>
              <a:rPr lang="en-US" dirty="0"/>
              <a:t> ransomware gang, also known as </a:t>
            </a:r>
            <a:r>
              <a:rPr lang="en-US" i="1" dirty="0">
                <a:effectLst/>
              </a:rPr>
              <a:t>ALPHV</a:t>
            </a:r>
            <a:r>
              <a:rPr lang="en-US" dirty="0"/>
              <a:t>, claimed responsibility for the attack against Change Healthcare. </a:t>
            </a:r>
            <a:r>
              <a:rPr lang="en-US" dirty="0" err="1"/>
              <a:t>BlackCat</a:t>
            </a:r>
            <a:r>
              <a:rPr lang="en-US" dirty="0"/>
              <a:t>/ALPHV is the same group that was allegedly </a:t>
            </a:r>
            <a:r>
              <a:rPr lang="en-US" dirty="0">
                <a:effectLst/>
                <a:hlinkClick r:id="rId4"/>
              </a:rPr>
              <a:t>behind the attacks on Caesars Entertainment and MGM Resorts</a:t>
            </a:r>
            <a:r>
              <a:rPr lang="en-US" dirty="0"/>
              <a:t> in September 2023.</a:t>
            </a:r>
            <a:endParaRPr dirty="0"/>
          </a:p>
        </p:txBody>
      </p:sp>
      <p:grpSp>
        <p:nvGrpSpPr>
          <p:cNvPr id="631" name="Google Shape;631;p36"/>
          <p:cNvGrpSpPr/>
          <p:nvPr/>
        </p:nvGrpSpPr>
        <p:grpSpPr>
          <a:xfrm>
            <a:off x="6025763" y="2770240"/>
            <a:ext cx="1971493" cy="1950831"/>
            <a:chOff x="1265450" y="370125"/>
            <a:chExt cx="5159625" cy="5105550"/>
          </a:xfrm>
        </p:grpSpPr>
        <p:sp>
          <p:nvSpPr>
            <p:cNvPr id="632" name="Google Shape;632;p36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1408657" y="1342034"/>
            <a:ext cx="2155895" cy="1495188"/>
            <a:chOff x="-80975" y="268100"/>
            <a:chExt cx="7462425" cy="5175450"/>
          </a:xfrm>
        </p:grpSpPr>
        <p:sp>
          <p:nvSpPr>
            <p:cNvPr id="702" name="Google Shape;702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is BlackCat/ALPHV?</a:t>
            </a:r>
            <a:endParaRPr dirty="0"/>
          </a:p>
        </p:txBody>
      </p:sp>
      <p:sp>
        <p:nvSpPr>
          <p:cNvPr id="8" name="Google Shape;329;p32">
            <a:extLst>
              <a:ext uri="{FF2B5EF4-FFF2-40B4-BE49-F238E27FC236}">
                <a16:creationId xmlns:a16="http://schemas.microsoft.com/office/drawing/2014/main" id="{B354196C-77EC-10F3-48F9-B35024291C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02637" y="970149"/>
            <a:ext cx="4821767" cy="3791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BlackCat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ransomware group, which was </a:t>
            </a:r>
            <a:r>
              <a:rPr lang="en-US" b="0" i="0" u="none" strike="noStrike" dirty="0">
                <a:solidFill>
                  <a:srgbClr val="CC6600"/>
                </a:solidFill>
                <a:effectLst/>
                <a:latin typeface="Roboto" panose="02000000000000000000" pitchFamily="2" charset="0"/>
                <a:hlinkClick r:id="rId3"/>
              </a:rPr>
              <a:t>infiltrated by the FBI and foreign law enforcement partners in late December 2023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 </a:t>
            </a:r>
          </a:p>
          <a:p>
            <a:pPr marL="285750" lvl="0" indent="-285750" algn="l" rtl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G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overnment seized the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BlackCat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website and released a decryption tool to help victims recover their systems.</a:t>
            </a:r>
          </a:p>
          <a:p>
            <a:pPr marL="285750" lvl="0" indent="-285750" algn="l" rtl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BlackCat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responded by re-forming and increasing affiliate commissions to as much as 90 percent.</a:t>
            </a:r>
            <a:endParaRPr lang="en-US" dirty="0">
              <a:solidFill>
                <a:srgbClr val="555555"/>
              </a:solidFill>
              <a:latin typeface="Roboto" panose="02000000000000000000" pitchFamily="2" charset="0"/>
            </a:endParaRPr>
          </a:p>
          <a:p>
            <a:pPr marL="285750" lvl="0" indent="-285750" algn="l" rtl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The ransomware group also declared it was formally removing any restrictions or discouragement against targeting hospitals and healthcare providers.</a:t>
            </a:r>
            <a:endParaRPr lang="en-US" dirty="0"/>
          </a:p>
        </p:txBody>
      </p:sp>
      <p:pic>
        <p:nvPicPr>
          <p:cNvPr id="3" name="Picture 2" descr="A person holding a computer&#10;&#10;Description automatically generated">
            <a:extLst>
              <a:ext uri="{FF2B5EF4-FFF2-40B4-BE49-F238E27FC236}">
                <a16:creationId xmlns:a16="http://schemas.microsoft.com/office/drawing/2014/main" id="{C983AE64-4A60-7F38-EA8C-488641F26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9767" y="608025"/>
            <a:ext cx="4821767" cy="48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0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4"/>
          <p:cNvSpPr/>
          <p:nvPr/>
        </p:nvSpPr>
        <p:spPr>
          <a:xfrm rot="6517079">
            <a:off x="6027285" y="1234244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44"/>
          <p:cNvSpPr txBox="1">
            <a:spLocks noGrp="1"/>
          </p:cNvSpPr>
          <p:nvPr>
            <p:ph type="title"/>
          </p:nvPr>
        </p:nvSpPr>
        <p:spPr>
          <a:xfrm>
            <a:off x="2226024" y="1790429"/>
            <a:ext cx="4525937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Detailed Overview of the attack</a:t>
            </a:r>
            <a:endParaRPr dirty="0"/>
          </a:p>
        </p:txBody>
      </p:sp>
      <p:sp>
        <p:nvSpPr>
          <p:cNvPr id="1652" name="Google Shape;1652;p44"/>
          <p:cNvSpPr txBox="1">
            <a:spLocks noGrp="1"/>
          </p:cNvSpPr>
          <p:nvPr>
            <p:ph type="title" idx="2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653" name="Google Shape;1653;p44"/>
          <p:cNvGrpSpPr/>
          <p:nvPr/>
        </p:nvGrpSpPr>
        <p:grpSpPr>
          <a:xfrm>
            <a:off x="6654253" y="792428"/>
            <a:ext cx="2285012" cy="4128237"/>
            <a:chOff x="2360075" y="238275"/>
            <a:chExt cx="2899025" cy="5237550"/>
          </a:xfrm>
        </p:grpSpPr>
        <p:sp>
          <p:nvSpPr>
            <p:cNvPr id="1654" name="Google Shape;1654;p44"/>
            <p:cNvSpPr/>
            <p:nvPr/>
          </p:nvSpPr>
          <p:spPr>
            <a:xfrm>
              <a:off x="2916925" y="5072950"/>
              <a:ext cx="510100" cy="200000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2909600" y="5065825"/>
              <a:ext cx="519075" cy="214225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3103675" y="5072950"/>
              <a:ext cx="129500" cy="86050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3096150" y="5065800"/>
              <a:ext cx="145375" cy="100350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2929100" y="5195100"/>
              <a:ext cx="491675" cy="77850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2921175" y="5187950"/>
              <a:ext cx="506800" cy="92100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2526100" y="3075375"/>
              <a:ext cx="732575" cy="2019300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2518650" y="3068200"/>
              <a:ext cx="747150" cy="2033625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2554425" y="3075375"/>
              <a:ext cx="706175" cy="217325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2547275" y="3068225"/>
              <a:ext cx="720500" cy="231550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3225825" y="2233750"/>
              <a:ext cx="203925" cy="817525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3207625" y="2226625"/>
              <a:ext cx="222250" cy="83175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3206350" y="2904475"/>
              <a:ext cx="323500" cy="264925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3201175" y="2897325"/>
              <a:ext cx="308200" cy="279200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3254750" y="2980125"/>
              <a:ext cx="373900" cy="166475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3250175" y="2972950"/>
              <a:ext cx="387575" cy="18077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3453725" y="2898900"/>
              <a:ext cx="416450" cy="188275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3448300" y="2891750"/>
              <a:ext cx="428900" cy="202575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2982450" y="3325175"/>
              <a:ext cx="94225" cy="222300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2568275" y="3292950"/>
              <a:ext cx="254925" cy="243225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2924475" y="3618425"/>
              <a:ext cx="95275" cy="79900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2914775" y="3611250"/>
              <a:ext cx="113025" cy="94200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2606100" y="3138875"/>
              <a:ext cx="37625" cy="149400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2598900" y="3131725"/>
              <a:ext cx="52125" cy="163700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3201175" y="3152475"/>
              <a:ext cx="40825" cy="132425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3194000" y="3145325"/>
              <a:ext cx="55500" cy="1467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2834325" y="3197775"/>
              <a:ext cx="40850" cy="121700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2827125" y="3190650"/>
              <a:ext cx="55550" cy="135975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2533925" y="2094650"/>
              <a:ext cx="827175" cy="1119875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2527125" y="2087475"/>
              <a:ext cx="834075" cy="1134075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3086125" y="2295675"/>
              <a:ext cx="88675" cy="883775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4"/>
            <p:cNvSpPr/>
            <p:nvPr/>
          </p:nvSpPr>
          <p:spPr>
            <a:xfrm>
              <a:off x="2805025" y="1952550"/>
              <a:ext cx="390350" cy="379525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4"/>
            <p:cNvSpPr/>
            <p:nvPr/>
          </p:nvSpPr>
          <p:spPr>
            <a:xfrm>
              <a:off x="2797525" y="1945450"/>
              <a:ext cx="405400" cy="393750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4"/>
            <p:cNvSpPr/>
            <p:nvPr/>
          </p:nvSpPr>
          <p:spPr>
            <a:xfrm>
              <a:off x="2920425" y="1827975"/>
              <a:ext cx="194300" cy="474875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4"/>
            <p:cNvSpPr/>
            <p:nvPr/>
          </p:nvSpPr>
          <p:spPr>
            <a:xfrm>
              <a:off x="2913325" y="1820825"/>
              <a:ext cx="208675" cy="489150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4"/>
            <p:cNvSpPr/>
            <p:nvPr/>
          </p:nvSpPr>
          <p:spPr>
            <a:xfrm>
              <a:off x="2745225" y="1372925"/>
              <a:ext cx="616975" cy="58790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4"/>
            <p:cNvSpPr/>
            <p:nvPr/>
          </p:nvSpPr>
          <p:spPr>
            <a:xfrm>
              <a:off x="2751250" y="1365225"/>
              <a:ext cx="618225" cy="602725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4"/>
            <p:cNvSpPr/>
            <p:nvPr/>
          </p:nvSpPr>
          <p:spPr>
            <a:xfrm>
              <a:off x="3130250" y="1481050"/>
              <a:ext cx="145375" cy="139850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4"/>
            <p:cNvSpPr/>
            <p:nvPr/>
          </p:nvSpPr>
          <p:spPr>
            <a:xfrm>
              <a:off x="2834150" y="1708775"/>
              <a:ext cx="37025" cy="19950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4"/>
            <p:cNvSpPr/>
            <p:nvPr/>
          </p:nvSpPr>
          <p:spPr>
            <a:xfrm>
              <a:off x="2901550" y="1499250"/>
              <a:ext cx="227025" cy="23030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3103175" y="1426975"/>
              <a:ext cx="57275" cy="18000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4"/>
            <p:cNvSpPr/>
            <p:nvPr/>
          </p:nvSpPr>
          <p:spPr>
            <a:xfrm>
              <a:off x="2799650" y="1449600"/>
              <a:ext cx="276200" cy="16522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4"/>
            <p:cNvSpPr/>
            <p:nvPr/>
          </p:nvSpPr>
          <p:spPr>
            <a:xfrm>
              <a:off x="3244675" y="1634175"/>
              <a:ext cx="80500" cy="103600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4"/>
            <p:cNvSpPr/>
            <p:nvPr/>
          </p:nvSpPr>
          <p:spPr>
            <a:xfrm>
              <a:off x="2897650" y="1602775"/>
              <a:ext cx="378650" cy="502100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4"/>
            <p:cNvSpPr/>
            <p:nvPr/>
          </p:nvSpPr>
          <p:spPr>
            <a:xfrm>
              <a:off x="2890600" y="1595625"/>
              <a:ext cx="392400" cy="516300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4"/>
            <p:cNvSpPr/>
            <p:nvPr/>
          </p:nvSpPr>
          <p:spPr>
            <a:xfrm>
              <a:off x="2846550" y="1751450"/>
              <a:ext cx="86900" cy="128525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4"/>
            <p:cNvSpPr/>
            <p:nvPr/>
          </p:nvSpPr>
          <p:spPr>
            <a:xfrm>
              <a:off x="2842525" y="1744325"/>
              <a:ext cx="98950" cy="14280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4"/>
            <p:cNvSpPr/>
            <p:nvPr/>
          </p:nvSpPr>
          <p:spPr>
            <a:xfrm>
              <a:off x="3032800" y="1764550"/>
              <a:ext cx="87950" cy="34525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4"/>
            <p:cNvSpPr/>
            <p:nvPr/>
          </p:nvSpPr>
          <p:spPr>
            <a:xfrm>
              <a:off x="3187850" y="1758975"/>
              <a:ext cx="61125" cy="23950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4"/>
            <p:cNvSpPr/>
            <p:nvPr/>
          </p:nvSpPr>
          <p:spPr>
            <a:xfrm>
              <a:off x="3179725" y="1751850"/>
              <a:ext cx="77700" cy="38200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4"/>
            <p:cNvSpPr/>
            <p:nvPr/>
          </p:nvSpPr>
          <p:spPr>
            <a:xfrm>
              <a:off x="3116850" y="1799100"/>
              <a:ext cx="77675" cy="133375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4"/>
            <p:cNvSpPr/>
            <p:nvPr/>
          </p:nvSpPr>
          <p:spPr>
            <a:xfrm>
              <a:off x="3025700" y="1924975"/>
              <a:ext cx="93100" cy="55850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4"/>
            <p:cNvSpPr/>
            <p:nvPr/>
          </p:nvSpPr>
          <p:spPr>
            <a:xfrm>
              <a:off x="3076900" y="1811525"/>
              <a:ext cx="24725" cy="4472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4"/>
            <p:cNvSpPr/>
            <p:nvPr/>
          </p:nvSpPr>
          <p:spPr>
            <a:xfrm>
              <a:off x="3192500" y="1801800"/>
              <a:ext cx="24725" cy="4467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4"/>
            <p:cNvSpPr/>
            <p:nvPr/>
          </p:nvSpPr>
          <p:spPr>
            <a:xfrm>
              <a:off x="2414750" y="2210175"/>
              <a:ext cx="329675" cy="77440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4"/>
            <p:cNvSpPr/>
            <p:nvPr/>
          </p:nvSpPr>
          <p:spPr>
            <a:xfrm>
              <a:off x="2407050" y="2203175"/>
              <a:ext cx="341725" cy="788525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4"/>
            <p:cNvSpPr/>
            <p:nvPr/>
          </p:nvSpPr>
          <p:spPr>
            <a:xfrm>
              <a:off x="2496625" y="2793025"/>
              <a:ext cx="180600" cy="16325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4"/>
            <p:cNvSpPr/>
            <p:nvPr/>
          </p:nvSpPr>
          <p:spPr>
            <a:xfrm>
              <a:off x="2488975" y="2785850"/>
              <a:ext cx="195950" cy="30600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4"/>
            <p:cNvSpPr/>
            <p:nvPr/>
          </p:nvSpPr>
          <p:spPr>
            <a:xfrm>
              <a:off x="2580125" y="2759000"/>
              <a:ext cx="25125" cy="5200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4"/>
            <p:cNvSpPr/>
            <p:nvPr/>
          </p:nvSpPr>
          <p:spPr>
            <a:xfrm>
              <a:off x="2572575" y="2751875"/>
              <a:ext cx="40250" cy="1945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4"/>
            <p:cNvSpPr/>
            <p:nvPr/>
          </p:nvSpPr>
          <p:spPr>
            <a:xfrm>
              <a:off x="2429350" y="2760425"/>
              <a:ext cx="96175" cy="31400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4"/>
            <p:cNvSpPr/>
            <p:nvPr/>
          </p:nvSpPr>
          <p:spPr>
            <a:xfrm>
              <a:off x="2421625" y="2753250"/>
              <a:ext cx="111675" cy="45725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4"/>
            <p:cNvSpPr/>
            <p:nvPr/>
          </p:nvSpPr>
          <p:spPr>
            <a:xfrm>
              <a:off x="2367425" y="2859300"/>
              <a:ext cx="373300" cy="232675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4"/>
            <p:cNvSpPr/>
            <p:nvPr/>
          </p:nvSpPr>
          <p:spPr>
            <a:xfrm>
              <a:off x="2360075" y="2852175"/>
              <a:ext cx="366000" cy="24680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4"/>
            <p:cNvSpPr/>
            <p:nvPr/>
          </p:nvSpPr>
          <p:spPr>
            <a:xfrm>
              <a:off x="2408650" y="2771150"/>
              <a:ext cx="1132250" cy="386575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4"/>
            <p:cNvSpPr/>
            <p:nvPr/>
          </p:nvSpPr>
          <p:spPr>
            <a:xfrm>
              <a:off x="2410600" y="2764000"/>
              <a:ext cx="1121700" cy="400825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4"/>
            <p:cNvSpPr/>
            <p:nvPr/>
          </p:nvSpPr>
          <p:spPr>
            <a:xfrm>
              <a:off x="3284900" y="2815925"/>
              <a:ext cx="205900" cy="43800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4"/>
            <p:cNvSpPr/>
            <p:nvPr/>
          </p:nvSpPr>
          <p:spPr>
            <a:xfrm>
              <a:off x="3323450" y="2784450"/>
              <a:ext cx="204350" cy="59150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3154200" y="2883375"/>
              <a:ext cx="988925" cy="49675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4"/>
            <p:cNvSpPr/>
            <p:nvPr/>
          </p:nvSpPr>
          <p:spPr>
            <a:xfrm>
              <a:off x="3146925" y="2876325"/>
              <a:ext cx="1003300" cy="63900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4"/>
            <p:cNvSpPr/>
            <p:nvPr/>
          </p:nvSpPr>
          <p:spPr>
            <a:xfrm>
              <a:off x="3600450" y="2396300"/>
              <a:ext cx="667250" cy="516225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4"/>
            <p:cNvSpPr/>
            <p:nvPr/>
          </p:nvSpPr>
          <p:spPr>
            <a:xfrm>
              <a:off x="3592375" y="2389150"/>
              <a:ext cx="683400" cy="53052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4"/>
            <p:cNvSpPr/>
            <p:nvPr/>
          </p:nvSpPr>
          <p:spPr>
            <a:xfrm>
              <a:off x="2958000" y="3207125"/>
              <a:ext cx="123775" cy="83850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4"/>
            <p:cNvSpPr/>
            <p:nvPr/>
          </p:nvSpPr>
          <p:spPr>
            <a:xfrm>
              <a:off x="2950750" y="3199975"/>
              <a:ext cx="138225" cy="9815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4"/>
            <p:cNvSpPr/>
            <p:nvPr/>
          </p:nvSpPr>
          <p:spPr>
            <a:xfrm>
              <a:off x="2549625" y="5104375"/>
              <a:ext cx="287550" cy="364275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4"/>
            <p:cNvSpPr/>
            <p:nvPr/>
          </p:nvSpPr>
          <p:spPr>
            <a:xfrm>
              <a:off x="2554125" y="5097275"/>
              <a:ext cx="276650" cy="378550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4"/>
            <p:cNvSpPr/>
            <p:nvPr/>
          </p:nvSpPr>
          <p:spPr>
            <a:xfrm>
              <a:off x="2640400" y="5148875"/>
              <a:ext cx="99200" cy="162575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4"/>
            <p:cNvSpPr/>
            <p:nvPr/>
          </p:nvSpPr>
          <p:spPr>
            <a:xfrm>
              <a:off x="2639175" y="5141700"/>
              <a:ext cx="107525" cy="176900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4"/>
            <p:cNvSpPr/>
            <p:nvPr/>
          </p:nvSpPr>
          <p:spPr>
            <a:xfrm>
              <a:off x="2572100" y="5408600"/>
              <a:ext cx="237800" cy="60050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4"/>
            <p:cNvSpPr/>
            <p:nvPr/>
          </p:nvSpPr>
          <p:spPr>
            <a:xfrm>
              <a:off x="2564750" y="5401425"/>
              <a:ext cx="252625" cy="74400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4"/>
            <p:cNvSpPr/>
            <p:nvPr/>
          </p:nvSpPr>
          <p:spPr>
            <a:xfrm>
              <a:off x="2580050" y="5015300"/>
              <a:ext cx="223700" cy="149975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4"/>
            <p:cNvSpPr/>
            <p:nvPr/>
          </p:nvSpPr>
          <p:spPr>
            <a:xfrm>
              <a:off x="2572625" y="5008125"/>
              <a:ext cx="238350" cy="164275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2884175" y="4954900"/>
              <a:ext cx="277600" cy="192850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2878600" y="4947775"/>
              <a:ext cx="290500" cy="207150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3282275" y="238275"/>
              <a:ext cx="1976825" cy="1150375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3754725" y="412400"/>
              <a:ext cx="283825" cy="91575"/>
            </a:xfrm>
            <a:custGeom>
              <a:avLst/>
              <a:gdLst/>
              <a:ahLst/>
              <a:cxnLst/>
              <a:rect l="l" t="t" r="r" b="b"/>
              <a:pathLst>
                <a:path w="11353" h="3663" extrusionOk="0">
                  <a:moveTo>
                    <a:pt x="1" y="1"/>
                  </a:moveTo>
                  <a:lnTo>
                    <a:pt x="5494" y="3662"/>
                  </a:lnTo>
                  <a:lnTo>
                    <a:pt x="1135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3736475" y="421350"/>
              <a:ext cx="310900" cy="195075"/>
            </a:xfrm>
            <a:custGeom>
              <a:avLst/>
              <a:gdLst/>
              <a:ahLst/>
              <a:cxnLst/>
              <a:rect l="l" t="t" r="r" b="b"/>
              <a:pathLst>
                <a:path w="12436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12435" y="7803"/>
                  </a:lnTo>
                  <a:lnTo>
                    <a:pt x="12435" y="252"/>
                  </a:lnTo>
                  <a:lnTo>
                    <a:pt x="6212" y="414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4494975" y="587100"/>
              <a:ext cx="244700" cy="297225"/>
            </a:xfrm>
            <a:custGeom>
              <a:avLst/>
              <a:gdLst/>
              <a:ahLst/>
              <a:cxnLst/>
              <a:rect l="l" t="t" r="r" b="b"/>
              <a:pathLst>
                <a:path w="9788" h="11889" extrusionOk="0">
                  <a:moveTo>
                    <a:pt x="9788" y="1"/>
                  </a:moveTo>
                  <a:lnTo>
                    <a:pt x="3024" y="964"/>
                  </a:lnTo>
                  <a:lnTo>
                    <a:pt x="3024" y="9182"/>
                  </a:lnTo>
                  <a:cubicBezTo>
                    <a:pt x="2712" y="9013"/>
                    <a:pt x="2334" y="8913"/>
                    <a:pt x="1924" y="8913"/>
                  </a:cubicBezTo>
                  <a:cubicBezTo>
                    <a:pt x="861" y="8913"/>
                    <a:pt x="0" y="9580"/>
                    <a:pt x="0" y="10401"/>
                  </a:cubicBezTo>
                  <a:cubicBezTo>
                    <a:pt x="0" y="11222"/>
                    <a:pt x="861" y="11889"/>
                    <a:pt x="1924" y="11889"/>
                  </a:cubicBezTo>
                  <a:cubicBezTo>
                    <a:pt x="3719" y="11889"/>
                    <a:pt x="3850" y="10664"/>
                    <a:pt x="3850" y="10664"/>
                  </a:cubicBezTo>
                  <a:lnTo>
                    <a:pt x="3850" y="3424"/>
                  </a:lnTo>
                  <a:lnTo>
                    <a:pt x="8962" y="2697"/>
                  </a:lnTo>
                  <a:lnTo>
                    <a:pt x="8962" y="8219"/>
                  </a:lnTo>
                  <a:cubicBezTo>
                    <a:pt x="8650" y="8050"/>
                    <a:pt x="8272" y="7950"/>
                    <a:pt x="7864" y="7950"/>
                  </a:cubicBezTo>
                  <a:cubicBezTo>
                    <a:pt x="6800" y="7950"/>
                    <a:pt x="5938" y="8617"/>
                    <a:pt x="5938" y="9438"/>
                  </a:cubicBezTo>
                  <a:cubicBezTo>
                    <a:pt x="5938" y="10259"/>
                    <a:pt x="6800" y="10926"/>
                    <a:pt x="7864" y="10926"/>
                  </a:cubicBezTo>
                  <a:cubicBezTo>
                    <a:pt x="8810" y="10926"/>
                    <a:pt x="9593" y="10396"/>
                    <a:pt x="9754" y="9700"/>
                  </a:cubicBezTo>
                  <a:lnTo>
                    <a:pt x="9788" y="2580"/>
                  </a:lnTo>
                  <a:lnTo>
                    <a:pt x="97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3789725" y="672825"/>
              <a:ext cx="120550" cy="116025"/>
            </a:xfrm>
            <a:custGeom>
              <a:avLst/>
              <a:gdLst/>
              <a:ahLst/>
              <a:cxnLst/>
              <a:rect l="l" t="t" r="r" b="b"/>
              <a:pathLst>
                <a:path w="4822" h="4641" extrusionOk="0">
                  <a:moveTo>
                    <a:pt x="2320" y="1"/>
                  </a:moveTo>
                  <a:cubicBezTo>
                    <a:pt x="2021" y="1"/>
                    <a:pt x="1719" y="59"/>
                    <a:pt x="1432" y="178"/>
                  </a:cubicBezTo>
                  <a:cubicBezTo>
                    <a:pt x="565" y="537"/>
                    <a:pt x="0" y="1383"/>
                    <a:pt x="0" y="2321"/>
                  </a:cubicBezTo>
                  <a:cubicBezTo>
                    <a:pt x="0" y="3601"/>
                    <a:pt x="1038" y="4641"/>
                    <a:pt x="2320" y="4641"/>
                  </a:cubicBezTo>
                  <a:cubicBezTo>
                    <a:pt x="3258" y="4640"/>
                    <a:pt x="4104" y="4075"/>
                    <a:pt x="4463" y="3208"/>
                  </a:cubicBezTo>
                  <a:cubicBezTo>
                    <a:pt x="4822" y="2341"/>
                    <a:pt x="4624" y="1345"/>
                    <a:pt x="3959" y="680"/>
                  </a:cubicBezTo>
                  <a:cubicBezTo>
                    <a:pt x="3516" y="237"/>
                    <a:pt x="2923" y="1"/>
                    <a:pt x="23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4"/>
            <p:cNvSpPr/>
            <p:nvPr/>
          </p:nvSpPr>
          <p:spPr>
            <a:xfrm>
              <a:off x="3739350" y="801050"/>
              <a:ext cx="216725" cy="112975"/>
            </a:xfrm>
            <a:custGeom>
              <a:avLst/>
              <a:gdLst/>
              <a:ahLst/>
              <a:cxnLst/>
              <a:rect l="l" t="t" r="r" b="b"/>
              <a:pathLst>
                <a:path w="8669" h="4519" extrusionOk="0">
                  <a:moveTo>
                    <a:pt x="2930" y="1"/>
                  </a:moveTo>
                  <a:cubicBezTo>
                    <a:pt x="1313" y="1"/>
                    <a:pt x="1" y="1312"/>
                    <a:pt x="1" y="2931"/>
                  </a:cubicBezTo>
                  <a:lnTo>
                    <a:pt x="1" y="4518"/>
                  </a:lnTo>
                  <a:lnTo>
                    <a:pt x="8668" y="4518"/>
                  </a:lnTo>
                  <a:lnTo>
                    <a:pt x="8668" y="2930"/>
                  </a:lnTo>
                  <a:cubicBezTo>
                    <a:pt x="8668" y="1312"/>
                    <a:pt x="7357" y="1"/>
                    <a:pt x="57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4"/>
            <p:cNvSpPr/>
            <p:nvPr/>
          </p:nvSpPr>
          <p:spPr>
            <a:xfrm>
              <a:off x="4584750" y="965200"/>
              <a:ext cx="388850" cy="321450"/>
            </a:xfrm>
            <a:custGeom>
              <a:avLst/>
              <a:gdLst/>
              <a:ahLst/>
              <a:cxnLst/>
              <a:rect l="l" t="t" r="r" b="b"/>
              <a:pathLst>
                <a:path w="15554" h="12858" extrusionOk="0">
                  <a:moveTo>
                    <a:pt x="11406" y="3629"/>
                  </a:moveTo>
                  <a:lnTo>
                    <a:pt x="11406" y="4252"/>
                  </a:lnTo>
                  <a:lnTo>
                    <a:pt x="3733" y="4252"/>
                  </a:lnTo>
                  <a:lnTo>
                    <a:pt x="3733" y="3629"/>
                  </a:lnTo>
                  <a:close/>
                  <a:moveTo>
                    <a:pt x="11406" y="5288"/>
                  </a:moveTo>
                  <a:lnTo>
                    <a:pt x="11406" y="5911"/>
                  </a:lnTo>
                  <a:lnTo>
                    <a:pt x="3733" y="5911"/>
                  </a:lnTo>
                  <a:lnTo>
                    <a:pt x="3733" y="5288"/>
                  </a:lnTo>
                  <a:close/>
                  <a:moveTo>
                    <a:pt x="11406" y="7012"/>
                  </a:moveTo>
                  <a:lnTo>
                    <a:pt x="11406" y="7634"/>
                  </a:lnTo>
                  <a:lnTo>
                    <a:pt x="3733" y="7634"/>
                  </a:lnTo>
                  <a:lnTo>
                    <a:pt x="3733" y="7012"/>
                  </a:lnTo>
                  <a:close/>
                  <a:moveTo>
                    <a:pt x="7777" y="0"/>
                  </a:moveTo>
                  <a:cubicBezTo>
                    <a:pt x="3482" y="0"/>
                    <a:pt x="0" y="2414"/>
                    <a:pt x="0" y="5392"/>
                  </a:cubicBezTo>
                  <a:cubicBezTo>
                    <a:pt x="0" y="8183"/>
                    <a:pt x="3058" y="10479"/>
                    <a:pt x="6977" y="10756"/>
                  </a:cubicBezTo>
                  <a:lnTo>
                    <a:pt x="6844" y="10785"/>
                  </a:lnTo>
                  <a:lnTo>
                    <a:pt x="10991" y="12858"/>
                  </a:lnTo>
                  <a:lnTo>
                    <a:pt x="10813" y="10357"/>
                  </a:lnTo>
                  <a:cubicBezTo>
                    <a:pt x="13599" y="9538"/>
                    <a:pt x="15554" y="7623"/>
                    <a:pt x="15554" y="5392"/>
                  </a:cubicBezTo>
                  <a:cubicBezTo>
                    <a:pt x="15554" y="2414"/>
                    <a:pt x="12072" y="0"/>
                    <a:pt x="77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4"/>
            <p:cNvSpPr/>
            <p:nvPr/>
          </p:nvSpPr>
          <p:spPr>
            <a:xfrm>
              <a:off x="4089300" y="960425"/>
              <a:ext cx="226975" cy="299800"/>
            </a:xfrm>
            <a:custGeom>
              <a:avLst/>
              <a:gdLst/>
              <a:ahLst/>
              <a:cxnLst/>
              <a:rect l="l" t="t" r="r" b="b"/>
              <a:pathLst>
                <a:path w="9079" h="11992" extrusionOk="0">
                  <a:moveTo>
                    <a:pt x="4540" y="2228"/>
                  </a:moveTo>
                  <a:cubicBezTo>
                    <a:pt x="4838" y="2228"/>
                    <a:pt x="5138" y="2285"/>
                    <a:pt x="5424" y="2404"/>
                  </a:cubicBezTo>
                  <a:cubicBezTo>
                    <a:pt x="6289" y="2761"/>
                    <a:pt x="6852" y="3605"/>
                    <a:pt x="6852" y="4540"/>
                  </a:cubicBezTo>
                  <a:cubicBezTo>
                    <a:pt x="6852" y="5817"/>
                    <a:pt x="5817" y="6852"/>
                    <a:pt x="4539" y="6852"/>
                  </a:cubicBezTo>
                  <a:cubicBezTo>
                    <a:pt x="3604" y="6852"/>
                    <a:pt x="2761" y="6289"/>
                    <a:pt x="2403" y="5425"/>
                  </a:cubicBezTo>
                  <a:cubicBezTo>
                    <a:pt x="2045" y="4560"/>
                    <a:pt x="2243" y="3566"/>
                    <a:pt x="2904" y="2905"/>
                  </a:cubicBezTo>
                  <a:cubicBezTo>
                    <a:pt x="3347" y="2463"/>
                    <a:pt x="3938" y="2228"/>
                    <a:pt x="4540" y="2228"/>
                  </a:cubicBezTo>
                  <a:close/>
                  <a:moveTo>
                    <a:pt x="4539" y="1"/>
                  </a:moveTo>
                  <a:cubicBezTo>
                    <a:pt x="2032" y="1"/>
                    <a:pt x="1" y="2033"/>
                    <a:pt x="1" y="4540"/>
                  </a:cubicBezTo>
                  <a:cubicBezTo>
                    <a:pt x="1" y="7046"/>
                    <a:pt x="4539" y="11991"/>
                    <a:pt x="4539" y="11991"/>
                  </a:cubicBezTo>
                  <a:cubicBezTo>
                    <a:pt x="4539" y="11991"/>
                    <a:pt x="9078" y="7047"/>
                    <a:pt x="9078" y="4540"/>
                  </a:cubicBezTo>
                  <a:cubicBezTo>
                    <a:pt x="9078" y="2033"/>
                    <a:pt x="7046" y="1"/>
                    <a:pt x="4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4"/>
            <p:cNvSpPr/>
            <p:nvPr/>
          </p:nvSpPr>
          <p:spPr>
            <a:xfrm>
              <a:off x="4174025" y="513925"/>
              <a:ext cx="224600" cy="311900"/>
            </a:xfrm>
            <a:custGeom>
              <a:avLst/>
              <a:gdLst/>
              <a:ahLst/>
              <a:cxnLst/>
              <a:rect l="l" t="t" r="r" b="b"/>
              <a:pathLst>
                <a:path w="8984" h="12476" extrusionOk="0">
                  <a:moveTo>
                    <a:pt x="6947" y="4061"/>
                  </a:moveTo>
                  <a:cubicBezTo>
                    <a:pt x="7101" y="4061"/>
                    <a:pt x="7226" y="4187"/>
                    <a:pt x="7226" y="4341"/>
                  </a:cubicBezTo>
                  <a:cubicBezTo>
                    <a:pt x="7226" y="4496"/>
                    <a:pt x="7101" y="4622"/>
                    <a:pt x="6947" y="4622"/>
                  </a:cubicBezTo>
                  <a:lnTo>
                    <a:pt x="1927" y="4622"/>
                  </a:lnTo>
                  <a:cubicBezTo>
                    <a:pt x="1772" y="4622"/>
                    <a:pt x="1646" y="4496"/>
                    <a:pt x="1646" y="4341"/>
                  </a:cubicBezTo>
                  <a:cubicBezTo>
                    <a:pt x="1646" y="4187"/>
                    <a:pt x="1772" y="4061"/>
                    <a:pt x="1927" y="4061"/>
                  </a:cubicBezTo>
                  <a:close/>
                  <a:moveTo>
                    <a:pt x="6947" y="5768"/>
                  </a:moveTo>
                  <a:cubicBezTo>
                    <a:pt x="7099" y="5771"/>
                    <a:pt x="7221" y="5896"/>
                    <a:pt x="7221" y="6048"/>
                  </a:cubicBezTo>
                  <a:cubicBezTo>
                    <a:pt x="7221" y="6200"/>
                    <a:pt x="7099" y="6325"/>
                    <a:pt x="6947" y="6329"/>
                  </a:cubicBezTo>
                  <a:lnTo>
                    <a:pt x="1927" y="6329"/>
                  </a:lnTo>
                  <a:cubicBezTo>
                    <a:pt x="1774" y="6325"/>
                    <a:pt x="1653" y="6200"/>
                    <a:pt x="1653" y="6048"/>
                  </a:cubicBezTo>
                  <a:cubicBezTo>
                    <a:pt x="1653" y="5896"/>
                    <a:pt x="1774" y="5771"/>
                    <a:pt x="1927" y="5768"/>
                  </a:cubicBezTo>
                  <a:close/>
                  <a:moveTo>
                    <a:pt x="6947" y="7474"/>
                  </a:moveTo>
                  <a:cubicBezTo>
                    <a:pt x="7101" y="7474"/>
                    <a:pt x="7226" y="7599"/>
                    <a:pt x="7226" y="7755"/>
                  </a:cubicBezTo>
                  <a:cubicBezTo>
                    <a:pt x="7226" y="7909"/>
                    <a:pt x="7101" y="8034"/>
                    <a:pt x="6947" y="8034"/>
                  </a:cubicBezTo>
                  <a:lnTo>
                    <a:pt x="1927" y="8034"/>
                  </a:lnTo>
                  <a:cubicBezTo>
                    <a:pt x="1772" y="8034"/>
                    <a:pt x="1646" y="7909"/>
                    <a:pt x="1646" y="7755"/>
                  </a:cubicBezTo>
                  <a:cubicBezTo>
                    <a:pt x="1646" y="7599"/>
                    <a:pt x="1772" y="7474"/>
                    <a:pt x="1927" y="7474"/>
                  </a:cubicBezTo>
                  <a:close/>
                  <a:moveTo>
                    <a:pt x="6947" y="9181"/>
                  </a:moveTo>
                  <a:cubicBezTo>
                    <a:pt x="7101" y="9181"/>
                    <a:pt x="7226" y="9306"/>
                    <a:pt x="7226" y="9462"/>
                  </a:cubicBezTo>
                  <a:cubicBezTo>
                    <a:pt x="7226" y="9616"/>
                    <a:pt x="7101" y="9742"/>
                    <a:pt x="6947" y="9742"/>
                  </a:cubicBezTo>
                  <a:lnTo>
                    <a:pt x="1927" y="9742"/>
                  </a:lnTo>
                  <a:cubicBezTo>
                    <a:pt x="1772" y="9741"/>
                    <a:pt x="1646" y="9616"/>
                    <a:pt x="1646" y="9462"/>
                  </a:cubicBezTo>
                  <a:cubicBezTo>
                    <a:pt x="1646" y="9306"/>
                    <a:pt x="1772" y="9181"/>
                    <a:pt x="1927" y="9181"/>
                  </a:cubicBezTo>
                  <a:close/>
                  <a:moveTo>
                    <a:pt x="0" y="0"/>
                  </a:moveTo>
                  <a:lnTo>
                    <a:pt x="0" y="12475"/>
                  </a:lnTo>
                  <a:lnTo>
                    <a:pt x="8983" y="12475"/>
                  </a:lnTo>
                  <a:lnTo>
                    <a:pt x="8983" y="2594"/>
                  </a:lnTo>
                  <a:lnTo>
                    <a:pt x="5982" y="2594"/>
                  </a:lnTo>
                  <a:lnTo>
                    <a:pt x="59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909925" y="2333750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0"/>
                  </a:moveTo>
                  <a:lnTo>
                    <a:pt x="0" y="857"/>
                  </a:lnTo>
                  <a:lnTo>
                    <a:pt x="572" y="85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4"/>
            <p:cNvSpPr/>
            <p:nvPr/>
          </p:nvSpPr>
          <p:spPr>
            <a:xfrm>
              <a:off x="3909925" y="1502050"/>
              <a:ext cx="14300" cy="790125"/>
            </a:xfrm>
            <a:custGeom>
              <a:avLst/>
              <a:gdLst/>
              <a:ahLst/>
              <a:cxnLst/>
              <a:rect l="l" t="t" r="r" b="b"/>
              <a:pathLst>
                <a:path w="572" h="31605" extrusionOk="0">
                  <a:moveTo>
                    <a:pt x="0" y="1"/>
                  </a:moveTo>
                  <a:lnTo>
                    <a:pt x="0" y="1665"/>
                  </a:lnTo>
                  <a:lnTo>
                    <a:pt x="571" y="1665"/>
                  </a:lnTo>
                  <a:lnTo>
                    <a:pt x="571" y="1"/>
                  </a:lnTo>
                  <a:close/>
                  <a:moveTo>
                    <a:pt x="0" y="3328"/>
                  </a:moveTo>
                  <a:lnTo>
                    <a:pt x="0" y="4991"/>
                  </a:lnTo>
                  <a:lnTo>
                    <a:pt x="571" y="4991"/>
                  </a:lnTo>
                  <a:lnTo>
                    <a:pt x="571" y="3328"/>
                  </a:lnTo>
                  <a:close/>
                  <a:moveTo>
                    <a:pt x="0" y="6654"/>
                  </a:moveTo>
                  <a:lnTo>
                    <a:pt x="0" y="8317"/>
                  </a:lnTo>
                  <a:lnTo>
                    <a:pt x="571" y="8317"/>
                  </a:lnTo>
                  <a:lnTo>
                    <a:pt x="571" y="6654"/>
                  </a:lnTo>
                  <a:close/>
                  <a:moveTo>
                    <a:pt x="0" y="9981"/>
                  </a:moveTo>
                  <a:lnTo>
                    <a:pt x="0" y="11645"/>
                  </a:lnTo>
                  <a:lnTo>
                    <a:pt x="571" y="11645"/>
                  </a:lnTo>
                  <a:lnTo>
                    <a:pt x="571" y="9981"/>
                  </a:lnTo>
                  <a:close/>
                  <a:moveTo>
                    <a:pt x="0" y="13308"/>
                  </a:moveTo>
                  <a:lnTo>
                    <a:pt x="0" y="14972"/>
                  </a:lnTo>
                  <a:lnTo>
                    <a:pt x="571" y="14972"/>
                  </a:lnTo>
                  <a:lnTo>
                    <a:pt x="571" y="13308"/>
                  </a:lnTo>
                  <a:close/>
                  <a:moveTo>
                    <a:pt x="0" y="16635"/>
                  </a:moveTo>
                  <a:lnTo>
                    <a:pt x="0" y="18298"/>
                  </a:lnTo>
                  <a:lnTo>
                    <a:pt x="571" y="18298"/>
                  </a:lnTo>
                  <a:lnTo>
                    <a:pt x="571" y="16635"/>
                  </a:lnTo>
                  <a:close/>
                  <a:moveTo>
                    <a:pt x="0" y="19962"/>
                  </a:moveTo>
                  <a:lnTo>
                    <a:pt x="0" y="21625"/>
                  </a:lnTo>
                  <a:lnTo>
                    <a:pt x="571" y="21625"/>
                  </a:lnTo>
                  <a:lnTo>
                    <a:pt x="571" y="19962"/>
                  </a:lnTo>
                  <a:close/>
                  <a:moveTo>
                    <a:pt x="0" y="23288"/>
                  </a:moveTo>
                  <a:lnTo>
                    <a:pt x="0" y="24952"/>
                  </a:lnTo>
                  <a:lnTo>
                    <a:pt x="571" y="24952"/>
                  </a:lnTo>
                  <a:lnTo>
                    <a:pt x="571" y="23288"/>
                  </a:lnTo>
                  <a:close/>
                  <a:moveTo>
                    <a:pt x="0" y="26615"/>
                  </a:moveTo>
                  <a:lnTo>
                    <a:pt x="0" y="28278"/>
                  </a:lnTo>
                  <a:lnTo>
                    <a:pt x="571" y="28278"/>
                  </a:lnTo>
                  <a:lnTo>
                    <a:pt x="571" y="26615"/>
                  </a:lnTo>
                  <a:close/>
                  <a:moveTo>
                    <a:pt x="0" y="29942"/>
                  </a:moveTo>
                  <a:lnTo>
                    <a:pt x="0" y="31605"/>
                  </a:lnTo>
                  <a:lnTo>
                    <a:pt x="571" y="31605"/>
                  </a:lnTo>
                  <a:lnTo>
                    <a:pt x="571" y="299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4"/>
            <p:cNvSpPr/>
            <p:nvPr/>
          </p:nvSpPr>
          <p:spPr>
            <a:xfrm>
              <a:off x="3909925" y="1439075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2" y="8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4"/>
            <p:cNvSpPr/>
            <p:nvPr/>
          </p:nvSpPr>
          <p:spPr>
            <a:xfrm>
              <a:off x="3866075" y="1395725"/>
              <a:ext cx="102000" cy="88350"/>
            </a:xfrm>
            <a:custGeom>
              <a:avLst/>
              <a:gdLst/>
              <a:ahLst/>
              <a:cxnLst/>
              <a:rect l="l" t="t" r="r" b="b"/>
              <a:pathLst>
                <a:path w="4080" h="3534" extrusionOk="0">
                  <a:moveTo>
                    <a:pt x="2040" y="1"/>
                  </a:moveTo>
                  <a:lnTo>
                    <a:pt x="1" y="3534"/>
                  </a:lnTo>
                  <a:lnTo>
                    <a:pt x="4080" y="3534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4504075" y="1439075"/>
              <a:ext cx="14300" cy="21425"/>
            </a:xfrm>
            <a:custGeom>
              <a:avLst/>
              <a:gdLst/>
              <a:ahLst/>
              <a:cxnLst/>
              <a:rect l="l" t="t" r="r" b="b"/>
              <a:pathLst>
                <a:path w="572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1" y="85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4504075" y="1503275"/>
              <a:ext cx="14300" cy="1070100"/>
            </a:xfrm>
            <a:custGeom>
              <a:avLst/>
              <a:gdLst/>
              <a:ahLst/>
              <a:cxnLst/>
              <a:rect l="l" t="t" r="r" b="b"/>
              <a:pathLst>
                <a:path w="572" h="42804" extrusionOk="0">
                  <a:moveTo>
                    <a:pt x="0" y="0"/>
                  </a:moveTo>
                  <a:lnTo>
                    <a:pt x="0" y="1709"/>
                  </a:lnTo>
                  <a:lnTo>
                    <a:pt x="571" y="1709"/>
                  </a:lnTo>
                  <a:lnTo>
                    <a:pt x="571" y="0"/>
                  </a:lnTo>
                  <a:close/>
                  <a:moveTo>
                    <a:pt x="0" y="3425"/>
                  </a:moveTo>
                  <a:lnTo>
                    <a:pt x="0" y="5134"/>
                  </a:lnTo>
                  <a:lnTo>
                    <a:pt x="571" y="5134"/>
                  </a:lnTo>
                  <a:lnTo>
                    <a:pt x="571" y="3425"/>
                  </a:lnTo>
                  <a:close/>
                  <a:moveTo>
                    <a:pt x="0" y="6849"/>
                  </a:moveTo>
                  <a:lnTo>
                    <a:pt x="0" y="8558"/>
                  </a:lnTo>
                  <a:lnTo>
                    <a:pt x="571" y="8558"/>
                  </a:lnTo>
                  <a:lnTo>
                    <a:pt x="571" y="6849"/>
                  </a:lnTo>
                  <a:close/>
                  <a:moveTo>
                    <a:pt x="0" y="10271"/>
                  </a:moveTo>
                  <a:lnTo>
                    <a:pt x="0" y="11983"/>
                  </a:lnTo>
                  <a:lnTo>
                    <a:pt x="571" y="11983"/>
                  </a:lnTo>
                  <a:lnTo>
                    <a:pt x="571" y="10271"/>
                  </a:lnTo>
                  <a:close/>
                  <a:moveTo>
                    <a:pt x="0" y="13695"/>
                  </a:moveTo>
                  <a:lnTo>
                    <a:pt x="0" y="15407"/>
                  </a:lnTo>
                  <a:lnTo>
                    <a:pt x="571" y="15407"/>
                  </a:lnTo>
                  <a:lnTo>
                    <a:pt x="571" y="13695"/>
                  </a:lnTo>
                  <a:close/>
                  <a:moveTo>
                    <a:pt x="0" y="17120"/>
                  </a:moveTo>
                  <a:lnTo>
                    <a:pt x="0" y="18832"/>
                  </a:lnTo>
                  <a:lnTo>
                    <a:pt x="571" y="18832"/>
                  </a:lnTo>
                  <a:lnTo>
                    <a:pt x="571" y="17120"/>
                  </a:lnTo>
                  <a:close/>
                  <a:moveTo>
                    <a:pt x="0" y="20544"/>
                  </a:moveTo>
                  <a:lnTo>
                    <a:pt x="0" y="22256"/>
                  </a:lnTo>
                  <a:lnTo>
                    <a:pt x="571" y="22256"/>
                  </a:lnTo>
                  <a:lnTo>
                    <a:pt x="571" y="20544"/>
                  </a:lnTo>
                  <a:close/>
                  <a:moveTo>
                    <a:pt x="0" y="23969"/>
                  </a:moveTo>
                  <a:lnTo>
                    <a:pt x="0" y="25681"/>
                  </a:lnTo>
                  <a:lnTo>
                    <a:pt x="571" y="25681"/>
                  </a:lnTo>
                  <a:lnTo>
                    <a:pt x="571" y="23969"/>
                  </a:lnTo>
                  <a:close/>
                  <a:moveTo>
                    <a:pt x="0" y="27393"/>
                  </a:moveTo>
                  <a:lnTo>
                    <a:pt x="0" y="29105"/>
                  </a:lnTo>
                  <a:lnTo>
                    <a:pt x="571" y="29105"/>
                  </a:lnTo>
                  <a:lnTo>
                    <a:pt x="571" y="27393"/>
                  </a:lnTo>
                  <a:close/>
                  <a:moveTo>
                    <a:pt x="0" y="30818"/>
                  </a:moveTo>
                  <a:lnTo>
                    <a:pt x="0" y="32530"/>
                  </a:lnTo>
                  <a:lnTo>
                    <a:pt x="571" y="32530"/>
                  </a:lnTo>
                  <a:lnTo>
                    <a:pt x="571" y="30818"/>
                  </a:lnTo>
                  <a:close/>
                  <a:moveTo>
                    <a:pt x="0" y="34242"/>
                  </a:moveTo>
                  <a:lnTo>
                    <a:pt x="0" y="35954"/>
                  </a:lnTo>
                  <a:lnTo>
                    <a:pt x="571" y="35954"/>
                  </a:lnTo>
                  <a:lnTo>
                    <a:pt x="571" y="34242"/>
                  </a:lnTo>
                  <a:close/>
                  <a:moveTo>
                    <a:pt x="0" y="37667"/>
                  </a:moveTo>
                  <a:lnTo>
                    <a:pt x="0" y="39379"/>
                  </a:lnTo>
                  <a:lnTo>
                    <a:pt x="571" y="39379"/>
                  </a:lnTo>
                  <a:lnTo>
                    <a:pt x="571" y="37667"/>
                  </a:lnTo>
                  <a:close/>
                  <a:moveTo>
                    <a:pt x="0" y="41091"/>
                  </a:moveTo>
                  <a:lnTo>
                    <a:pt x="0" y="42803"/>
                  </a:lnTo>
                  <a:lnTo>
                    <a:pt x="571" y="42803"/>
                  </a:lnTo>
                  <a:lnTo>
                    <a:pt x="571" y="41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4489800" y="2616125"/>
              <a:ext cx="28575" cy="28600"/>
            </a:xfrm>
            <a:custGeom>
              <a:avLst/>
              <a:gdLst/>
              <a:ahLst/>
              <a:cxnLst/>
              <a:rect l="l" t="t" r="r" b="b"/>
              <a:pathLst>
                <a:path w="1143" h="1144" extrusionOk="0">
                  <a:moveTo>
                    <a:pt x="571" y="1"/>
                  </a:moveTo>
                  <a:lnTo>
                    <a:pt x="571" y="572"/>
                  </a:lnTo>
                  <a:lnTo>
                    <a:pt x="1" y="572"/>
                  </a:lnTo>
                  <a:lnTo>
                    <a:pt x="1" y="1143"/>
                  </a:lnTo>
                  <a:lnTo>
                    <a:pt x="1142" y="1143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4325700" y="2630425"/>
              <a:ext cx="123100" cy="14300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4263250" y="2630425"/>
              <a:ext cx="21425" cy="14300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4215200" y="2585625"/>
              <a:ext cx="88350" cy="10200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4354514" y="490059"/>
              <a:ext cx="65425" cy="57650"/>
            </a:xfrm>
            <a:custGeom>
              <a:avLst/>
              <a:gdLst/>
              <a:ahLst/>
              <a:cxnLst/>
              <a:rect l="l" t="t" r="r" b="b"/>
              <a:pathLst>
                <a:path w="2617" h="2306" extrusionOk="0">
                  <a:moveTo>
                    <a:pt x="1" y="1"/>
                  </a:moveTo>
                  <a:lnTo>
                    <a:pt x="1" y="2306"/>
                  </a:lnTo>
                  <a:lnTo>
                    <a:pt x="2616" y="230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3567150" y="1027350"/>
              <a:ext cx="276825" cy="237300"/>
            </a:xfrm>
            <a:custGeom>
              <a:avLst/>
              <a:gdLst/>
              <a:ahLst/>
              <a:cxnLst/>
              <a:rect l="l" t="t" r="r" b="b"/>
              <a:pathLst>
                <a:path w="11073" h="9492" extrusionOk="0">
                  <a:moveTo>
                    <a:pt x="0" y="1"/>
                  </a:moveTo>
                  <a:lnTo>
                    <a:pt x="0" y="9491"/>
                  </a:lnTo>
                  <a:lnTo>
                    <a:pt x="11073" y="9491"/>
                  </a:lnTo>
                  <a:lnTo>
                    <a:pt x="1107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3616050" y="1055050"/>
              <a:ext cx="65800" cy="63300"/>
            </a:xfrm>
            <a:custGeom>
              <a:avLst/>
              <a:gdLst/>
              <a:ahLst/>
              <a:cxnLst/>
              <a:rect l="l" t="t" r="r" b="b"/>
              <a:pathLst>
                <a:path w="2632" h="2532" extrusionOk="0">
                  <a:moveTo>
                    <a:pt x="1366" y="0"/>
                  </a:moveTo>
                  <a:cubicBezTo>
                    <a:pt x="854" y="0"/>
                    <a:pt x="393" y="308"/>
                    <a:pt x="197" y="781"/>
                  </a:cubicBezTo>
                  <a:cubicBezTo>
                    <a:pt x="0" y="1254"/>
                    <a:pt x="109" y="1798"/>
                    <a:pt x="471" y="2160"/>
                  </a:cubicBezTo>
                  <a:cubicBezTo>
                    <a:pt x="713" y="2403"/>
                    <a:pt x="1037" y="2531"/>
                    <a:pt x="1366" y="2531"/>
                  </a:cubicBezTo>
                  <a:cubicBezTo>
                    <a:pt x="1529" y="2531"/>
                    <a:pt x="1694" y="2500"/>
                    <a:pt x="1851" y="2434"/>
                  </a:cubicBezTo>
                  <a:cubicBezTo>
                    <a:pt x="2323" y="2239"/>
                    <a:pt x="2631" y="1778"/>
                    <a:pt x="2631" y="1266"/>
                  </a:cubicBezTo>
                  <a:cubicBezTo>
                    <a:pt x="2631" y="567"/>
                    <a:pt x="2065" y="0"/>
                    <a:pt x="13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3567150" y="1098525"/>
              <a:ext cx="276825" cy="166150"/>
            </a:xfrm>
            <a:custGeom>
              <a:avLst/>
              <a:gdLst/>
              <a:ahLst/>
              <a:cxnLst/>
              <a:rect l="l" t="t" r="r" b="b"/>
              <a:pathLst>
                <a:path w="11073" h="6646" extrusionOk="0">
                  <a:moveTo>
                    <a:pt x="9175" y="1"/>
                  </a:moveTo>
                  <a:lnTo>
                    <a:pt x="6802" y="3482"/>
                  </a:lnTo>
                  <a:lnTo>
                    <a:pt x="4113" y="2532"/>
                  </a:lnTo>
                  <a:lnTo>
                    <a:pt x="0" y="6645"/>
                  </a:lnTo>
                  <a:lnTo>
                    <a:pt x="11073" y="6645"/>
                  </a:lnTo>
                  <a:lnTo>
                    <a:pt x="11073" y="1688"/>
                  </a:lnTo>
                  <a:lnTo>
                    <a:pt x="917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person and person running through magnifying glass">
            <a:extLst>
              <a:ext uri="{FF2B5EF4-FFF2-40B4-BE49-F238E27FC236}">
                <a16:creationId xmlns:a16="http://schemas.microsoft.com/office/drawing/2014/main" id="{2F1FE59A-2943-5CD5-6DFD-678B3453E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5265" y="371539"/>
            <a:ext cx="4221612" cy="44004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Detailed Overview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221672" y="951345"/>
            <a:ext cx="4821767" cy="3791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Initial Access - Social engineering techniques and open-source research on a company. [</a:t>
            </a:r>
            <a:r>
              <a:rPr lang="en-US" sz="1400" dirty="0">
                <a:effectLst/>
                <a:hlinkClick r:id="rId3"/>
              </a:rPr>
              <a:t>T1598</a:t>
            </a:r>
            <a:r>
              <a:rPr lang="en-US" sz="1400" dirty="0"/>
              <a:t>]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Deploy remote access software such as </a:t>
            </a:r>
            <a:r>
              <a:rPr lang="en-US" sz="1400" dirty="0" err="1"/>
              <a:t>AnyDesk</a:t>
            </a:r>
            <a:r>
              <a:rPr lang="en-US" sz="1400" dirty="0"/>
              <a:t>, Mega sync, and </a:t>
            </a:r>
            <a:r>
              <a:rPr lang="en-US" sz="1400" dirty="0" err="1"/>
              <a:t>Splashtop</a:t>
            </a:r>
            <a:r>
              <a:rPr lang="en-US" sz="1400" dirty="0"/>
              <a:t> in preparation of data exfiltration.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ALPHV Blackcat affiliates create a user account, “</a:t>
            </a:r>
            <a:r>
              <a:rPr lang="en-US" sz="1400" dirty="0" err="1"/>
              <a:t>aadmin</a:t>
            </a:r>
            <a:r>
              <a:rPr lang="en-US" sz="1400" dirty="0"/>
              <a:t>,” and use Kerberos token generation for domain access [</a:t>
            </a:r>
            <a:r>
              <a:rPr lang="en-US" sz="1400" dirty="0">
                <a:effectLst/>
                <a:hlinkClick r:id="rId4"/>
              </a:rPr>
              <a:t>T1558</a:t>
            </a:r>
            <a:r>
              <a:rPr lang="en-US" sz="1400" dirty="0"/>
              <a:t>].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Remote access and tunneling tools, such as Plink and </a:t>
            </a:r>
            <a:r>
              <a:rPr lang="en-US" sz="1400" dirty="0" err="1"/>
              <a:t>Ngrok</a:t>
            </a:r>
            <a:r>
              <a:rPr lang="en-US" sz="1400" dirty="0"/>
              <a:t> [</a:t>
            </a:r>
            <a:r>
              <a:rPr lang="en-US" sz="1400" dirty="0">
                <a:effectLst/>
                <a:hlinkClick r:id="rId5"/>
              </a:rPr>
              <a:t>S0508</a:t>
            </a:r>
            <a:r>
              <a:rPr lang="en-US" sz="1400" dirty="0"/>
              <a:t>].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Brute Ratel C4 [</a:t>
            </a:r>
            <a:r>
              <a:rPr lang="en-US" sz="1400" dirty="0">
                <a:effectLst/>
                <a:hlinkClick r:id="rId6"/>
              </a:rPr>
              <a:t>S1063</a:t>
            </a:r>
            <a:r>
              <a:rPr lang="en-US" sz="1400" dirty="0"/>
              <a:t>] and Cobalt Strike [</a:t>
            </a:r>
            <a:r>
              <a:rPr lang="en-US" sz="1400" dirty="0">
                <a:effectLst/>
                <a:hlinkClick r:id="rId7"/>
              </a:rPr>
              <a:t>S1054</a:t>
            </a:r>
            <a:r>
              <a:rPr lang="en-US" sz="1400" dirty="0"/>
              <a:t>] as beacons to command and control servers.</a:t>
            </a: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5105267" y="757661"/>
            <a:ext cx="3995053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5105267" y="623011"/>
            <a:ext cx="3599035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5407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Detailed Overview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4103390" y="877875"/>
            <a:ext cx="4821767" cy="392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ALPHV Blackcat affiliates use the open-source adversary-in-the-middle attack [</a:t>
            </a:r>
            <a:r>
              <a:rPr lang="en-US" sz="1400" dirty="0">
                <a:effectLst/>
                <a:hlinkClick r:id="rId3"/>
              </a:rPr>
              <a:t>T1557</a:t>
            </a:r>
            <a:r>
              <a:rPr lang="en-US" sz="1400" dirty="0"/>
              <a:t>] framework Evilginx2, which allows them to obtain multifactor authentication (MFA) credentials, login credentials, and session cookies.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The actors also obtain passwords from the domain controller, local network, and deleted backup servers to move laterally throughout the network [</a:t>
            </a:r>
            <a:r>
              <a:rPr lang="en-US" sz="1400" dirty="0">
                <a:effectLst/>
                <a:hlinkClick r:id="rId4"/>
              </a:rPr>
              <a:t>T1555</a:t>
            </a:r>
            <a:r>
              <a:rPr lang="en-US" sz="1400" dirty="0"/>
              <a:t>].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To evade detection, affiliates employ allowlisted applications such as Metasploit. Once installed on the domain controller, the logs are cleared on the exchange server.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Then </a:t>
            </a:r>
            <a:r>
              <a:rPr lang="en-US" sz="1400" dirty="0">
                <a:effectLst/>
                <a:hlinkClick r:id="rId5"/>
              </a:rPr>
              <a:t>Mega.nz</a:t>
            </a:r>
            <a:r>
              <a:rPr lang="en-US" sz="1400" dirty="0"/>
              <a:t> or Dropbox are used to move, exfiltrate, and/or download victim data. </a:t>
            </a: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erson standing next to a computer&#10;&#10;Description automatically generated">
            <a:extLst>
              <a:ext uri="{FF2B5EF4-FFF2-40B4-BE49-F238E27FC236}">
                <a16:creationId xmlns:a16="http://schemas.microsoft.com/office/drawing/2014/main" id="{130286AA-7A09-29D7-4F23-5325B64A9B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2315" y="338175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14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Detailed Overview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221672" y="951345"/>
            <a:ext cx="4821767" cy="3791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The ransomware is then deployed, and the ransom note is embedded as a file.txt.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According to public reporting, affiliates have additionally used POORTRY and STONESTOP to terminate security processes.</a:t>
            </a: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robot sitting on the ground&#10;&#10;Description automatically generated">
            <a:extLst>
              <a:ext uri="{FF2B5EF4-FFF2-40B4-BE49-F238E27FC236}">
                <a16:creationId xmlns:a16="http://schemas.microsoft.com/office/drawing/2014/main" id="{B88ACCEE-6922-5416-1D87-FE8E241C0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038" y="293351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1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51"/>
          <p:cNvSpPr txBox="1">
            <a:spLocks noGrp="1"/>
          </p:cNvSpPr>
          <p:nvPr>
            <p:ph type="title"/>
          </p:nvPr>
        </p:nvSpPr>
        <p:spPr>
          <a:xfrm>
            <a:off x="625152" y="1972320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Mitigation Strategies</a:t>
            </a:r>
            <a:endParaRPr dirty="0"/>
          </a:p>
        </p:txBody>
      </p:sp>
      <p:sp>
        <p:nvSpPr>
          <p:cNvPr id="2088" name="Google Shape;2088;p51"/>
          <p:cNvSpPr txBox="1">
            <a:spLocks noGrp="1"/>
          </p:cNvSpPr>
          <p:nvPr>
            <p:ph type="title" idx="2"/>
          </p:nvPr>
        </p:nvSpPr>
        <p:spPr>
          <a:xfrm>
            <a:off x="621409" y="117365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2089" name="Google Shape;2089;p51"/>
          <p:cNvGrpSpPr/>
          <p:nvPr/>
        </p:nvGrpSpPr>
        <p:grpSpPr>
          <a:xfrm>
            <a:off x="5191074" y="918576"/>
            <a:ext cx="4095849" cy="4053140"/>
            <a:chOff x="1179935" y="-209451"/>
            <a:chExt cx="5745334" cy="5685426"/>
          </a:xfrm>
        </p:grpSpPr>
        <p:sp>
          <p:nvSpPr>
            <p:cNvPr id="2090" name="Google Shape;2090;p51"/>
            <p:cNvSpPr/>
            <p:nvPr/>
          </p:nvSpPr>
          <p:spPr>
            <a:xfrm>
              <a:off x="1179935" y="-209451"/>
              <a:ext cx="5745334" cy="4760386"/>
            </a:xfrm>
            <a:custGeom>
              <a:avLst/>
              <a:gdLst/>
              <a:ahLst/>
              <a:cxnLst/>
              <a:rect l="l" t="t" r="r" b="b"/>
              <a:pathLst>
                <a:path w="208202" h="172509" extrusionOk="0">
                  <a:moveTo>
                    <a:pt x="90297" y="0"/>
                  </a:moveTo>
                  <a:cubicBezTo>
                    <a:pt x="60081" y="0"/>
                    <a:pt x="29711" y="6469"/>
                    <a:pt x="13646" y="23022"/>
                  </a:cubicBezTo>
                  <a:cubicBezTo>
                    <a:pt x="13646" y="23022"/>
                    <a:pt x="3033" y="29085"/>
                    <a:pt x="1517" y="44245"/>
                  </a:cubicBezTo>
                  <a:cubicBezTo>
                    <a:pt x="1" y="59406"/>
                    <a:pt x="16677" y="80631"/>
                    <a:pt x="19204" y="99833"/>
                  </a:cubicBezTo>
                  <a:cubicBezTo>
                    <a:pt x="21730" y="119036"/>
                    <a:pt x="1517" y="123584"/>
                    <a:pt x="9603" y="147841"/>
                  </a:cubicBezTo>
                  <a:cubicBezTo>
                    <a:pt x="15216" y="164681"/>
                    <a:pt x="37392" y="172509"/>
                    <a:pt x="58037" y="172509"/>
                  </a:cubicBezTo>
                  <a:cubicBezTo>
                    <a:pt x="67129" y="172509"/>
                    <a:pt x="75924" y="170991"/>
                    <a:pt x="82877" y="168055"/>
                  </a:cubicBezTo>
                  <a:cubicBezTo>
                    <a:pt x="105618" y="158453"/>
                    <a:pt x="116230" y="134197"/>
                    <a:pt x="150088" y="134197"/>
                  </a:cubicBezTo>
                  <a:cubicBezTo>
                    <a:pt x="183946" y="134197"/>
                    <a:pt x="208202" y="118531"/>
                    <a:pt x="206181" y="83662"/>
                  </a:cubicBezTo>
                  <a:cubicBezTo>
                    <a:pt x="204160" y="48794"/>
                    <a:pt x="196580" y="38181"/>
                    <a:pt x="169290" y="17967"/>
                  </a:cubicBezTo>
                  <a:cubicBezTo>
                    <a:pt x="155147" y="7490"/>
                    <a:pt x="122811" y="0"/>
                    <a:pt x="90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1436950" y="5221775"/>
              <a:ext cx="4967025" cy="254200"/>
            </a:xfrm>
            <a:custGeom>
              <a:avLst/>
              <a:gdLst/>
              <a:ahLst/>
              <a:cxnLst/>
              <a:rect l="l" t="t" r="r" b="b"/>
              <a:pathLst>
                <a:path w="198681" h="10168" extrusionOk="0">
                  <a:moveTo>
                    <a:pt x="99341" y="0"/>
                  </a:moveTo>
                  <a:cubicBezTo>
                    <a:pt x="72994" y="0"/>
                    <a:pt x="47726" y="536"/>
                    <a:pt x="29096" y="1489"/>
                  </a:cubicBezTo>
                  <a:cubicBezTo>
                    <a:pt x="10467" y="2443"/>
                    <a:pt x="0" y="3736"/>
                    <a:pt x="0" y="5084"/>
                  </a:cubicBezTo>
                  <a:cubicBezTo>
                    <a:pt x="0" y="6432"/>
                    <a:pt x="10467" y="7724"/>
                    <a:pt x="29096" y="8679"/>
                  </a:cubicBezTo>
                  <a:cubicBezTo>
                    <a:pt x="47726" y="9632"/>
                    <a:pt x="72994" y="10167"/>
                    <a:pt x="99341" y="10167"/>
                  </a:cubicBezTo>
                  <a:cubicBezTo>
                    <a:pt x="125687" y="10167"/>
                    <a:pt x="150954" y="9632"/>
                    <a:pt x="169584" y="8679"/>
                  </a:cubicBezTo>
                  <a:cubicBezTo>
                    <a:pt x="188215" y="7724"/>
                    <a:pt x="198680" y="6432"/>
                    <a:pt x="198680" y="5084"/>
                  </a:cubicBezTo>
                  <a:cubicBezTo>
                    <a:pt x="198680" y="3736"/>
                    <a:pt x="188215" y="2443"/>
                    <a:pt x="169584" y="1489"/>
                  </a:cubicBezTo>
                  <a:cubicBezTo>
                    <a:pt x="150954" y="536"/>
                    <a:pt x="125687" y="0"/>
                    <a:pt x="9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1830725" y="499100"/>
              <a:ext cx="4045100" cy="2678700"/>
            </a:xfrm>
            <a:custGeom>
              <a:avLst/>
              <a:gdLst/>
              <a:ahLst/>
              <a:cxnLst/>
              <a:rect l="l" t="t" r="r" b="b"/>
              <a:pathLst>
                <a:path w="161804" h="107148" extrusionOk="0">
                  <a:moveTo>
                    <a:pt x="161235" y="569"/>
                  </a:moveTo>
                  <a:lnTo>
                    <a:pt x="161235" y="106580"/>
                  </a:lnTo>
                  <a:lnTo>
                    <a:pt x="568" y="106580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863"/>
                  </a:lnTo>
                  <a:cubicBezTo>
                    <a:pt x="1" y="107019"/>
                    <a:pt x="128" y="107147"/>
                    <a:pt x="285" y="107147"/>
                  </a:cubicBezTo>
                  <a:lnTo>
                    <a:pt x="161518" y="107147"/>
                  </a:lnTo>
                  <a:cubicBezTo>
                    <a:pt x="161674" y="107147"/>
                    <a:pt x="161802" y="107021"/>
                    <a:pt x="161803" y="10686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2953725" y="803275"/>
              <a:ext cx="2811775" cy="2285975"/>
            </a:xfrm>
            <a:custGeom>
              <a:avLst/>
              <a:gdLst/>
              <a:ahLst/>
              <a:cxnLst/>
              <a:rect l="l" t="t" r="r" b="b"/>
              <a:pathLst>
                <a:path w="112471" h="91439" extrusionOk="0">
                  <a:moveTo>
                    <a:pt x="1" y="0"/>
                  </a:moveTo>
                  <a:lnTo>
                    <a:pt x="1" y="91438"/>
                  </a:lnTo>
                  <a:lnTo>
                    <a:pt x="112470" y="91438"/>
                  </a:lnTo>
                  <a:lnTo>
                    <a:pt x="11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3342350" y="1015575"/>
              <a:ext cx="407700" cy="827825"/>
            </a:xfrm>
            <a:custGeom>
              <a:avLst/>
              <a:gdLst/>
              <a:ahLst/>
              <a:cxnLst/>
              <a:rect l="l" t="t" r="r" b="b"/>
              <a:pathLst>
                <a:path w="16308" h="33113" extrusionOk="0">
                  <a:moveTo>
                    <a:pt x="1" y="1"/>
                  </a:moveTo>
                  <a:lnTo>
                    <a:pt x="1" y="33112"/>
                  </a:lnTo>
                  <a:lnTo>
                    <a:pt x="16307" y="33112"/>
                  </a:lnTo>
                  <a:lnTo>
                    <a:pt x="1630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5361625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0" y="0"/>
                  </a:moveTo>
                  <a:lnTo>
                    <a:pt x="0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4148400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2950050" y="2262200"/>
              <a:ext cx="798775" cy="411500"/>
            </a:xfrm>
            <a:custGeom>
              <a:avLst/>
              <a:gdLst/>
              <a:ahLst/>
              <a:cxnLst/>
              <a:rect l="l" t="t" r="r" b="b"/>
              <a:pathLst>
                <a:path w="31951" h="16460" extrusionOk="0">
                  <a:moveTo>
                    <a:pt x="1" y="1"/>
                  </a:moveTo>
                  <a:lnTo>
                    <a:pt x="1" y="16460"/>
                  </a:lnTo>
                  <a:lnTo>
                    <a:pt x="31950" y="16460"/>
                  </a:lnTo>
                  <a:lnTo>
                    <a:pt x="319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1837825" y="506225"/>
              <a:ext cx="4030850" cy="258950"/>
            </a:xfrm>
            <a:custGeom>
              <a:avLst/>
              <a:gdLst/>
              <a:ahLst/>
              <a:cxnLst/>
              <a:rect l="l" t="t" r="r" b="b"/>
              <a:pathLst>
                <a:path w="161234" h="10358" extrusionOk="0">
                  <a:moveTo>
                    <a:pt x="0" y="0"/>
                  </a:moveTo>
                  <a:lnTo>
                    <a:pt x="0" y="10358"/>
                  </a:lnTo>
                  <a:lnTo>
                    <a:pt x="161234" y="10358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1830725" y="499100"/>
              <a:ext cx="4045100" cy="273175"/>
            </a:xfrm>
            <a:custGeom>
              <a:avLst/>
              <a:gdLst/>
              <a:ahLst/>
              <a:cxnLst/>
              <a:rect l="l" t="t" r="r" b="b"/>
              <a:pathLst>
                <a:path w="161804" h="10927" extrusionOk="0">
                  <a:moveTo>
                    <a:pt x="161235" y="569"/>
                  </a:moveTo>
                  <a:lnTo>
                    <a:pt x="161235" y="10359"/>
                  </a:lnTo>
                  <a:lnTo>
                    <a:pt x="568" y="10359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43"/>
                  </a:lnTo>
                  <a:cubicBezTo>
                    <a:pt x="1" y="10799"/>
                    <a:pt x="128" y="10926"/>
                    <a:pt x="285" y="10926"/>
                  </a:cubicBezTo>
                  <a:lnTo>
                    <a:pt x="161518" y="10926"/>
                  </a:lnTo>
                  <a:cubicBezTo>
                    <a:pt x="161674" y="10926"/>
                    <a:pt x="161802" y="10800"/>
                    <a:pt x="161803" y="1064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2946650" y="796150"/>
              <a:ext cx="2825925" cy="2300175"/>
            </a:xfrm>
            <a:custGeom>
              <a:avLst/>
              <a:gdLst/>
              <a:ahLst/>
              <a:cxnLst/>
              <a:rect l="l" t="t" r="r" b="b"/>
              <a:pathLst>
                <a:path w="113037" h="92007" extrusionOk="0">
                  <a:moveTo>
                    <a:pt x="112470" y="569"/>
                  </a:moveTo>
                  <a:lnTo>
                    <a:pt x="112470" y="91440"/>
                  </a:lnTo>
                  <a:lnTo>
                    <a:pt x="567" y="91440"/>
                  </a:lnTo>
                  <a:lnTo>
                    <a:pt x="567" y="569"/>
                  </a:lnTo>
                  <a:close/>
                  <a:moveTo>
                    <a:pt x="284" y="1"/>
                  </a:moveTo>
                  <a:cubicBezTo>
                    <a:pt x="127" y="1"/>
                    <a:pt x="0" y="128"/>
                    <a:pt x="0" y="285"/>
                  </a:cubicBezTo>
                  <a:lnTo>
                    <a:pt x="0" y="91723"/>
                  </a:lnTo>
                  <a:cubicBezTo>
                    <a:pt x="0" y="91880"/>
                    <a:pt x="127" y="92007"/>
                    <a:pt x="284" y="92007"/>
                  </a:cubicBezTo>
                  <a:lnTo>
                    <a:pt x="112753" y="92007"/>
                  </a:lnTo>
                  <a:cubicBezTo>
                    <a:pt x="112909" y="92007"/>
                    <a:pt x="113037" y="91880"/>
                    <a:pt x="113037" y="91723"/>
                  </a:cubicBezTo>
                  <a:lnTo>
                    <a:pt x="113037" y="285"/>
                  </a:lnTo>
                  <a:cubicBezTo>
                    <a:pt x="113037" y="128"/>
                    <a:pt x="112910" y="1"/>
                    <a:pt x="112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33417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37445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414732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45500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49528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0" y="82542"/>
                    <a:pt x="566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535560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8" y="82543"/>
                    <a:pt x="285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2953725" y="1024225"/>
              <a:ext cx="2811775" cy="25"/>
            </a:xfrm>
            <a:custGeom>
              <a:avLst/>
              <a:gdLst/>
              <a:ahLst/>
              <a:cxnLst/>
              <a:rect l="l" t="t" r="r" b="b"/>
              <a:pathLst>
                <a:path w="112471" h="1" extrusionOk="0">
                  <a:moveTo>
                    <a:pt x="1" y="1"/>
                  </a:moveTo>
                  <a:lnTo>
                    <a:pt x="11247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2947075" y="101712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4" y="1"/>
                  </a:moveTo>
                  <a:cubicBezTo>
                    <a:pt x="112748" y="1"/>
                    <a:pt x="112742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4"/>
                    <a:pt x="1" y="285"/>
                  </a:cubicBezTo>
                  <a:cubicBezTo>
                    <a:pt x="1" y="435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947050" y="142860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7" y="1"/>
                  </a:cubicBezTo>
                  <a:lnTo>
                    <a:pt x="268" y="1"/>
                  </a:lnTo>
                  <a:cubicBezTo>
                    <a:pt x="117" y="10"/>
                    <a:pt x="0" y="134"/>
                    <a:pt x="0" y="285"/>
                  </a:cubicBezTo>
                  <a:cubicBezTo>
                    <a:pt x="0" y="435"/>
                    <a:pt x="117" y="560"/>
                    <a:pt x="268" y="568"/>
                  </a:cubicBezTo>
                  <a:lnTo>
                    <a:pt x="112737" y="568"/>
                  </a:lnTo>
                  <a:cubicBezTo>
                    <a:pt x="112743" y="569"/>
                    <a:pt x="112749" y="569"/>
                    <a:pt x="112755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2947075" y="184007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5"/>
                    <a:pt x="1" y="285"/>
                  </a:cubicBezTo>
                  <a:cubicBezTo>
                    <a:pt x="1" y="434"/>
                    <a:pt x="117" y="559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10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2947050" y="2251575"/>
              <a:ext cx="2825950" cy="14200"/>
            </a:xfrm>
            <a:custGeom>
              <a:avLst/>
              <a:gdLst/>
              <a:ahLst/>
              <a:cxnLst/>
              <a:rect l="l" t="t" r="r" b="b"/>
              <a:pathLst>
                <a:path w="113038" h="568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7" y="1"/>
                  </a:cubicBezTo>
                  <a:lnTo>
                    <a:pt x="268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4"/>
                    <a:pt x="117" y="559"/>
                    <a:pt x="268" y="567"/>
                  </a:cubicBezTo>
                  <a:lnTo>
                    <a:pt x="112737" y="567"/>
                  </a:lnTo>
                  <a:cubicBezTo>
                    <a:pt x="112743" y="568"/>
                    <a:pt x="112748" y="568"/>
                    <a:pt x="112753" y="568"/>
                  </a:cubicBezTo>
                  <a:cubicBezTo>
                    <a:pt x="112908" y="568"/>
                    <a:pt x="113037" y="442"/>
                    <a:pt x="113037" y="284"/>
                  </a:cubicBezTo>
                  <a:cubicBezTo>
                    <a:pt x="113037" y="126"/>
                    <a:pt x="112909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2947075" y="266305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6" y="1"/>
                  </a:cubicBezTo>
                  <a:lnTo>
                    <a:pt x="267" y="1"/>
                  </a:lnTo>
                  <a:cubicBezTo>
                    <a:pt x="117" y="9"/>
                    <a:pt x="1" y="134"/>
                    <a:pt x="1" y="284"/>
                  </a:cubicBezTo>
                  <a:cubicBezTo>
                    <a:pt x="1" y="433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8"/>
                    <a:pt x="112748" y="568"/>
                    <a:pt x="112754" y="568"/>
                  </a:cubicBezTo>
                  <a:cubicBezTo>
                    <a:pt x="112909" y="568"/>
                    <a:pt x="113037" y="442"/>
                    <a:pt x="113037" y="284"/>
                  </a:cubicBezTo>
                  <a:cubicBezTo>
                    <a:pt x="113037" y="126"/>
                    <a:pt x="112910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19936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2118150" y="9183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224270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2365425" y="9183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60"/>
                  </a:cubicBezTo>
                  <a:cubicBezTo>
                    <a:pt x="1" y="898"/>
                    <a:pt x="77" y="1288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49175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7"/>
                    <a:pt x="405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261627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27408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7"/>
                    <a:pt x="405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19936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2118150" y="1032300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224270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2365425" y="10323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8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2"/>
                    <a:pt x="1884" y="1272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249175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5"/>
                    <a:pt x="405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261627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27408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5"/>
                    <a:pt x="405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19936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2118150" y="114622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224270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2365425" y="114620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2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4"/>
                  </a:cubicBezTo>
                  <a:cubicBezTo>
                    <a:pt x="1662" y="1604"/>
                    <a:pt x="1884" y="1273"/>
                    <a:pt x="1884" y="907"/>
                  </a:cubicBezTo>
                  <a:cubicBezTo>
                    <a:pt x="1884" y="407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249175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06"/>
                    <a:pt x="405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261627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27408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19918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1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8" y="1548"/>
                  </a:cubicBezTo>
                  <a:cubicBezTo>
                    <a:pt x="511" y="1721"/>
                    <a:pt x="742" y="1813"/>
                    <a:pt x="978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211637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224087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1"/>
                  </a:moveTo>
                  <a:cubicBezTo>
                    <a:pt x="612" y="1"/>
                    <a:pt x="282" y="221"/>
                    <a:pt x="141" y="560"/>
                  </a:cubicBezTo>
                  <a:cubicBezTo>
                    <a:pt x="1" y="899"/>
                    <a:pt x="79" y="1288"/>
                    <a:pt x="337" y="1548"/>
                  </a:cubicBezTo>
                  <a:cubicBezTo>
                    <a:pt x="511" y="1721"/>
                    <a:pt x="743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6"/>
                    <a:pt x="1479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236542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1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2489950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2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2" y="1790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2614500" y="1260150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1"/>
                  </a:moveTo>
                  <a:cubicBezTo>
                    <a:pt x="610" y="1"/>
                    <a:pt x="280" y="221"/>
                    <a:pt x="140" y="560"/>
                  </a:cubicBezTo>
                  <a:cubicBezTo>
                    <a:pt x="0" y="899"/>
                    <a:pt x="77" y="1288"/>
                    <a:pt x="337" y="1548"/>
                  </a:cubicBezTo>
                  <a:cubicBezTo>
                    <a:pt x="510" y="1721"/>
                    <a:pt x="741" y="1813"/>
                    <a:pt x="977" y="1813"/>
                  </a:cubicBezTo>
                  <a:cubicBezTo>
                    <a:pt x="1093" y="1813"/>
                    <a:pt x="1211" y="1790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6"/>
                    <a:pt x="1477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27390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19918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8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211637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224087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7"/>
                    <a:pt x="79" y="1288"/>
                    <a:pt x="337" y="1546"/>
                  </a:cubicBezTo>
                  <a:cubicBezTo>
                    <a:pt x="511" y="1720"/>
                    <a:pt x="743" y="1812"/>
                    <a:pt x="979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5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236542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2489950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7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2614500" y="1374100"/>
              <a:ext cx="47075" cy="45300"/>
            </a:xfrm>
            <a:custGeom>
              <a:avLst/>
              <a:gdLst/>
              <a:ahLst/>
              <a:cxnLst/>
              <a:rect l="l" t="t" r="r" b="b"/>
              <a:pathLst>
                <a:path w="1883" h="1812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7"/>
                    <a:pt x="77" y="1288"/>
                    <a:pt x="337" y="1546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4" y="1812"/>
                    <a:pt x="1211" y="1789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5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27390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19918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8" y="1547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211637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224087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8"/>
                    <a:pt x="79" y="1287"/>
                    <a:pt x="337" y="1547"/>
                  </a:cubicBezTo>
                  <a:cubicBezTo>
                    <a:pt x="511" y="1720"/>
                    <a:pt x="743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4" y="1603"/>
                    <a:pt x="1884" y="1272"/>
                    <a:pt x="1884" y="907"/>
                  </a:cubicBezTo>
                  <a:cubicBezTo>
                    <a:pt x="1884" y="406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236542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8"/>
                    <a:pt x="77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2489950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2" y="1790"/>
                    <a:pt x="1325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2614500" y="1488025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8"/>
                    <a:pt x="77" y="1287"/>
                    <a:pt x="337" y="1547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3" y="1812"/>
                    <a:pt x="1211" y="1790"/>
                    <a:pt x="1323" y="1743"/>
                  </a:cubicBezTo>
                  <a:cubicBezTo>
                    <a:pt x="1662" y="1603"/>
                    <a:pt x="1883" y="1272"/>
                    <a:pt x="1883" y="907"/>
                  </a:cubicBezTo>
                  <a:cubicBezTo>
                    <a:pt x="1883" y="406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27390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1988475" y="175647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198" y="0"/>
                  </a:moveTo>
                  <a:cubicBezTo>
                    <a:pt x="14193" y="0"/>
                    <a:pt x="14188" y="0"/>
                    <a:pt x="14183" y="0"/>
                  </a:cubicBezTo>
                  <a:lnTo>
                    <a:pt x="267" y="0"/>
                  </a:lnTo>
                  <a:cubicBezTo>
                    <a:pt x="117" y="9"/>
                    <a:pt x="0" y="133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8" y="569"/>
                    <a:pt x="14193" y="569"/>
                    <a:pt x="14198" y="569"/>
                  </a:cubicBezTo>
                  <a:cubicBezTo>
                    <a:pt x="14354" y="569"/>
                    <a:pt x="14483" y="442"/>
                    <a:pt x="14483" y="284"/>
                  </a:cubicBezTo>
                  <a:cubicBezTo>
                    <a:pt x="14483" y="127"/>
                    <a:pt x="14354" y="0"/>
                    <a:pt x="1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1"/>
            <p:cNvSpPr/>
            <p:nvPr/>
          </p:nvSpPr>
          <p:spPr>
            <a:xfrm>
              <a:off x="1988475" y="199152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200" y="0"/>
                  </a:moveTo>
                  <a:cubicBezTo>
                    <a:pt x="14194" y="0"/>
                    <a:pt x="14189" y="0"/>
                    <a:pt x="14183" y="1"/>
                  </a:cubicBezTo>
                  <a:lnTo>
                    <a:pt x="267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9" y="568"/>
                    <a:pt x="14194" y="568"/>
                    <a:pt x="14200" y="568"/>
                  </a:cubicBezTo>
                  <a:cubicBezTo>
                    <a:pt x="14355" y="568"/>
                    <a:pt x="14483" y="442"/>
                    <a:pt x="14483" y="284"/>
                  </a:cubicBezTo>
                  <a:cubicBezTo>
                    <a:pt x="14483" y="127"/>
                    <a:pt x="14355" y="0"/>
                    <a:pt x="14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1987625" y="2226550"/>
              <a:ext cx="362950" cy="14225"/>
            </a:xfrm>
            <a:custGeom>
              <a:avLst/>
              <a:gdLst/>
              <a:ahLst/>
              <a:cxnLst/>
              <a:rect l="l" t="t" r="r" b="b"/>
              <a:pathLst>
                <a:path w="14518" h="569" extrusionOk="0">
                  <a:moveTo>
                    <a:pt x="284" y="0"/>
                  </a:moveTo>
                  <a:cubicBezTo>
                    <a:pt x="128" y="0"/>
                    <a:pt x="0" y="127"/>
                    <a:pt x="0" y="284"/>
                  </a:cubicBezTo>
                  <a:cubicBezTo>
                    <a:pt x="0" y="442"/>
                    <a:pt x="127" y="568"/>
                    <a:pt x="282" y="568"/>
                  </a:cubicBezTo>
                  <a:cubicBezTo>
                    <a:pt x="289" y="568"/>
                    <a:pt x="295" y="568"/>
                    <a:pt x="301" y="568"/>
                  </a:cubicBezTo>
                  <a:lnTo>
                    <a:pt x="14217" y="568"/>
                  </a:lnTo>
                  <a:cubicBezTo>
                    <a:pt x="14223" y="568"/>
                    <a:pt x="14230" y="568"/>
                    <a:pt x="14236" y="568"/>
                  </a:cubicBezTo>
                  <a:cubicBezTo>
                    <a:pt x="14391" y="568"/>
                    <a:pt x="14518" y="442"/>
                    <a:pt x="14518" y="284"/>
                  </a:cubicBezTo>
                  <a:cubicBezTo>
                    <a:pt x="14518" y="127"/>
                    <a:pt x="14390" y="0"/>
                    <a:pt x="14234" y="0"/>
                  </a:cubicBezTo>
                  <a:cubicBezTo>
                    <a:pt x="14228" y="0"/>
                    <a:pt x="14223" y="1"/>
                    <a:pt x="14217" y="1"/>
                  </a:cubicBezTo>
                  <a:lnTo>
                    <a:pt x="301" y="1"/>
                  </a:ln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4707650" y="1162225"/>
              <a:ext cx="434275" cy="598325"/>
            </a:xfrm>
            <a:custGeom>
              <a:avLst/>
              <a:gdLst/>
              <a:ahLst/>
              <a:cxnLst/>
              <a:rect l="l" t="t" r="r" b="b"/>
              <a:pathLst>
                <a:path w="17371" h="23933" extrusionOk="0">
                  <a:moveTo>
                    <a:pt x="16538" y="0"/>
                  </a:moveTo>
                  <a:lnTo>
                    <a:pt x="2964" y="833"/>
                  </a:lnTo>
                  <a:cubicBezTo>
                    <a:pt x="2964" y="833"/>
                    <a:pt x="1247" y="5298"/>
                    <a:pt x="1604" y="5894"/>
                  </a:cubicBezTo>
                  <a:cubicBezTo>
                    <a:pt x="1961" y="6489"/>
                    <a:pt x="2845" y="7978"/>
                    <a:pt x="2368" y="9168"/>
                  </a:cubicBezTo>
                  <a:cubicBezTo>
                    <a:pt x="1892" y="10359"/>
                    <a:pt x="1" y="10562"/>
                    <a:pt x="239" y="11514"/>
                  </a:cubicBezTo>
                  <a:cubicBezTo>
                    <a:pt x="477" y="12467"/>
                    <a:pt x="1787" y="13181"/>
                    <a:pt x="1787" y="13181"/>
                  </a:cubicBezTo>
                  <a:cubicBezTo>
                    <a:pt x="1787" y="13181"/>
                    <a:pt x="3202" y="19527"/>
                    <a:pt x="3797" y="20360"/>
                  </a:cubicBezTo>
                  <a:cubicBezTo>
                    <a:pt x="4075" y="20750"/>
                    <a:pt x="4924" y="20854"/>
                    <a:pt x="5750" y="20854"/>
                  </a:cubicBezTo>
                  <a:cubicBezTo>
                    <a:pt x="6694" y="20854"/>
                    <a:pt x="7607" y="20719"/>
                    <a:pt x="7607" y="20719"/>
                  </a:cubicBezTo>
                  <a:lnTo>
                    <a:pt x="7845" y="23933"/>
                  </a:lnTo>
                  <a:lnTo>
                    <a:pt x="17371" y="23338"/>
                  </a:lnTo>
                  <a:lnTo>
                    <a:pt x="17014" y="17622"/>
                  </a:lnTo>
                  <a:lnTo>
                    <a:pt x="1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4702350" y="1155125"/>
              <a:ext cx="446900" cy="612525"/>
            </a:xfrm>
            <a:custGeom>
              <a:avLst/>
              <a:gdLst/>
              <a:ahLst/>
              <a:cxnLst/>
              <a:rect l="l" t="t" r="r" b="b"/>
              <a:pathLst>
                <a:path w="17876" h="24501" extrusionOk="0">
                  <a:moveTo>
                    <a:pt x="16474" y="585"/>
                  </a:moveTo>
                  <a:lnTo>
                    <a:pt x="16942" y="17924"/>
                  </a:lnTo>
                  <a:lnTo>
                    <a:pt x="17282" y="23357"/>
                  </a:lnTo>
                  <a:lnTo>
                    <a:pt x="8319" y="23917"/>
                  </a:lnTo>
                  <a:lnTo>
                    <a:pt x="8103" y="20981"/>
                  </a:lnTo>
                  <a:cubicBezTo>
                    <a:pt x="8091" y="20833"/>
                    <a:pt x="7967" y="20719"/>
                    <a:pt x="7819" y="20719"/>
                  </a:cubicBezTo>
                  <a:cubicBezTo>
                    <a:pt x="7805" y="20719"/>
                    <a:pt x="7791" y="20720"/>
                    <a:pt x="7778" y="20722"/>
                  </a:cubicBezTo>
                  <a:cubicBezTo>
                    <a:pt x="7242" y="20801"/>
                    <a:pt x="6586" y="20855"/>
                    <a:pt x="5983" y="20855"/>
                  </a:cubicBezTo>
                  <a:cubicBezTo>
                    <a:pt x="5161" y="20855"/>
                    <a:pt x="4435" y="20755"/>
                    <a:pt x="4239" y="20480"/>
                  </a:cubicBezTo>
                  <a:cubicBezTo>
                    <a:pt x="3827" y="19903"/>
                    <a:pt x="2838" y="15933"/>
                    <a:pt x="2275" y="13404"/>
                  </a:cubicBezTo>
                  <a:cubicBezTo>
                    <a:pt x="2257" y="13325"/>
                    <a:pt x="2205" y="13257"/>
                    <a:pt x="2134" y="13218"/>
                  </a:cubicBezTo>
                  <a:cubicBezTo>
                    <a:pt x="2122" y="13210"/>
                    <a:pt x="930" y="12549"/>
                    <a:pt x="725" y="11730"/>
                  </a:cubicBezTo>
                  <a:cubicBezTo>
                    <a:pt x="657" y="11455"/>
                    <a:pt x="903" y="11267"/>
                    <a:pt x="1480" y="10903"/>
                  </a:cubicBezTo>
                  <a:cubicBezTo>
                    <a:pt x="1998" y="10576"/>
                    <a:pt x="2584" y="10206"/>
                    <a:pt x="2843" y="9557"/>
                  </a:cubicBezTo>
                  <a:cubicBezTo>
                    <a:pt x="3376" y="8226"/>
                    <a:pt x="2419" y="6631"/>
                    <a:pt x="2063" y="6039"/>
                  </a:cubicBezTo>
                  <a:cubicBezTo>
                    <a:pt x="1918" y="5672"/>
                    <a:pt x="2621" y="3376"/>
                    <a:pt x="3375" y="1389"/>
                  </a:cubicBezTo>
                  <a:lnTo>
                    <a:pt x="16474" y="585"/>
                  </a:lnTo>
                  <a:close/>
                  <a:moveTo>
                    <a:pt x="16752" y="0"/>
                  </a:moveTo>
                  <a:cubicBezTo>
                    <a:pt x="16745" y="0"/>
                    <a:pt x="16739" y="0"/>
                    <a:pt x="16732" y="1"/>
                  </a:cubicBezTo>
                  <a:lnTo>
                    <a:pt x="3159" y="834"/>
                  </a:lnTo>
                  <a:cubicBezTo>
                    <a:pt x="3048" y="841"/>
                    <a:pt x="2951" y="912"/>
                    <a:pt x="2911" y="1016"/>
                  </a:cubicBezTo>
                  <a:cubicBezTo>
                    <a:pt x="2381" y="2397"/>
                    <a:pt x="1187" y="5679"/>
                    <a:pt x="1574" y="6323"/>
                  </a:cubicBezTo>
                  <a:cubicBezTo>
                    <a:pt x="1894" y="6858"/>
                    <a:pt x="2745" y="8277"/>
                    <a:pt x="2317" y="9347"/>
                  </a:cubicBezTo>
                  <a:cubicBezTo>
                    <a:pt x="2125" y="9825"/>
                    <a:pt x="1644" y="10129"/>
                    <a:pt x="1178" y="10423"/>
                  </a:cubicBezTo>
                  <a:cubicBezTo>
                    <a:pt x="626" y="10772"/>
                    <a:pt x="1" y="11166"/>
                    <a:pt x="176" y="11866"/>
                  </a:cubicBezTo>
                  <a:cubicBezTo>
                    <a:pt x="399" y="12762"/>
                    <a:pt x="1405" y="13439"/>
                    <a:pt x="1749" y="13648"/>
                  </a:cubicBezTo>
                  <a:cubicBezTo>
                    <a:pt x="1985" y="14699"/>
                    <a:pt x="3195" y="19993"/>
                    <a:pt x="3777" y="20809"/>
                  </a:cubicBezTo>
                  <a:cubicBezTo>
                    <a:pt x="4127" y="21297"/>
                    <a:pt x="5083" y="21426"/>
                    <a:pt x="5992" y="21426"/>
                  </a:cubicBezTo>
                  <a:cubicBezTo>
                    <a:pt x="6600" y="21426"/>
                    <a:pt x="7187" y="21369"/>
                    <a:pt x="7559" y="21323"/>
                  </a:cubicBezTo>
                  <a:lnTo>
                    <a:pt x="7775" y="24238"/>
                  </a:lnTo>
                  <a:cubicBezTo>
                    <a:pt x="7786" y="24385"/>
                    <a:pt x="7909" y="24500"/>
                    <a:pt x="8057" y="24500"/>
                  </a:cubicBezTo>
                  <a:lnTo>
                    <a:pt x="8075" y="24500"/>
                  </a:lnTo>
                  <a:lnTo>
                    <a:pt x="17601" y="23905"/>
                  </a:lnTo>
                  <a:cubicBezTo>
                    <a:pt x="17757" y="23895"/>
                    <a:pt x="17876" y="23760"/>
                    <a:pt x="17866" y="23604"/>
                  </a:cubicBezTo>
                  <a:lnTo>
                    <a:pt x="17509" y="17899"/>
                  </a:lnTo>
                  <a:lnTo>
                    <a:pt x="17033" y="276"/>
                  </a:lnTo>
                  <a:cubicBezTo>
                    <a:pt x="17031" y="199"/>
                    <a:pt x="16997" y="126"/>
                    <a:pt x="16941" y="74"/>
                  </a:cubicBezTo>
                  <a:cubicBezTo>
                    <a:pt x="16890" y="27"/>
                    <a:pt x="16822" y="0"/>
                    <a:pt x="16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4660275" y="1011275"/>
              <a:ext cx="612600" cy="600325"/>
            </a:xfrm>
            <a:custGeom>
              <a:avLst/>
              <a:gdLst/>
              <a:ahLst/>
              <a:cxnLst/>
              <a:rect l="l" t="t" r="r" b="b"/>
              <a:pathLst>
                <a:path w="24504" h="24013" extrusionOk="0">
                  <a:moveTo>
                    <a:pt x="12830" y="1"/>
                  </a:moveTo>
                  <a:cubicBezTo>
                    <a:pt x="10402" y="1"/>
                    <a:pt x="9363" y="1214"/>
                    <a:pt x="7801" y="1214"/>
                  </a:cubicBezTo>
                  <a:cubicBezTo>
                    <a:pt x="6898" y="1214"/>
                    <a:pt x="6169" y="575"/>
                    <a:pt x="5211" y="575"/>
                  </a:cubicBezTo>
                  <a:cubicBezTo>
                    <a:pt x="4514" y="575"/>
                    <a:pt x="3695" y="913"/>
                    <a:pt x="2600" y="2081"/>
                  </a:cubicBezTo>
                  <a:cubicBezTo>
                    <a:pt x="0" y="4855"/>
                    <a:pt x="3295" y="7803"/>
                    <a:pt x="3295" y="7803"/>
                  </a:cubicBezTo>
                  <a:cubicBezTo>
                    <a:pt x="4135" y="8560"/>
                    <a:pt x="4782" y="8727"/>
                    <a:pt x="5437" y="8727"/>
                  </a:cubicBezTo>
                  <a:cubicBezTo>
                    <a:pt x="5581" y="8727"/>
                    <a:pt x="5724" y="8719"/>
                    <a:pt x="5870" y="8707"/>
                  </a:cubicBezTo>
                  <a:lnTo>
                    <a:pt x="5870" y="8707"/>
                  </a:lnTo>
                  <a:cubicBezTo>
                    <a:pt x="5764" y="9236"/>
                    <a:pt x="5543" y="10388"/>
                    <a:pt x="5454" y="11277"/>
                  </a:cubicBezTo>
                  <a:cubicBezTo>
                    <a:pt x="5335" y="12468"/>
                    <a:pt x="7478" y="13778"/>
                    <a:pt x="7478" y="13778"/>
                  </a:cubicBezTo>
                  <a:cubicBezTo>
                    <a:pt x="7478" y="13778"/>
                    <a:pt x="7359" y="15564"/>
                    <a:pt x="7597" y="16159"/>
                  </a:cubicBezTo>
                  <a:cubicBezTo>
                    <a:pt x="7736" y="16506"/>
                    <a:pt x="7995" y="16691"/>
                    <a:pt x="8259" y="16691"/>
                  </a:cubicBezTo>
                  <a:cubicBezTo>
                    <a:pt x="8447" y="16691"/>
                    <a:pt x="8638" y="16596"/>
                    <a:pt x="8787" y="16397"/>
                  </a:cubicBezTo>
                  <a:cubicBezTo>
                    <a:pt x="9083" y="16002"/>
                    <a:pt x="9297" y="14379"/>
                    <a:pt x="9566" y="14379"/>
                  </a:cubicBezTo>
                  <a:cubicBezTo>
                    <a:pt x="9621" y="14379"/>
                    <a:pt x="9679" y="14448"/>
                    <a:pt x="9740" y="14611"/>
                  </a:cubicBezTo>
                  <a:cubicBezTo>
                    <a:pt x="10097" y="15564"/>
                    <a:pt x="11525" y="22707"/>
                    <a:pt x="12478" y="23541"/>
                  </a:cubicBezTo>
                  <a:cubicBezTo>
                    <a:pt x="12883" y="23895"/>
                    <a:pt x="13889" y="24013"/>
                    <a:pt x="15004" y="24013"/>
                  </a:cubicBezTo>
                  <a:cubicBezTo>
                    <a:pt x="16514" y="24013"/>
                    <a:pt x="18223" y="23797"/>
                    <a:pt x="18908" y="23660"/>
                  </a:cubicBezTo>
                  <a:cubicBezTo>
                    <a:pt x="20099" y="23422"/>
                    <a:pt x="22361" y="18421"/>
                    <a:pt x="23433" y="15445"/>
                  </a:cubicBezTo>
                  <a:cubicBezTo>
                    <a:pt x="24504" y="12468"/>
                    <a:pt x="24029" y="7228"/>
                    <a:pt x="22481" y="4847"/>
                  </a:cubicBezTo>
                  <a:cubicBezTo>
                    <a:pt x="21320" y="3061"/>
                    <a:pt x="19287" y="2279"/>
                    <a:pt x="17690" y="2101"/>
                  </a:cubicBezTo>
                  <a:cubicBezTo>
                    <a:pt x="17687" y="2090"/>
                    <a:pt x="17684" y="2081"/>
                    <a:pt x="17684" y="2081"/>
                  </a:cubicBezTo>
                  <a:cubicBezTo>
                    <a:pt x="17684" y="2081"/>
                    <a:pt x="15257" y="1"/>
                    <a:pt x="1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4692250" y="1004200"/>
              <a:ext cx="587825" cy="614425"/>
            </a:xfrm>
            <a:custGeom>
              <a:avLst/>
              <a:gdLst/>
              <a:ahLst/>
              <a:cxnLst/>
              <a:rect l="l" t="t" r="r" b="b"/>
              <a:pathLst>
                <a:path w="23513" h="24577" extrusionOk="0">
                  <a:moveTo>
                    <a:pt x="11552" y="567"/>
                  </a:moveTo>
                  <a:cubicBezTo>
                    <a:pt x="13669" y="567"/>
                    <a:pt x="15841" y="2268"/>
                    <a:pt x="16177" y="2542"/>
                  </a:cubicBezTo>
                  <a:cubicBezTo>
                    <a:pt x="16223" y="2611"/>
                    <a:pt x="16298" y="2656"/>
                    <a:pt x="16380" y="2666"/>
                  </a:cubicBezTo>
                  <a:cubicBezTo>
                    <a:pt x="17109" y="2747"/>
                    <a:pt x="19594" y="3176"/>
                    <a:pt x="20965" y="5284"/>
                  </a:cubicBezTo>
                  <a:cubicBezTo>
                    <a:pt x="22474" y="7606"/>
                    <a:pt x="22932" y="12732"/>
                    <a:pt x="21888" y="15632"/>
                  </a:cubicBezTo>
                  <a:cubicBezTo>
                    <a:pt x="20574" y="19278"/>
                    <a:pt x="18451" y="23489"/>
                    <a:pt x="17574" y="23665"/>
                  </a:cubicBezTo>
                  <a:cubicBezTo>
                    <a:pt x="16752" y="23830"/>
                    <a:pt x="15119" y="24010"/>
                    <a:pt x="13719" y="24010"/>
                  </a:cubicBezTo>
                  <a:cubicBezTo>
                    <a:pt x="12654" y="24010"/>
                    <a:pt x="11724" y="23906"/>
                    <a:pt x="11386" y="23611"/>
                  </a:cubicBezTo>
                  <a:cubicBezTo>
                    <a:pt x="10778" y="23079"/>
                    <a:pt x="9805" y="19071"/>
                    <a:pt x="9281" y="16918"/>
                  </a:cubicBezTo>
                  <a:cubicBezTo>
                    <a:pt x="9025" y="15854"/>
                    <a:pt x="8838" y="15087"/>
                    <a:pt x="8727" y="14794"/>
                  </a:cubicBezTo>
                  <a:cubicBezTo>
                    <a:pt x="8688" y="14690"/>
                    <a:pt x="8571" y="14379"/>
                    <a:pt x="8290" y="14379"/>
                  </a:cubicBezTo>
                  <a:lnTo>
                    <a:pt x="8289" y="14379"/>
                  </a:lnTo>
                  <a:cubicBezTo>
                    <a:pt x="8284" y="14379"/>
                    <a:pt x="8277" y="14379"/>
                    <a:pt x="8272" y="14378"/>
                  </a:cubicBezTo>
                  <a:cubicBezTo>
                    <a:pt x="7921" y="14394"/>
                    <a:pt x="7801" y="14835"/>
                    <a:pt x="7603" y="15568"/>
                  </a:cubicBezTo>
                  <a:cubicBezTo>
                    <a:pt x="7507" y="15926"/>
                    <a:pt x="7386" y="16372"/>
                    <a:pt x="7283" y="16508"/>
                  </a:cubicBezTo>
                  <a:cubicBezTo>
                    <a:pt x="7194" y="16626"/>
                    <a:pt x="7087" y="16689"/>
                    <a:pt x="6979" y="16689"/>
                  </a:cubicBezTo>
                  <a:cubicBezTo>
                    <a:pt x="6968" y="16689"/>
                    <a:pt x="6956" y="16688"/>
                    <a:pt x="6944" y="16686"/>
                  </a:cubicBezTo>
                  <a:cubicBezTo>
                    <a:pt x="6798" y="16667"/>
                    <a:pt x="6662" y="16536"/>
                    <a:pt x="6582" y="16335"/>
                  </a:cubicBezTo>
                  <a:cubicBezTo>
                    <a:pt x="6407" y="15897"/>
                    <a:pt x="6451" y="14557"/>
                    <a:pt x="6482" y="14078"/>
                  </a:cubicBezTo>
                  <a:cubicBezTo>
                    <a:pt x="6490" y="13972"/>
                    <a:pt x="6438" y="13871"/>
                    <a:pt x="6347" y="13817"/>
                  </a:cubicBezTo>
                  <a:cubicBezTo>
                    <a:pt x="5831" y="13501"/>
                    <a:pt x="4375" y="12414"/>
                    <a:pt x="4457" y="11587"/>
                  </a:cubicBezTo>
                  <a:cubicBezTo>
                    <a:pt x="4547" y="10690"/>
                    <a:pt x="4775" y="9511"/>
                    <a:pt x="4870" y="9045"/>
                  </a:cubicBezTo>
                  <a:cubicBezTo>
                    <a:pt x="4905" y="8868"/>
                    <a:pt x="4768" y="8706"/>
                    <a:pt x="4592" y="8706"/>
                  </a:cubicBezTo>
                  <a:cubicBezTo>
                    <a:pt x="4584" y="8706"/>
                    <a:pt x="4577" y="8706"/>
                    <a:pt x="4570" y="8707"/>
                  </a:cubicBezTo>
                  <a:cubicBezTo>
                    <a:pt x="4428" y="8718"/>
                    <a:pt x="4289" y="8726"/>
                    <a:pt x="4151" y="8726"/>
                  </a:cubicBezTo>
                  <a:cubicBezTo>
                    <a:pt x="3562" y="8726"/>
                    <a:pt x="2986" y="8577"/>
                    <a:pt x="2205" y="7874"/>
                  </a:cubicBezTo>
                  <a:cubicBezTo>
                    <a:pt x="2191" y="7860"/>
                    <a:pt x="683" y="6492"/>
                    <a:pt x="609" y="4815"/>
                  </a:cubicBezTo>
                  <a:cubicBezTo>
                    <a:pt x="573" y="4006"/>
                    <a:pt x="883" y="3247"/>
                    <a:pt x="1530" y="2558"/>
                  </a:cubicBezTo>
                  <a:cubicBezTo>
                    <a:pt x="2555" y="1463"/>
                    <a:pt x="3298" y="1144"/>
                    <a:pt x="3937" y="1144"/>
                  </a:cubicBezTo>
                  <a:cubicBezTo>
                    <a:pt x="4376" y="1144"/>
                    <a:pt x="4767" y="1295"/>
                    <a:pt x="5166" y="1449"/>
                  </a:cubicBezTo>
                  <a:cubicBezTo>
                    <a:pt x="5589" y="1611"/>
                    <a:pt x="6026" y="1780"/>
                    <a:pt x="6524" y="1780"/>
                  </a:cubicBezTo>
                  <a:cubicBezTo>
                    <a:pt x="7273" y="1780"/>
                    <a:pt x="7905" y="1524"/>
                    <a:pt x="8573" y="1253"/>
                  </a:cubicBezTo>
                  <a:cubicBezTo>
                    <a:pt x="9364" y="930"/>
                    <a:pt x="10260" y="567"/>
                    <a:pt x="11552" y="567"/>
                  </a:cubicBezTo>
                  <a:close/>
                  <a:moveTo>
                    <a:pt x="11551" y="0"/>
                  </a:moveTo>
                  <a:cubicBezTo>
                    <a:pt x="10149" y="0"/>
                    <a:pt x="9198" y="386"/>
                    <a:pt x="8359" y="727"/>
                  </a:cubicBezTo>
                  <a:cubicBezTo>
                    <a:pt x="7717" y="988"/>
                    <a:pt x="7163" y="1214"/>
                    <a:pt x="6524" y="1214"/>
                  </a:cubicBezTo>
                  <a:cubicBezTo>
                    <a:pt x="6132" y="1214"/>
                    <a:pt x="5762" y="1071"/>
                    <a:pt x="5369" y="920"/>
                  </a:cubicBezTo>
                  <a:cubicBezTo>
                    <a:pt x="4929" y="750"/>
                    <a:pt x="4465" y="571"/>
                    <a:pt x="3930" y="571"/>
                  </a:cubicBezTo>
                  <a:cubicBezTo>
                    <a:pt x="3176" y="571"/>
                    <a:pt x="2281" y="928"/>
                    <a:pt x="1115" y="2170"/>
                  </a:cubicBezTo>
                  <a:cubicBezTo>
                    <a:pt x="361" y="2975"/>
                    <a:pt x="0" y="3873"/>
                    <a:pt x="42" y="4841"/>
                  </a:cubicBezTo>
                  <a:cubicBezTo>
                    <a:pt x="127" y="6754"/>
                    <a:pt x="1757" y="8234"/>
                    <a:pt x="1826" y="8296"/>
                  </a:cubicBezTo>
                  <a:cubicBezTo>
                    <a:pt x="2755" y="9132"/>
                    <a:pt x="3493" y="9294"/>
                    <a:pt x="4175" y="9294"/>
                  </a:cubicBezTo>
                  <a:cubicBezTo>
                    <a:pt x="4198" y="9294"/>
                    <a:pt x="4221" y="9293"/>
                    <a:pt x="4244" y="9293"/>
                  </a:cubicBezTo>
                  <a:lnTo>
                    <a:pt x="4244" y="9293"/>
                  </a:lnTo>
                  <a:cubicBezTo>
                    <a:pt x="4133" y="9872"/>
                    <a:pt x="3968" y="10791"/>
                    <a:pt x="3894" y="11531"/>
                  </a:cubicBezTo>
                  <a:cubicBezTo>
                    <a:pt x="3776" y="12710"/>
                    <a:pt x="5378" y="13863"/>
                    <a:pt x="5907" y="14210"/>
                  </a:cubicBezTo>
                  <a:cubicBezTo>
                    <a:pt x="5882" y="14696"/>
                    <a:pt x="5838" y="16003"/>
                    <a:pt x="6056" y="16547"/>
                  </a:cubicBezTo>
                  <a:cubicBezTo>
                    <a:pt x="6213" y="16941"/>
                    <a:pt x="6517" y="17203"/>
                    <a:pt x="6869" y="17250"/>
                  </a:cubicBezTo>
                  <a:cubicBezTo>
                    <a:pt x="6907" y="17255"/>
                    <a:pt x="6944" y="17257"/>
                    <a:pt x="6982" y="17257"/>
                  </a:cubicBezTo>
                  <a:cubicBezTo>
                    <a:pt x="7268" y="17257"/>
                    <a:pt x="7539" y="17113"/>
                    <a:pt x="7736" y="16850"/>
                  </a:cubicBezTo>
                  <a:cubicBezTo>
                    <a:pt x="7904" y="16626"/>
                    <a:pt x="8024" y="16184"/>
                    <a:pt x="8151" y="15717"/>
                  </a:cubicBezTo>
                  <a:cubicBezTo>
                    <a:pt x="8187" y="15580"/>
                    <a:pt x="8234" y="15410"/>
                    <a:pt x="8279" y="15258"/>
                  </a:cubicBezTo>
                  <a:cubicBezTo>
                    <a:pt x="8389" y="15645"/>
                    <a:pt x="8551" y="16309"/>
                    <a:pt x="8732" y="17052"/>
                  </a:cubicBezTo>
                  <a:cubicBezTo>
                    <a:pt x="9573" y="20518"/>
                    <a:pt x="10326" y="23436"/>
                    <a:pt x="11014" y="24037"/>
                  </a:cubicBezTo>
                  <a:cubicBezTo>
                    <a:pt x="11482" y="24447"/>
                    <a:pt x="12561" y="24576"/>
                    <a:pt x="13724" y="24576"/>
                  </a:cubicBezTo>
                  <a:cubicBezTo>
                    <a:pt x="15413" y="24576"/>
                    <a:pt x="17277" y="24304"/>
                    <a:pt x="17686" y="24221"/>
                  </a:cubicBezTo>
                  <a:cubicBezTo>
                    <a:pt x="19482" y="23862"/>
                    <a:pt x="22393" y="15903"/>
                    <a:pt x="22421" y="15823"/>
                  </a:cubicBezTo>
                  <a:cubicBezTo>
                    <a:pt x="23513" y="12791"/>
                    <a:pt x="23027" y="7417"/>
                    <a:pt x="21440" y="4975"/>
                  </a:cubicBezTo>
                  <a:cubicBezTo>
                    <a:pt x="19997" y="2754"/>
                    <a:pt x="17454" y="2232"/>
                    <a:pt x="16550" y="2115"/>
                  </a:cubicBezTo>
                  <a:cubicBezTo>
                    <a:pt x="16209" y="1832"/>
                    <a:pt x="13911" y="0"/>
                    <a:pt x="1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4863625" y="1358700"/>
              <a:ext cx="69050" cy="172750"/>
            </a:xfrm>
            <a:custGeom>
              <a:avLst/>
              <a:gdLst/>
              <a:ahLst/>
              <a:cxnLst/>
              <a:rect l="l" t="t" r="r" b="b"/>
              <a:pathLst>
                <a:path w="2762" h="6910" extrusionOk="0">
                  <a:moveTo>
                    <a:pt x="1674" y="0"/>
                  </a:moveTo>
                  <a:cubicBezTo>
                    <a:pt x="1405" y="0"/>
                    <a:pt x="1051" y="186"/>
                    <a:pt x="582" y="655"/>
                  </a:cubicBezTo>
                  <a:cubicBezTo>
                    <a:pt x="582" y="655"/>
                    <a:pt x="873" y="2689"/>
                    <a:pt x="873" y="3997"/>
                  </a:cubicBezTo>
                  <a:cubicBezTo>
                    <a:pt x="873" y="5305"/>
                    <a:pt x="1" y="6032"/>
                    <a:pt x="582" y="6613"/>
                  </a:cubicBezTo>
                  <a:cubicBezTo>
                    <a:pt x="781" y="6813"/>
                    <a:pt x="964" y="6910"/>
                    <a:pt x="1135" y="6910"/>
                  </a:cubicBezTo>
                  <a:cubicBezTo>
                    <a:pt x="1463" y="6910"/>
                    <a:pt x="1749" y="6555"/>
                    <a:pt x="2036" y="5887"/>
                  </a:cubicBezTo>
                  <a:cubicBezTo>
                    <a:pt x="2472" y="4869"/>
                    <a:pt x="2761" y="3125"/>
                    <a:pt x="2617" y="2108"/>
                  </a:cubicBezTo>
                  <a:cubicBezTo>
                    <a:pt x="2511" y="1365"/>
                    <a:pt x="2404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4861750" y="1351575"/>
              <a:ext cx="77975" cy="186950"/>
            </a:xfrm>
            <a:custGeom>
              <a:avLst/>
              <a:gdLst/>
              <a:ahLst/>
              <a:cxnLst/>
              <a:rect l="l" t="t" r="r" b="b"/>
              <a:pathLst>
                <a:path w="3119" h="7478" extrusionOk="0">
                  <a:moveTo>
                    <a:pt x="1752" y="569"/>
                  </a:moveTo>
                  <a:cubicBezTo>
                    <a:pt x="1785" y="569"/>
                    <a:pt x="1810" y="574"/>
                    <a:pt x="1828" y="580"/>
                  </a:cubicBezTo>
                  <a:cubicBezTo>
                    <a:pt x="2181" y="700"/>
                    <a:pt x="2311" y="1681"/>
                    <a:pt x="2381" y="2209"/>
                  </a:cubicBezTo>
                  <a:lnTo>
                    <a:pt x="2411" y="2432"/>
                  </a:lnTo>
                  <a:cubicBezTo>
                    <a:pt x="2543" y="3358"/>
                    <a:pt x="2281" y="5053"/>
                    <a:pt x="1850" y="6060"/>
                  </a:cubicBezTo>
                  <a:cubicBezTo>
                    <a:pt x="1552" y="6753"/>
                    <a:pt x="1341" y="6888"/>
                    <a:pt x="1242" y="6908"/>
                  </a:cubicBezTo>
                  <a:cubicBezTo>
                    <a:pt x="1232" y="6910"/>
                    <a:pt x="1221" y="6911"/>
                    <a:pt x="1210" y="6911"/>
                  </a:cubicBezTo>
                  <a:cubicBezTo>
                    <a:pt x="1096" y="6911"/>
                    <a:pt x="957" y="6796"/>
                    <a:pt x="857" y="6697"/>
                  </a:cubicBezTo>
                  <a:cubicBezTo>
                    <a:pt x="672" y="6512"/>
                    <a:pt x="718" y="6325"/>
                    <a:pt x="911" y="5792"/>
                  </a:cubicBezTo>
                  <a:cubicBezTo>
                    <a:pt x="1054" y="5395"/>
                    <a:pt x="1231" y="4901"/>
                    <a:pt x="1231" y="4282"/>
                  </a:cubicBezTo>
                  <a:cubicBezTo>
                    <a:pt x="1231" y="3155"/>
                    <a:pt x="1024" y="1533"/>
                    <a:pt x="957" y="1043"/>
                  </a:cubicBezTo>
                  <a:cubicBezTo>
                    <a:pt x="1378" y="645"/>
                    <a:pt x="1625" y="569"/>
                    <a:pt x="1752" y="569"/>
                  </a:cubicBezTo>
                  <a:close/>
                  <a:moveTo>
                    <a:pt x="1748" y="0"/>
                  </a:moveTo>
                  <a:cubicBezTo>
                    <a:pt x="1376" y="0"/>
                    <a:pt x="951" y="245"/>
                    <a:pt x="456" y="739"/>
                  </a:cubicBezTo>
                  <a:cubicBezTo>
                    <a:pt x="394" y="802"/>
                    <a:pt x="363" y="892"/>
                    <a:pt x="376" y="979"/>
                  </a:cubicBezTo>
                  <a:cubicBezTo>
                    <a:pt x="379" y="1000"/>
                    <a:pt x="664" y="3009"/>
                    <a:pt x="664" y="4282"/>
                  </a:cubicBezTo>
                  <a:cubicBezTo>
                    <a:pt x="664" y="4803"/>
                    <a:pt x="512" y="5227"/>
                    <a:pt x="376" y="5601"/>
                  </a:cubicBezTo>
                  <a:cubicBezTo>
                    <a:pt x="192" y="6113"/>
                    <a:pt x="1" y="6643"/>
                    <a:pt x="456" y="7098"/>
                  </a:cubicBezTo>
                  <a:cubicBezTo>
                    <a:pt x="709" y="7350"/>
                    <a:pt x="962" y="7478"/>
                    <a:pt x="1210" y="7478"/>
                  </a:cubicBezTo>
                  <a:cubicBezTo>
                    <a:pt x="1257" y="7478"/>
                    <a:pt x="1304" y="7474"/>
                    <a:pt x="1349" y="7464"/>
                  </a:cubicBezTo>
                  <a:cubicBezTo>
                    <a:pt x="1737" y="7389"/>
                    <a:pt x="2053" y="7025"/>
                    <a:pt x="2371" y="6282"/>
                  </a:cubicBezTo>
                  <a:cubicBezTo>
                    <a:pt x="2844" y="5180"/>
                    <a:pt x="3119" y="3380"/>
                    <a:pt x="2973" y="2352"/>
                  </a:cubicBezTo>
                  <a:lnTo>
                    <a:pt x="2944" y="2135"/>
                  </a:lnTo>
                  <a:cubicBezTo>
                    <a:pt x="2839" y="1350"/>
                    <a:pt x="2697" y="276"/>
                    <a:pt x="2010" y="43"/>
                  </a:cubicBezTo>
                  <a:cubicBezTo>
                    <a:pt x="1926" y="15"/>
                    <a:pt x="1838" y="0"/>
                    <a:pt x="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4446475" y="3047525"/>
              <a:ext cx="1082950" cy="2160925"/>
            </a:xfrm>
            <a:custGeom>
              <a:avLst/>
              <a:gdLst/>
              <a:ahLst/>
              <a:cxnLst/>
              <a:rect l="l" t="t" r="r" b="b"/>
              <a:pathLst>
                <a:path w="43318" h="86437" extrusionOk="0">
                  <a:moveTo>
                    <a:pt x="7576" y="0"/>
                  </a:moveTo>
                  <a:cubicBezTo>
                    <a:pt x="7576" y="0"/>
                    <a:pt x="4598" y="19855"/>
                    <a:pt x="2299" y="39393"/>
                  </a:cubicBezTo>
                  <a:cubicBezTo>
                    <a:pt x="0" y="58931"/>
                    <a:pt x="288" y="86228"/>
                    <a:pt x="288" y="86228"/>
                  </a:cubicBezTo>
                  <a:lnTo>
                    <a:pt x="6342" y="86194"/>
                  </a:lnTo>
                  <a:cubicBezTo>
                    <a:pt x="6342" y="86194"/>
                    <a:pt x="13217" y="48013"/>
                    <a:pt x="14654" y="43703"/>
                  </a:cubicBezTo>
                  <a:cubicBezTo>
                    <a:pt x="16091" y="39393"/>
                    <a:pt x="20975" y="21292"/>
                    <a:pt x="20975" y="21292"/>
                  </a:cubicBezTo>
                  <a:cubicBezTo>
                    <a:pt x="20975" y="21292"/>
                    <a:pt x="23562" y="41980"/>
                    <a:pt x="24424" y="43415"/>
                  </a:cubicBezTo>
                  <a:cubicBezTo>
                    <a:pt x="25286" y="44852"/>
                    <a:pt x="36988" y="86437"/>
                    <a:pt x="36988" y="86437"/>
                  </a:cubicBezTo>
                  <a:lnTo>
                    <a:pt x="43317" y="86356"/>
                  </a:lnTo>
                  <a:lnTo>
                    <a:pt x="37065" y="41405"/>
                  </a:lnTo>
                  <a:lnTo>
                    <a:pt x="33617" y="3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4440025" y="3040425"/>
              <a:ext cx="1096950" cy="2175150"/>
            </a:xfrm>
            <a:custGeom>
              <a:avLst/>
              <a:gdLst/>
              <a:ahLst/>
              <a:cxnLst/>
              <a:rect l="l" t="t" r="r" b="b"/>
              <a:pathLst>
                <a:path w="43878" h="87006" extrusionOk="0">
                  <a:moveTo>
                    <a:pt x="8079" y="569"/>
                  </a:moveTo>
                  <a:lnTo>
                    <a:pt x="33615" y="597"/>
                  </a:lnTo>
                  <a:lnTo>
                    <a:pt x="37043" y="41728"/>
                  </a:lnTo>
                  <a:lnTo>
                    <a:pt x="43249" y="86361"/>
                  </a:lnTo>
                  <a:lnTo>
                    <a:pt x="37461" y="86435"/>
                  </a:lnTo>
                  <a:cubicBezTo>
                    <a:pt x="36462" y="82889"/>
                    <a:pt x="25772" y="44968"/>
                    <a:pt x="24924" y="43553"/>
                  </a:cubicBezTo>
                  <a:cubicBezTo>
                    <a:pt x="24314" y="42537"/>
                    <a:pt x="22551" y="29832"/>
                    <a:pt x="21514" y="21540"/>
                  </a:cubicBezTo>
                  <a:cubicBezTo>
                    <a:pt x="21497" y="21406"/>
                    <a:pt x="21388" y="21302"/>
                    <a:pt x="21252" y="21292"/>
                  </a:cubicBezTo>
                  <a:lnTo>
                    <a:pt x="21233" y="21292"/>
                  </a:lnTo>
                  <a:cubicBezTo>
                    <a:pt x="21105" y="21292"/>
                    <a:pt x="20993" y="21379"/>
                    <a:pt x="20959" y="21502"/>
                  </a:cubicBezTo>
                  <a:cubicBezTo>
                    <a:pt x="20911" y="21683"/>
                    <a:pt x="16061" y="39645"/>
                    <a:pt x="14644" y="43897"/>
                  </a:cubicBezTo>
                  <a:cubicBezTo>
                    <a:pt x="13259" y="48049"/>
                    <a:pt x="6992" y="82707"/>
                    <a:pt x="6363" y="86196"/>
                  </a:cubicBezTo>
                  <a:lnTo>
                    <a:pt x="827" y="86226"/>
                  </a:lnTo>
                  <a:cubicBezTo>
                    <a:pt x="806" y="83275"/>
                    <a:pt x="693" y="57950"/>
                    <a:pt x="2839" y="39711"/>
                  </a:cubicBezTo>
                  <a:cubicBezTo>
                    <a:pt x="4975" y="21553"/>
                    <a:pt x="7733" y="2896"/>
                    <a:pt x="8079" y="569"/>
                  </a:cubicBezTo>
                  <a:close/>
                  <a:moveTo>
                    <a:pt x="7834" y="1"/>
                  </a:moveTo>
                  <a:cubicBezTo>
                    <a:pt x="7694" y="1"/>
                    <a:pt x="7575" y="103"/>
                    <a:pt x="7554" y="242"/>
                  </a:cubicBezTo>
                  <a:cubicBezTo>
                    <a:pt x="7524" y="441"/>
                    <a:pt x="4549" y="20325"/>
                    <a:pt x="2276" y="39645"/>
                  </a:cubicBezTo>
                  <a:cubicBezTo>
                    <a:pt x="1" y="58977"/>
                    <a:pt x="259" y="86242"/>
                    <a:pt x="263" y="86514"/>
                  </a:cubicBezTo>
                  <a:cubicBezTo>
                    <a:pt x="264" y="86670"/>
                    <a:pt x="390" y="86795"/>
                    <a:pt x="546" y="86795"/>
                  </a:cubicBezTo>
                  <a:lnTo>
                    <a:pt x="548" y="86795"/>
                  </a:lnTo>
                  <a:lnTo>
                    <a:pt x="6602" y="86762"/>
                  </a:lnTo>
                  <a:cubicBezTo>
                    <a:pt x="6739" y="86762"/>
                    <a:pt x="6855" y="86663"/>
                    <a:pt x="6879" y="86529"/>
                  </a:cubicBezTo>
                  <a:cubicBezTo>
                    <a:pt x="6948" y="86146"/>
                    <a:pt x="13767" y="48318"/>
                    <a:pt x="15181" y="44077"/>
                  </a:cubicBezTo>
                  <a:cubicBezTo>
                    <a:pt x="16370" y="40509"/>
                    <a:pt x="19959" y="27356"/>
                    <a:pt x="21131" y="23034"/>
                  </a:cubicBezTo>
                  <a:cubicBezTo>
                    <a:pt x="21761" y="27973"/>
                    <a:pt x="23675" y="42573"/>
                    <a:pt x="24439" y="43845"/>
                  </a:cubicBezTo>
                  <a:cubicBezTo>
                    <a:pt x="25104" y="44956"/>
                    <a:pt x="32929" y="72428"/>
                    <a:pt x="36974" y="86798"/>
                  </a:cubicBezTo>
                  <a:cubicBezTo>
                    <a:pt x="37008" y="86920"/>
                    <a:pt x="37120" y="87004"/>
                    <a:pt x="37246" y="87004"/>
                  </a:cubicBezTo>
                  <a:lnTo>
                    <a:pt x="37251" y="87005"/>
                  </a:lnTo>
                  <a:lnTo>
                    <a:pt x="43578" y="86924"/>
                  </a:lnTo>
                  <a:cubicBezTo>
                    <a:pt x="43748" y="86921"/>
                    <a:pt x="43878" y="86771"/>
                    <a:pt x="43855" y="86602"/>
                  </a:cubicBezTo>
                  <a:lnTo>
                    <a:pt x="37607" y="41664"/>
                  </a:lnTo>
                  <a:lnTo>
                    <a:pt x="34157" y="289"/>
                  </a:lnTo>
                  <a:cubicBezTo>
                    <a:pt x="34145" y="143"/>
                    <a:pt x="34022" y="30"/>
                    <a:pt x="33875" y="30"/>
                  </a:cubicBezTo>
                  <a:lnTo>
                    <a:pt x="7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4963975" y="3405300"/>
              <a:ext cx="291075" cy="179850"/>
            </a:xfrm>
            <a:custGeom>
              <a:avLst/>
              <a:gdLst/>
              <a:ahLst/>
              <a:cxnLst/>
              <a:rect l="l" t="t" r="r" b="b"/>
              <a:pathLst>
                <a:path w="11643" h="7194" extrusionOk="0">
                  <a:moveTo>
                    <a:pt x="11403" y="0"/>
                  </a:moveTo>
                  <a:cubicBezTo>
                    <a:pt x="11379" y="0"/>
                    <a:pt x="11355" y="4"/>
                    <a:pt x="11331" y="13"/>
                  </a:cubicBezTo>
                  <a:lnTo>
                    <a:pt x="2876" y="3212"/>
                  </a:lnTo>
                  <a:cubicBezTo>
                    <a:pt x="2838" y="3227"/>
                    <a:pt x="2805" y="3250"/>
                    <a:pt x="2782" y="3284"/>
                  </a:cubicBezTo>
                  <a:lnTo>
                    <a:pt x="105" y="6854"/>
                  </a:lnTo>
                  <a:cubicBezTo>
                    <a:pt x="0" y="6994"/>
                    <a:pt x="100" y="7194"/>
                    <a:pt x="275" y="7194"/>
                  </a:cubicBezTo>
                  <a:cubicBezTo>
                    <a:pt x="342" y="7194"/>
                    <a:pt x="405" y="7161"/>
                    <a:pt x="445" y="7108"/>
                  </a:cubicBezTo>
                  <a:lnTo>
                    <a:pt x="3083" y="3588"/>
                  </a:lnTo>
                  <a:lnTo>
                    <a:pt x="11482" y="411"/>
                  </a:lnTo>
                  <a:cubicBezTo>
                    <a:pt x="11590" y="367"/>
                    <a:pt x="11643" y="246"/>
                    <a:pt x="11602" y="138"/>
                  </a:cubicBezTo>
                  <a:cubicBezTo>
                    <a:pt x="11570" y="52"/>
                    <a:pt x="11489" y="0"/>
                    <a:pt x="1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4735375" y="3171050"/>
              <a:ext cx="199175" cy="10650"/>
            </a:xfrm>
            <a:custGeom>
              <a:avLst/>
              <a:gdLst/>
              <a:ahLst/>
              <a:cxnLst/>
              <a:rect l="l" t="t" r="r" b="b"/>
              <a:pathLst>
                <a:path w="7967" h="426" extrusionOk="0">
                  <a:moveTo>
                    <a:pt x="214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1"/>
                    <a:pt x="96" y="426"/>
                    <a:pt x="214" y="426"/>
                  </a:cubicBezTo>
                  <a:lnTo>
                    <a:pt x="7754" y="426"/>
                  </a:lnTo>
                  <a:cubicBezTo>
                    <a:pt x="7872" y="426"/>
                    <a:pt x="7966" y="331"/>
                    <a:pt x="7966" y="213"/>
                  </a:cubicBezTo>
                  <a:cubicBezTo>
                    <a:pt x="7966" y="96"/>
                    <a:pt x="7872" y="1"/>
                    <a:pt x="7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5192400" y="3171050"/>
              <a:ext cx="84925" cy="10650"/>
            </a:xfrm>
            <a:custGeom>
              <a:avLst/>
              <a:gdLst/>
              <a:ahLst/>
              <a:cxnLst/>
              <a:rect l="l" t="t" r="r" b="b"/>
              <a:pathLst>
                <a:path w="3397" h="426" extrusionOk="0">
                  <a:moveTo>
                    <a:pt x="214" y="1"/>
                  </a:moveTo>
                  <a:cubicBezTo>
                    <a:pt x="96" y="1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lnTo>
                    <a:pt x="3184" y="426"/>
                  </a:lnTo>
                  <a:cubicBezTo>
                    <a:pt x="3301" y="426"/>
                    <a:pt x="3396" y="331"/>
                    <a:pt x="3396" y="213"/>
                  </a:cubicBezTo>
                  <a:cubicBezTo>
                    <a:pt x="3396" y="96"/>
                    <a:pt x="3301" y="1"/>
                    <a:pt x="3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4199325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5125700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4781725" y="1727075"/>
              <a:ext cx="440575" cy="143650"/>
            </a:xfrm>
            <a:custGeom>
              <a:avLst/>
              <a:gdLst/>
              <a:ahLst/>
              <a:cxnLst/>
              <a:rect l="l" t="t" r="r" b="b"/>
              <a:pathLst>
                <a:path w="17623" h="5746" extrusionOk="0">
                  <a:moveTo>
                    <a:pt x="8537" y="1"/>
                  </a:moveTo>
                  <a:cubicBezTo>
                    <a:pt x="6393" y="1"/>
                    <a:pt x="4198" y="236"/>
                    <a:pt x="2620" y="982"/>
                  </a:cubicBezTo>
                  <a:lnTo>
                    <a:pt x="1" y="5745"/>
                  </a:lnTo>
                  <a:cubicBezTo>
                    <a:pt x="1" y="5745"/>
                    <a:pt x="6549" y="3840"/>
                    <a:pt x="10121" y="3840"/>
                  </a:cubicBezTo>
                  <a:cubicBezTo>
                    <a:pt x="13694" y="3840"/>
                    <a:pt x="17623" y="4555"/>
                    <a:pt x="17623" y="4555"/>
                  </a:cubicBezTo>
                  <a:lnTo>
                    <a:pt x="15739" y="694"/>
                  </a:lnTo>
                  <a:cubicBezTo>
                    <a:pt x="15739" y="694"/>
                    <a:pt x="12214" y="1"/>
                    <a:pt x="853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4772950" y="1719850"/>
              <a:ext cx="458075" cy="157950"/>
            </a:xfrm>
            <a:custGeom>
              <a:avLst/>
              <a:gdLst/>
              <a:ahLst/>
              <a:cxnLst/>
              <a:rect l="l" t="t" r="r" b="b"/>
              <a:pathLst>
                <a:path w="18323" h="6318" extrusionOk="0">
                  <a:moveTo>
                    <a:pt x="8873" y="576"/>
                  </a:moveTo>
                  <a:cubicBezTo>
                    <a:pt x="12090" y="576"/>
                    <a:pt x="15213" y="1111"/>
                    <a:pt x="15899" y="1235"/>
                  </a:cubicBezTo>
                  <a:lnTo>
                    <a:pt x="17477" y="4473"/>
                  </a:lnTo>
                  <a:cubicBezTo>
                    <a:pt x="16267" y="4279"/>
                    <a:pt x="13248" y="3845"/>
                    <a:pt x="10472" y="3845"/>
                  </a:cubicBezTo>
                  <a:cubicBezTo>
                    <a:pt x="7527" y="3845"/>
                    <a:pt x="2682" y="5097"/>
                    <a:pt x="925" y="5579"/>
                  </a:cubicBezTo>
                  <a:lnTo>
                    <a:pt x="3174" y="1490"/>
                  </a:lnTo>
                  <a:lnTo>
                    <a:pt x="3174" y="1489"/>
                  </a:lnTo>
                  <a:cubicBezTo>
                    <a:pt x="4697" y="797"/>
                    <a:pt x="6804" y="576"/>
                    <a:pt x="8873" y="576"/>
                  </a:cubicBezTo>
                  <a:close/>
                  <a:moveTo>
                    <a:pt x="8908" y="1"/>
                  </a:moveTo>
                  <a:cubicBezTo>
                    <a:pt x="6727" y="1"/>
                    <a:pt x="4482" y="243"/>
                    <a:pt x="2850" y="1014"/>
                  </a:cubicBezTo>
                  <a:cubicBezTo>
                    <a:pt x="2796" y="1040"/>
                    <a:pt x="2751" y="1082"/>
                    <a:pt x="2722" y="1134"/>
                  </a:cubicBezTo>
                  <a:lnTo>
                    <a:pt x="103" y="5898"/>
                  </a:lnTo>
                  <a:cubicBezTo>
                    <a:pt x="0" y="6086"/>
                    <a:pt x="137" y="6316"/>
                    <a:pt x="352" y="6317"/>
                  </a:cubicBezTo>
                  <a:cubicBezTo>
                    <a:pt x="378" y="6317"/>
                    <a:pt x="405" y="6313"/>
                    <a:pt x="431" y="6306"/>
                  </a:cubicBezTo>
                  <a:cubicBezTo>
                    <a:pt x="496" y="6287"/>
                    <a:pt x="6981" y="4412"/>
                    <a:pt x="10472" y="4412"/>
                  </a:cubicBezTo>
                  <a:cubicBezTo>
                    <a:pt x="13976" y="4412"/>
                    <a:pt x="17884" y="5114"/>
                    <a:pt x="17923" y="5122"/>
                  </a:cubicBezTo>
                  <a:cubicBezTo>
                    <a:pt x="17940" y="5125"/>
                    <a:pt x="17957" y="5127"/>
                    <a:pt x="17974" y="5127"/>
                  </a:cubicBezTo>
                  <a:cubicBezTo>
                    <a:pt x="18177" y="5127"/>
                    <a:pt x="18322" y="4911"/>
                    <a:pt x="18228" y="4719"/>
                  </a:cubicBezTo>
                  <a:lnTo>
                    <a:pt x="16346" y="857"/>
                  </a:lnTo>
                  <a:cubicBezTo>
                    <a:pt x="16307" y="777"/>
                    <a:pt x="16232" y="721"/>
                    <a:pt x="16146" y="704"/>
                  </a:cubicBezTo>
                  <a:cubicBezTo>
                    <a:pt x="15919" y="659"/>
                    <a:pt x="12500" y="1"/>
                    <a:pt x="8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5154275" y="1927700"/>
              <a:ext cx="518725" cy="985300"/>
            </a:xfrm>
            <a:custGeom>
              <a:avLst/>
              <a:gdLst/>
              <a:ahLst/>
              <a:cxnLst/>
              <a:rect l="l" t="t" r="r" b="b"/>
              <a:pathLst>
                <a:path w="20749" h="39412" extrusionOk="0">
                  <a:moveTo>
                    <a:pt x="12201" y="1"/>
                  </a:moveTo>
                  <a:cubicBezTo>
                    <a:pt x="9248" y="241"/>
                    <a:pt x="7266" y="20313"/>
                    <a:pt x="7266" y="20313"/>
                  </a:cubicBezTo>
                  <a:lnTo>
                    <a:pt x="9134" y="29655"/>
                  </a:lnTo>
                  <a:lnTo>
                    <a:pt x="415" y="33806"/>
                  </a:lnTo>
                  <a:lnTo>
                    <a:pt x="0" y="39412"/>
                  </a:lnTo>
                  <a:lnTo>
                    <a:pt x="0" y="39412"/>
                  </a:lnTo>
                  <a:lnTo>
                    <a:pt x="17363" y="37029"/>
                  </a:lnTo>
                  <a:cubicBezTo>
                    <a:pt x="19402" y="36748"/>
                    <a:pt x="20749" y="34765"/>
                    <a:pt x="20257" y="32768"/>
                  </a:cubicBezTo>
                  <a:lnTo>
                    <a:pt x="1220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5146900" y="1920600"/>
              <a:ext cx="527025" cy="999500"/>
            </a:xfrm>
            <a:custGeom>
              <a:avLst/>
              <a:gdLst/>
              <a:ahLst/>
              <a:cxnLst/>
              <a:rect l="l" t="t" r="r" b="b"/>
              <a:pathLst>
                <a:path w="21081" h="39980" extrusionOk="0">
                  <a:moveTo>
                    <a:pt x="12291" y="638"/>
                  </a:moveTo>
                  <a:lnTo>
                    <a:pt x="20277" y="33121"/>
                  </a:lnTo>
                  <a:cubicBezTo>
                    <a:pt x="20492" y="33996"/>
                    <a:pt x="20326" y="34922"/>
                    <a:pt x="19819" y="35667"/>
                  </a:cubicBezTo>
                  <a:cubicBezTo>
                    <a:pt x="19313" y="36413"/>
                    <a:pt x="18513" y="36909"/>
                    <a:pt x="17620" y="37031"/>
                  </a:cubicBezTo>
                  <a:lnTo>
                    <a:pt x="604" y="39367"/>
                  </a:lnTo>
                  <a:lnTo>
                    <a:pt x="982" y="34276"/>
                  </a:lnTo>
                  <a:lnTo>
                    <a:pt x="9552" y="30194"/>
                  </a:lnTo>
                  <a:cubicBezTo>
                    <a:pt x="9669" y="30139"/>
                    <a:pt x="9734" y="30010"/>
                    <a:pt x="9708" y="29883"/>
                  </a:cubicBezTo>
                  <a:lnTo>
                    <a:pt x="7848" y="20582"/>
                  </a:lnTo>
                  <a:cubicBezTo>
                    <a:pt x="8579" y="13206"/>
                    <a:pt x="10395" y="1660"/>
                    <a:pt x="12291" y="638"/>
                  </a:cubicBezTo>
                  <a:close/>
                  <a:moveTo>
                    <a:pt x="12492" y="0"/>
                  </a:moveTo>
                  <a:cubicBezTo>
                    <a:pt x="12486" y="0"/>
                    <a:pt x="12479" y="1"/>
                    <a:pt x="12472" y="1"/>
                  </a:cubicBezTo>
                  <a:cubicBezTo>
                    <a:pt x="9437" y="249"/>
                    <a:pt x="7615" y="17177"/>
                    <a:pt x="7279" y="20568"/>
                  </a:cubicBezTo>
                  <a:cubicBezTo>
                    <a:pt x="7277" y="20596"/>
                    <a:pt x="7278" y="20624"/>
                    <a:pt x="7284" y="20652"/>
                  </a:cubicBezTo>
                  <a:lnTo>
                    <a:pt x="9109" y="29778"/>
                  </a:lnTo>
                  <a:lnTo>
                    <a:pt x="589" y="33835"/>
                  </a:lnTo>
                  <a:cubicBezTo>
                    <a:pt x="497" y="33878"/>
                    <a:pt x="436" y="33968"/>
                    <a:pt x="428" y="34069"/>
                  </a:cubicBezTo>
                  <a:lnTo>
                    <a:pt x="13" y="39674"/>
                  </a:lnTo>
                  <a:cubicBezTo>
                    <a:pt x="1" y="39839"/>
                    <a:pt x="131" y="39978"/>
                    <a:pt x="295" y="39979"/>
                  </a:cubicBezTo>
                  <a:cubicBezTo>
                    <a:pt x="308" y="39978"/>
                    <a:pt x="321" y="39978"/>
                    <a:pt x="333" y="39976"/>
                  </a:cubicBezTo>
                  <a:lnTo>
                    <a:pt x="17696" y="37593"/>
                  </a:lnTo>
                  <a:cubicBezTo>
                    <a:pt x="18749" y="37449"/>
                    <a:pt x="19690" y="36865"/>
                    <a:pt x="20287" y="35986"/>
                  </a:cubicBezTo>
                  <a:cubicBezTo>
                    <a:pt x="20885" y="35107"/>
                    <a:pt x="21080" y="34016"/>
                    <a:pt x="20826" y="32985"/>
                  </a:cubicBezTo>
                  <a:lnTo>
                    <a:pt x="12771" y="216"/>
                  </a:lnTo>
                  <a:cubicBezTo>
                    <a:pt x="12738" y="89"/>
                    <a:pt x="12623" y="0"/>
                    <a:pt x="1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4543950" y="1815650"/>
              <a:ext cx="918300" cy="1251350"/>
            </a:xfrm>
            <a:custGeom>
              <a:avLst/>
              <a:gdLst/>
              <a:ahLst/>
              <a:cxnLst/>
              <a:rect l="l" t="t" r="r" b="b"/>
              <a:pathLst>
                <a:path w="36732" h="50054" extrusionOk="0">
                  <a:moveTo>
                    <a:pt x="18657" y="0"/>
                  </a:moveTo>
                  <a:cubicBezTo>
                    <a:pt x="15879" y="0"/>
                    <a:pt x="13007" y="296"/>
                    <a:pt x="10308" y="861"/>
                  </a:cubicBezTo>
                  <a:cubicBezTo>
                    <a:pt x="7851" y="1374"/>
                    <a:pt x="5538" y="2109"/>
                    <a:pt x="3571" y="3046"/>
                  </a:cubicBezTo>
                  <a:cubicBezTo>
                    <a:pt x="1071" y="4236"/>
                    <a:pt x="0" y="4593"/>
                    <a:pt x="0" y="4593"/>
                  </a:cubicBezTo>
                  <a:cubicBezTo>
                    <a:pt x="0" y="4593"/>
                    <a:pt x="3081" y="44513"/>
                    <a:pt x="3081" y="46537"/>
                  </a:cubicBezTo>
                  <a:cubicBezTo>
                    <a:pt x="3081" y="48561"/>
                    <a:pt x="2962" y="48680"/>
                    <a:pt x="3676" y="49275"/>
                  </a:cubicBezTo>
                  <a:cubicBezTo>
                    <a:pt x="4281" y="49779"/>
                    <a:pt x="7024" y="50053"/>
                    <a:pt x="11825" y="50053"/>
                  </a:cubicBezTo>
                  <a:cubicBezTo>
                    <a:pt x="12695" y="50053"/>
                    <a:pt x="13632" y="50044"/>
                    <a:pt x="14635" y="50026"/>
                  </a:cubicBezTo>
                  <a:cubicBezTo>
                    <a:pt x="17364" y="49976"/>
                    <a:pt x="19968" y="49962"/>
                    <a:pt x="22121" y="49962"/>
                  </a:cubicBezTo>
                  <a:cubicBezTo>
                    <a:pt x="25134" y="49962"/>
                    <a:pt x="27263" y="49990"/>
                    <a:pt x="27610" y="49990"/>
                  </a:cubicBezTo>
                  <a:cubicBezTo>
                    <a:pt x="28205" y="49990"/>
                    <a:pt x="29277" y="49632"/>
                    <a:pt x="29991" y="48561"/>
                  </a:cubicBezTo>
                  <a:cubicBezTo>
                    <a:pt x="30706" y="47489"/>
                    <a:pt x="36496" y="4959"/>
                    <a:pt x="36614" y="4483"/>
                  </a:cubicBezTo>
                  <a:cubicBezTo>
                    <a:pt x="36732" y="4005"/>
                    <a:pt x="27619" y="1251"/>
                    <a:pt x="26777" y="1011"/>
                  </a:cubicBezTo>
                  <a:cubicBezTo>
                    <a:pt x="24383" y="327"/>
                    <a:pt x="21572" y="0"/>
                    <a:pt x="186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4536625" y="1808450"/>
              <a:ext cx="933050" cy="1265625"/>
            </a:xfrm>
            <a:custGeom>
              <a:avLst/>
              <a:gdLst/>
              <a:ahLst/>
              <a:cxnLst/>
              <a:rect l="l" t="t" r="r" b="b"/>
              <a:pathLst>
                <a:path w="37322" h="50625" extrusionOk="0">
                  <a:moveTo>
                    <a:pt x="18942" y="566"/>
                  </a:moveTo>
                  <a:cubicBezTo>
                    <a:pt x="21873" y="566"/>
                    <a:pt x="24649" y="902"/>
                    <a:pt x="26992" y="1572"/>
                  </a:cubicBezTo>
                  <a:cubicBezTo>
                    <a:pt x="28646" y="2044"/>
                    <a:pt x="35732" y="4245"/>
                    <a:pt x="36607" y="4844"/>
                  </a:cubicBezTo>
                  <a:cubicBezTo>
                    <a:pt x="36534" y="5315"/>
                    <a:pt x="36301" y="6968"/>
                    <a:pt x="35754" y="10873"/>
                  </a:cubicBezTo>
                  <a:cubicBezTo>
                    <a:pt x="34212" y="21871"/>
                    <a:pt x="30602" y="47625"/>
                    <a:pt x="30048" y="48691"/>
                  </a:cubicBezTo>
                  <a:cubicBezTo>
                    <a:pt x="29362" y="49721"/>
                    <a:pt x="28345" y="49994"/>
                    <a:pt x="27903" y="49994"/>
                  </a:cubicBezTo>
                  <a:lnTo>
                    <a:pt x="27314" y="49989"/>
                  </a:lnTo>
                  <a:cubicBezTo>
                    <a:pt x="26453" y="49982"/>
                    <a:pt x="24693" y="49966"/>
                    <a:pt x="22431" y="49966"/>
                  </a:cubicBezTo>
                  <a:cubicBezTo>
                    <a:pt x="20270" y="49966"/>
                    <a:pt x="17652" y="49981"/>
                    <a:pt x="14924" y="50030"/>
                  </a:cubicBezTo>
                  <a:cubicBezTo>
                    <a:pt x="13893" y="50049"/>
                    <a:pt x="12961" y="50058"/>
                    <a:pt x="12116" y="50058"/>
                  </a:cubicBezTo>
                  <a:cubicBezTo>
                    <a:pt x="5763" y="50058"/>
                    <a:pt x="4426" y="49575"/>
                    <a:pt x="4152" y="49346"/>
                  </a:cubicBezTo>
                  <a:cubicBezTo>
                    <a:pt x="3641" y="48920"/>
                    <a:pt x="3642" y="48870"/>
                    <a:pt x="3654" y="47575"/>
                  </a:cubicBezTo>
                  <a:cubicBezTo>
                    <a:pt x="3656" y="47358"/>
                    <a:pt x="3658" y="47110"/>
                    <a:pt x="3658" y="46825"/>
                  </a:cubicBezTo>
                  <a:cubicBezTo>
                    <a:pt x="3658" y="44868"/>
                    <a:pt x="861" y="8568"/>
                    <a:pt x="592" y="5075"/>
                  </a:cubicBezTo>
                  <a:cubicBezTo>
                    <a:pt x="1014" y="4918"/>
                    <a:pt x="2088" y="4494"/>
                    <a:pt x="3987" y="3589"/>
                  </a:cubicBezTo>
                  <a:cubicBezTo>
                    <a:pt x="5896" y="2679"/>
                    <a:pt x="8141" y="1951"/>
                    <a:pt x="10658" y="1426"/>
                  </a:cubicBezTo>
                  <a:cubicBezTo>
                    <a:pt x="13405" y="851"/>
                    <a:pt x="16239" y="566"/>
                    <a:pt x="18942" y="566"/>
                  </a:cubicBezTo>
                  <a:close/>
                  <a:moveTo>
                    <a:pt x="18942" y="1"/>
                  </a:moveTo>
                  <a:cubicBezTo>
                    <a:pt x="16199" y="1"/>
                    <a:pt x="13325" y="290"/>
                    <a:pt x="10543" y="872"/>
                  </a:cubicBezTo>
                  <a:cubicBezTo>
                    <a:pt x="7982" y="1406"/>
                    <a:pt x="5694" y="2149"/>
                    <a:pt x="3743" y="3077"/>
                  </a:cubicBezTo>
                  <a:cubicBezTo>
                    <a:pt x="1294" y="4244"/>
                    <a:pt x="213" y="4609"/>
                    <a:pt x="204" y="4613"/>
                  </a:cubicBezTo>
                  <a:cubicBezTo>
                    <a:pt x="79" y="4654"/>
                    <a:pt x="0" y="4774"/>
                    <a:pt x="10" y="4904"/>
                  </a:cubicBezTo>
                  <a:cubicBezTo>
                    <a:pt x="41" y="5302"/>
                    <a:pt x="3091" y="44834"/>
                    <a:pt x="3091" y="46825"/>
                  </a:cubicBezTo>
                  <a:cubicBezTo>
                    <a:pt x="3091" y="47108"/>
                    <a:pt x="3089" y="47355"/>
                    <a:pt x="3087" y="47569"/>
                  </a:cubicBezTo>
                  <a:cubicBezTo>
                    <a:pt x="3074" y="48905"/>
                    <a:pt x="3071" y="49183"/>
                    <a:pt x="3789" y="49780"/>
                  </a:cubicBezTo>
                  <a:cubicBezTo>
                    <a:pt x="4462" y="50342"/>
                    <a:pt x="7258" y="50624"/>
                    <a:pt x="12117" y="50624"/>
                  </a:cubicBezTo>
                  <a:cubicBezTo>
                    <a:pt x="12990" y="50624"/>
                    <a:pt x="13929" y="50616"/>
                    <a:pt x="14934" y="50597"/>
                  </a:cubicBezTo>
                  <a:cubicBezTo>
                    <a:pt x="17659" y="50548"/>
                    <a:pt x="20273" y="50533"/>
                    <a:pt x="22431" y="50533"/>
                  </a:cubicBezTo>
                  <a:cubicBezTo>
                    <a:pt x="24691" y="50533"/>
                    <a:pt x="26449" y="50549"/>
                    <a:pt x="27309" y="50556"/>
                  </a:cubicBezTo>
                  <a:lnTo>
                    <a:pt x="27903" y="50560"/>
                  </a:lnTo>
                  <a:cubicBezTo>
                    <a:pt x="28490" y="50560"/>
                    <a:pt x="29702" y="50234"/>
                    <a:pt x="30520" y="49006"/>
                  </a:cubicBezTo>
                  <a:cubicBezTo>
                    <a:pt x="31004" y="48279"/>
                    <a:pt x="33187" y="33267"/>
                    <a:pt x="36314" y="10952"/>
                  </a:cubicBezTo>
                  <a:cubicBezTo>
                    <a:pt x="36799" y="7494"/>
                    <a:pt x="37149" y="4994"/>
                    <a:pt x="37182" y="4839"/>
                  </a:cubicBezTo>
                  <a:cubicBezTo>
                    <a:pt x="37263" y="4515"/>
                    <a:pt x="37321" y="4280"/>
                    <a:pt x="32437" y="2676"/>
                  </a:cubicBezTo>
                  <a:cubicBezTo>
                    <a:pt x="30038" y="1890"/>
                    <a:pt x="27564" y="1145"/>
                    <a:pt x="27149" y="1026"/>
                  </a:cubicBezTo>
                  <a:cubicBezTo>
                    <a:pt x="24758" y="344"/>
                    <a:pt x="21927" y="1"/>
                    <a:pt x="1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5098750" y="2607025"/>
              <a:ext cx="76075" cy="61225"/>
            </a:xfrm>
            <a:custGeom>
              <a:avLst/>
              <a:gdLst/>
              <a:ahLst/>
              <a:cxnLst/>
              <a:rect l="l" t="t" r="r" b="b"/>
              <a:pathLst>
                <a:path w="3043" h="2449" extrusionOk="0">
                  <a:moveTo>
                    <a:pt x="2721" y="0"/>
                  </a:moveTo>
                  <a:cubicBezTo>
                    <a:pt x="2646" y="0"/>
                    <a:pt x="2571" y="30"/>
                    <a:pt x="2515" y="89"/>
                  </a:cubicBezTo>
                  <a:cubicBezTo>
                    <a:pt x="1775" y="762"/>
                    <a:pt x="984" y="1376"/>
                    <a:pt x="150" y="1928"/>
                  </a:cubicBezTo>
                  <a:cubicBezTo>
                    <a:pt x="47" y="1997"/>
                    <a:pt x="0" y="2126"/>
                    <a:pt x="36" y="2245"/>
                  </a:cubicBezTo>
                  <a:cubicBezTo>
                    <a:pt x="71" y="2365"/>
                    <a:pt x="182" y="2447"/>
                    <a:pt x="306" y="2448"/>
                  </a:cubicBezTo>
                  <a:cubicBezTo>
                    <a:pt x="361" y="2448"/>
                    <a:pt x="415" y="2432"/>
                    <a:pt x="462" y="2402"/>
                  </a:cubicBezTo>
                  <a:cubicBezTo>
                    <a:pt x="1321" y="1834"/>
                    <a:pt x="2134" y="1201"/>
                    <a:pt x="2896" y="507"/>
                  </a:cubicBezTo>
                  <a:cubicBezTo>
                    <a:pt x="3026" y="406"/>
                    <a:pt x="3042" y="215"/>
                    <a:pt x="2931" y="93"/>
                  </a:cubicBezTo>
                  <a:cubicBezTo>
                    <a:pt x="2875" y="31"/>
                    <a:pt x="279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5213825" y="2219000"/>
              <a:ext cx="179225" cy="342950"/>
            </a:xfrm>
            <a:custGeom>
              <a:avLst/>
              <a:gdLst/>
              <a:ahLst/>
              <a:cxnLst/>
              <a:rect l="l" t="t" r="r" b="b"/>
              <a:pathLst>
                <a:path w="7169" h="13718" extrusionOk="0">
                  <a:moveTo>
                    <a:pt x="6857" y="1"/>
                  </a:moveTo>
                  <a:cubicBezTo>
                    <a:pt x="6726" y="1"/>
                    <a:pt x="6608" y="92"/>
                    <a:pt x="6580" y="225"/>
                  </a:cubicBezTo>
                  <a:cubicBezTo>
                    <a:pt x="6563" y="297"/>
                    <a:pt x="4880" y="7540"/>
                    <a:pt x="153" y="13252"/>
                  </a:cubicBezTo>
                  <a:cubicBezTo>
                    <a:pt x="0" y="13437"/>
                    <a:pt x="131" y="13717"/>
                    <a:pt x="371" y="13718"/>
                  </a:cubicBezTo>
                  <a:cubicBezTo>
                    <a:pt x="456" y="13718"/>
                    <a:pt x="536" y="13680"/>
                    <a:pt x="589" y="13615"/>
                  </a:cubicBezTo>
                  <a:cubicBezTo>
                    <a:pt x="5406" y="7795"/>
                    <a:pt x="7115" y="424"/>
                    <a:pt x="7132" y="350"/>
                  </a:cubicBezTo>
                  <a:cubicBezTo>
                    <a:pt x="7168" y="197"/>
                    <a:pt x="7073" y="43"/>
                    <a:pt x="6920" y="8"/>
                  </a:cubicBezTo>
                  <a:cubicBezTo>
                    <a:pt x="6899" y="3"/>
                    <a:pt x="6878" y="1"/>
                    <a:pt x="6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5395900" y="2664750"/>
              <a:ext cx="165100" cy="82175"/>
            </a:xfrm>
            <a:custGeom>
              <a:avLst/>
              <a:gdLst/>
              <a:ahLst/>
              <a:cxnLst/>
              <a:rect l="l" t="t" r="r" b="b"/>
              <a:pathLst>
                <a:path w="6604" h="3287" extrusionOk="0">
                  <a:moveTo>
                    <a:pt x="321" y="0"/>
                  </a:moveTo>
                  <a:cubicBezTo>
                    <a:pt x="264" y="0"/>
                    <a:pt x="206" y="17"/>
                    <a:pt x="156" y="53"/>
                  </a:cubicBezTo>
                  <a:cubicBezTo>
                    <a:pt x="34" y="140"/>
                    <a:pt x="0" y="307"/>
                    <a:pt x="80" y="435"/>
                  </a:cubicBezTo>
                  <a:cubicBezTo>
                    <a:pt x="154" y="538"/>
                    <a:pt x="1951" y="2996"/>
                    <a:pt x="6304" y="3285"/>
                  </a:cubicBezTo>
                  <a:cubicBezTo>
                    <a:pt x="6312" y="3286"/>
                    <a:pt x="6317" y="3286"/>
                    <a:pt x="6323" y="3286"/>
                  </a:cubicBezTo>
                  <a:lnTo>
                    <a:pt x="6325" y="3286"/>
                  </a:lnTo>
                  <a:cubicBezTo>
                    <a:pt x="6474" y="3281"/>
                    <a:pt x="6594" y="3161"/>
                    <a:pt x="6598" y="3012"/>
                  </a:cubicBezTo>
                  <a:cubicBezTo>
                    <a:pt x="6604" y="2861"/>
                    <a:pt x="6491" y="2734"/>
                    <a:pt x="6343" y="2719"/>
                  </a:cubicBezTo>
                  <a:cubicBezTo>
                    <a:pt x="2272" y="2449"/>
                    <a:pt x="558" y="128"/>
                    <a:pt x="541" y="105"/>
                  </a:cubicBezTo>
                  <a:cubicBezTo>
                    <a:pt x="485" y="36"/>
                    <a:pt x="40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5375050" y="2662275"/>
              <a:ext cx="104575" cy="116525"/>
            </a:xfrm>
            <a:custGeom>
              <a:avLst/>
              <a:gdLst/>
              <a:ahLst/>
              <a:cxnLst/>
              <a:rect l="l" t="t" r="r" b="b"/>
              <a:pathLst>
                <a:path w="4183" h="4661" extrusionOk="0">
                  <a:moveTo>
                    <a:pt x="308" y="0"/>
                  </a:moveTo>
                  <a:cubicBezTo>
                    <a:pt x="285" y="0"/>
                    <a:pt x="262" y="3"/>
                    <a:pt x="239" y="9"/>
                  </a:cubicBezTo>
                  <a:cubicBezTo>
                    <a:pt x="92" y="46"/>
                    <a:pt x="0" y="191"/>
                    <a:pt x="29" y="340"/>
                  </a:cubicBezTo>
                  <a:cubicBezTo>
                    <a:pt x="57" y="453"/>
                    <a:pt x="753" y="3131"/>
                    <a:pt x="3751" y="4631"/>
                  </a:cubicBezTo>
                  <a:cubicBezTo>
                    <a:pt x="3791" y="4650"/>
                    <a:pt x="3834" y="4660"/>
                    <a:pt x="3877" y="4661"/>
                  </a:cubicBezTo>
                  <a:cubicBezTo>
                    <a:pt x="4008" y="4660"/>
                    <a:pt x="4122" y="4569"/>
                    <a:pt x="4152" y="4441"/>
                  </a:cubicBezTo>
                  <a:cubicBezTo>
                    <a:pt x="4182" y="4315"/>
                    <a:pt x="4121" y="4183"/>
                    <a:pt x="4005" y="4123"/>
                  </a:cubicBezTo>
                  <a:cubicBezTo>
                    <a:pt x="1250" y="2746"/>
                    <a:pt x="585" y="227"/>
                    <a:pt x="580" y="203"/>
                  </a:cubicBezTo>
                  <a:cubicBezTo>
                    <a:pt x="543" y="80"/>
                    <a:pt x="430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3624925" y="1542075"/>
              <a:ext cx="1000550" cy="848475"/>
            </a:xfrm>
            <a:custGeom>
              <a:avLst/>
              <a:gdLst/>
              <a:ahLst/>
              <a:cxnLst/>
              <a:rect l="l" t="t" r="r" b="b"/>
              <a:pathLst>
                <a:path w="40022" h="33939" extrusionOk="0">
                  <a:moveTo>
                    <a:pt x="3242" y="1"/>
                  </a:moveTo>
                  <a:lnTo>
                    <a:pt x="1" y="2702"/>
                  </a:lnTo>
                  <a:lnTo>
                    <a:pt x="14963" y="31490"/>
                  </a:lnTo>
                  <a:cubicBezTo>
                    <a:pt x="15757" y="33017"/>
                    <a:pt x="17327" y="33938"/>
                    <a:pt x="18995" y="33938"/>
                  </a:cubicBezTo>
                  <a:cubicBezTo>
                    <a:pt x="19319" y="33938"/>
                    <a:pt x="19646" y="33904"/>
                    <a:pt x="19972" y="33832"/>
                  </a:cubicBezTo>
                  <a:lnTo>
                    <a:pt x="37823" y="29898"/>
                  </a:lnTo>
                  <a:cubicBezTo>
                    <a:pt x="37823" y="29898"/>
                    <a:pt x="40022" y="23868"/>
                    <a:pt x="36761" y="15536"/>
                  </a:cubicBezTo>
                  <a:lnTo>
                    <a:pt x="19940" y="20794"/>
                  </a:lnTo>
                  <a:lnTo>
                    <a:pt x="324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3617100" y="1535000"/>
              <a:ext cx="1015025" cy="862625"/>
            </a:xfrm>
            <a:custGeom>
              <a:avLst/>
              <a:gdLst/>
              <a:ahLst/>
              <a:cxnLst/>
              <a:rect l="l" t="t" r="r" b="b"/>
              <a:pathLst>
                <a:path w="40601" h="34505" extrusionOk="0">
                  <a:moveTo>
                    <a:pt x="3515" y="685"/>
                  </a:moveTo>
                  <a:lnTo>
                    <a:pt x="20032" y="21254"/>
                  </a:lnTo>
                  <a:cubicBezTo>
                    <a:pt x="20086" y="21322"/>
                    <a:pt x="20168" y="21360"/>
                    <a:pt x="20252" y="21360"/>
                  </a:cubicBezTo>
                  <a:cubicBezTo>
                    <a:pt x="20281" y="21360"/>
                    <a:pt x="20309" y="21356"/>
                    <a:pt x="20337" y="21347"/>
                  </a:cubicBezTo>
                  <a:lnTo>
                    <a:pt x="36904" y="16168"/>
                  </a:lnTo>
                  <a:cubicBezTo>
                    <a:pt x="39682" y="23470"/>
                    <a:pt x="38210" y="28988"/>
                    <a:pt x="37916" y="29939"/>
                  </a:cubicBezTo>
                  <a:lnTo>
                    <a:pt x="20225" y="33838"/>
                  </a:lnTo>
                  <a:cubicBezTo>
                    <a:pt x="19920" y="33905"/>
                    <a:pt x="19613" y="33938"/>
                    <a:pt x="19310" y="33938"/>
                  </a:cubicBezTo>
                  <a:cubicBezTo>
                    <a:pt x="17746" y="33938"/>
                    <a:pt x="16271" y="33072"/>
                    <a:pt x="15529" y="31643"/>
                  </a:cubicBezTo>
                  <a:lnTo>
                    <a:pt x="671" y="3056"/>
                  </a:lnTo>
                  <a:lnTo>
                    <a:pt x="3515" y="685"/>
                  </a:lnTo>
                  <a:close/>
                  <a:moveTo>
                    <a:pt x="3559" y="0"/>
                  </a:moveTo>
                  <a:cubicBezTo>
                    <a:pt x="3491" y="0"/>
                    <a:pt x="3426" y="23"/>
                    <a:pt x="3374" y="65"/>
                  </a:cubicBezTo>
                  <a:lnTo>
                    <a:pt x="132" y="2768"/>
                  </a:lnTo>
                  <a:cubicBezTo>
                    <a:pt x="30" y="2853"/>
                    <a:pt x="1" y="2998"/>
                    <a:pt x="62" y="3116"/>
                  </a:cubicBezTo>
                  <a:lnTo>
                    <a:pt x="15025" y="31904"/>
                  </a:lnTo>
                  <a:cubicBezTo>
                    <a:pt x="15867" y="33524"/>
                    <a:pt x="17540" y="34504"/>
                    <a:pt x="19311" y="34504"/>
                  </a:cubicBezTo>
                  <a:cubicBezTo>
                    <a:pt x="19659" y="34504"/>
                    <a:pt x="20006" y="34467"/>
                    <a:pt x="20346" y="34392"/>
                  </a:cubicBezTo>
                  <a:lnTo>
                    <a:pt x="38196" y="30458"/>
                  </a:lnTo>
                  <a:cubicBezTo>
                    <a:pt x="38291" y="30438"/>
                    <a:pt x="38368" y="30370"/>
                    <a:pt x="38402" y="30279"/>
                  </a:cubicBezTo>
                  <a:cubicBezTo>
                    <a:pt x="38494" y="30028"/>
                    <a:pt x="40600" y="24052"/>
                    <a:pt x="37338" y="15716"/>
                  </a:cubicBezTo>
                  <a:cubicBezTo>
                    <a:pt x="37294" y="15605"/>
                    <a:pt x="37187" y="15536"/>
                    <a:pt x="37073" y="15536"/>
                  </a:cubicBezTo>
                  <a:cubicBezTo>
                    <a:pt x="37045" y="15536"/>
                    <a:pt x="37017" y="15540"/>
                    <a:pt x="36989" y="15548"/>
                  </a:cubicBezTo>
                  <a:lnTo>
                    <a:pt x="20354" y="20748"/>
                  </a:lnTo>
                  <a:lnTo>
                    <a:pt x="3777" y="106"/>
                  </a:lnTo>
                  <a:cubicBezTo>
                    <a:pt x="3729" y="47"/>
                    <a:pt x="3659" y="9"/>
                    <a:pt x="3584" y="1"/>
                  </a:cubicBezTo>
                  <a:cubicBezTo>
                    <a:pt x="3575" y="1"/>
                    <a:pt x="3567" y="0"/>
                    <a:pt x="3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4061850" y="2072550"/>
              <a:ext cx="56025" cy="127775"/>
            </a:xfrm>
            <a:custGeom>
              <a:avLst/>
              <a:gdLst/>
              <a:ahLst/>
              <a:cxnLst/>
              <a:rect l="l" t="t" r="r" b="b"/>
              <a:pathLst>
                <a:path w="2241" h="5111" extrusionOk="0">
                  <a:moveTo>
                    <a:pt x="1920" y="0"/>
                  </a:moveTo>
                  <a:cubicBezTo>
                    <a:pt x="1839" y="0"/>
                    <a:pt x="1758" y="36"/>
                    <a:pt x="1702" y="103"/>
                  </a:cubicBezTo>
                  <a:cubicBezTo>
                    <a:pt x="1633" y="195"/>
                    <a:pt x="1" y="2403"/>
                    <a:pt x="189" y="4849"/>
                  </a:cubicBezTo>
                  <a:cubicBezTo>
                    <a:pt x="200" y="4996"/>
                    <a:pt x="323" y="5110"/>
                    <a:pt x="470" y="5110"/>
                  </a:cubicBezTo>
                  <a:lnTo>
                    <a:pt x="493" y="5110"/>
                  </a:lnTo>
                  <a:cubicBezTo>
                    <a:pt x="649" y="5097"/>
                    <a:pt x="765" y="4961"/>
                    <a:pt x="754" y="4805"/>
                  </a:cubicBezTo>
                  <a:cubicBezTo>
                    <a:pt x="583" y="2576"/>
                    <a:pt x="2139" y="464"/>
                    <a:pt x="2156" y="442"/>
                  </a:cubicBezTo>
                  <a:cubicBezTo>
                    <a:pt x="2240" y="317"/>
                    <a:pt x="2211" y="148"/>
                    <a:pt x="2090" y="57"/>
                  </a:cubicBezTo>
                  <a:cubicBezTo>
                    <a:pt x="2039" y="19"/>
                    <a:pt x="198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4016325" y="2118125"/>
              <a:ext cx="48075" cy="145975"/>
            </a:xfrm>
            <a:custGeom>
              <a:avLst/>
              <a:gdLst/>
              <a:ahLst/>
              <a:cxnLst/>
              <a:rect l="l" t="t" r="r" b="b"/>
              <a:pathLst>
                <a:path w="1923" h="5839" extrusionOk="0">
                  <a:moveTo>
                    <a:pt x="1014" y="1"/>
                  </a:moveTo>
                  <a:cubicBezTo>
                    <a:pt x="889" y="1"/>
                    <a:pt x="774" y="84"/>
                    <a:pt x="740" y="210"/>
                  </a:cubicBezTo>
                  <a:cubicBezTo>
                    <a:pt x="710" y="348"/>
                    <a:pt x="1" y="3627"/>
                    <a:pt x="1324" y="5707"/>
                  </a:cubicBezTo>
                  <a:cubicBezTo>
                    <a:pt x="1376" y="5789"/>
                    <a:pt x="1467" y="5838"/>
                    <a:pt x="1563" y="5838"/>
                  </a:cubicBezTo>
                  <a:cubicBezTo>
                    <a:pt x="1787" y="5837"/>
                    <a:pt x="1922" y="5591"/>
                    <a:pt x="1802" y="5402"/>
                  </a:cubicBezTo>
                  <a:cubicBezTo>
                    <a:pt x="607" y="3522"/>
                    <a:pt x="1286" y="364"/>
                    <a:pt x="1294" y="332"/>
                  </a:cubicBezTo>
                  <a:cubicBezTo>
                    <a:pt x="1319" y="184"/>
                    <a:pt x="1223" y="41"/>
                    <a:pt x="1075" y="7"/>
                  </a:cubicBezTo>
                  <a:cubicBezTo>
                    <a:pt x="1055" y="3"/>
                    <a:pt x="1034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4562225" y="2282075"/>
              <a:ext cx="202250" cy="177900"/>
            </a:xfrm>
            <a:custGeom>
              <a:avLst/>
              <a:gdLst/>
              <a:ahLst/>
              <a:cxnLst/>
              <a:rect l="l" t="t" r="r" b="b"/>
              <a:pathLst>
                <a:path w="8090" h="7116" extrusionOk="0">
                  <a:moveTo>
                    <a:pt x="318" y="0"/>
                  </a:moveTo>
                  <a:cubicBezTo>
                    <a:pt x="253" y="0"/>
                    <a:pt x="188" y="22"/>
                    <a:pt x="134" y="68"/>
                  </a:cubicBezTo>
                  <a:cubicBezTo>
                    <a:pt x="8" y="175"/>
                    <a:pt x="1" y="365"/>
                    <a:pt x="115" y="483"/>
                  </a:cubicBezTo>
                  <a:cubicBezTo>
                    <a:pt x="287" y="685"/>
                    <a:pt x="4366" y="5438"/>
                    <a:pt x="7659" y="7085"/>
                  </a:cubicBezTo>
                  <a:cubicBezTo>
                    <a:pt x="7698" y="7104"/>
                    <a:pt x="7741" y="7115"/>
                    <a:pt x="7786" y="7115"/>
                  </a:cubicBezTo>
                  <a:cubicBezTo>
                    <a:pt x="7916" y="7114"/>
                    <a:pt x="8030" y="7024"/>
                    <a:pt x="8060" y="6897"/>
                  </a:cubicBezTo>
                  <a:cubicBezTo>
                    <a:pt x="8090" y="6769"/>
                    <a:pt x="8029" y="6637"/>
                    <a:pt x="7912" y="6577"/>
                  </a:cubicBezTo>
                  <a:cubicBezTo>
                    <a:pt x="4723" y="4983"/>
                    <a:pt x="588" y="163"/>
                    <a:pt x="546" y="114"/>
                  </a:cubicBezTo>
                  <a:cubicBezTo>
                    <a:pt x="490" y="39"/>
                    <a:pt x="404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4589600" y="2345875"/>
              <a:ext cx="193125" cy="214300"/>
            </a:xfrm>
            <a:custGeom>
              <a:avLst/>
              <a:gdLst/>
              <a:ahLst/>
              <a:cxnLst/>
              <a:rect l="l" t="t" r="r" b="b"/>
              <a:pathLst>
                <a:path w="7725" h="8572" extrusionOk="0">
                  <a:moveTo>
                    <a:pt x="319" y="0"/>
                  </a:moveTo>
                  <a:cubicBezTo>
                    <a:pt x="281" y="0"/>
                    <a:pt x="243" y="8"/>
                    <a:pt x="206" y="24"/>
                  </a:cubicBezTo>
                  <a:cubicBezTo>
                    <a:pt x="68" y="84"/>
                    <a:pt x="0" y="241"/>
                    <a:pt x="52" y="383"/>
                  </a:cubicBezTo>
                  <a:cubicBezTo>
                    <a:pt x="151" y="610"/>
                    <a:pt x="2516" y="5969"/>
                    <a:pt x="7284" y="8538"/>
                  </a:cubicBezTo>
                  <a:cubicBezTo>
                    <a:pt x="7326" y="8559"/>
                    <a:pt x="7372" y="8571"/>
                    <a:pt x="7420" y="8571"/>
                  </a:cubicBezTo>
                  <a:lnTo>
                    <a:pt x="7419" y="8570"/>
                  </a:lnTo>
                  <a:cubicBezTo>
                    <a:pt x="7548" y="8570"/>
                    <a:pt x="7661" y="8481"/>
                    <a:pt x="7692" y="8356"/>
                  </a:cubicBezTo>
                  <a:cubicBezTo>
                    <a:pt x="7725" y="8230"/>
                    <a:pt x="7667" y="8100"/>
                    <a:pt x="7554" y="8038"/>
                  </a:cubicBezTo>
                  <a:cubicBezTo>
                    <a:pt x="2960" y="5565"/>
                    <a:pt x="597" y="212"/>
                    <a:pt x="573" y="158"/>
                  </a:cubicBezTo>
                  <a:cubicBezTo>
                    <a:pt x="523" y="58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3653275" y="1616225"/>
              <a:ext cx="105450" cy="72550"/>
            </a:xfrm>
            <a:custGeom>
              <a:avLst/>
              <a:gdLst/>
              <a:ahLst/>
              <a:cxnLst/>
              <a:rect l="l" t="t" r="r" b="b"/>
              <a:pathLst>
                <a:path w="4218" h="2902" extrusionOk="0">
                  <a:moveTo>
                    <a:pt x="3896" y="1"/>
                  </a:moveTo>
                  <a:cubicBezTo>
                    <a:pt x="3848" y="1"/>
                    <a:pt x="3799" y="13"/>
                    <a:pt x="3754" y="39"/>
                  </a:cubicBezTo>
                  <a:lnTo>
                    <a:pt x="153" y="2380"/>
                  </a:lnTo>
                  <a:cubicBezTo>
                    <a:pt x="48" y="2449"/>
                    <a:pt x="0" y="2578"/>
                    <a:pt x="36" y="2698"/>
                  </a:cubicBezTo>
                  <a:cubicBezTo>
                    <a:pt x="72" y="2818"/>
                    <a:pt x="182" y="2900"/>
                    <a:pt x="308" y="2902"/>
                  </a:cubicBezTo>
                  <a:cubicBezTo>
                    <a:pt x="362" y="2902"/>
                    <a:pt x="416" y="2885"/>
                    <a:pt x="461" y="2856"/>
                  </a:cubicBezTo>
                  <a:lnTo>
                    <a:pt x="4064" y="514"/>
                  </a:lnTo>
                  <a:cubicBezTo>
                    <a:pt x="4186" y="425"/>
                    <a:pt x="4217" y="256"/>
                    <a:pt x="4135" y="130"/>
                  </a:cubicBezTo>
                  <a:cubicBezTo>
                    <a:pt x="4080" y="47"/>
                    <a:pt x="3989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3491600" y="1214750"/>
              <a:ext cx="282475" cy="394900"/>
            </a:xfrm>
            <a:custGeom>
              <a:avLst/>
              <a:gdLst/>
              <a:ahLst/>
              <a:cxnLst/>
              <a:rect l="l" t="t" r="r" b="b"/>
              <a:pathLst>
                <a:path w="11299" h="15796" extrusionOk="0">
                  <a:moveTo>
                    <a:pt x="2077" y="0"/>
                  </a:moveTo>
                  <a:cubicBezTo>
                    <a:pt x="1428" y="0"/>
                    <a:pt x="779" y="390"/>
                    <a:pt x="1169" y="1039"/>
                  </a:cubicBezTo>
                  <a:cubicBezTo>
                    <a:pt x="1558" y="1689"/>
                    <a:pt x="3506" y="4806"/>
                    <a:pt x="3506" y="4806"/>
                  </a:cubicBezTo>
                  <a:lnTo>
                    <a:pt x="3896" y="6104"/>
                  </a:lnTo>
                  <a:cubicBezTo>
                    <a:pt x="3896" y="6104"/>
                    <a:pt x="1688" y="6234"/>
                    <a:pt x="1428" y="6623"/>
                  </a:cubicBezTo>
                  <a:cubicBezTo>
                    <a:pt x="1169" y="7013"/>
                    <a:pt x="1298" y="8182"/>
                    <a:pt x="649" y="8961"/>
                  </a:cubicBezTo>
                  <a:cubicBezTo>
                    <a:pt x="0" y="9740"/>
                    <a:pt x="130" y="10519"/>
                    <a:pt x="390" y="11299"/>
                  </a:cubicBezTo>
                  <a:cubicBezTo>
                    <a:pt x="649" y="12078"/>
                    <a:pt x="1428" y="13377"/>
                    <a:pt x="1947" y="13377"/>
                  </a:cubicBezTo>
                  <a:cubicBezTo>
                    <a:pt x="2467" y="13377"/>
                    <a:pt x="2857" y="13117"/>
                    <a:pt x="2857" y="13117"/>
                  </a:cubicBezTo>
                  <a:lnTo>
                    <a:pt x="5334" y="15795"/>
                  </a:lnTo>
                  <a:lnTo>
                    <a:pt x="8575" y="13094"/>
                  </a:lnTo>
                  <a:cubicBezTo>
                    <a:pt x="8575" y="13094"/>
                    <a:pt x="9741" y="11688"/>
                    <a:pt x="9741" y="10390"/>
                  </a:cubicBezTo>
                  <a:cubicBezTo>
                    <a:pt x="9741" y="9091"/>
                    <a:pt x="8831" y="7533"/>
                    <a:pt x="9221" y="6493"/>
                  </a:cubicBezTo>
                  <a:cubicBezTo>
                    <a:pt x="9611" y="5455"/>
                    <a:pt x="11299" y="4157"/>
                    <a:pt x="9870" y="3766"/>
                  </a:cubicBezTo>
                  <a:cubicBezTo>
                    <a:pt x="9614" y="3696"/>
                    <a:pt x="9367" y="3664"/>
                    <a:pt x="9132" y="3664"/>
                  </a:cubicBezTo>
                  <a:cubicBezTo>
                    <a:pt x="8056" y="3664"/>
                    <a:pt x="7249" y="4343"/>
                    <a:pt x="7142" y="5195"/>
                  </a:cubicBezTo>
                  <a:cubicBezTo>
                    <a:pt x="7045" y="5977"/>
                    <a:pt x="7094" y="6244"/>
                    <a:pt x="7124" y="6328"/>
                  </a:cubicBezTo>
                  <a:lnTo>
                    <a:pt x="7124" y="6328"/>
                  </a:lnTo>
                  <a:cubicBezTo>
                    <a:pt x="6949" y="5980"/>
                    <a:pt x="5519" y="3182"/>
                    <a:pt x="4545" y="2208"/>
                  </a:cubicBezTo>
                  <a:cubicBezTo>
                    <a:pt x="3506" y="1169"/>
                    <a:pt x="2727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3483825" y="1207625"/>
              <a:ext cx="278975" cy="409100"/>
            </a:xfrm>
            <a:custGeom>
              <a:avLst/>
              <a:gdLst/>
              <a:ahLst/>
              <a:cxnLst/>
              <a:rect l="l" t="t" r="r" b="b"/>
              <a:pathLst>
                <a:path w="11159" h="16364" extrusionOk="0">
                  <a:moveTo>
                    <a:pt x="2389" y="569"/>
                  </a:moveTo>
                  <a:cubicBezTo>
                    <a:pt x="2723" y="569"/>
                    <a:pt x="3271" y="1182"/>
                    <a:pt x="3801" y="1775"/>
                  </a:cubicBezTo>
                  <a:cubicBezTo>
                    <a:pt x="4066" y="2070"/>
                    <a:pt x="4350" y="2387"/>
                    <a:pt x="4656" y="2694"/>
                  </a:cubicBezTo>
                  <a:cubicBezTo>
                    <a:pt x="5582" y="3619"/>
                    <a:pt x="6975" y="6332"/>
                    <a:pt x="7176" y="6728"/>
                  </a:cubicBezTo>
                  <a:cubicBezTo>
                    <a:pt x="7193" y="6773"/>
                    <a:pt x="7220" y="6815"/>
                    <a:pt x="7253" y="6850"/>
                  </a:cubicBezTo>
                  <a:cubicBezTo>
                    <a:pt x="7308" y="6903"/>
                    <a:pt x="7380" y="6931"/>
                    <a:pt x="7452" y="6931"/>
                  </a:cubicBezTo>
                  <a:cubicBezTo>
                    <a:pt x="7510" y="6931"/>
                    <a:pt x="7568" y="6913"/>
                    <a:pt x="7618" y="6877"/>
                  </a:cubicBezTo>
                  <a:cubicBezTo>
                    <a:pt x="7730" y="6797"/>
                    <a:pt x="7768" y="6646"/>
                    <a:pt x="7708" y="6522"/>
                  </a:cubicBezTo>
                  <a:cubicBezTo>
                    <a:pt x="7705" y="6519"/>
                    <a:pt x="7703" y="6513"/>
                    <a:pt x="7699" y="6507"/>
                  </a:cubicBezTo>
                  <a:cubicBezTo>
                    <a:pt x="7687" y="6457"/>
                    <a:pt x="7647" y="6223"/>
                    <a:pt x="7735" y="5516"/>
                  </a:cubicBezTo>
                  <a:cubicBezTo>
                    <a:pt x="7783" y="5128"/>
                    <a:pt x="8007" y="4781"/>
                    <a:pt x="8363" y="4542"/>
                  </a:cubicBezTo>
                  <a:cubicBezTo>
                    <a:pt x="8668" y="4339"/>
                    <a:pt x="9045" y="4234"/>
                    <a:pt x="9446" y="4234"/>
                  </a:cubicBezTo>
                  <a:cubicBezTo>
                    <a:pt x="9662" y="4234"/>
                    <a:pt x="9884" y="4264"/>
                    <a:pt x="10107" y="4325"/>
                  </a:cubicBezTo>
                  <a:cubicBezTo>
                    <a:pt x="10303" y="4379"/>
                    <a:pt x="10426" y="4450"/>
                    <a:pt x="10453" y="4528"/>
                  </a:cubicBezTo>
                  <a:cubicBezTo>
                    <a:pt x="10527" y="4733"/>
                    <a:pt x="10183" y="5217"/>
                    <a:pt x="9907" y="5607"/>
                  </a:cubicBezTo>
                  <a:cubicBezTo>
                    <a:pt x="9659" y="5958"/>
                    <a:pt x="9401" y="6323"/>
                    <a:pt x="9267" y="6680"/>
                  </a:cubicBezTo>
                  <a:cubicBezTo>
                    <a:pt x="9008" y="7368"/>
                    <a:pt x="9238" y="8215"/>
                    <a:pt x="9460" y="9034"/>
                  </a:cubicBezTo>
                  <a:cubicBezTo>
                    <a:pt x="9612" y="9591"/>
                    <a:pt x="9767" y="10168"/>
                    <a:pt x="9767" y="10675"/>
                  </a:cubicBezTo>
                  <a:cubicBezTo>
                    <a:pt x="9767" y="11778"/>
                    <a:pt x="8817" y="13012"/>
                    <a:pt x="8683" y="13179"/>
                  </a:cubicBezTo>
                  <a:lnTo>
                    <a:pt x="5671" y="15691"/>
                  </a:lnTo>
                  <a:lnTo>
                    <a:pt x="3377" y="13210"/>
                  </a:lnTo>
                  <a:cubicBezTo>
                    <a:pt x="3323" y="13152"/>
                    <a:pt x="3247" y="13119"/>
                    <a:pt x="3168" y="13119"/>
                  </a:cubicBezTo>
                  <a:cubicBezTo>
                    <a:pt x="3112" y="13119"/>
                    <a:pt x="3057" y="13135"/>
                    <a:pt x="3010" y="13167"/>
                  </a:cubicBezTo>
                  <a:cubicBezTo>
                    <a:pt x="3007" y="13169"/>
                    <a:pt x="2680" y="13379"/>
                    <a:pt x="2258" y="13379"/>
                  </a:cubicBezTo>
                  <a:cubicBezTo>
                    <a:pt x="1991" y="13379"/>
                    <a:pt x="1266" y="12387"/>
                    <a:pt x="969" y="11494"/>
                  </a:cubicBezTo>
                  <a:cubicBezTo>
                    <a:pt x="702" y="10694"/>
                    <a:pt x="644" y="10068"/>
                    <a:pt x="1178" y="9428"/>
                  </a:cubicBezTo>
                  <a:cubicBezTo>
                    <a:pt x="1630" y="8886"/>
                    <a:pt x="1743" y="8184"/>
                    <a:pt x="1827" y="7672"/>
                  </a:cubicBezTo>
                  <a:cubicBezTo>
                    <a:pt x="1868" y="7422"/>
                    <a:pt x="1910" y="7162"/>
                    <a:pt x="1969" y="7075"/>
                  </a:cubicBezTo>
                  <a:cubicBezTo>
                    <a:pt x="2122" y="6919"/>
                    <a:pt x="3155" y="6735"/>
                    <a:pt x="4223" y="6672"/>
                  </a:cubicBezTo>
                  <a:cubicBezTo>
                    <a:pt x="4406" y="6662"/>
                    <a:pt x="4530" y="6483"/>
                    <a:pt x="4478" y="6308"/>
                  </a:cubicBezTo>
                  <a:lnTo>
                    <a:pt x="4089" y="5010"/>
                  </a:lnTo>
                  <a:cubicBezTo>
                    <a:pt x="4081" y="4986"/>
                    <a:pt x="4072" y="4962"/>
                    <a:pt x="4058" y="4940"/>
                  </a:cubicBezTo>
                  <a:cubicBezTo>
                    <a:pt x="4038" y="4910"/>
                    <a:pt x="2107" y="1818"/>
                    <a:pt x="1723" y="1179"/>
                  </a:cubicBezTo>
                  <a:cubicBezTo>
                    <a:pt x="1601" y="975"/>
                    <a:pt x="1655" y="879"/>
                    <a:pt x="1673" y="848"/>
                  </a:cubicBezTo>
                  <a:cubicBezTo>
                    <a:pt x="1765" y="687"/>
                    <a:pt x="2066" y="569"/>
                    <a:pt x="2389" y="569"/>
                  </a:cubicBezTo>
                  <a:close/>
                  <a:moveTo>
                    <a:pt x="2388" y="1"/>
                  </a:moveTo>
                  <a:cubicBezTo>
                    <a:pt x="1848" y="1"/>
                    <a:pt x="1375" y="222"/>
                    <a:pt x="1180" y="566"/>
                  </a:cubicBezTo>
                  <a:cubicBezTo>
                    <a:pt x="1091" y="722"/>
                    <a:pt x="982" y="1046"/>
                    <a:pt x="1236" y="1470"/>
                  </a:cubicBezTo>
                  <a:cubicBezTo>
                    <a:pt x="1602" y="2078"/>
                    <a:pt x="3348" y="4874"/>
                    <a:pt x="3557" y="5208"/>
                  </a:cubicBezTo>
                  <a:lnTo>
                    <a:pt x="3834" y="6130"/>
                  </a:lnTo>
                  <a:cubicBezTo>
                    <a:pt x="2952" y="6200"/>
                    <a:pt x="1760" y="6365"/>
                    <a:pt x="1503" y="6750"/>
                  </a:cubicBezTo>
                  <a:cubicBezTo>
                    <a:pt x="1370" y="6950"/>
                    <a:pt x="1323" y="7243"/>
                    <a:pt x="1267" y="7580"/>
                  </a:cubicBezTo>
                  <a:cubicBezTo>
                    <a:pt x="1191" y="8053"/>
                    <a:pt x="1095" y="8640"/>
                    <a:pt x="742" y="9064"/>
                  </a:cubicBezTo>
                  <a:cubicBezTo>
                    <a:pt x="1" y="9954"/>
                    <a:pt x="154" y="10844"/>
                    <a:pt x="431" y="11674"/>
                  </a:cubicBezTo>
                  <a:cubicBezTo>
                    <a:pt x="625" y="12256"/>
                    <a:pt x="1452" y="13946"/>
                    <a:pt x="2258" y="13946"/>
                  </a:cubicBezTo>
                  <a:cubicBezTo>
                    <a:pt x="2614" y="13946"/>
                    <a:pt x="2916" y="13842"/>
                    <a:pt x="3108" y="13755"/>
                  </a:cubicBezTo>
                  <a:lnTo>
                    <a:pt x="5436" y="16273"/>
                  </a:lnTo>
                  <a:cubicBezTo>
                    <a:pt x="5490" y="16331"/>
                    <a:pt x="5566" y="16363"/>
                    <a:pt x="5645" y="16363"/>
                  </a:cubicBezTo>
                  <a:cubicBezTo>
                    <a:pt x="5711" y="16363"/>
                    <a:pt x="5774" y="16340"/>
                    <a:pt x="5825" y="16297"/>
                  </a:cubicBezTo>
                  <a:lnTo>
                    <a:pt x="9068" y="13596"/>
                  </a:lnTo>
                  <a:cubicBezTo>
                    <a:pt x="9081" y="13584"/>
                    <a:pt x="9092" y="13572"/>
                    <a:pt x="9103" y="13559"/>
                  </a:cubicBezTo>
                  <a:cubicBezTo>
                    <a:pt x="9154" y="13499"/>
                    <a:pt x="10334" y="12060"/>
                    <a:pt x="10334" y="10674"/>
                  </a:cubicBezTo>
                  <a:cubicBezTo>
                    <a:pt x="10334" y="10091"/>
                    <a:pt x="10168" y="9478"/>
                    <a:pt x="10007" y="8884"/>
                  </a:cubicBezTo>
                  <a:cubicBezTo>
                    <a:pt x="9799" y="8118"/>
                    <a:pt x="9603" y="7395"/>
                    <a:pt x="9797" y="6878"/>
                  </a:cubicBezTo>
                  <a:cubicBezTo>
                    <a:pt x="9905" y="6589"/>
                    <a:pt x="10141" y="6256"/>
                    <a:pt x="10370" y="5933"/>
                  </a:cubicBezTo>
                  <a:cubicBezTo>
                    <a:pt x="10776" y="5360"/>
                    <a:pt x="11159" y="4818"/>
                    <a:pt x="10987" y="4336"/>
                  </a:cubicBezTo>
                  <a:cubicBezTo>
                    <a:pt x="10891" y="4072"/>
                    <a:pt x="10646" y="3884"/>
                    <a:pt x="10255" y="3777"/>
                  </a:cubicBezTo>
                  <a:cubicBezTo>
                    <a:pt x="9983" y="3703"/>
                    <a:pt x="9710" y="3666"/>
                    <a:pt x="9445" y="3666"/>
                  </a:cubicBezTo>
                  <a:cubicBezTo>
                    <a:pt x="8931" y="3666"/>
                    <a:pt x="8445" y="3804"/>
                    <a:pt x="8047" y="4071"/>
                  </a:cubicBezTo>
                  <a:cubicBezTo>
                    <a:pt x="7559" y="4397"/>
                    <a:pt x="7239" y="4898"/>
                    <a:pt x="7172" y="5444"/>
                  </a:cubicBezTo>
                  <a:cubicBezTo>
                    <a:pt x="7170" y="5461"/>
                    <a:pt x="7168" y="5476"/>
                    <a:pt x="7166" y="5492"/>
                  </a:cubicBezTo>
                  <a:cubicBezTo>
                    <a:pt x="6612" y="4473"/>
                    <a:pt x="5738" y="2972"/>
                    <a:pt x="5056" y="2292"/>
                  </a:cubicBezTo>
                  <a:cubicBezTo>
                    <a:pt x="4759" y="1993"/>
                    <a:pt x="4482" y="1684"/>
                    <a:pt x="4223" y="1395"/>
                  </a:cubicBezTo>
                  <a:cubicBezTo>
                    <a:pt x="3526" y="616"/>
                    <a:pt x="2976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3522725" y="1487225"/>
              <a:ext cx="49300" cy="62550"/>
            </a:xfrm>
            <a:custGeom>
              <a:avLst/>
              <a:gdLst/>
              <a:ahLst/>
              <a:cxnLst/>
              <a:rect l="l" t="t" r="r" b="b"/>
              <a:pathLst>
                <a:path w="1972" h="2502" extrusionOk="0">
                  <a:moveTo>
                    <a:pt x="322" y="0"/>
                  </a:moveTo>
                  <a:cubicBezTo>
                    <a:pt x="268" y="0"/>
                    <a:pt x="213" y="16"/>
                    <a:pt x="165" y="48"/>
                  </a:cubicBezTo>
                  <a:cubicBezTo>
                    <a:pt x="39" y="132"/>
                    <a:pt x="0" y="298"/>
                    <a:pt x="77" y="428"/>
                  </a:cubicBezTo>
                  <a:lnTo>
                    <a:pt x="1376" y="2375"/>
                  </a:lnTo>
                  <a:cubicBezTo>
                    <a:pt x="1428" y="2454"/>
                    <a:pt x="1517" y="2502"/>
                    <a:pt x="1611" y="2502"/>
                  </a:cubicBezTo>
                  <a:lnTo>
                    <a:pt x="1611" y="2502"/>
                  </a:lnTo>
                  <a:cubicBezTo>
                    <a:pt x="1837" y="2501"/>
                    <a:pt x="1971" y="2249"/>
                    <a:pt x="1847" y="2061"/>
                  </a:cubicBezTo>
                  <a:lnTo>
                    <a:pt x="549" y="113"/>
                  </a:lnTo>
                  <a:cubicBezTo>
                    <a:pt x="493" y="40"/>
                    <a:pt x="408" y="0"/>
                    <a:pt x="322" y="0"/>
                  </a:cubicBezTo>
                  <a:close/>
                  <a:moveTo>
                    <a:pt x="1611" y="2502"/>
                  </a:moveTo>
                  <a:lnTo>
                    <a:pt x="1611" y="2502"/>
                  </a:lnTo>
                  <a:cubicBezTo>
                    <a:pt x="1611" y="2502"/>
                    <a:pt x="1611" y="2502"/>
                    <a:pt x="1611" y="2502"/>
                  </a:cubicBezTo>
                  <a:lnTo>
                    <a:pt x="1612" y="2502"/>
                  </a:lnTo>
                  <a:cubicBezTo>
                    <a:pt x="1612" y="2502"/>
                    <a:pt x="1612" y="2502"/>
                    <a:pt x="1611" y="25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132832" y="753161"/>
            <a:ext cx="4553286" cy="3686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Implementing application controls to manage and control execution of software, including allowlisting remote access programs.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Implementing FIDO/</a:t>
            </a:r>
            <a:r>
              <a:rPr lang="en-US" dirty="0" err="1"/>
              <a:t>WebAuthn</a:t>
            </a:r>
            <a:r>
              <a:rPr lang="en-US" dirty="0"/>
              <a:t> authentication or Public key Infrastructure (PKI)-based MFA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</a:rPr>
              <a:t>Identify, detect, and investigate abnormal activity and potential traversal of the indicated ransomware with a networking monitoring tool.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</a:rPr>
              <a:t>Implement user training on social engineering and phishing attacks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</a:rPr>
              <a:t>Implement internal mail and messaging monitoring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</a:rPr>
              <a:t>Install and maintain antivirus software</a:t>
            </a:r>
            <a:endParaRPr dirty="0"/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MITIGATION STRATEGIES</a:t>
            </a:r>
            <a:endParaRPr dirty="0"/>
          </a:p>
        </p:txBody>
      </p:sp>
      <p:grpSp>
        <p:nvGrpSpPr>
          <p:cNvPr id="2333" name="Google Shape;2333;p54"/>
          <p:cNvGrpSpPr/>
          <p:nvPr/>
        </p:nvGrpSpPr>
        <p:grpSpPr>
          <a:xfrm>
            <a:off x="4644572" y="1161199"/>
            <a:ext cx="4004378" cy="3608760"/>
            <a:chOff x="910725" y="305150"/>
            <a:chExt cx="5738575" cy="5171625"/>
          </a:xfrm>
        </p:grpSpPr>
        <p:sp>
          <p:nvSpPr>
            <p:cNvPr id="2334" name="Google Shape;2334;p54"/>
            <p:cNvSpPr/>
            <p:nvPr/>
          </p:nvSpPr>
          <p:spPr>
            <a:xfrm>
              <a:off x="910725" y="305150"/>
              <a:ext cx="5738575" cy="5171625"/>
            </a:xfrm>
            <a:custGeom>
              <a:avLst/>
              <a:gdLst/>
              <a:ahLst/>
              <a:cxnLst/>
              <a:rect l="l" t="t" r="r" b="b"/>
              <a:pathLst>
                <a:path w="229543" h="206865" extrusionOk="0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4"/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4"/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4"/>
            <p:cNvSpPr/>
            <p:nvPr/>
          </p:nvSpPr>
          <p:spPr>
            <a:xfrm>
              <a:off x="2446725" y="1374100"/>
              <a:ext cx="475450" cy="529225"/>
            </a:xfrm>
            <a:custGeom>
              <a:avLst/>
              <a:gdLst/>
              <a:ahLst/>
              <a:cxnLst/>
              <a:rect l="l" t="t" r="r" b="b"/>
              <a:pathLst>
                <a:path w="19018" h="21169" extrusionOk="0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4"/>
            <p:cNvSpPr/>
            <p:nvPr/>
          </p:nvSpPr>
          <p:spPr>
            <a:xfrm>
              <a:off x="3103600" y="1379700"/>
              <a:ext cx="493750" cy="512250"/>
            </a:xfrm>
            <a:custGeom>
              <a:avLst/>
              <a:gdLst/>
              <a:ahLst/>
              <a:cxnLst/>
              <a:rect l="l" t="t" r="r" b="b"/>
              <a:pathLst>
                <a:path w="19750" h="20490" extrusionOk="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4"/>
            <p:cNvSpPr/>
            <p:nvPr/>
          </p:nvSpPr>
          <p:spPr>
            <a:xfrm>
              <a:off x="3306500" y="859800"/>
              <a:ext cx="259275" cy="261925"/>
            </a:xfrm>
            <a:custGeom>
              <a:avLst/>
              <a:gdLst/>
              <a:ahLst/>
              <a:cxnLst/>
              <a:rect l="l" t="t" r="r" b="b"/>
              <a:pathLst>
                <a:path w="10371" h="10477" extrusionOk="0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4"/>
            <p:cNvSpPr/>
            <p:nvPr/>
          </p:nvSpPr>
          <p:spPr>
            <a:xfrm>
              <a:off x="3298850" y="852150"/>
              <a:ext cx="274575" cy="277225"/>
            </a:xfrm>
            <a:custGeom>
              <a:avLst/>
              <a:gdLst/>
              <a:ahLst/>
              <a:cxnLst/>
              <a:rect l="l" t="t" r="r" b="b"/>
              <a:pathLst>
                <a:path w="10983" h="11089" extrusionOk="0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4"/>
            <p:cNvSpPr/>
            <p:nvPr/>
          </p:nvSpPr>
          <p:spPr>
            <a:xfrm>
              <a:off x="3728725" y="1349175"/>
              <a:ext cx="233850" cy="646550"/>
            </a:xfrm>
            <a:custGeom>
              <a:avLst/>
              <a:gdLst/>
              <a:ahLst/>
              <a:cxnLst/>
              <a:rect l="l" t="t" r="r" b="b"/>
              <a:pathLst>
                <a:path w="9354" h="25862" extrusionOk="0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4"/>
            <p:cNvSpPr/>
            <p:nvPr/>
          </p:nvSpPr>
          <p:spPr>
            <a:xfrm>
              <a:off x="3721000" y="1341525"/>
              <a:ext cx="249275" cy="661900"/>
            </a:xfrm>
            <a:custGeom>
              <a:avLst/>
              <a:gdLst/>
              <a:ahLst/>
              <a:cxnLst/>
              <a:rect l="l" t="t" r="r" b="b"/>
              <a:pathLst>
                <a:path w="9971" h="26476" extrusionOk="0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4"/>
            <p:cNvSpPr/>
            <p:nvPr/>
          </p:nvSpPr>
          <p:spPr>
            <a:xfrm>
              <a:off x="2932025" y="1529925"/>
              <a:ext cx="876550" cy="681125"/>
            </a:xfrm>
            <a:custGeom>
              <a:avLst/>
              <a:gdLst/>
              <a:ahLst/>
              <a:cxnLst/>
              <a:rect l="l" t="t" r="r" b="b"/>
              <a:pathLst>
                <a:path w="35062" h="27245" extrusionOk="0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4"/>
            <p:cNvSpPr/>
            <p:nvPr/>
          </p:nvSpPr>
          <p:spPr>
            <a:xfrm>
              <a:off x="2924375" y="1521975"/>
              <a:ext cx="892450" cy="696750"/>
            </a:xfrm>
            <a:custGeom>
              <a:avLst/>
              <a:gdLst/>
              <a:ahLst/>
              <a:cxnLst/>
              <a:rect l="l" t="t" r="r" b="b"/>
              <a:pathLst>
                <a:path w="35698" h="27870" extrusionOk="0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4"/>
            <p:cNvSpPr/>
            <p:nvPr/>
          </p:nvSpPr>
          <p:spPr>
            <a:xfrm>
              <a:off x="3153575" y="1347275"/>
              <a:ext cx="693100" cy="849350"/>
            </a:xfrm>
            <a:custGeom>
              <a:avLst/>
              <a:gdLst/>
              <a:ahLst/>
              <a:cxnLst/>
              <a:rect l="l" t="t" r="r" b="b"/>
              <a:pathLst>
                <a:path w="27724" h="33974" extrusionOk="0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4"/>
            <p:cNvSpPr/>
            <p:nvPr/>
          </p:nvSpPr>
          <p:spPr>
            <a:xfrm>
              <a:off x="3145925" y="1339600"/>
              <a:ext cx="701900" cy="864675"/>
            </a:xfrm>
            <a:custGeom>
              <a:avLst/>
              <a:gdLst/>
              <a:ahLst/>
              <a:cxnLst/>
              <a:rect l="l" t="t" r="r" b="b"/>
              <a:pathLst>
                <a:path w="28076" h="34587" extrusionOk="0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4"/>
            <p:cNvSpPr/>
            <p:nvPr/>
          </p:nvSpPr>
          <p:spPr>
            <a:xfrm>
              <a:off x="3348825" y="1312750"/>
              <a:ext cx="338650" cy="322150"/>
            </a:xfrm>
            <a:custGeom>
              <a:avLst/>
              <a:gdLst/>
              <a:ahLst/>
              <a:cxnLst/>
              <a:rect l="l" t="t" r="r" b="b"/>
              <a:pathLst>
                <a:path w="13546" h="12886" extrusionOk="0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4"/>
            <p:cNvSpPr/>
            <p:nvPr/>
          </p:nvSpPr>
          <p:spPr>
            <a:xfrm>
              <a:off x="3341175" y="1305025"/>
              <a:ext cx="354675" cy="337525"/>
            </a:xfrm>
            <a:custGeom>
              <a:avLst/>
              <a:gdLst/>
              <a:ahLst/>
              <a:cxnLst/>
              <a:rect l="l" t="t" r="r" b="b"/>
              <a:pathLst>
                <a:path w="14187" h="13501" extrusionOk="0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4"/>
            <p:cNvSpPr/>
            <p:nvPr/>
          </p:nvSpPr>
          <p:spPr>
            <a:xfrm>
              <a:off x="3383225" y="1306875"/>
              <a:ext cx="179900" cy="351850"/>
            </a:xfrm>
            <a:custGeom>
              <a:avLst/>
              <a:gdLst/>
              <a:ahLst/>
              <a:cxnLst/>
              <a:rect l="l" t="t" r="r" b="b"/>
              <a:pathLst>
                <a:path w="7196" h="14074" extrusionOk="0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4"/>
            <p:cNvSpPr/>
            <p:nvPr/>
          </p:nvSpPr>
          <p:spPr>
            <a:xfrm>
              <a:off x="3374800" y="1299200"/>
              <a:ext cx="196400" cy="367200"/>
            </a:xfrm>
            <a:custGeom>
              <a:avLst/>
              <a:gdLst/>
              <a:ahLst/>
              <a:cxnLst/>
              <a:rect l="l" t="t" r="r" b="b"/>
              <a:pathLst>
                <a:path w="7856" h="14688" extrusionOk="0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4"/>
            <p:cNvSpPr/>
            <p:nvPr/>
          </p:nvSpPr>
          <p:spPr>
            <a:xfrm>
              <a:off x="3303850" y="967400"/>
              <a:ext cx="410075" cy="571100"/>
            </a:xfrm>
            <a:custGeom>
              <a:avLst/>
              <a:gdLst/>
              <a:ahLst/>
              <a:cxnLst/>
              <a:rect l="l" t="t" r="r" b="b"/>
              <a:pathLst>
                <a:path w="16403" h="22844" extrusionOk="0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4"/>
            <p:cNvSpPr/>
            <p:nvPr/>
          </p:nvSpPr>
          <p:spPr>
            <a:xfrm>
              <a:off x="3300900" y="959900"/>
              <a:ext cx="421275" cy="586250"/>
            </a:xfrm>
            <a:custGeom>
              <a:avLst/>
              <a:gdLst/>
              <a:ahLst/>
              <a:cxnLst/>
              <a:rect l="l" t="t" r="r" b="b"/>
              <a:pathLst>
                <a:path w="16851" h="23450" extrusionOk="0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4"/>
            <p:cNvSpPr/>
            <p:nvPr/>
          </p:nvSpPr>
          <p:spPr>
            <a:xfrm>
              <a:off x="3335175" y="967400"/>
              <a:ext cx="369675" cy="315775"/>
            </a:xfrm>
            <a:custGeom>
              <a:avLst/>
              <a:gdLst/>
              <a:ahLst/>
              <a:cxnLst/>
              <a:rect l="l" t="t" r="r" b="b"/>
              <a:pathLst>
                <a:path w="14787" h="12631" extrusionOk="0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4"/>
            <p:cNvSpPr/>
            <p:nvPr/>
          </p:nvSpPr>
          <p:spPr>
            <a:xfrm>
              <a:off x="3328725" y="959875"/>
              <a:ext cx="384125" cy="331000"/>
            </a:xfrm>
            <a:custGeom>
              <a:avLst/>
              <a:gdLst/>
              <a:ahLst/>
              <a:cxnLst/>
              <a:rect l="l" t="t" r="r" b="b"/>
              <a:pathLst>
                <a:path w="15365" h="13240" extrusionOk="0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4"/>
            <p:cNvSpPr/>
            <p:nvPr/>
          </p:nvSpPr>
          <p:spPr>
            <a:xfrm>
              <a:off x="3339850" y="1239750"/>
              <a:ext cx="80425" cy="120025"/>
            </a:xfrm>
            <a:custGeom>
              <a:avLst/>
              <a:gdLst/>
              <a:ahLst/>
              <a:cxnLst/>
              <a:rect l="l" t="t" r="r" b="b"/>
              <a:pathLst>
                <a:path w="3217" h="4801" extrusionOk="0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4"/>
            <p:cNvSpPr/>
            <p:nvPr/>
          </p:nvSpPr>
          <p:spPr>
            <a:xfrm>
              <a:off x="3335925" y="1232100"/>
              <a:ext cx="92950" cy="135350"/>
            </a:xfrm>
            <a:custGeom>
              <a:avLst/>
              <a:gdLst/>
              <a:ahLst/>
              <a:cxnLst/>
              <a:rect l="l" t="t" r="r" b="b"/>
              <a:pathLst>
                <a:path w="3718" h="5414" extrusionOk="0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4"/>
            <p:cNvSpPr/>
            <p:nvPr/>
          </p:nvSpPr>
          <p:spPr>
            <a:xfrm>
              <a:off x="3218925" y="1833550"/>
              <a:ext cx="225975" cy="160275"/>
            </a:xfrm>
            <a:custGeom>
              <a:avLst/>
              <a:gdLst/>
              <a:ahLst/>
              <a:cxnLst/>
              <a:rect l="l" t="t" r="r" b="b"/>
              <a:pathLst>
                <a:path w="9039" h="6411" extrusionOk="0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4"/>
            <p:cNvSpPr/>
            <p:nvPr/>
          </p:nvSpPr>
          <p:spPr>
            <a:xfrm>
              <a:off x="3514925" y="1651050"/>
              <a:ext cx="53225" cy="216375"/>
            </a:xfrm>
            <a:custGeom>
              <a:avLst/>
              <a:gdLst/>
              <a:ahLst/>
              <a:cxnLst/>
              <a:rect l="l" t="t" r="r" b="b"/>
              <a:pathLst>
                <a:path w="2129" h="8655" extrusionOk="0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4"/>
            <p:cNvSpPr/>
            <p:nvPr/>
          </p:nvSpPr>
          <p:spPr>
            <a:xfrm>
              <a:off x="2641850" y="1621350"/>
              <a:ext cx="267825" cy="546700"/>
            </a:xfrm>
            <a:custGeom>
              <a:avLst/>
              <a:gdLst/>
              <a:ahLst/>
              <a:cxnLst/>
              <a:rect l="l" t="t" r="r" b="b"/>
              <a:pathLst>
                <a:path w="10713" h="21868" extrusionOk="0">
                  <a:moveTo>
                    <a:pt x="3260" y="0"/>
                  </a:moveTo>
                  <a:cubicBezTo>
                    <a:pt x="2177" y="0"/>
                    <a:pt x="1014" y="1589"/>
                    <a:pt x="535" y="4461"/>
                  </a:cubicBezTo>
                  <a:cubicBezTo>
                    <a:pt x="0" y="7675"/>
                    <a:pt x="1071" y="13673"/>
                    <a:pt x="1500" y="14316"/>
                  </a:cubicBezTo>
                  <a:cubicBezTo>
                    <a:pt x="1908" y="14929"/>
                    <a:pt x="4652" y="21867"/>
                    <a:pt x="7320" y="21867"/>
                  </a:cubicBezTo>
                  <a:cubicBezTo>
                    <a:pt x="7451" y="21867"/>
                    <a:pt x="7582" y="21850"/>
                    <a:pt x="7712" y="21815"/>
                  </a:cubicBezTo>
                  <a:cubicBezTo>
                    <a:pt x="10497" y="21065"/>
                    <a:pt x="10712" y="18067"/>
                    <a:pt x="10070" y="15709"/>
                  </a:cubicBezTo>
                  <a:cubicBezTo>
                    <a:pt x="9426" y="13352"/>
                    <a:pt x="6856" y="7246"/>
                    <a:pt x="5891" y="3925"/>
                  </a:cubicBezTo>
                  <a:cubicBezTo>
                    <a:pt x="4927" y="604"/>
                    <a:pt x="3642" y="69"/>
                    <a:pt x="3642" y="69"/>
                  </a:cubicBezTo>
                  <a:cubicBezTo>
                    <a:pt x="3517" y="23"/>
                    <a:pt x="3389" y="0"/>
                    <a:pt x="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4"/>
            <p:cNvSpPr/>
            <p:nvPr/>
          </p:nvSpPr>
          <p:spPr>
            <a:xfrm>
              <a:off x="2634300" y="1613675"/>
              <a:ext cx="279225" cy="562000"/>
            </a:xfrm>
            <a:custGeom>
              <a:avLst/>
              <a:gdLst/>
              <a:ahLst/>
              <a:cxnLst/>
              <a:rect l="l" t="t" r="r" b="b"/>
              <a:pathLst>
                <a:path w="11169" h="22480" extrusionOk="0">
                  <a:moveTo>
                    <a:pt x="3561" y="614"/>
                  </a:moveTo>
                  <a:cubicBezTo>
                    <a:pt x="3652" y="614"/>
                    <a:pt x="3742" y="629"/>
                    <a:pt x="3827" y="659"/>
                  </a:cubicBezTo>
                  <a:cubicBezTo>
                    <a:pt x="3917" y="706"/>
                    <a:pt x="5036" y="1340"/>
                    <a:pt x="5900" y="4318"/>
                  </a:cubicBezTo>
                  <a:cubicBezTo>
                    <a:pt x="6404" y="6055"/>
                    <a:pt x="7325" y="8497"/>
                    <a:pt x="8217" y="10858"/>
                  </a:cubicBezTo>
                  <a:cubicBezTo>
                    <a:pt x="9016" y="12977"/>
                    <a:pt x="9771" y="14978"/>
                    <a:pt x="10076" y="16096"/>
                  </a:cubicBezTo>
                  <a:cubicBezTo>
                    <a:pt x="10536" y="17780"/>
                    <a:pt x="10452" y="19351"/>
                    <a:pt x="9846" y="20406"/>
                  </a:cubicBezTo>
                  <a:cubicBezTo>
                    <a:pt x="9438" y="21118"/>
                    <a:pt x="8795" y="21595"/>
                    <a:pt x="7935" y="21827"/>
                  </a:cubicBezTo>
                  <a:cubicBezTo>
                    <a:pt x="7829" y="21855"/>
                    <a:pt x="7722" y="21869"/>
                    <a:pt x="7614" y="21869"/>
                  </a:cubicBezTo>
                  <a:cubicBezTo>
                    <a:pt x="5613" y="21869"/>
                    <a:pt x="3361" y="17146"/>
                    <a:pt x="2487" y="15310"/>
                  </a:cubicBezTo>
                  <a:cubicBezTo>
                    <a:pt x="2252" y="14815"/>
                    <a:pt x="2135" y="14573"/>
                    <a:pt x="2056" y="14453"/>
                  </a:cubicBezTo>
                  <a:cubicBezTo>
                    <a:pt x="1714" y="13941"/>
                    <a:pt x="602" y="8039"/>
                    <a:pt x="1140" y="4818"/>
                  </a:cubicBezTo>
                  <a:cubicBezTo>
                    <a:pt x="1538" y="2422"/>
                    <a:pt x="2389" y="1153"/>
                    <a:pt x="3053" y="767"/>
                  </a:cubicBezTo>
                  <a:cubicBezTo>
                    <a:pt x="3226" y="665"/>
                    <a:pt x="3396" y="614"/>
                    <a:pt x="3561" y="614"/>
                  </a:cubicBezTo>
                  <a:close/>
                  <a:moveTo>
                    <a:pt x="3562" y="1"/>
                  </a:moveTo>
                  <a:cubicBezTo>
                    <a:pt x="3289" y="1"/>
                    <a:pt x="3013" y="80"/>
                    <a:pt x="2744" y="237"/>
                  </a:cubicBezTo>
                  <a:cubicBezTo>
                    <a:pt x="1714" y="838"/>
                    <a:pt x="909" y="2470"/>
                    <a:pt x="536" y="4717"/>
                  </a:cubicBezTo>
                  <a:cubicBezTo>
                    <a:pt x="1" y="7925"/>
                    <a:pt x="1022" y="14007"/>
                    <a:pt x="1546" y="14792"/>
                  </a:cubicBezTo>
                  <a:cubicBezTo>
                    <a:pt x="1605" y="14881"/>
                    <a:pt x="1758" y="15201"/>
                    <a:pt x="1934" y="15572"/>
                  </a:cubicBezTo>
                  <a:cubicBezTo>
                    <a:pt x="2943" y="17690"/>
                    <a:pt x="5222" y="22479"/>
                    <a:pt x="7627" y="22479"/>
                  </a:cubicBezTo>
                  <a:cubicBezTo>
                    <a:pt x="7784" y="22479"/>
                    <a:pt x="7941" y="22458"/>
                    <a:pt x="8094" y="22417"/>
                  </a:cubicBezTo>
                  <a:cubicBezTo>
                    <a:pt x="9118" y="22141"/>
                    <a:pt x="9885" y="21567"/>
                    <a:pt x="10376" y="20710"/>
                  </a:cubicBezTo>
                  <a:cubicBezTo>
                    <a:pt x="11063" y="19514"/>
                    <a:pt x="11168" y="17773"/>
                    <a:pt x="10666" y="15934"/>
                  </a:cubicBezTo>
                  <a:cubicBezTo>
                    <a:pt x="10354" y="14789"/>
                    <a:pt x="9594" y="12774"/>
                    <a:pt x="8789" y="10641"/>
                  </a:cubicBezTo>
                  <a:cubicBezTo>
                    <a:pt x="7903" y="8292"/>
                    <a:pt x="6985" y="5861"/>
                    <a:pt x="6487" y="4146"/>
                  </a:cubicBezTo>
                  <a:cubicBezTo>
                    <a:pt x="5494" y="725"/>
                    <a:pt x="4119" y="117"/>
                    <a:pt x="4062" y="93"/>
                  </a:cubicBezTo>
                  <a:cubicBezTo>
                    <a:pt x="4057" y="91"/>
                    <a:pt x="4053" y="90"/>
                    <a:pt x="4049" y="88"/>
                  </a:cubicBezTo>
                  <a:cubicBezTo>
                    <a:pt x="3889" y="30"/>
                    <a:pt x="3726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4"/>
            <p:cNvSpPr/>
            <p:nvPr/>
          </p:nvSpPr>
          <p:spPr>
            <a:xfrm>
              <a:off x="1933175" y="1901175"/>
              <a:ext cx="693750" cy="1025525"/>
            </a:xfrm>
            <a:custGeom>
              <a:avLst/>
              <a:gdLst/>
              <a:ahLst/>
              <a:cxnLst/>
              <a:rect l="l" t="t" r="r" b="b"/>
              <a:pathLst>
                <a:path w="27750" h="41021" extrusionOk="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4"/>
            <p:cNvSpPr/>
            <p:nvPr/>
          </p:nvSpPr>
          <p:spPr>
            <a:xfrm>
              <a:off x="1925500" y="1893525"/>
              <a:ext cx="709625" cy="1040825"/>
            </a:xfrm>
            <a:custGeom>
              <a:avLst/>
              <a:gdLst/>
              <a:ahLst/>
              <a:cxnLst/>
              <a:rect l="l" t="t" r="r" b="b"/>
              <a:pathLst>
                <a:path w="28385" h="41633" extrusionOk="0">
                  <a:moveTo>
                    <a:pt x="16926" y="845"/>
                  </a:moveTo>
                  <a:lnTo>
                    <a:pt x="27700" y="27582"/>
                  </a:lnTo>
                  <a:cubicBezTo>
                    <a:pt x="24169" y="31335"/>
                    <a:pt x="15005" y="40659"/>
                    <a:pt x="12857" y="41018"/>
                  </a:cubicBezTo>
                  <a:cubicBezTo>
                    <a:pt x="12847" y="41019"/>
                    <a:pt x="12834" y="41020"/>
                    <a:pt x="12818" y="41020"/>
                  </a:cubicBezTo>
                  <a:cubicBezTo>
                    <a:pt x="12708" y="41020"/>
                    <a:pt x="12466" y="40965"/>
                    <a:pt x="12036" y="40602"/>
                  </a:cubicBezTo>
                  <a:cubicBezTo>
                    <a:pt x="8304" y="37440"/>
                    <a:pt x="614" y="21037"/>
                    <a:pt x="614" y="19078"/>
                  </a:cubicBezTo>
                  <a:cubicBezTo>
                    <a:pt x="614" y="17404"/>
                    <a:pt x="10245" y="7382"/>
                    <a:pt x="16926" y="845"/>
                  </a:cubicBezTo>
                  <a:close/>
                  <a:moveTo>
                    <a:pt x="17038" y="1"/>
                  </a:moveTo>
                  <a:cubicBezTo>
                    <a:pt x="16962" y="1"/>
                    <a:pt x="16886" y="28"/>
                    <a:pt x="16825" y="88"/>
                  </a:cubicBezTo>
                  <a:cubicBezTo>
                    <a:pt x="15103" y="1767"/>
                    <a:pt x="0" y="16572"/>
                    <a:pt x="0" y="19078"/>
                  </a:cubicBezTo>
                  <a:cubicBezTo>
                    <a:pt x="0" y="20360"/>
                    <a:pt x="2234" y="25426"/>
                    <a:pt x="4440" y="29767"/>
                  </a:cubicBezTo>
                  <a:cubicBezTo>
                    <a:pt x="7348" y="35488"/>
                    <a:pt x="10040" y="39713"/>
                    <a:pt x="11641" y="41069"/>
                  </a:cubicBezTo>
                  <a:cubicBezTo>
                    <a:pt x="12087" y="41446"/>
                    <a:pt x="12472" y="41633"/>
                    <a:pt x="12811" y="41633"/>
                  </a:cubicBezTo>
                  <a:cubicBezTo>
                    <a:pt x="12859" y="41633"/>
                    <a:pt x="12908" y="41628"/>
                    <a:pt x="12957" y="41620"/>
                  </a:cubicBezTo>
                  <a:cubicBezTo>
                    <a:pt x="15781" y="41150"/>
                    <a:pt x="27771" y="28400"/>
                    <a:pt x="28280" y="27857"/>
                  </a:cubicBezTo>
                  <a:cubicBezTo>
                    <a:pt x="28362" y="27771"/>
                    <a:pt x="28385" y="27645"/>
                    <a:pt x="28341" y="27534"/>
                  </a:cubicBezTo>
                  <a:lnTo>
                    <a:pt x="17323" y="192"/>
                  </a:lnTo>
                  <a:cubicBezTo>
                    <a:pt x="17273" y="69"/>
                    <a:pt x="17156" y="1"/>
                    <a:pt x="17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4"/>
            <p:cNvSpPr/>
            <p:nvPr/>
          </p:nvSpPr>
          <p:spPr>
            <a:xfrm>
              <a:off x="2044600" y="1622200"/>
              <a:ext cx="669575" cy="1206875"/>
            </a:xfrm>
            <a:custGeom>
              <a:avLst/>
              <a:gdLst/>
              <a:ahLst/>
              <a:cxnLst/>
              <a:rect l="l" t="t" r="r" b="b"/>
              <a:pathLst>
                <a:path w="26783" h="48275" extrusionOk="0">
                  <a:moveTo>
                    <a:pt x="20989" y="1"/>
                  </a:moveTo>
                  <a:cubicBezTo>
                    <a:pt x="18243" y="1"/>
                    <a:pt x="13589" y="1953"/>
                    <a:pt x="12749" y="2606"/>
                  </a:cubicBezTo>
                  <a:cubicBezTo>
                    <a:pt x="12749" y="2606"/>
                    <a:pt x="7499" y="7213"/>
                    <a:pt x="3751" y="11604"/>
                  </a:cubicBezTo>
                  <a:cubicBezTo>
                    <a:pt x="1" y="15995"/>
                    <a:pt x="322" y="23388"/>
                    <a:pt x="1501" y="28422"/>
                  </a:cubicBezTo>
                  <a:cubicBezTo>
                    <a:pt x="2680" y="33456"/>
                    <a:pt x="4822" y="47704"/>
                    <a:pt x="7499" y="48239"/>
                  </a:cubicBezTo>
                  <a:cubicBezTo>
                    <a:pt x="7618" y="48263"/>
                    <a:pt x="7736" y="48275"/>
                    <a:pt x="7853" y="48275"/>
                  </a:cubicBezTo>
                  <a:cubicBezTo>
                    <a:pt x="10373" y="48275"/>
                    <a:pt x="12530" y="42918"/>
                    <a:pt x="17034" y="39027"/>
                  </a:cubicBezTo>
                  <a:cubicBezTo>
                    <a:pt x="21748" y="34956"/>
                    <a:pt x="25496" y="31529"/>
                    <a:pt x="25818" y="28851"/>
                  </a:cubicBezTo>
                  <a:cubicBezTo>
                    <a:pt x="26139" y="26173"/>
                    <a:pt x="25711" y="17603"/>
                    <a:pt x="25925" y="16960"/>
                  </a:cubicBezTo>
                  <a:cubicBezTo>
                    <a:pt x="26139" y="16317"/>
                    <a:pt x="26782" y="10532"/>
                    <a:pt x="26782" y="7426"/>
                  </a:cubicBezTo>
                  <a:cubicBezTo>
                    <a:pt x="26782" y="4319"/>
                    <a:pt x="24425" y="891"/>
                    <a:pt x="22069" y="141"/>
                  </a:cubicBezTo>
                  <a:cubicBezTo>
                    <a:pt x="21764" y="44"/>
                    <a:pt x="21397" y="1"/>
                    <a:pt x="20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4"/>
            <p:cNvSpPr/>
            <p:nvPr/>
          </p:nvSpPr>
          <p:spPr>
            <a:xfrm>
              <a:off x="2017575" y="1614650"/>
              <a:ext cx="704250" cy="1222100"/>
            </a:xfrm>
            <a:custGeom>
              <a:avLst/>
              <a:gdLst/>
              <a:ahLst/>
              <a:cxnLst/>
              <a:rect l="l" t="t" r="r" b="b"/>
              <a:pathLst>
                <a:path w="28170" h="48884" extrusionOk="0">
                  <a:moveTo>
                    <a:pt x="22071" y="608"/>
                  </a:moveTo>
                  <a:cubicBezTo>
                    <a:pt x="22446" y="608"/>
                    <a:pt x="22780" y="647"/>
                    <a:pt x="23057" y="735"/>
                  </a:cubicBezTo>
                  <a:cubicBezTo>
                    <a:pt x="25370" y="1471"/>
                    <a:pt x="27557" y="4870"/>
                    <a:pt x="27557" y="7728"/>
                  </a:cubicBezTo>
                  <a:cubicBezTo>
                    <a:pt x="27557" y="10802"/>
                    <a:pt x="26910" y="16583"/>
                    <a:pt x="26716" y="17165"/>
                  </a:cubicBezTo>
                  <a:cubicBezTo>
                    <a:pt x="26615" y="17467"/>
                    <a:pt x="26625" y="18666"/>
                    <a:pt x="26672" y="21535"/>
                  </a:cubicBezTo>
                  <a:cubicBezTo>
                    <a:pt x="26717" y="24253"/>
                    <a:pt x="26772" y="27635"/>
                    <a:pt x="26595" y="29117"/>
                  </a:cubicBezTo>
                  <a:cubicBezTo>
                    <a:pt x="26288" y="31680"/>
                    <a:pt x="22482" y="35154"/>
                    <a:pt x="17916" y="39098"/>
                  </a:cubicBezTo>
                  <a:cubicBezTo>
                    <a:pt x="15923" y="40819"/>
                    <a:pt x="14415" y="42782"/>
                    <a:pt x="13086" y="44515"/>
                  </a:cubicBezTo>
                  <a:cubicBezTo>
                    <a:pt x="11486" y="46598"/>
                    <a:pt x="10196" y="48270"/>
                    <a:pt x="8922" y="48270"/>
                  </a:cubicBezTo>
                  <a:cubicBezTo>
                    <a:pt x="8829" y="48270"/>
                    <a:pt x="8735" y="48261"/>
                    <a:pt x="8641" y="48242"/>
                  </a:cubicBezTo>
                  <a:cubicBezTo>
                    <a:pt x="6724" y="47858"/>
                    <a:pt x="4859" y="38451"/>
                    <a:pt x="3745" y="32831"/>
                  </a:cubicBezTo>
                  <a:cubicBezTo>
                    <a:pt x="3415" y="31158"/>
                    <a:pt x="3128" y="29714"/>
                    <a:pt x="2880" y="28655"/>
                  </a:cubicBezTo>
                  <a:cubicBezTo>
                    <a:pt x="2277" y="26078"/>
                    <a:pt x="653" y="17272"/>
                    <a:pt x="5064" y="12104"/>
                  </a:cubicBezTo>
                  <a:cubicBezTo>
                    <a:pt x="8693" y="7854"/>
                    <a:pt x="13803" y="3340"/>
                    <a:pt x="14025" y="3144"/>
                  </a:cubicBezTo>
                  <a:cubicBezTo>
                    <a:pt x="14822" y="2534"/>
                    <a:pt x="19445" y="608"/>
                    <a:pt x="22071" y="608"/>
                  </a:cubicBezTo>
                  <a:close/>
                  <a:moveTo>
                    <a:pt x="22083" y="1"/>
                  </a:moveTo>
                  <a:cubicBezTo>
                    <a:pt x="19224" y="1"/>
                    <a:pt x="14506" y="1993"/>
                    <a:pt x="13642" y="2666"/>
                  </a:cubicBezTo>
                  <a:cubicBezTo>
                    <a:pt x="13637" y="2670"/>
                    <a:pt x="13633" y="2673"/>
                    <a:pt x="13629" y="2677"/>
                  </a:cubicBezTo>
                  <a:cubicBezTo>
                    <a:pt x="13577" y="2724"/>
                    <a:pt x="8319" y="7349"/>
                    <a:pt x="4598" y="11707"/>
                  </a:cubicBezTo>
                  <a:cubicBezTo>
                    <a:pt x="1" y="17093"/>
                    <a:pt x="1665" y="26147"/>
                    <a:pt x="2284" y="28793"/>
                  </a:cubicBezTo>
                  <a:cubicBezTo>
                    <a:pt x="2529" y="29843"/>
                    <a:pt x="2814" y="31282"/>
                    <a:pt x="3145" y="32949"/>
                  </a:cubicBezTo>
                  <a:cubicBezTo>
                    <a:pt x="4817" y="41391"/>
                    <a:pt x="6377" y="48414"/>
                    <a:pt x="8521" y="48842"/>
                  </a:cubicBezTo>
                  <a:cubicBezTo>
                    <a:pt x="8657" y="48869"/>
                    <a:pt x="8796" y="48884"/>
                    <a:pt x="8936" y="48884"/>
                  </a:cubicBezTo>
                  <a:cubicBezTo>
                    <a:pt x="10504" y="48884"/>
                    <a:pt x="11873" y="47099"/>
                    <a:pt x="13571" y="44887"/>
                  </a:cubicBezTo>
                  <a:cubicBezTo>
                    <a:pt x="14884" y="43178"/>
                    <a:pt x="16370" y="41240"/>
                    <a:pt x="18316" y="39561"/>
                  </a:cubicBezTo>
                  <a:cubicBezTo>
                    <a:pt x="23147" y="35389"/>
                    <a:pt x="26869" y="31975"/>
                    <a:pt x="27203" y="29189"/>
                  </a:cubicBezTo>
                  <a:cubicBezTo>
                    <a:pt x="27386" y="27668"/>
                    <a:pt x="27330" y="24261"/>
                    <a:pt x="27284" y="21524"/>
                  </a:cubicBezTo>
                  <a:cubicBezTo>
                    <a:pt x="27252" y="19609"/>
                    <a:pt x="27220" y="17628"/>
                    <a:pt x="27296" y="17359"/>
                  </a:cubicBezTo>
                  <a:cubicBezTo>
                    <a:pt x="27530" y="16657"/>
                    <a:pt x="28169" y="10765"/>
                    <a:pt x="28169" y="7728"/>
                  </a:cubicBezTo>
                  <a:cubicBezTo>
                    <a:pt x="28169" y="4583"/>
                    <a:pt x="25821" y="972"/>
                    <a:pt x="23242" y="152"/>
                  </a:cubicBezTo>
                  <a:cubicBezTo>
                    <a:pt x="22912" y="47"/>
                    <a:pt x="22520" y="1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4"/>
            <p:cNvSpPr/>
            <p:nvPr/>
          </p:nvSpPr>
          <p:spPr>
            <a:xfrm>
              <a:off x="2133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4"/>
            <p:cNvSpPr/>
            <p:nvPr/>
          </p:nvSpPr>
          <p:spPr>
            <a:xfrm>
              <a:off x="2126575" y="4152525"/>
              <a:ext cx="787750" cy="763575"/>
            </a:xfrm>
            <a:custGeom>
              <a:avLst/>
              <a:gdLst/>
              <a:ahLst/>
              <a:cxnLst/>
              <a:rect l="l" t="t" r="r" b="b"/>
              <a:pathLst>
                <a:path w="31510" h="30543" extrusionOk="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4"/>
            <p:cNvSpPr/>
            <p:nvPr/>
          </p:nvSpPr>
          <p:spPr>
            <a:xfrm>
              <a:off x="2136300" y="4757250"/>
              <a:ext cx="532025" cy="151200"/>
            </a:xfrm>
            <a:custGeom>
              <a:avLst/>
              <a:gdLst/>
              <a:ahLst/>
              <a:cxnLst/>
              <a:rect l="l" t="t" r="r" b="b"/>
              <a:pathLst>
                <a:path w="21281" h="6048" extrusionOk="0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4"/>
            <p:cNvSpPr/>
            <p:nvPr/>
          </p:nvSpPr>
          <p:spPr>
            <a:xfrm>
              <a:off x="2128625" y="4749600"/>
              <a:ext cx="533100" cy="166500"/>
            </a:xfrm>
            <a:custGeom>
              <a:avLst/>
              <a:gdLst/>
              <a:ahLst/>
              <a:cxnLst/>
              <a:rect l="l" t="t" r="r" b="b"/>
              <a:pathLst>
                <a:path w="21324" h="6660" extrusionOk="0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4"/>
            <p:cNvSpPr/>
            <p:nvPr/>
          </p:nvSpPr>
          <p:spPr>
            <a:xfrm>
              <a:off x="4454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4"/>
            <p:cNvSpPr/>
            <p:nvPr/>
          </p:nvSpPr>
          <p:spPr>
            <a:xfrm>
              <a:off x="4446375" y="4152525"/>
              <a:ext cx="787775" cy="763575"/>
            </a:xfrm>
            <a:custGeom>
              <a:avLst/>
              <a:gdLst/>
              <a:ahLst/>
              <a:cxnLst/>
              <a:rect l="l" t="t" r="r" b="b"/>
              <a:pathLst>
                <a:path w="31511" h="30543" extrusionOk="0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4"/>
            <p:cNvSpPr/>
            <p:nvPr/>
          </p:nvSpPr>
          <p:spPr>
            <a:xfrm>
              <a:off x="4692350" y="4757250"/>
              <a:ext cx="532050" cy="151200"/>
            </a:xfrm>
            <a:custGeom>
              <a:avLst/>
              <a:gdLst/>
              <a:ahLst/>
              <a:cxnLst/>
              <a:rect l="l" t="t" r="r" b="b"/>
              <a:pathLst>
                <a:path w="21282" h="6048" extrusionOk="0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4"/>
            <p:cNvSpPr/>
            <p:nvPr/>
          </p:nvSpPr>
          <p:spPr>
            <a:xfrm>
              <a:off x="4698975" y="4749625"/>
              <a:ext cx="533075" cy="166475"/>
            </a:xfrm>
            <a:custGeom>
              <a:avLst/>
              <a:gdLst/>
              <a:ahLst/>
              <a:cxnLst/>
              <a:rect l="l" t="t" r="r" b="b"/>
              <a:pathLst>
                <a:path w="21323" h="6659" extrusionOk="0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4"/>
            <p:cNvSpPr/>
            <p:nvPr/>
          </p:nvSpPr>
          <p:spPr>
            <a:xfrm>
              <a:off x="1589875" y="4217350"/>
              <a:ext cx="1146850" cy="742900"/>
            </a:xfrm>
            <a:custGeom>
              <a:avLst/>
              <a:gdLst/>
              <a:ahLst/>
              <a:cxnLst/>
              <a:rect l="l" t="t" r="r" b="b"/>
              <a:pathLst>
                <a:path w="45874" h="29716" extrusionOk="0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4"/>
            <p:cNvSpPr/>
            <p:nvPr/>
          </p:nvSpPr>
          <p:spPr>
            <a:xfrm>
              <a:off x="1584700" y="4209700"/>
              <a:ext cx="1158875" cy="758225"/>
            </a:xfrm>
            <a:custGeom>
              <a:avLst/>
              <a:gdLst/>
              <a:ahLst/>
              <a:cxnLst/>
              <a:rect l="l" t="t" r="r" b="b"/>
              <a:pathLst>
                <a:path w="46355" h="30329" extrusionOk="0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4"/>
            <p:cNvSpPr/>
            <p:nvPr/>
          </p:nvSpPr>
          <p:spPr>
            <a:xfrm>
              <a:off x="1415725" y="3295925"/>
              <a:ext cx="388775" cy="1013250"/>
            </a:xfrm>
            <a:custGeom>
              <a:avLst/>
              <a:gdLst/>
              <a:ahLst/>
              <a:cxnLst/>
              <a:rect l="l" t="t" r="r" b="b"/>
              <a:pathLst>
                <a:path w="15551" h="40530" extrusionOk="0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4"/>
            <p:cNvSpPr/>
            <p:nvPr/>
          </p:nvSpPr>
          <p:spPr>
            <a:xfrm>
              <a:off x="1408075" y="3288275"/>
              <a:ext cx="404075" cy="1028550"/>
            </a:xfrm>
            <a:custGeom>
              <a:avLst/>
              <a:gdLst/>
              <a:ahLst/>
              <a:cxnLst/>
              <a:rect l="l" t="t" r="r" b="b"/>
              <a:pathLst>
                <a:path w="16163" h="41142" extrusionOk="0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4"/>
            <p:cNvSpPr/>
            <p:nvPr/>
          </p:nvSpPr>
          <p:spPr>
            <a:xfrm>
              <a:off x="17180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4"/>
            <p:cNvSpPr/>
            <p:nvPr/>
          </p:nvSpPr>
          <p:spPr>
            <a:xfrm>
              <a:off x="1710425" y="3621200"/>
              <a:ext cx="972500" cy="787800"/>
            </a:xfrm>
            <a:custGeom>
              <a:avLst/>
              <a:gdLst/>
              <a:ahLst/>
              <a:cxnLst/>
              <a:rect l="l" t="t" r="r" b="b"/>
              <a:pathLst>
                <a:path w="38900" h="31512" extrusionOk="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4"/>
            <p:cNvSpPr/>
            <p:nvPr/>
          </p:nvSpPr>
          <p:spPr>
            <a:xfrm>
              <a:off x="2473925" y="4006350"/>
              <a:ext cx="458950" cy="244300"/>
            </a:xfrm>
            <a:custGeom>
              <a:avLst/>
              <a:gdLst/>
              <a:ahLst/>
              <a:cxnLst/>
              <a:rect l="l" t="t" r="r" b="b"/>
              <a:pathLst>
                <a:path w="18358" h="9772" extrusionOk="0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4"/>
            <p:cNvSpPr/>
            <p:nvPr/>
          </p:nvSpPr>
          <p:spPr>
            <a:xfrm>
              <a:off x="2465350" y="3998650"/>
              <a:ext cx="463725" cy="259800"/>
            </a:xfrm>
            <a:custGeom>
              <a:avLst/>
              <a:gdLst/>
              <a:ahLst/>
              <a:cxnLst/>
              <a:rect l="l" t="t" r="r" b="b"/>
              <a:pathLst>
                <a:path w="18549" h="10392" extrusionOk="0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4"/>
            <p:cNvSpPr/>
            <p:nvPr/>
          </p:nvSpPr>
          <p:spPr>
            <a:xfrm>
              <a:off x="1664075" y="3553950"/>
              <a:ext cx="896250" cy="783800"/>
            </a:xfrm>
            <a:custGeom>
              <a:avLst/>
              <a:gdLst/>
              <a:ahLst/>
              <a:cxnLst/>
              <a:rect l="l" t="t" r="r" b="b"/>
              <a:pathLst>
                <a:path w="35850" h="31352" extrusionOk="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4"/>
            <p:cNvSpPr/>
            <p:nvPr/>
          </p:nvSpPr>
          <p:spPr>
            <a:xfrm>
              <a:off x="1656550" y="3546425"/>
              <a:ext cx="911625" cy="799150"/>
            </a:xfrm>
            <a:custGeom>
              <a:avLst/>
              <a:gdLst/>
              <a:ahLst/>
              <a:cxnLst/>
              <a:rect l="l" t="t" r="r" b="b"/>
              <a:pathLst>
                <a:path w="36465" h="31966" extrusionOk="0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4"/>
            <p:cNvSpPr/>
            <p:nvPr/>
          </p:nvSpPr>
          <p:spPr>
            <a:xfrm>
              <a:off x="4012150" y="1253575"/>
              <a:ext cx="248675" cy="593700"/>
            </a:xfrm>
            <a:custGeom>
              <a:avLst/>
              <a:gdLst/>
              <a:ahLst/>
              <a:cxnLst/>
              <a:rect l="l" t="t" r="r" b="b"/>
              <a:pathLst>
                <a:path w="9947" h="23748" extrusionOk="0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4"/>
            <p:cNvSpPr/>
            <p:nvPr/>
          </p:nvSpPr>
          <p:spPr>
            <a:xfrm>
              <a:off x="4004975" y="1245925"/>
              <a:ext cx="259200" cy="609000"/>
            </a:xfrm>
            <a:custGeom>
              <a:avLst/>
              <a:gdLst/>
              <a:ahLst/>
              <a:cxnLst/>
              <a:rect l="l" t="t" r="r" b="b"/>
              <a:pathLst>
                <a:path w="10368" h="24360" extrusionOk="0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4"/>
            <p:cNvSpPr/>
            <p:nvPr/>
          </p:nvSpPr>
          <p:spPr>
            <a:xfrm>
              <a:off x="4218425" y="1513325"/>
              <a:ext cx="857000" cy="765350"/>
            </a:xfrm>
            <a:custGeom>
              <a:avLst/>
              <a:gdLst/>
              <a:ahLst/>
              <a:cxnLst/>
              <a:rect l="l" t="t" r="r" b="b"/>
              <a:pathLst>
                <a:path w="34280" h="30614" extrusionOk="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4"/>
            <p:cNvSpPr/>
            <p:nvPr/>
          </p:nvSpPr>
          <p:spPr>
            <a:xfrm>
              <a:off x="4210675" y="1505850"/>
              <a:ext cx="872400" cy="780475"/>
            </a:xfrm>
            <a:custGeom>
              <a:avLst/>
              <a:gdLst/>
              <a:ahLst/>
              <a:cxnLst/>
              <a:rect l="l" t="t" r="r" b="b"/>
              <a:pathLst>
                <a:path w="34896" h="31219" extrusionOk="0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4"/>
            <p:cNvSpPr/>
            <p:nvPr/>
          </p:nvSpPr>
          <p:spPr>
            <a:xfrm>
              <a:off x="4188650" y="1156275"/>
              <a:ext cx="807250" cy="940025"/>
            </a:xfrm>
            <a:custGeom>
              <a:avLst/>
              <a:gdLst/>
              <a:ahLst/>
              <a:cxnLst/>
              <a:rect l="l" t="t" r="r" b="b"/>
              <a:pathLst>
                <a:path w="32290" h="37601" extrusionOk="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4"/>
            <p:cNvSpPr/>
            <p:nvPr/>
          </p:nvSpPr>
          <p:spPr>
            <a:xfrm>
              <a:off x="4180550" y="1148475"/>
              <a:ext cx="823000" cy="955450"/>
            </a:xfrm>
            <a:custGeom>
              <a:avLst/>
              <a:gdLst/>
              <a:ahLst/>
              <a:cxnLst/>
              <a:rect l="l" t="t" r="r" b="b"/>
              <a:pathLst>
                <a:path w="32920" h="38218" extrusionOk="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4"/>
            <p:cNvSpPr/>
            <p:nvPr/>
          </p:nvSpPr>
          <p:spPr>
            <a:xfrm>
              <a:off x="4362250" y="1389625"/>
              <a:ext cx="222800" cy="656825"/>
            </a:xfrm>
            <a:custGeom>
              <a:avLst/>
              <a:gdLst/>
              <a:ahLst/>
              <a:cxnLst/>
              <a:rect l="l" t="t" r="r" b="b"/>
              <a:pathLst>
                <a:path w="8912" h="26273" extrusionOk="0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4"/>
            <p:cNvSpPr/>
            <p:nvPr/>
          </p:nvSpPr>
          <p:spPr>
            <a:xfrm>
              <a:off x="4354450" y="1381975"/>
              <a:ext cx="238825" cy="672100"/>
            </a:xfrm>
            <a:custGeom>
              <a:avLst/>
              <a:gdLst/>
              <a:ahLst/>
              <a:cxnLst/>
              <a:rect l="l" t="t" r="r" b="b"/>
              <a:pathLst>
                <a:path w="9553" h="26884" extrusionOk="0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4"/>
            <p:cNvSpPr/>
            <p:nvPr/>
          </p:nvSpPr>
          <p:spPr>
            <a:xfrm>
              <a:off x="4408525" y="1227600"/>
              <a:ext cx="298025" cy="344325"/>
            </a:xfrm>
            <a:custGeom>
              <a:avLst/>
              <a:gdLst/>
              <a:ahLst/>
              <a:cxnLst/>
              <a:rect l="l" t="t" r="r" b="b"/>
              <a:pathLst>
                <a:path w="11921" h="13773" extrusionOk="0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4"/>
            <p:cNvSpPr/>
            <p:nvPr/>
          </p:nvSpPr>
          <p:spPr>
            <a:xfrm>
              <a:off x="4400875" y="1219950"/>
              <a:ext cx="306425" cy="359650"/>
            </a:xfrm>
            <a:custGeom>
              <a:avLst/>
              <a:gdLst/>
              <a:ahLst/>
              <a:cxnLst/>
              <a:rect l="l" t="t" r="r" b="b"/>
              <a:pathLst>
                <a:path w="12257" h="14386" extrusionOk="0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4"/>
            <p:cNvSpPr/>
            <p:nvPr/>
          </p:nvSpPr>
          <p:spPr>
            <a:xfrm>
              <a:off x="4744150" y="1175600"/>
              <a:ext cx="89725" cy="106350"/>
            </a:xfrm>
            <a:custGeom>
              <a:avLst/>
              <a:gdLst/>
              <a:ahLst/>
              <a:cxnLst/>
              <a:rect l="l" t="t" r="r" b="b"/>
              <a:pathLst>
                <a:path w="3589" h="4254" extrusionOk="0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4"/>
            <p:cNvSpPr/>
            <p:nvPr/>
          </p:nvSpPr>
          <p:spPr>
            <a:xfrm>
              <a:off x="4735700" y="1167925"/>
              <a:ext cx="106375" cy="121700"/>
            </a:xfrm>
            <a:custGeom>
              <a:avLst/>
              <a:gdLst/>
              <a:ahLst/>
              <a:cxnLst/>
              <a:rect l="l" t="t" r="r" b="b"/>
              <a:pathLst>
                <a:path w="4255" h="4868" extrusionOk="0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4"/>
            <p:cNvSpPr/>
            <p:nvPr/>
          </p:nvSpPr>
          <p:spPr>
            <a:xfrm>
              <a:off x="4434575" y="1022175"/>
              <a:ext cx="63675" cy="133125"/>
            </a:xfrm>
            <a:custGeom>
              <a:avLst/>
              <a:gdLst/>
              <a:ahLst/>
              <a:cxnLst/>
              <a:rect l="l" t="t" r="r" b="b"/>
              <a:pathLst>
                <a:path w="2547" h="5325" extrusionOk="0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4"/>
            <p:cNvSpPr/>
            <p:nvPr/>
          </p:nvSpPr>
          <p:spPr>
            <a:xfrm>
              <a:off x="4426425" y="1014525"/>
              <a:ext cx="80350" cy="148400"/>
            </a:xfrm>
            <a:custGeom>
              <a:avLst/>
              <a:gdLst/>
              <a:ahLst/>
              <a:cxnLst/>
              <a:rect l="l" t="t" r="r" b="b"/>
              <a:pathLst>
                <a:path w="3214" h="5936" extrusionOk="0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4"/>
            <p:cNvSpPr/>
            <p:nvPr/>
          </p:nvSpPr>
          <p:spPr>
            <a:xfrm>
              <a:off x="4489550" y="1355200"/>
              <a:ext cx="159750" cy="98175"/>
            </a:xfrm>
            <a:custGeom>
              <a:avLst/>
              <a:gdLst/>
              <a:ahLst/>
              <a:cxnLst/>
              <a:rect l="l" t="t" r="r" b="b"/>
              <a:pathLst>
                <a:path w="6390" h="3927" extrusionOk="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4"/>
            <p:cNvSpPr/>
            <p:nvPr/>
          </p:nvSpPr>
          <p:spPr>
            <a:xfrm>
              <a:off x="4486350" y="1347850"/>
              <a:ext cx="170850" cy="113200"/>
            </a:xfrm>
            <a:custGeom>
              <a:avLst/>
              <a:gdLst/>
              <a:ahLst/>
              <a:cxnLst/>
              <a:rect l="l" t="t" r="r" b="b"/>
              <a:pathLst>
                <a:path w="6834" h="4528" extrusionOk="0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4"/>
            <p:cNvSpPr/>
            <p:nvPr/>
          </p:nvSpPr>
          <p:spPr>
            <a:xfrm>
              <a:off x="4449025" y="827025"/>
              <a:ext cx="448525" cy="605550"/>
            </a:xfrm>
            <a:custGeom>
              <a:avLst/>
              <a:gdLst/>
              <a:ahLst/>
              <a:cxnLst/>
              <a:rect l="l" t="t" r="r" b="b"/>
              <a:pathLst>
                <a:path w="17941" h="24222" extrusionOk="0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4"/>
            <p:cNvSpPr/>
            <p:nvPr/>
          </p:nvSpPr>
          <p:spPr>
            <a:xfrm>
              <a:off x="4441400" y="819400"/>
              <a:ext cx="464375" cy="620700"/>
            </a:xfrm>
            <a:custGeom>
              <a:avLst/>
              <a:gdLst/>
              <a:ahLst/>
              <a:cxnLst/>
              <a:rect l="l" t="t" r="r" b="b"/>
              <a:pathLst>
                <a:path w="18575" h="24828" extrusionOk="0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4"/>
            <p:cNvSpPr/>
            <p:nvPr/>
          </p:nvSpPr>
          <p:spPr>
            <a:xfrm>
              <a:off x="4472600" y="827000"/>
              <a:ext cx="424950" cy="421625"/>
            </a:xfrm>
            <a:custGeom>
              <a:avLst/>
              <a:gdLst/>
              <a:ahLst/>
              <a:cxnLst/>
              <a:rect l="l" t="t" r="r" b="b"/>
              <a:pathLst>
                <a:path w="16998" h="16865" extrusionOk="0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4"/>
            <p:cNvSpPr/>
            <p:nvPr/>
          </p:nvSpPr>
          <p:spPr>
            <a:xfrm>
              <a:off x="4464325" y="819375"/>
              <a:ext cx="441450" cy="436900"/>
            </a:xfrm>
            <a:custGeom>
              <a:avLst/>
              <a:gdLst/>
              <a:ahLst/>
              <a:cxnLst/>
              <a:rect l="l" t="t" r="r" b="b"/>
              <a:pathLst>
                <a:path w="17658" h="17476" extrusionOk="0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4"/>
            <p:cNvSpPr/>
            <p:nvPr/>
          </p:nvSpPr>
          <p:spPr>
            <a:xfrm>
              <a:off x="4425875" y="1123875"/>
              <a:ext cx="324075" cy="181700"/>
            </a:xfrm>
            <a:custGeom>
              <a:avLst/>
              <a:gdLst/>
              <a:ahLst/>
              <a:cxnLst/>
              <a:rect l="l" t="t" r="r" b="b"/>
              <a:pathLst>
                <a:path w="12963" h="7268" extrusionOk="0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4"/>
            <p:cNvSpPr/>
            <p:nvPr/>
          </p:nvSpPr>
          <p:spPr>
            <a:xfrm>
              <a:off x="4420675" y="1116175"/>
              <a:ext cx="324525" cy="196875"/>
            </a:xfrm>
            <a:custGeom>
              <a:avLst/>
              <a:gdLst/>
              <a:ahLst/>
              <a:cxnLst/>
              <a:rect l="l" t="t" r="r" b="b"/>
              <a:pathLst>
                <a:path w="12981" h="7875" extrusionOk="0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4"/>
            <p:cNvSpPr/>
            <p:nvPr/>
          </p:nvSpPr>
          <p:spPr>
            <a:xfrm>
              <a:off x="4741275" y="117262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4"/>
            <p:cNvSpPr/>
            <p:nvPr/>
          </p:nvSpPr>
          <p:spPr>
            <a:xfrm>
              <a:off x="4731050" y="1165075"/>
              <a:ext cx="85100" cy="81775"/>
            </a:xfrm>
            <a:custGeom>
              <a:avLst/>
              <a:gdLst/>
              <a:ahLst/>
              <a:cxnLst/>
              <a:rect l="l" t="t" r="r" b="b"/>
              <a:pathLst>
                <a:path w="3404" h="3271" extrusionOk="0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4"/>
            <p:cNvSpPr/>
            <p:nvPr/>
          </p:nvSpPr>
          <p:spPr>
            <a:xfrm>
              <a:off x="4449025" y="1051100"/>
              <a:ext cx="34775" cy="78150"/>
            </a:xfrm>
            <a:custGeom>
              <a:avLst/>
              <a:gdLst/>
              <a:ahLst/>
              <a:cxnLst/>
              <a:rect l="l" t="t" r="r" b="b"/>
              <a:pathLst>
                <a:path w="1391" h="3126" extrusionOk="0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4"/>
            <p:cNvSpPr/>
            <p:nvPr/>
          </p:nvSpPr>
          <p:spPr>
            <a:xfrm>
              <a:off x="4439775" y="1043475"/>
              <a:ext cx="52725" cy="93425"/>
            </a:xfrm>
            <a:custGeom>
              <a:avLst/>
              <a:gdLst/>
              <a:ahLst/>
              <a:cxnLst/>
              <a:rect l="l" t="t" r="r" b="b"/>
              <a:pathLst>
                <a:path w="2109" h="3737" extrusionOk="0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4"/>
            <p:cNvSpPr/>
            <p:nvPr/>
          </p:nvSpPr>
          <p:spPr>
            <a:xfrm>
              <a:off x="4963425" y="1742925"/>
              <a:ext cx="355200" cy="389300"/>
            </a:xfrm>
            <a:custGeom>
              <a:avLst/>
              <a:gdLst/>
              <a:ahLst/>
              <a:cxnLst/>
              <a:rect l="l" t="t" r="r" b="b"/>
              <a:pathLst>
                <a:path w="14208" h="15572" extrusionOk="0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4"/>
            <p:cNvSpPr/>
            <p:nvPr/>
          </p:nvSpPr>
          <p:spPr>
            <a:xfrm>
              <a:off x="4963175" y="1735275"/>
              <a:ext cx="340650" cy="404475"/>
            </a:xfrm>
            <a:custGeom>
              <a:avLst/>
              <a:gdLst/>
              <a:ahLst/>
              <a:cxnLst/>
              <a:rect l="l" t="t" r="r" b="b"/>
              <a:pathLst>
                <a:path w="13626" h="16179" extrusionOk="0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4"/>
            <p:cNvSpPr/>
            <p:nvPr/>
          </p:nvSpPr>
          <p:spPr>
            <a:xfrm>
              <a:off x="5303800" y="2169800"/>
              <a:ext cx="690925" cy="680600"/>
            </a:xfrm>
            <a:custGeom>
              <a:avLst/>
              <a:gdLst/>
              <a:ahLst/>
              <a:cxnLst/>
              <a:rect l="l" t="t" r="r" b="b"/>
              <a:pathLst>
                <a:path w="27637" h="27224" extrusionOk="0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4"/>
            <p:cNvSpPr/>
            <p:nvPr/>
          </p:nvSpPr>
          <p:spPr>
            <a:xfrm>
              <a:off x="5295625" y="2162175"/>
              <a:ext cx="679925" cy="695875"/>
            </a:xfrm>
            <a:custGeom>
              <a:avLst/>
              <a:gdLst/>
              <a:ahLst/>
              <a:cxnLst/>
              <a:rect l="l" t="t" r="r" b="b"/>
              <a:pathLst>
                <a:path w="27197" h="27835" extrusionOk="0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4"/>
            <p:cNvSpPr/>
            <p:nvPr/>
          </p:nvSpPr>
          <p:spPr>
            <a:xfrm>
              <a:off x="5155250" y="1720875"/>
              <a:ext cx="703275" cy="1107200"/>
            </a:xfrm>
            <a:custGeom>
              <a:avLst/>
              <a:gdLst/>
              <a:ahLst/>
              <a:cxnLst/>
              <a:rect l="l" t="t" r="r" b="b"/>
              <a:pathLst>
                <a:path w="28131" h="44288" extrusionOk="0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4"/>
            <p:cNvSpPr/>
            <p:nvPr/>
          </p:nvSpPr>
          <p:spPr>
            <a:xfrm>
              <a:off x="5151400" y="1713075"/>
              <a:ext cx="716700" cy="1122625"/>
            </a:xfrm>
            <a:custGeom>
              <a:avLst/>
              <a:gdLst/>
              <a:ahLst/>
              <a:cxnLst/>
              <a:rect l="l" t="t" r="r" b="b"/>
              <a:pathLst>
                <a:path w="28668" h="44905" extrusionOk="0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4"/>
            <p:cNvSpPr/>
            <p:nvPr/>
          </p:nvSpPr>
          <p:spPr>
            <a:xfrm>
              <a:off x="5380200" y="1851550"/>
              <a:ext cx="295000" cy="407600"/>
            </a:xfrm>
            <a:custGeom>
              <a:avLst/>
              <a:gdLst/>
              <a:ahLst/>
              <a:cxnLst/>
              <a:rect l="l" t="t" r="r" b="b"/>
              <a:pathLst>
                <a:path w="11800" h="16304" extrusionOk="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4"/>
            <p:cNvSpPr/>
            <p:nvPr/>
          </p:nvSpPr>
          <p:spPr>
            <a:xfrm>
              <a:off x="5372500" y="1843925"/>
              <a:ext cx="310525" cy="422900"/>
            </a:xfrm>
            <a:custGeom>
              <a:avLst/>
              <a:gdLst/>
              <a:ahLst/>
              <a:cxnLst/>
              <a:rect l="l" t="t" r="r" b="b"/>
              <a:pathLst>
                <a:path w="12421" h="16916" extrusionOk="0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4"/>
            <p:cNvSpPr/>
            <p:nvPr/>
          </p:nvSpPr>
          <p:spPr>
            <a:xfrm>
              <a:off x="5337550" y="1666475"/>
              <a:ext cx="362350" cy="431725"/>
            </a:xfrm>
            <a:custGeom>
              <a:avLst/>
              <a:gdLst/>
              <a:ahLst/>
              <a:cxnLst/>
              <a:rect l="l" t="t" r="r" b="b"/>
              <a:pathLst>
                <a:path w="14494" h="17269" extrusionOk="0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4"/>
            <p:cNvSpPr/>
            <p:nvPr/>
          </p:nvSpPr>
          <p:spPr>
            <a:xfrm>
              <a:off x="5328600" y="1658800"/>
              <a:ext cx="378100" cy="447050"/>
            </a:xfrm>
            <a:custGeom>
              <a:avLst/>
              <a:gdLst/>
              <a:ahLst/>
              <a:cxnLst/>
              <a:rect l="l" t="t" r="r" b="b"/>
              <a:pathLst>
                <a:path w="15124" h="17882" extrusionOk="0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4"/>
            <p:cNvSpPr/>
            <p:nvPr/>
          </p:nvSpPr>
          <p:spPr>
            <a:xfrm>
              <a:off x="5349400" y="1516775"/>
              <a:ext cx="483100" cy="429875"/>
            </a:xfrm>
            <a:custGeom>
              <a:avLst/>
              <a:gdLst/>
              <a:ahLst/>
              <a:cxnLst/>
              <a:rect l="l" t="t" r="r" b="b"/>
              <a:pathLst>
                <a:path w="19324" h="17195" extrusionOk="0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4"/>
            <p:cNvSpPr/>
            <p:nvPr/>
          </p:nvSpPr>
          <p:spPr>
            <a:xfrm>
              <a:off x="5358625" y="1509100"/>
              <a:ext cx="472550" cy="445100"/>
            </a:xfrm>
            <a:custGeom>
              <a:avLst/>
              <a:gdLst/>
              <a:ahLst/>
              <a:cxnLst/>
              <a:rect l="l" t="t" r="r" b="b"/>
              <a:pathLst>
                <a:path w="18902" h="17804" extrusionOk="0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4"/>
            <p:cNvSpPr/>
            <p:nvPr/>
          </p:nvSpPr>
          <p:spPr>
            <a:xfrm>
              <a:off x="5574375" y="1873175"/>
              <a:ext cx="99475" cy="100225"/>
            </a:xfrm>
            <a:custGeom>
              <a:avLst/>
              <a:gdLst/>
              <a:ahLst/>
              <a:cxnLst/>
              <a:rect l="l" t="t" r="r" b="b"/>
              <a:pathLst>
                <a:path w="3979" h="4009" extrusionOk="0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4"/>
            <p:cNvSpPr/>
            <p:nvPr/>
          </p:nvSpPr>
          <p:spPr>
            <a:xfrm>
              <a:off x="5565675" y="1865500"/>
              <a:ext cx="107325" cy="115500"/>
            </a:xfrm>
            <a:custGeom>
              <a:avLst/>
              <a:gdLst/>
              <a:ahLst/>
              <a:cxnLst/>
              <a:rect l="l" t="t" r="r" b="b"/>
              <a:pathLst>
                <a:path w="4293" h="4620" extrusionOk="0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4"/>
            <p:cNvSpPr/>
            <p:nvPr/>
          </p:nvSpPr>
          <p:spPr>
            <a:xfrm>
              <a:off x="5387300" y="2105200"/>
              <a:ext cx="75800" cy="113725"/>
            </a:xfrm>
            <a:custGeom>
              <a:avLst/>
              <a:gdLst/>
              <a:ahLst/>
              <a:cxnLst/>
              <a:rect l="l" t="t" r="r" b="b"/>
              <a:pathLst>
                <a:path w="3032" h="4549" extrusionOk="0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4"/>
            <p:cNvSpPr/>
            <p:nvPr/>
          </p:nvSpPr>
          <p:spPr>
            <a:xfrm>
              <a:off x="5378425" y="2097550"/>
              <a:ext cx="92750" cy="129025"/>
            </a:xfrm>
            <a:custGeom>
              <a:avLst/>
              <a:gdLst/>
              <a:ahLst/>
              <a:cxnLst/>
              <a:rect l="l" t="t" r="r" b="b"/>
              <a:pathLst>
                <a:path w="3710" h="5161" extrusionOk="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4"/>
            <p:cNvSpPr/>
            <p:nvPr/>
          </p:nvSpPr>
          <p:spPr>
            <a:xfrm>
              <a:off x="4851350" y="4089525"/>
              <a:ext cx="1146875" cy="870725"/>
            </a:xfrm>
            <a:custGeom>
              <a:avLst/>
              <a:gdLst/>
              <a:ahLst/>
              <a:cxnLst/>
              <a:rect l="l" t="t" r="r" b="b"/>
              <a:pathLst>
                <a:path w="45875" h="34829" extrusionOk="0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4"/>
            <p:cNvSpPr/>
            <p:nvPr/>
          </p:nvSpPr>
          <p:spPr>
            <a:xfrm>
              <a:off x="4844500" y="4081875"/>
              <a:ext cx="1158900" cy="886050"/>
            </a:xfrm>
            <a:custGeom>
              <a:avLst/>
              <a:gdLst/>
              <a:ahLst/>
              <a:cxnLst/>
              <a:rect l="l" t="t" r="r" b="b"/>
              <a:pathLst>
                <a:path w="46356" h="35442" extrusionOk="0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4"/>
            <p:cNvSpPr/>
            <p:nvPr/>
          </p:nvSpPr>
          <p:spPr>
            <a:xfrm>
              <a:off x="5859350" y="3227275"/>
              <a:ext cx="371100" cy="1006475"/>
            </a:xfrm>
            <a:custGeom>
              <a:avLst/>
              <a:gdLst/>
              <a:ahLst/>
              <a:cxnLst/>
              <a:rect l="l" t="t" r="r" b="b"/>
              <a:pathLst>
                <a:path w="14844" h="40259" extrusionOk="0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4"/>
            <p:cNvSpPr/>
            <p:nvPr/>
          </p:nvSpPr>
          <p:spPr>
            <a:xfrm>
              <a:off x="5853625" y="3219625"/>
              <a:ext cx="384350" cy="1021800"/>
            </a:xfrm>
            <a:custGeom>
              <a:avLst/>
              <a:gdLst/>
              <a:ahLst/>
              <a:cxnLst/>
              <a:rect l="l" t="t" r="r" b="b"/>
              <a:pathLst>
                <a:path w="15374" h="40872" extrusionOk="0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4"/>
            <p:cNvSpPr/>
            <p:nvPr/>
          </p:nvSpPr>
          <p:spPr>
            <a:xfrm>
              <a:off x="49121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4"/>
            <p:cNvSpPr/>
            <p:nvPr/>
          </p:nvSpPr>
          <p:spPr>
            <a:xfrm>
              <a:off x="4905150" y="3621200"/>
              <a:ext cx="972525" cy="787800"/>
            </a:xfrm>
            <a:custGeom>
              <a:avLst/>
              <a:gdLst/>
              <a:ahLst/>
              <a:cxnLst/>
              <a:rect l="l" t="t" r="r" b="b"/>
              <a:pathLst>
                <a:path w="38901" h="31512" extrusionOk="0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4"/>
            <p:cNvSpPr/>
            <p:nvPr/>
          </p:nvSpPr>
          <p:spPr>
            <a:xfrm>
              <a:off x="4875725" y="3558675"/>
              <a:ext cx="955700" cy="751450"/>
            </a:xfrm>
            <a:custGeom>
              <a:avLst/>
              <a:gdLst/>
              <a:ahLst/>
              <a:cxnLst/>
              <a:rect l="l" t="t" r="r" b="b"/>
              <a:pathLst>
                <a:path w="38228" h="30058" extrusionOk="0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4"/>
            <p:cNvSpPr/>
            <p:nvPr/>
          </p:nvSpPr>
          <p:spPr>
            <a:xfrm>
              <a:off x="4865700" y="3551175"/>
              <a:ext cx="973400" cy="766650"/>
            </a:xfrm>
            <a:custGeom>
              <a:avLst/>
              <a:gdLst/>
              <a:ahLst/>
              <a:cxnLst/>
              <a:rect l="l" t="t" r="r" b="b"/>
              <a:pathLst>
                <a:path w="38936" h="30666" extrusionOk="0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4"/>
            <p:cNvSpPr/>
            <p:nvPr/>
          </p:nvSpPr>
          <p:spPr>
            <a:xfrm>
              <a:off x="2190775" y="1954750"/>
              <a:ext cx="3435550" cy="2655075"/>
            </a:xfrm>
            <a:custGeom>
              <a:avLst/>
              <a:gdLst/>
              <a:ahLst/>
              <a:cxnLst/>
              <a:rect l="l" t="t" r="r" b="b"/>
              <a:pathLst>
                <a:path w="137422" h="106203" extrusionOk="0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4"/>
            <p:cNvSpPr/>
            <p:nvPr/>
          </p:nvSpPr>
          <p:spPr>
            <a:xfrm>
              <a:off x="2183100" y="1947100"/>
              <a:ext cx="3450900" cy="2670400"/>
            </a:xfrm>
            <a:custGeom>
              <a:avLst/>
              <a:gdLst/>
              <a:ahLst/>
              <a:cxnLst/>
              <a:rect l="l" t="t" r="r" b="b"/>
              <a:pathLst>
                <a:path w="138036" h="106816" extrusionOk="0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4"/>
            <p:cNvSpPr/>
            <p:nvPr/>
          </p:nvSpPr>
          <p:spPr>
            <a:xfrm>
              <a:off x="2190775" y="1914975"/>
              <a:ext cx="3435550" cy="2655125"/>
            </a:xfrm>
            <a:custGeom>
              <a:avLst/>
              <a:gdLst/>
              <a:ahLst/>
              <a:cxnLst/>
              <a:rect l="l" t="t" r="r" b="b"/>
              <a:pathLst>
                <a:path w="137422" h="106205" extrusionOk="0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4"/>
            <p:cNvSpPr/>
            <p:nvPr/>
          </p:nvSpPr>
          <p:spPr>
            <a:xfrm>
              <a:off x="2183100" y="1907300"/>
              <a:ext cx="3450900" cy="2670425"/>
            </a:xfrm>
            <a:custGeom>
              <a:avLst/>
              <a:gdLst/>
              <a:ahLst/>
              <a:cxnLst/>
              <a:rect l="l" t="t" r="r" b="b"/>
              <a:pathLst>
                <a:path w="138036" h="106817" extrusionOk="0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4"/>
            <p:cNvSpPr/>
            <p:nvPr/>
          </p:nvSpPr>
          <p:spPr>
            <a:xfrm>
              <a:off x="4369050" y="2427275"/>
              <a:ext cx="608600" cy="516250"/>
            </a:xfrm>
            <a:custGeom>
              <a:avLst/>
              <a:gdLst/>
              <a:ahLst/>
              <a:cxnLst/>
              <a:rect l="l" t="t" r="r" b="b"/>
              <a:pathLst>
                <a:path w="24344" h="20650" extrusionOk="0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4"/>
            <p:cNvSpPr/>
            <p:nvPr/>
          </p:nvSpPr>
          <p:spPr>
            <a:xfrm>
              <a:off x="4360200" y="2419650"/>
              <a:ext cx="626175" cy="531500"/>
            </a:xfrm>
            <a:custGeom>
              <a:avLst/>
              <a:gdLst/>
              <a:ahLst/>
              <a:cxnLst/>
              <a:rect l="l" t="t" r="r" b="b"/>
              <a:pathLst>
                <a:path w="25047" h="21260" extrusionOk="0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4"/>
            <p:cNvSpPr/>
            <p:nvPr/>
          </p:nvSpPr>
          <p:spPr>
            <a:xfrm>
              <a:off x="3224600" y="2447925"/>
              <a:ext cx="682450" cy="570375"/>
            </a:xfrm>
            <a:custGeom>
              <a:avLst/>
              <a:gdLst/>
              <a:ahLst/>
              <a:cxnLst/>
              <a:rect l="l" t="t" r="r" b="b"/>
              <a:pathLst>
                <a:path w="27298" h="22815" extrusionOk="0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4"/>
            <p:cNvSpPr/>
            <p:nvPr/>
          </p:nvSpPr>
          <p:spPr>
            <a:xfrm>
              <a:off x="3215600" y="2440250"/>
              <a:ext cx="700250" cy="585675"/>
            </a:xfrm>
            <a:custGeom>
              <a:avLst/>
              <a:gdLst/>
              <a:ahLst/>
              <a:cxnLst/>
              <a:rect l="l" t="t" r="r" b="b"/>
              <a:pathLst>
                <a:path w="28010" h="23427" extrusionOk="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4"/>
            <p:cNvSpPr/>
            <p:nvPr/>
          </p:nvSpPr>
          <p:spPr>
            <a:xfrm>
              <a:off x="3765325" y="2835600"/>
              <a:ext cx="682425" cy="570375"/>
            </a:xfrm>
            <a:custGeom>
              <a:avLst/>
              <a:gdLst/>
              <a:ahLst/>
              <a:cxnLst/>
              <a:rect l="l" t="t" r="r" b="b"/>
              <a:pathLst>
                <a:path w="27297" h="22815" extrusionOk="0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4"/>
            <p:cNvSpPr/>
            <p:nvPr/>
          </p:nvSpPr>
          <p:spPr>
            <a:xfrm>
              <a:off x="3756325" y="2827950"/>
              <a:ext cx="700250" cy="585700"/>
            </a:xfrm>
            <a:custGeom>
              <a:avLst/>
              <a:gdLst/>
              <a:ahLst/>
              <a:cxnLst/>
              <a:rect l="l" t="t" r="r" b="b"/>
              <a:pathLst>
                <a:path w="28010" h="23428" extrusionOk="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4"/>
            <p:cNvSpPr/>
            <p:nvPr/>
          </p:nvSpPr>
          <p:spPr>
            <a:xfrm>
              <a:off x="3697975" y="2863625"/>
              <a:ext cx="644700" cy="553250"/>
            </a:xfrm>
            <a:custGeom>
              <a:avLst/>
              <a:gdLst/>
              <a:ahLst/>
              <a:cxnLst/>
              <a:rect l="l" t="t" r="r" b="b"/>
              <a:pathLst>
                <a:path w="25788" h="22130" extrusionOk="0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4"/>
            <p:cNvSpPr/>
            <p:nvPr/>
          </p:nvSpPr>
          <p:spPr>
            <a:xfrm>
              <a:off x="3688925" y="2856000"/>
              <a:ext cx="662800" cy="568550"/>
            </a:xfrm>
            <a:custGeom>
              <a:avLst/>
              <a:gdLst/>
              <a:ahLst/>
              <a:cxnLst/>
              <a:rect l="l" t="t" r="r" b="b"/>
              <a:pathLst>
                <a:path w="26512" h="22742" extrusionOk="0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4"/>
            <p:cNvSpPr/>
            <p:nvPr/>
          </p:nvSpPr>
          <p:spPr>
            <a:xfrm>
              <a:off x="3532750" y="2215900"/>
              <a:ext cx="160375" cy="51225"/>
            </a:xfrm>
            <a:custGeom>
              <a:avLst/>
              <a:gdLst/>
              <a:ahLst/>
              <a:cxnLst/>
              <a:rect l="l" t="t" r="r" b="b"/>
              <a:pathLst>
                <a:path w="6415" h="2049" extrusionOk="0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4"/>
            <p:cNvSpPr/>
            <p:nvPr/>
          </p:nvSpPr>
          <p:spPr>
            <a:xfrm>
              <a:off x="3540350" y="2208425"/>
              <a:ext cx="160500" cy="66150"/>
            </a:xfrm>
            <a:custGeom>
              <a:avLst/>
              <a:gdLst/>
              <a:ahLst/>
              <a:cxnLst/>
              <a:rect l="l" t="t" r="r" b="b"/>
              <a:pathLst>
                <a:path w="6420" h="2646" extrusionOk="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4"/>
            <p:cNvSpPr/>
            <p:nvPr/>
          </p:nvSpPr>
          <p:spPr>
            <a:xfrm>
              <a:off x="2970550" y="1486750"/>
              <a:ext cx="740725" cy="865250"/>
            </a:xfrm>
            <a:custGeom>
              <a:avLst/>
              <a:gdLst/>
              <a:ahLst/>
              <a:cxnLst/>
              <a:rect l="l" t="t" r="r" b="b"/>
              <a:pathLst>
                <a:path w="29629" h="34610" extrusionOk="0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4"/>
            <p:cNvSpPr/>
            <p:nvPr/>
          </p:nvSpPr>
          <p:spPr>
            <a:xfrm>
              <a:off x="2970150" y="1479125"/>
              <a:ext cx="740175" cy="880500"/>
            </a:xfrm>
            <a:custGeom>
              <a:avLst/>
              <a:gdLst/>
              <a:ahLst/>
              <a:cxnLst/>
              <a:rect l="l" t="t" r="r" b="b"/>
              <a:pathLst>
                <a:path w="29607" h="35220" extrusionOk="0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4"/>
            <p:cNvSpPr/>
            <p:nvPr/>
          </p:nvSpPr>
          <p:spPr>
            <a:xfrm>
              <a:off x="3353725" y="2212850"/>
              <a:ext cx="357550" cy="139150"/>
            </a:xfrm>
            <a:custGeom>
              <a:avLst/>
              <a:gdLst/>
              <a:ahLst/>
              <a:cxnLst/>
              <a:rect l="l" t="t" r="r" b="b"/>
              <a:pathLst>
                <a:path w="14302" h="5566" extrusionOk="0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4"/>
            <p:cNvSpPr/>
            <p:nvPr/>
          </p:nvSpPr>
          <p:spPr>
            <a:xfrm>
              <a:off x="3346000" y="2205200"/>
              <a:ext cx="364350" cy="154425"/>
            </a:xfrm>
            <a:custGeom>
              <a:avLst/>
              <a:gdLst/>
              <a:ahLst/>
              <a:cxnLst/>
              <a:rect l="l" t="t" r="r" b="b"/>
              <a:pathLst>
                <a:path w="14574" h="6177" extrusionOk="0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4"/>
            <p:cNvSpPr/>
            <p:nvPr/>
          </p:nvSpPr>
          <p:spPr>
            <a:xfrm>
              <a:off x="2301725" y="1746050"/>
              <a:ext cx="318700" cy="436725"/>
            </a:xfrm>
            <a:custGeom>
              <a:avLst/>
              <a:gdLst/>
              <a:ahLst/>
              <a:cxnLst/>
              <a:rect l="l" t="t" r="r" b="b"/>
              <a:pathLst>
                <a:path w="12748" h="17469" extrusionOk="0">
                  <a:moveTo>
                    <a:pt x="4057" y="1"/>
                  </a:moveTo>
                  <a:cubicBezTo>
                    <a:pt x="3762" y="1"/>
                    <a:pt x="3478" y="38"/>
                    <a:pt x="3214" y="115"/>
                  </a:cubicBezTo>
                  <a:cubicBezTo>
                    <a:pt x="2888" y="211"/>
                    <a:pt x="428" y="2900"/>
                    <a:pt x="214" y="6007"/>
                  </a:cubicBezTo>
                  <a:cubicBezTo>
                    <a:pt x="1" y="9114"/>
                    <a:pt x="2357" y="14255"/>
                    <a:pt x="2785" y="15112"/>
                  </a:cubicBezTo>
                  <a:cubicBezTo>
                    <a:pt x="3213" y="15970"/>
                    <a:pt x="2678" y="17469"/>
                    <a:pt x="3749" y="17469"/>
                  </a:cubicBezTo>
                  <a:cubicBezTo>
                    <a:pt x="4820" y="17469"/>
                    <a:pt x="8142" y="12541"/>
                    <a:pt x="8142" y="12541"/>
                  </a:cubicBezTo>
                  <a:cubicBezTo>
                    <a:pt x="8142" y="12541"/>
                    <a:pt x="8498" y="12562"/>
                    <a:pt x="9003" y="12562"/>
                  </a:cubicBezTo>
                  <a:cubicBezTo>
                    <a:pt x="10137" y="12562"/>
                    <a:pt x="12022" y="12459"/>
                    <a:pt x="12319" y="11791"/>
                  </a:cubicBezTo>
                  <a:cubicBezTo>
                    <a:pt x="12748" y="10828"/>
                    <a:pt x="9320" y="5472"/>
                    <a:pt x="8570" y="3222"/>
                  </a:cubicBezTo>
                  <a:cubicBezTo>
                    <a:pt x="7929" y="1298"/>
                    <a:pt x="5799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4"/>
            <p:cNvSpPr/>
            <p:nvPr/>
          </p:nvSpPr>
          <p:spPr>
            <a:xfrm>
              <a:off x="2293450" y="1738550"/>
              <a:ext cx="330750" cy="451900"/>
            </a:xfrm>
            <a:custGeom>
              <a:avLst/>
              <a:gdLst/>
              <a:ahLst/>
              <a:cxnLst/>
              <a:rect l="l" t="t" r="r" b="b"/>
              <a:pathLst>
                <a:path w="13230" h="18076" extrusionOk="0">
                  <a:moveTo>
                    <a:pt x="4397" y="605"/>
                  </a:moveTo>
                  <a:cubicBezTo>
                    <a:pt x="5993" y="605"/>
                    <a:pt x="7999" y="1784"/>
                    <a:pt x="8611" y="3619"/>
                  </a:cubicBezTo>
                  <a:cubicBezTo>
                    <a:pt x="8921" y="4549"/>
                    <a:pt x="9646" y="5937"/>
                    <a:pt x="10414" y="7408"/>
                  </a:cubicBezTo>
                  <a:cubicBezTo>
                    <a:pt x="11271" y="9047"/>
                    <a:pt x="12566" y="11526"/>
                    <a:pt x="12371" y="11967"/>
                  </a:cubicBezTo>
                  <a:cubicBezTo>
                    <a:pt x="12195" y="12362"/>
                    <a:pt x="10805" y="12560"/>
                    <a:pt x="9363" y="12560"/>
                  </a:cubicBezTo>
                  <a:cubicBezTo>
                    <a:pt x="9071" y="12560"/>
                    <a:pt x="8776" y="12552"/>
                    <a:pt x="8489" y="12536"/>
                  </a:cubicBezTo>
                  <a:cubicBezTo>
                    <a:pt x="8485" y="12535"/>
                    <a:pt x="8481" y="12535"/>
                    <a:pt x="8476" y="12535"/>
                  </a:cubicBezTo>
                  <a:cubicBezTo>
                    <a:pt x="8374" y="12535"/>
                    <a:pt x="8277" y="12586"/>
                    <a:pt x="8219" y="12671"/>
                  </a:cubicBezTo>
                  <a:cubicBezTo>
                    <a:pt x="6666" y="14976"/>
                    <a:pt x="4642" y="17463"/>
                    <a:pt x="4080" y="17463"/>
                  </a:cubicBezTo>
                  <a:cubicBezTo>
                    <a:pt x="3756" y="17463"/>
                    <a:pt x="3684" y="17311"/>
                    <a:pt x="3632" y="16504"/>
                  </a:cubicBezTo>
                  <a:cubicBezTo>
                    <a:pt x="3606" y="16103"/>
                    <a:pt x="3577" y="15650"/>
                    <a:pt x="3390" y="15276"/>
                  </a:cubicBezTo>
                  <a:cubicBezTo>
                    <a:pt x="2670" y="13836"/>
                    <a:pt x="659" y="9103"/>
                    <a:pt x="851" y="6328"/>
                  </a:cubicBezTo>
                  <a:cubicBezTo>
                    <a:pt x="1053" y="3408"/>
                    <a:pt x="3314" y="911"/>
                    <a:pt x="3649" y="703"/>
                  </a:cubicBezTo>
                  <a:cubicBezTo>
                    <a:pt x="3882" y="637"/>
                    <a:pt x="4134" y="605"/>
                    <a:pt x="4397" y="605"/>
                  </a:cubicBezTo>
                  <a:close/>
                  <a:moveTo>
                    <a:pt x="4355" y="0"/>
                  </a:moveTo>
                  <a:cubicBezTo>
                    <a:pt x="4039" y="0"/>
                    <a:pt x="3736" y="40"/>
                    <a:pt x="3458" y="122"/>
                  </a:cubicBezTo>
                  <a:cubicBezTo>
                    <a:pt x="2967" y="266"/>
                    <a:pt x="459" y="3100"/>
                    <a:pt x="240" y="6286"/>
                  </a:cubicBezTo>
                  <a:cubicBezTo>
                    <a:pt x="0" y="9755"/>
                    <a:pt x="2814" y="15492"/>
                    <a:pt x="2843" y="15550"/>
                  </a:cubicBezTo>
                  <a:cubicBezTo>
                    <a:pt x="2974" y="15812"/>
                    <a:pt x="2998" y="16184"/>
                    <a:pt x="3021" y="16542"/>
                  </a:cubicBezTo>
                  <a:cubicBezTo>
                    <a:pt x="3063" y="17189"/>
                    <a:pt x="3120" y="18076"/>
                    <a:pt x="4080" y="18076"/>
                  </a:cubicBezTo>
                  <a:cubicBezTo>
                    <a:pt x="5182" y="18076"/>
                    <a:pt x="7727" y="14483"/>
                    <a:pt x="8629" y="13156"/>
                  </a:cubicBezTo>
                  <a:cubicBezTo>
                    <a:pt x="8844" y="13166"/>
                    <a:pt x="9125" y="13175"/>
                    <a:pt x="9441" y="13175"/>
                  </a:cubicBezTo>
                  <a:cubicBezTo>
                    <a:pt x="10720" y="13175"/>
                    <a:pt x="12568" y="13029"/>
                    <a:pt x="12929" y="12215"/>
                  </a:cubicBezTo>
                  <a:cubicBezTo>
                    <a:pt x="13229" y="11540"/>
                    <a:pt x="12375" y="9840"/>
                    <a:pt x="10956" y="7124"/>
                  </a:cubicBezTo>
                  <a:cubicBezTo>
                    <a:pt x="10233" y="5739"/>
                    <a:pt x="9485" y="4308"/>
                    <a:pt x="9190" y="3425"/>
                  </a:cubicBezTo>
                  <a:cubicBezTo>
                    <a:pt x="8495" y="1337"/>
                    <a:pt x="6194" y="0"/>
                    <a:pt x="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4"/>
            <p:cNvSpPr/>
            <p:nvPr/>
          </p:nvSpPr>
          <p:spPr>
            <a:xfrm>
              <a:off x="2352600" y="1687325"/>
              <a:ext cx="257100" cy="396375"/>
            </a:xfrm>
            <a:custGeom>
              <a:avLst/>
              <a:gdLst/>
              <a:ahLst/>
              <a:cxnLst/>
              <a:rect l="l" t="t" r="r" b="b"/>
              <a:pathLst>
                <a:path w="10284" h="15855" extrusionOk="0">
                  <a:moveTo>
                    <a:pt x="1868" y="0"/>
                  </a:moveTo>
                  <a:cubicBezTo>
                    <a:pt x="1489" y="0"/>
                    <a:pt x="1197" y="207"/>
                    <a:pt x="964" y="857"/>
                  </a:cubicBezTo>
                  <a:cubicBezTo>
                    <a:pt x="964" y="857"/>
                    <a:pt x="964" y="3749"/>
                    <a:pt x="536" y="5249"/>
                  </a:cubicBezTo>
                  <a:cubicBezTo>
                    <a:pt x="107" y="6749"/>
                    <a:pt x="0" y="7499"/>
                    <a:pt x="1607" y="9856"/>
                  </a:cubicBezTo>
                  <a:cubicBezTo>
                    <a:pt x="3214" y="12213"/>
                    <a:pt x="6857" y="15854"/>
                    <a:pt x="6857" y="15854"/>
                  </a:cubicBezTo>
                  <a:cubicBezTo>
                    <a:pt x="6857" y="15854"/>
                    <a:pt x="7070" y="13390"/>
                    <a:pt x="7178" y="11998"/>
                  </a:cubicBezTo>
                  <a:cubicBezTo>
                    <a:pt x="7284" y="10605"/>
                    <a:pt x="9427" y="9749"/>
                    <a:pt x="9855" y="9106"/>
                  </a:cubicBezTo>
                  <a:cubicBezTo>
                    <a:pt x="10284" y="8463"/>
                    <a:pt x="7499" y="8034"/>
                    <a:pt x="6428" y="6107"/>
                  </a:cubicBezTo>
                  <a:cubicBezTo>
                    <a:pt x="5357" y="4178"/>
                    <a:pt x="5357" y="857"/>
                    <a:pt x="3857" y="536"/>
                  </a:cubicBezTo>
                  <a:cubicBezTo>
                    <a:pt x="3007" y="354"/>
                    <a:pt x="2364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4"/>
            <p:cNvSpPr/>
            <p:nvPr/>
          </p:nvSpPr>
          <p:spPr>
            <a:xfrm>
              <a:off x="2346175" y="1679775"/>
              <a:ext cx="262025" cy="411575"/>
            </a:xfrm>
            <a:custGeom>
              <a:avLst/>
              <a:gdLst/>
              <a:ahLst/>
              <a:cxnLst/>
              <a:rect l="l" t="t" r="r" b="b"/>
              <a:pathLst>
                <a:path w="10481" h="16463" extrusionOk="0">
                  <a:moveTo>
                    <a:pt x="2132" y="605"/>
                  </a:moveTo>
                  <a:cubicBezTo>
                    <a:pt x="2341" y="605"/>
                    <a:pt x="2614" y="698"/>
                    <a:pt x="3000" y="830"/>
                  </a:cubicBezTo>
                  <a:cubicBezTo>
                    <a:pt x="3307" y="934"/>
                    <a:pt x="3655" y="1053"/>
                    <a:pt x="4049" y="1137"/>
                  </a:cubicBezTo>
                  <a:cubicBezTo>
                    <a:pt x="4788" y="1295"/>
                    <a:pt x="5124" y="2555"/>
                    <a:pt x="5481" y="3888"/>
                  </a:cubicBezTo>
                  <a:cubicBezTo>
                    <a:pt x="5729" y="4818"/>
                    <a:pt x="5986" y="5781"/>
                    <a:pt x="6418" y="6557"/>
                  </a:cubicBezTo>
                  <a:cubicBezTo>
                    <a:pt x="7054" y="7703"/>
                    <a:pt x="8211" y="8332"/>
                    <a:pt x="9057" y="8792"/>
                  </a:cubicBezTo>
                  <a:cubicBezTo>
                    <a:pt x="9342" y="8947"/>
                    <a:pt x="9723" y="9154"/>
                    <a:pt x="9832" y="9274"/>
                  </a:cubicBezTo>
                  <a:cubicBezTo>
                    <a:pt x="9701" y="9439"/>
                    <a:pt x="9391" y="9659"/>
                    <a:pt x="9064" y="9892"/>
                  </a:cubicBezTo>
                  <a:cubicBezTo>
                    <a:pt x="8239" y="10479"/>
                    <a:pt x="7212" y="11210"/>
                    <a:pt x="7129" y="12277"/>
                  </a:cubicBezTo>
                  <a:cubicBezTo>
                    <a:pt x="7057" y="13215"/>
                    <a:pt x="6936" y="14640"/>
                    <a:pt x="6865" y="15468"/>
                  </a:cubicBezTo>
                  <a:cubicBezTo>
                    <a:pt x="5835" y="14408"/>
                    <a:pt x="3350" y="11794"/>
                    <a:pt x="2117" y="9986"/>
                  </a:cubicBezTo>
                  <a:cubicBezTo>
                    <a:pt x="578" y="7726"/>
                    <a:pt x="681" y="7059"/>
                    <a:pt x="1087" y="5636"/>
                  </a:cubicBezTo>
                  <a:cubicBezTo>
                    <a:pt x="1495" y="4209"/>
                    <a:pt x="1525" y="1633"/>
                    <a:pt x="1527" y="1214"/>
                  </a:cubicBezTo>
                  <a:cubicBezTo>
                    <a:pt x="1694" y="767"/>
                    <a:pt x="1858" y="605"/>
                    <a:pt x="2132" y="605"/>
                  </a:cubicBezTo>
                  <a:close/>
                  <a:moveTo>
                    <a:pt x="2122" y="0"/>
                  </a:moveTo>
                  <a:cubicBezTo>
                    <a:pt x="1648" y="0"/>
                    <a:pt x="1224" y="241"/>
                    <a:pt x="933" y="1057"/>
                  </a:cubicBezTo>
                  <a:cubicBezTo>
                    <a:pt x="921" y="1089"/>
                    <a:pt x="916" y="1125"/>
                    <a:pt x="916" y="1159"/>
                  </a:cubicBezTo>
                  <a:cubicBezTo>
                    <a:pt x="916" y="1188"/>
                    <a:pt x="910" y="4027"/>
                    <a:pt x="499" y="5467"/>
                  </a:cubicBezTo>
                  <a:cubicBezTo>
                    <a:pt x="27" y="7120"/>
                    <a:pt x="0" y="7967"/>
                    <a:pt x="1611" y="10330"/>
                  </a:cubicBezTo>
                  <a:cubicBezTo>
                    <a:pt x="3215" y="12683"/>
                    <a:pt x="6748" y="16224"/>
                    <a:pt x="6896" y="16373"/>
                  </a:cubicBezTo>
                  <a:cubicBezTo>
                    <a:pt x="6954" y="16431"/>
                    <a:pt x="7032" y="16463"/>
                    <a:pt x="7114" y="16463"/>
                  </a:cubicBezTo>
                  <a:cubicBezTo>
                    <a:pt x="7272" y="16463"/>
                    <a:pt x="7404" y="16341"/>
                    <a:pt x="7418" y="16184"/>
                  </a:cubicBezTo>
                  <a:cubicBezTo>
                    <a:pt x="7418" y="16184"/>
                    <a:pt x="7633" y="13718"/>
                    <a:pt x="7739" y="12324"/>
                  </a:cubicBezTo>
                  <a:cubicBezTo>
                    <a:pt x="7800" y="11542"/>
                    <a:pt x="8698" y="10904"/>
                    <a:pt x="9419" y="10390"/>
                  </a:cubicBezTo>
                  <a:cubicBezTo>
                    <a:pt x="9834" y="10095"/>
                    <a:pt x="10192" y="9841"/>
                    <a:pt x="10367" y="9578"/>
                  </a:cubicBezTo>
                  <a:cubicBezTo>
                    <a:pt x="10480" y="9410"/>
                    <a:pt x="10473" y="9252"/>
                    <a:pt x="10448" y="9151"/>
                  </a:cubicBezTo>
                  <a:cubicBezTo>
                    <a:pt x="10363" y="8805"/>
                    <a:pt x="9959" y="8586"/>
                    <a:pt x="9350" y="8254"/>
                  </a:cubicBezTo>
                  <a:cubicBezTo>
                    <a:pt x="8570" y="7830"/>
                    <a:pt x="7502" y="7250"/>
                    <a:pt x="6953" y="6260"/>
                  </a:cubicBezTo>
                  <a:cubicBezTo>
                    <a:pt x="6557" y="5549"/>
                    <a:pt x="6310" y="4624"/>
                    <a:pt x="6072" y="3730"/>
                  </a:cubicBezTo>
                  <a:cubicBezTo>
                    <a:pt x="5666" y="2210"/>
                    <a:pt x="5282" y="776"/>
                    <a:pt x="4178" y="539"/>
                  </a:cubicBezTo>
                  <a:cubicBezTo>
                    <a:pt x="3819" y="462"/>
                    <a:pt x="3489" y="349"/>
                    <a:pt x="3199" y="251"/>
                  </a:cubicBezTo>
                  <a:cubicBezTo>
                    <a:pt x="2834" y="126"/>
                    <a:pt x="2465" y="0"/>
                    <a:pt x="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4"/>
            <p:cNvSpPr/>
            <p:nvPr/>
          </p:nvSpPr>
          <p:spPr>
            <a:xfrm>
              <a:off x="2258850" y="1329150"/>
              <a:ext cx="551725" cy="488550"/>
            </a:xfrm>
            <a:custGeom>
              <a:avLst/>
              <a:gdLst/>
              <a:ahLst/>
              <a:cxnLst/>
              <a:rect l="l" t="t" r="r" b="b"/>
              <a:pathLst>
                <a:path w="22069" h="19542" extrusionOk="0">
                  <a:moveTo>
                    <a:pt x="11387" y="1"/>
                  </a:moveTo>
                  <a:cubicBezTo>
                    <a:pt x="10813" y="1"/>
                    <a:pt x="10230" y="26"/>
                    <a:pt x="9643" y="80"/>
                  </a:cubicBezTo>
                  <a:cubicBezTo>
                    <a:pt x="3750" y="616"/>
                    <a:pt x="1073" y="4472"/>
                    <a:pt x="537" y="8328"/>
                  </a:cubicBezTo>
                  <a:cubicBezTo>
                    <a:pt x="1" y="12185"/>
                    <a:pt x="4072" y="15934"/>
                    <a:pt x="4500" y="16577"/>
                  </a:cubicBezTo>
                  <a:cubicBezTo>
                    <a:pt x="4929" y="17220"/>
                    <a:pt x="4393" y="17863"/>
                    <a:pt x="5679" y="18291"/>
                  </a:cubicBezTo>
                  <a:cubicBezTo>
                    <a:pt x="6107" y="18434"/>
                    <a:pt x="6548" y="18481"/>
                    <a:pt x="6944" y="18481"/>
                  </a:cubicBezTo>
                  <a:cubicBezTo>
                    <a:pt x="7738" y="18481"/>
                    <a:pt x="8357" y="18291"/>
                    <a:pt x="8357" y="18291"/>
                  </a:cubicBezTo>
                  <a:cubicBezTo>
                    <a:pt x="8357" y="18291"/>
                    <a:pt x="9190" y="19542"/>
                    <a:pt x="10637" y="19542"/>
                  </a:cubicBezTo>
                  <a:cubicBezTo>
                    <a:pt x="10831" y="19542"/>
                    <a:pt x="11035" y="19519"/>
                    <a:pt x="11249" y="19469"/>
                  </a:cubicBezTo>
                  <a:cubicBezTo>
                    <a:pt x="13070" y="19041"/>
                    <a:pt x="12534" y="15398"/>
                    <a:pt x="13285" y="14970"/>
                  </a:cubicBezTo>
                  <a:cubicBezTo>
                    <a:pt x="14035" y="14542"/>
                    <a:pt x="14570" y="13149"/>
                    <a:pt x="16820" y="11864"/>
                  </a:cubicBezTo>
                  <a:cubicBezTo>
                    <a:pt x="19069" y="10578"/>
                    <a:pt x="19069" y="8650"/>
                    <a:pt x="19069" y="8650"/>
                  </a:cubicBezTo>
                  <a:cubicBezTo>
                    <a:pt x="19069" y="8650"/>
                    <a:pt x="22069" y="7793"/>
                    <a:pt x="21532" y="4793"/>
                  </a:cubicBezTo>
                  <a:cubicBezTo>
                    <a:pt x="21051" y="2093"/>
                    <a:pt x="16574" y="1"/>
                    <a:pt x="1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4"/>
            <p:cNvSpPr/>
            <p:nvPr/>
          </p:nvSpPr>
          <p:spPr>
            <a:xfrm>
              <a:off x="2252925" y="1321450"/>
              <a:ext cx="564075" cy="503950"/>
            </a:xfrm>
            <a:custGeom>
              <a:avLst/>
              <a:gdLst/>
              <a:ahLst/>
              <a:cxnLst/>
              <a:rect l="l" t="t" r="r" b="b"/>
              <a:pathLst>
                <a:path w="22563" h="20158" extrusionOk="0">
                  <a:moveTo>
                    <a:pt x="11629" y="614"/>
                  </a:moveTo>
                  <a:cubicBezTo>
                    <a:pt x="16606" y="614"/>
                    <a:pt x="21006" y="2561"/>
                    <a:pt x="21469" y="5154"/>
                  </a:cubicBezTo>
                  <a:cubicBezTo>
                    <a:pt x="21949" y="7841"/>
                    <a:pt x="19333" y="8631"/>
                    <a:pt x="19222" y="8664"/>
                  </a:cubicBezTo>
                  <a:cubicBezTo>
                    <a:pt x="19092" y="8701"/>
                    <a:pt x="19002" y="8820"/>
                    <a:pt x="19000" y="8956"/>
                  </a:cubicBezTo>
                  <a:cubicBezTo>
                    <a:pt x="19000" y="9028"/>
                    <a:pt x="18960" y="10731"/>
                    <a:pt x="16905" y="11905"/>
                  </a:cubicBezTo>
                  <a:cubicBezTo>
                    <a:pt x="15433" y="12747"/>
                    <a:pt x="14675" y="13629"/>
                    <a:pt x="14121" y="14274"/>
                  </a:cubicBezTo>
                  <a:cubicBezTo>
                    <a:pt x="13830" y="14614"/>
                    <a:pt x="13600" y="14882"/>
                    <a:pt x="13370" y="15012"/>
                  </a:cubicBezTo>
                  <a:cubicBezTo>
                    <a:pt x="12954" y="15251"/>
                    <a:pt x="12850" y="15927"/>
                    <a:pt x="12718" y="16785"/>
                  </a:cubicBezTo>
                  <a:cubicBezTo>
                    <a:pt x="12548" y="17889"/>
                    <a:pt x="12337" y="19263"/>
                    <a:pt x="11416" y="19479"/>
                  </a:cubicBezTo>
                  <a:cubicBezTo>
                    <a:pt x="11226" y="19524"/>
                    <a:pt x="11044" y="19544"/>
                    <a:pt x="10873" y="19544"/>
                  </a:cubicBezTo>
                  <a:cubicBezTo>
                    <a:pt x="9619" y="19544"/>
                    <a:pt x="8883" y="18479"/>
                    <a:pt x="8848" y="18429"/>
                  </a:cubicBezTo>
                  <a:cubicBezTo>
                    <a:pt x="8791" y="18345"/>
                    <a:pt x="8696" y="18294"/>
                    <a:pt x="8594" y="18293"/>
                  </a:cubicBezTo>
                  <a:cubicBezTo>
                    <a:pt x="8563" y="18293"/>
                    <a:pt x="8533" y="18297"/>
                    <a:pt x="8504" y="18306"/>
                  </a:cubicBezTo>
                  <a:cubicBezTo>
                    <a:pt x="8496" y="18309"/>
                    <a:pt x="7917" y="18483"/>
                    <a:pt x="7182" y="18483"/>
                  </a:cubicBezTo>
                  <a:cubicBezTo>
                    <a:pt x="6814" y="18483"/>
                    <a:pt x="6407" y="18439"/>
                    <a:pt x="6013" y="18308"/>
                  </a:cubicBezTo>
                  <a:cubicBezTo>
                    <a:pt x="5345" y="18085"/>
                    <a:pt x="5310" y="17862"/>
                    <a:pt x="5253" y="17489"/>
                  </a:cubicBezTo>
                  <a:cubicBezTo>
                    <a:pt x="5219" y="17268"/>
                    <a:pt x="5176" y="16991"/>
                    <a:pt x="4992" y="16715"/>
                  </a:cubicBezTo>
                  <a:cubicBezTo>
                    <a:pt x="4912" y="16595"/>
                    <a:pt x="4756" y="16419"/>
                    <a:pt x="4520" y="16152"/>
                  </a:cubicBezTo>
                  <a:cubicBezTo>
                    <a:pt x="3360" y="14844"/>
                    <a:pt x="646" y="11782"/>
                    <a:pt x="1077" y="8678"/>
                  </a:cubicBezTo>
                  <a:cubicBezTo>
                    <a:pt x="1710" y="4123"/>
                    <a:pt x="5011" y="1138"/>
                    <a:pt x="9907" y="692"/>
                  </a:cubicBezTo>
                  <a:cubicBezTo>
                    <a:pt x="10485" y="640"/>
                    <a:pt x="11061" y="614"/>
                    <a:pt x="11629" y="614"/>
                  </a:cubicBezTo>
                  <a:close/>
                  <a:moveTo>
                    <a:pt x="11661" y="1"/>
                  </a:moveTo>
                  <a:cubicBezTo>
                    <a:pt x="11066" y="1"/>
                    <a:pt x="10461" y="27"/>
                    <a:pt x="9852" y="83"/>
                  </a:cubicBezTo>
                  <a:cubicBezTo>
                    <a:pt x="4652" y="556"/>
                    <a:pt x="1145" y="3737"/>
                    <a:pt x="470" y="8594"/>
                  </a:cubicBezTo>
                  <a:cubicBezTo>
                    <a:pt x="1" y="11978"/>
                    <a:pt x="2846" y="15187"/>
                    <a:pt x="4062" y="16559"/>
                  </a:cubicBezTo>
                  <a:cubicBezTo>
                    <a:pt x="4258" y="16779"/>
                    <a:pt x="4426" y="16970"/>
                    <a:pt x="4483" y="17055"/>
                  </a:cubicBezTo>
                  <a:cubicBezTo>
                    <a:pt x="4592" y="17218"/>
                    <a:pt x="4618" y="17387"/>
                    <a:pt x="4648" y="17582"/>
                  </a:cubicBezTo>
                  <a:cubicBezTo>
                    <a:pt x="4714" y="18013"/>
                    <a:pt x="4796" y="18548"/>
                    <a:pt x="5819" y="18890"/>
                  </a:cubicBezTo>
                  <a:cubicBezTo>
                    <a:pt x="6284" y="19045"/>
                    <a:pt x="6758" y="19096"/>
                    <a:pt x="7183" y="19096"/>
                  </a:cubicBezTo>
                  <a:cubicBezTo>
                    <a:pt x="7741" y="19096"/>
                    <a:pt x="8214" y="19008"/>
                    <a:pt x="8474" y="18947"/>
                  </a:cubicBezTo>
                  <a:cubicBezTo>
                    <a:pt x="8783" y="19323"/>
                    <a:pt x="9612" y="20158"/>
                    <a:pt x="10865" y="20158"/>
                  </a:cubicBezTo>
                  <a:cubicBezTo>
                    <a:pt x="11097" y="20157"/>
                    <a:pt x="11330" y="20129"/>
                    <a:pt x="11557" y="20075"/>
                  </a:cubicBezTo>
                  <a:cubicBezTo>
                    <a:pt x="12878" y="19765"/>
                    <a:pt x="13124" y="18164"/>
                    <a:pt x="13323" y="16878"/>
                  </a:cubicBezTo>
                  <a:cubicBezTo>
                    <a:pt x="13398" y="16383"/>
                    <a:pt x="13513" y="15635"/>
                    <a:pt x="13673" y="15544"/>
                  </a:cubicBezTo>
                  <a:cubicBezTo>
                    <a:pt x="13994" y="15361"/>
                    <a:pt x="14254" y="15057"/>
                    <a:pt x="14586" y="14672"/>
                  </a:cubicBezTo>
                  <a:cubicBezTo>
                    <a:pt x="15110" y="14062"/>
                    <a:pt x="15827" y="13227"/>
                    <a:pt x="17209" y="12437"/>
                  </a:cubicBezTo>
                  <a:cubicBezTo>
                    <a:pt x="19155" y="11325"/>
                    <a:pt x="19525" y="9757"/>
                    <a:pt x="19596" y="9180"/>
                  </a:cubicBezTo>
                  <a:cubicBezTo>
                    <a:pt x="20303" y="8904"/>
                    <a:pt x="22563" y="7799"/>
                    <a:pt x="22071" y="5048"/>
                  </a:cubicBezTo>
                  <a:cubicBezTo>
                    <a:pt x="21551" y="2133"/>
                    <a:pt x="16972" y="1"/>
                    <a:pt x="1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4"/>
            <p:cNvSpPr/>
            <p:nvPr/>
          </p:nvSpPr>
          <p:spPr>
            <a:xfrm>
              <a:off x="2407475" y="1545375"/>
              <a:ext cx="360250" cy="399975"/>
            </a:xfrm>
            <a:custGeom>
              <a:avLst/>
              <a:gdLst/>
              <a:ahLst/>
              <a:cxnLst/>
              <a:rect l="l" t="t" r="r" b="b"/>
              <a:pathLst>
                <a:path w="14410" h="15999" extrusionOk="0">
                  <a:moveTo>
                    <a:pt x="13125" y="0"/>
                  </a:moveTo>
                  <a:cubicBezTo>
                    <a:pt x="13125" y="0"/>
                    <a:pt x="12589" y="1929"/>
                    <a:pt x="10875" y="1929"/>
                  </a:cubicBezTo>
                  <a:cubicBezTo>
                    <a:pt x="9160" y="1929"/>
                    <a:pt x="7447" y="1394"/>
                    <a:pt x="7446" y="1394"/>
                  </a:cubicBezTo>
                  <a:lnTo>
                    <a:pt x="7446" y="1394"/>
                  </a:lnTo>
                  <a:cubicBezTo>
                    <a:pt x="7446" y="1394"/>
                    <a:pt x="8304" y="3643"/>
                    <a:pt x="7660" y="4608"/>
                  </a:cubicBezTo>
                  <a:cubicBezTo>
                    <a:pt x="7018" y="5571"/>
                    <a:pt x="5947" y="5357"/>
                    <a:pt x="5733" y="5785"/>
                  </a:cubicBezTo>
                  <a:cubicBezTo>
                    <a:pt x="5518" y="6214"/>
                    <a:pt x="5625" y="8142"/>
                    <a:pt x="5518" y="8571"/>
                  </a:cubicBezTo>
                  <a:cubicBezTo>
                    <a:pt x="5447" y="8857"/>
                    <a:pt x="5090" y="9618"/>
                    <a:pt x="4670" y="9618"/>
                  </a:cubicBezTo>
                  <a:cubicBezTo>
                    <a:pt x="4459" y="9618"/>
                    <a:pt x="4233" y="9428"/>
                    <a:pt x="4019" y="8892"/>
                  </a:cubicBezTo>
                  <a:cubicBezTo>
                    <a:pt x="4019" y="8892"/>
                    <a:pt x="4233" y="7178"/>
                    <a:pt x="2090" y="6964"/>
                  </a:cubicBezTo>
                  <a:cubicBezTo>
                    <a:pt x="1985" y="6953"/>
                    <a:pt x="1885" y="6948"/>
                    <a:pt x="1793" y="6948"/>
                  </a:cubicBezTo>
                  <a:cubicBezTo>
                    <a:pt x="1" y="6948"/>
                    <a:pt x="505" y="8832"/>
                    <a:pt x="912" y="9749"/>
                  </a:cubicBezTo>
                  <a:cubicBezTo>
                    <a:pt x="1340" y="10714"/>
                    <a:pt x="2840" y="11462"/>
                    <a:pt x="2840" y="11462"/>
                  </a:cubicBezTo>
                  <a:cubicBezTo>
                    <a:pt x="2840" y="11462"/>
                    <a:pt x="3376" y="13926"/>
                    <a:pt x="4125" y="14140"/>
                  </a:cubicBezTo>
                  <a:cubicBezTo>
                    <a:pt x="4818" y="14338"/>
                    <a:pt x="8708" y="15998"/>
                    <a:pt x="9975" y="15998"/>
                  </a:cubicBezTo>
                  <a:cubicBezTo>
                    <a:pt x="10080" y="15998"/>
                    <a:pt x="10167" y="15987"/>
                    <a:pt x="10233" y="15962"/>
                  </a:cubicBezTo>
                  <a:cubicBezTo>
                    <a:pt x="11090" y="15640"/>
                    <a:pt x="11946" y="11676"/>
                    <a:pt x="11946" y="11676"/>
                  </a:cubicBezTo>
                  <a:cubicBezTo>
                    <a:pt x="11946" y="11676"/>
                    <a:pt x="13446" y="10927"/>
                    <a:pt x="13446" y="10177"/>
                  </a:cubicBezTo>
                  <a:cubicBezTo>
                    <a:pt x="13446" y="9427"/>
                    <a:pt x="12804" y="7285"/>
                    <a:pt x="12804" y="6749"/>
                  </a:cubicBezTo>
                  <a:cubicBezTo>
                    <a:pt x="12804" y="6214"/>
                    <a:pt x="13981" y="4714"/>
                    <a:pt x="14196" y="3535"/>
                  </a:cubicBezTo>
                  <a:cubicBezTo>
                    <a:pt x="14410" y="2358"/>
                    <a:pt x="13125" y="0"/>
                    <a:pt x="13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4"/>
            <p:cNvSpPr/>
            <p:nvPr/>
          </p:nvSpPr>
          <p:spPr>
            <a:xfrm>
              <a:off x="2404625" y="1537725"/>
              <a:ext cx="370950" cy="415250"/>
            </a:xfrm>
            <a:custGeom>
              <a:avLst/>
              <a:gdLst/>
              <a:ahLst/>
              <a:cxnLst/>
              <a:rect l="l" t="t" r="r" b="b"/>
              <a:pathLst>
                <a:path w="14838" h="16610" extrusionOk="0">
                  <a:moveTo>
                    <a:pt x="13263" y="1041"/>
                  </a:moveTo>
                  <a:cubicBezTo>
                    <a:pt x="13648" y="1862"/>
                    <a:pt x="14132" y="3108"/>
                    <a:pt x="14008" y="3788"/>
                  </a:cubicBezTo>
                  <a:cubicBezTo>
                    <a:pt x="13899" y="4385"/>
                    <a:pt x="13496" y="5120"/>
                    <a:pt x="13172" y="5711"/>
                  </a:cubicBezTo>
                  <a:cubicBezTo>
                    <a:pt x="12814" y="6366"/>
                    <a:pt x="12611" y="6750"/>
                    <a:pt x="12611" y="7056"/>
                  </a:cubicBezTo>
                  <a:cubicBezTo>
                    <a:pt x="12611" y="7336"/>
                    <a:pt x="12744" y="7914"/>
                    <a:pt x="12899" y="8585"/>
                  </a:cubicBezTo>
                  <a:cubicBezTo>
                    <a:pt x="13065" y="9300"/>
                    <a:pt x="13253" y="10112"/>
                    <a:pt x="13253" y="10485"/>
                  </a:cubicBezTo>
                  <a:cubicBezTo>
                    <a:pt x="13253" y="10866"/>
                    <a:pt x="12459" y="11441"/>
                    <a:pt x="11922" y="11710"/>
                  </a:cubicBezTo>
                  <a:cubicBezTo>
                    <a:pt x="11840" y="11752"/>
                    <a:pt x="11780" y="11828"/>
                    <a:pt x="11760" y="11919"/>
                  </a:cubicBezTo>
                  <a:cubicBezTo>
                    <a:pt x="11363" y="13755"/>
                    <a:pt x="10657" y="15824"/>
                    <a:pt x="10238" y="15981"/>
                  </a:cubicBezTo>
                  <a:cubicBezTo>
                    <a:pt x="10195" y="15998"/>
                    <a:pt x="10136" y="16005"/>
                    <a:pt x="10063" y="16005"/>
                  </a:cubicBezTo>
                  <a:cubicBezTo>
                    <a:pt x="9238" y="16005"/>
                    <a:pt x="6652" y="15021"/>
                    <a:pt x="5494" y="14580"/>
                  </a:cubicBezTo>
                  <a:cubicBezTo>
                    <a:pt x="4931" y="14365"/>
                    <a:pt x="4523" y="14210"/>
                    <a:pt x="4324" y="14153"/>
                  </a:cubicBezTo>
                  <a:cubicBezTo>
                    <a:pt x="3981" y="14056"/>
                    <a:pt x="3494" y="12808"/>
                    <a:pt x="3253" y="11704"/>
                  </a:cubicBezTo>
                  <a:cubicBezTo>
                    <a:pt x="3233" y="11613"/>
                    <a:pt x="3174" y="11537"/>
                    <a:pt x="3091" y="11496"/>
                  </a:cubicBezTo>
                  <a:cubicBezTo>
                    <a:pt x="3077" y="11488"/>
                    <a:pt x="1684" y="10783"/>
                    <a:pt x="1306" y="9931"/>
                  </a:cubicBezTo>
                  <a:cubicBezTo>
                    <a:pt x="1007" y="9258"/>
                    <a:pt x="773" y="8313"/>
                    <a:pt x="1098" y="7864"/>
                  </a:cubicBezTo>
                  <a:cubicBezTo>
                    <a:pt x="1244" y="7662"/>
                    <a:pt x="1514" y="7560"/>
                    <a:pt x="1904" y="7560"/>
                  </a:cubicBezTo>
                  <a:cubicBezTo>
                    <a:pt x="1988" y="7560"/>
                    <a:pt x="2079" y="7564"/>
                    <a:pt x="2174" y="7574"/>
                  </a:cubicBezTo>
                  <a:cubicBezTo>
                    <a:pt x="2799" y="7638"/>
                    <a:pt x="3256" y="7841"/>
                    <a:pt x="3531" y="8184"/>
                  </a:cubicBezTo>
                  <a:cubicBezTo>
                    <a:pt x="3883" y="8617"/>
                    <a:pt x="3831" y="9149"/>
                    <a:pt x="3829" y="9162"/>
                  </a:cubicBezTo>
                  <a:cubicBezTo>
                    <a:pt x="3823" y="9213"/>
                    <a:pt x="3829" y="9265"/>
                    <a:pt x="3848" y="9313"/>
                  </a:cubicBezTo>
                  <a:cubicBezTo>
                    <a:pt x="4093" y="9921"/>
                    <a:pt x="4414" y="10230"/>
                    <a:pt x="4781" y="10230"/>
                  </a:cubicBezTo>
                  <a:cubicBezTo>
                    <a:pt x="4797" y="10230"/>
                    <a:pt x="4813" y="10230"/>
                    <a:pt x="4829" y="10229"/>
                  </a:cubicBezTo>
                  <a:cubicBezTo>
                    <a:pt x="5482" y="10184"/>
                    <a:pt x="5869" y="9194"/>
                    <a:pt x="5929" y="8951"/>
                  </a:cubicBezTo>
                  <a:cubicBezTo>
                    <a:pt x="5979" y="8752"/>
                    <a:pt x="5987" y="8386"/>
                    <a:pt x="5998" y="7807"/>
                  </a:cubicBezTo>
                  <a:cubicBezTo>
                    <a:pt x="6008" y="7289"/>
                    <a:pt x="6024" y="6420"/>
                    <a:pt x="6120" y="6228"/>
                  </a:cubicBezTo>
                  <a:cubicBezTo>
                    <a:pt x="6148" y="6173"/>
                    <a:pt x="6381" y="6104"/>
                    <a:pt x="6535" y="6059"/>
                  </a:cubicBezTo>
                  <a:cubicBezTo>
                    <a:pt x="6978" y="5928"/>
                    <a:pt x="7586" y="5747"/>
                    <a:pt x="8029" y="5083"/>
                  </a:cubicBezTo>
                  <a:cubicBezTo>
                    <a:pt x="8549" y="4304"/>
                    <a:pt x="8259" y="2924"/>
                    <a:pt x="8030" y="2145"/>
                  </a:cubicBezTo>
                  <a:lnTo>
                    <a:pt x="8030" y="2145"/>
                  </a:lnTo>
                  <a:cubicBezTo>
                    <a:pt x="8687" y="2308"/>
                    <a:pt x="9830" y="2542"/>
                    <a:pt x="10988" y="2542"/>
                  </a:cubicBezTo>
                  <a:cubicBezTo>
                    <a:pt x="12141" y="2542"/>
                    <a:pt x="12880" y="1751"/>
                    <a:pt x="13263" y="1041"/>
                  </a:cubicBezTo>
                  <a:close/>
                  <a:moveTo>
                    <a:pt x="13241" y="0"/>
                  </a:moveTo>
                  <a:cubicBezTo>
                    <a:pt x="13229" y="0"/>
                    <a:pt x="13216" y="1"/>
                    <a:pt x="13203" y="3"/>
                  </a:cubicBezTo>
                  <a:cubicBezTo>
                    <a:pt x="13079" y="16"/>
                    <a:pt x="12976" y="104"/>
                    <a:pt x="12943" y="224"/>
                  </a:cubicBezTo>
                  <a:cubicBezTo>
                    <a:pt x="12923" y="293"/>
                    <a:pt x="12445" y="1928"/>
                    <a:pt x="10989" y="1928"/>
                  </a:cubicBezTo>
                  <a:cubicBezTo>
                    <a:pt x="9343" y="1928"/>
                    <a:pt x="7668" y="1412"/>
                    <a:pt x="7651" y="1407"/>
                  </a:cubicBezTo>
                  <a:cubicBezTo>
                    <a:pt x="7619" y="1397"/>
                    <a:pt x="7588" y="1393"/>
                    <a:pt x="7557" y="1393"/>
                  </a:cubicBezTo>
                  <a:cubicBezTo>
                    <a:pt x="7354" y="1393"/>
                    <a:pt x="7195" y="1600"/>
                    <a:pt x="7275" y="1807"/>
                  </a:cubicBezTo>
                  <a:cubicBezTo>
                    <a:pt x="7496" y="2393"/>
                    <a:pt x="7974" y="4062"/>
                    <a:pt x="7519" y="4743"/>
                  </a:cubicBezTo>
                  <a:cubicBezTo>
                    <a:pt x="7200" y="5223"/>
                    <a:pt x="6754" y="5354"/>
                    <a:pt x="6361" y="5472"/>
                  </a:cubicBezTo>
                  <a:cubicBezTo>
                    <a:pt x="6031" y="5569"/>
                    <a:pt x="5718" y="5661"/>
                    <a:pt x="5572" y="5955"/>
                  </a:cubicBezTo>
                  <a:cubicBezTo>
                    <a:pt x="5426" y="6248"/>
                    <a:pt x="5404" y="6874"/>
                    <a:pt x="5386" y="7796"/>
                  </a:cubicBezTo>
                  <a:cubicBezTo>
                    <a:pt x="5379" y="8201"/>
                    <a:pt x="5370" y="8661"/>
                    <a:pt x="5335" y="8803"/>
                  </a:cubicBezTo>
                  <a:cubicBezTo>
                    <a:pt x="5256" y="9115"/>
                    <a:pt x="4948" y="9607"/>
                    <a:pt x="4785" y="9618"/>
                  </a:cubicBezTo>
                  <a:cubicBezTo>
                    <a:pt x="4762" y="9618"/>
                    <a:pt x="4610" y="9542"/>
                    <a:pt x="4442" y="9147"/>
                  </a:cubicBezTo>
                  <a:cubicBezTo>
                    <a:pt x="4452" y="8926"/>
                    <a:pt x="4431" y="8330"/>
                    <a:pt x="4014" y="7807"/>
                  </a:cubicBezTo>
                  <a:cubicBezTo>
                    <a:pt x="3633" y="7328"/>
                    <a:pt x="3033" y="7046"/>
                    <a:pt x="2234" y="6965"/>
                  </a:cubicBezTo>
                  <a:cubicBezTo>
                    <a:pt x="2120" y="6954"/>
                    <a:pt x="2011" y="6948"/>
                    <a:pt x="1907" y="6948"/>
                  </a:cubicBezTo>
                  <a:cubicBezTo>
                    <a:pt x="1308" y="6948"/>
                    <a:pt x="869" y="7135"/>
                    <a:pt x="601" y="7506"/>
                  </a:cubicBezTo>
                  <a:cubicBezTo>
                    <a:pt x="1" y="8335"/>
                    <a:pt x="560" y="9762"/>
                    <a:pt x="745" y="10180"/>
                  </a:cubicBezTo>
                  <a:cubicBezTo>
                    <a:pt x="1140" y="11066"/>
                    <a:pt x="2293" y="11757"/>
                    <a:pt x="2686" y="11973"/>
                  </a:cubicBezTo>
                  <a:cubicBezTo>
                    <a:pt x="2858" y="12714"/>
                    <a:pt x="3352" y="14512"/>
                    <a:pt x="4155" y="14742"/>
                  </a:cubicBezTo>
                  <a:cubicBezTo>
                    <a:pt x="4330" y="14792"/>
                    <a:pt x="4769" y="14958"/>
                    <a:pt x="5277" y="15152"/>
                  </a:cubicBezTo>
                  <a:cubicBezTo>
                    <a:pt x="7702" y="16075"/>
                    <a:pt x="9274" y="16609"/>
                    <a:pt x="10084" y="16609"/>
                  </a:cubicBezTo>
                  <a:cubicBezTo>
                    <a:pt x="10232" y="16609"/>
                    <a:pt x="10355" y="16592"/>
                    <a:pt x="10453" y="16554"/>
                  </a:cubicBezTo>
                  <a:cubicBezTo>
                    <a:pt x="11352" y="16217"/>
                    <a:pt x="12082" y="13291"/>
                    <a:pt x="12328" y="12187"/>
                  </a:cubicBezTo>
                  <a:cubicBezTo>
                    <a:pt x="12768" y="11949"/>
                    <a:pt x="13866" y="11277"/>
                    <a:pt x="13866" y="10482"/>
                  </a:cubicBezTo>
                  <a:cubicBezTo>
                    <a:pt x="13866" y="10041"/>
                    <a:pt x="13678" y="9229"/>
                    <a:pt x="13496" y="8445"/>
                  </a:cubicBezTo>
                  <a:cubicBezTo>
                    <a:pt x="13361" y="7865"/>
                    <a:pt x="13222" y="7265"/>
                    <a:pt x="13222" y="7055"/>
                  </a:cubicBezTo>
                  <a:cubicBezTo>
                    <a:pt x="13222" y="6891"/>
                    <a:pt x="13493" y="6399"/>
                    <a:pt x="13709" y="6004"/>
                  </a:cubicBezTo>
                  <a:cubicBezTo>
                    <a:pt x="14072" y="5341"/>
                    <a:pt x="14484" y="4590"/>
                    <a:pt x="14610" y="3895"/>
                  </a:cubicBezTo>
                  <a:cubicBezTo>
                    <a:pt x="14837" y="2647"/>
                    <a:pt x="13643" y="410"/>
                    <a:pt x="13507" y="160"/>
                  </a:cubicBezTo>
                  <a:cubicBezTo>
                    <a:pt x="13454" y="61"/>
                    <a:pt x="13351" y="0"/>
                    <a:pt x="13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4"/>
            <p:cNvSpPr/>
            <p:nvPr/>
          </p:nvSpPr>
          <p:spPr>
            <a:xfrm>
              <a:off x="2767700" y="1960475"/>
              <a:ext cx="337425" cy="678750"/>
            </a:xfrm>
            <a:custGeom>
              <a:avLst/>
              <a:gdLst/>
              <a:ahLst/>
              <a:cxnLst/>
              <a:rect l="l" t="t" r="r" b="b"/>
              <a:pathLst>
                <a:path w="13497" h="27150" extrusionOk="0">
                  <a:moveTo>
                    <a:pt x="3321" y="1"/>
                  </a:moveTo>
                  <a:lnTo>
                    <a:pt x="1" y="3964"/>
                  </a:lnTo>
                  <a:cubicBezTo>
                    <a:pt x="1" y="3964"/>
                    <a:pt x="536" y="8249"/>
                    <a:pt x="1607" y="9963"/>
                  </a:cubicBezTo>
                  <a:cubicBezTo>
                    <a:pt x="2677" y="11678"/>
                    <a:pt x="7177" y="18319"/>
                    <a:pt x="7177" y="18319"/>
                  </a:cubicBezTo>
                  <a:cubicBezTo>
                    <a:pt x="7177" y="18319"/>
                    <a:pt x="6856" y="20569"/>
                    <a:pt x="7177" y="21211"/>
                  </a:cubicBezTo>
                  <a:cubicBezTo>
                    <a:pt x="7498" y="21854"/>
                    <a:pt x="8783" y="24961"/>
                    <a:pt x="8783" y="25389"/>
                  </a:cubicBezTo>
                  <a:cubicBezTo>
                    <a:pt x="8783" y="25643"/>
                    <a:pt x="9085" y="25859"/>
                    <a:pt x="9353" y="25859"/>
                  </a:cubicBezTo>
                  <a:cubicBezTo>
                    <a:pt x="9537" y="25859"/>
                    <a:pt x="9705" y="25758"/>
                    <a:pt x="9748" y="25496"/>
                  </a:cubicBezTo>
                  <a:cubicBezTo>
                    <a:pt x="9855" y="24854"/>
                    <a:pt x="9855" y="23996"/>
                    <a:pt x="9855" y="23996"/>
                  </a:cubicBezTo>
                  <a:lnTo>
                    <a:pt x="11676" y="26782"/>
                  </a:lnTo>
                  <a:cubicBezTo>
                    <a:pt x="11676" y="26782"/>
                    <a:pt x="12148" y="27149"/>
                    <a:pt x="12542" y="27149"/>
                  </a:cubicBezTo>
                  <a:cubicBezTo>
                    <a:pt x="12711" y="27149"/>
                    <a:pt x="12865" y="27082"/>
                    <a:pt x="12962" y="26889"/>
                  </a:cubicBezTo>
                  <a:cubicBezTo>
                    <a:pt x="13283" y="26246"/>
                    <a:pt x="13068" y="22818"/>
                    <a:pt x="13283" y="21425"/>
                  </a:cubicBezTo>
                  <a:cubicBezTo>
                    <a:pt x="13497" y="20033"/>
                    <a:pt x="12426" y="18105"/>
                    <a:pt x="11568" y="17248"/>
                  </a:cubicBezTo>
                  <a:cubicBezTo>
                    <a:pt x="10712" y="16391"/>
                    <a:pt x="9641" y="14891"/>
                    <a:pt x="9320" y="14570"/>
                  </a:cubicBezTo>
                  <a:cubicBezTo>
                    <a:pt x="8998" y="14248"/>
                    <a:pt x="7606" y="9213"/>
                    <a:pt x="6962" y="5786"/>
                  </a:cubicBezTo>
                  <a:cubicBezTo>
                    <a:pt x="6320" y="2358"/>
                    <a:pt x="4606" y="216"/>
                    <a:pt x="3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4"/>
            <p:cNvSpPr/>
            <p:nvPr/>
          </p:nvSpPr>
          <p:spPr>
            <a:xfrm>
              <a:off x="2759600" y="1952850"/>
              <a:ext cx="353800" cy="694000"/>
            </a:xfrm>
            <a:custGeom>
              <a:avLst/>
              <a:gdLst/>
              <a:ahLst/>
              <a:cxnLst/>
              <a:rect l="l" t="t" r="r" b="b"/>
              <a:pathLst>
                <a:path w="14152" h="27760" extrusionOk="0">
                  <a:moveTo>
                    <a:pt x="3645" y="0"/>
                  </a:moveTo>
                  <a:cubicBezTo>
                    <a:pt x="3498" y="0"/>
                    <a:pt x="3368" y="106"/>
                    <a:pt x="3344" y="256"/>
                  </a:cubicBezTo>
                  <a:cubicBezTo>
                    <a:pt x="3316" y="422"/>
                    <a:pt x="3429" y="580"/>
                    <a:pt x="3595" y="608"/>
                  </a:cubicBezTo>
                  <a:cubicBezTo>
                    <a:pt x="4603" y="775"/>
                    <a:pt x="6322" y="2605"/>
                    <a:pt x="6987" y="6147"/>
                  </a:cubicBezTo>
                  <a:cubicBezTo>
                    <a:pt x="7580" y="9308"/>
                    <a:pt x="8992" y="14655"/>
                    <a:pt x="9427" y="15090"/>
                  </a:cubicBezTo>
                  <a:cubicBezTo>
                    <a:pt x="9537" y="15200"/>
                    <a:pt x="9771" y="15497"/>
                    <a:pt x="10042" y="15840"/>
                  </a:cubicBezTo>
                  <a:cubicBezTo>
                    <a:pt x="10502" y="16424"/>
                    <a:pt x="11133" y="17225"/>
                    <a:pt x="11677" y="17769"/>
                  </a:cubicBezTo>
                  <a:cubicBezTo>
                    <a:pt x="12467" y="18559"/>
                    <a:pt x="13502" y="20407"/>
                    <a:pt x="13306" y="21684"/>
                  </a:cubicBezTo>
                  <a:cubicBezTo>
                    <a:pt x="13207" y="22323"/>
                    <a:pt x="13196" y="23359"/>
                    <a:pt x="13185" y="24359"/>
                  </a:cubicBezTo>
                  <a:cubicBezTo>
                    <a:pt x="13174" y="25430"/>
                    <a:pt x="13161" y="26762"/>
                    <a:pt x="13012" y="27056"/>
                  </a:cubicBezTo>
                  <a:cubicBezTo>
                    <a:pt x="12979" y="27124"/>
                    <a:pt x="12947" y="27136"/>
                    <a:pt x="12919" y="27143"/>
                  </a:cubicBezTo>
                  <a:cubicBezTo>
                    <a:pt x="12903" y="27146"/>
                    <a:pt x="12884" y="27148"/>
                    <a:pt x="12865" y="27148"/>
                  </a:cubicBezTo>
                  <a:cubicBezTo>
                    <a:pt x="12686" y="27148"/>
                    <a:pt x="12404" y="26999"/>
                    <a:pt x="12228" y="26873"/>
                  </a:cubicBezTo>
                  <a:lnTo>
                    <a:pt x="10437" y="24134"/>
                  </a:lnTo>
                  <a:cubicBezTo>
                    <a:pt x="10379" y="24046"/>
                    <a:pt x="10282" y="23996"/>
                    <a:pt x="10181" y="23996"/>
                  </a:cubicBezTo>
                  <a:cubicBezTo>
                    <a:pt x="10152" y="23996"/>
                    <a:pt x="10122" y="24000"/>
                    <a:pt x="10093" y="24009"/>
                  </a:cubicBezTo>
                  <a:cubicBezTo>
                    <a:pt x="9964" y="24048"/>
                    <a:pt x="9875" y="24166"/>
                    <a:pt x="9875" y="24301"/>
                  </a:cubicBezTo>
                  <a:cubicBezTo>
                    <a:pt x="9875" y="24310"/>
                    <a:pt x="9874" y="25141"/>
                    <a:pt x="9772" y="25751"/>
                  </a:cubicBezTo>
                  <a:cubicBezTo>
                    <a:pt x="9756" y="25842"/>
                    <a:pt x="9731" y="25859"/>
                    <a:pt x="9688" y="25859"/>
                  </a:cubicBezTo>
                  <a:cubicBezTo>
                    <a:pt x="9680" y="25859"/>
                    <a:pt x="9671" y="25859"/>
                    <a:pt x="9661" y="25858"/>
                  </a:cubicBezTo>
                  <a:cubicBezTo>
                    <a:pt x="9532" y="25848"/>
                    <a:pt x="9415" y="25740"/>
                    <a:pt x="9415" y="25694"/>
                  </a:cubicBezTo>
                  <a:cubicBezTo>
                    <a:pt x="9415" y="25140"/>
                    <a:pt x="8015" y="21856"/>
                    <a:pt x="7776" y="21380"/>
                  </a:cubicBezTo>
                  <a:cubicBezTo>
                    <a:pt x="7573" y="20975"/>
                    <a:pt x="7686" y="19501"/>
                    <a:pt x="7806" y="18667"/>
                  </a:cubicBezTo>
                  <a:cubicBezTo>
                    <a:pt x="7816" y="18592"/>
                    <a:pt x="7798" y="18515"/>
                    <a:pt x="7756" y="18452"/>
                  </a:cubicBezTo>
                  <a:cubicBezTo>
                    <a:pt x="7710" y="18386"/>
                    <a:pt x="3247" y="11796"/>
                    <a:pt x="2192" y="10106"/>
                  </a:cubicBezTo>
                  <a:cubicBezTo>
                    <a:pt x="1169" y="8470"/>
                    <a:pt x="634" y="4274"/>
                    <a:pt x="628" y="4232"/>
                  </a:cubicBezTo>
                  <a:cubicBezTo>
                    <a:pt x="609" y="4077"/>
                    <a:pt x="477" y="3963"/>
                    <a:pt x="325" y="3963"/>
                  </a:cubicBezTo>
                  <a:cubicBezTo>
                    <a:pt x="313" y="3963"/>
                    <a:pt x="300" y="3964"/>
                    <a:pt x="287" y="3966"/>
                  </a:cubicBezTo>
                  <a:cubicBezTo>
                    <a:pt x="119" y="3987"/>
                    <a:pt x="0" y="4140"/>
                    <a:pt x="21" y="4308"/>
                  </a:cubicBezTo>
                  <a:cubicBezTo>
                    <a:pt x="44" y="4485"/>
                    <a:pt x="577" y="8679"/>
                    <a:pt x="1673" y="10431"/>
                  </a:cubicBezTo>
                  <a:cubicBezTo>
                    <a:pt x="2663" y="12016"/>
                    <a:pt x="6623" y="17870"/>
                    <a:pt x="7183" y="18698"/>
                  </a:cubicBezTo>
                  <a:cubicBezTo>
                    <a:pt x="7107" y="19271"/>
                    <a:pt x="6908" y="21013"/>
                    <a:pt x="7229" y="21653"/>
                  </a:cubicBezTo>
                  <a:cubicBezTo>
                    <a:pt x="7575" y="22346"/>
                    <a:pt x="8784" y="25317"/>
                    <a:pt x="8803" y="25694"/>
                  </a:cubicBezTo>
                  <a:cubicBezTo>
                    <a:pt x="8803" y="26117"/>
                    <a:pt x="9220" y="26435"/>
                    <a:pt x="9610" y="26467"/>
                  </a:cubicBezTo>
                  <a:cubicBezTo>
                    <a:pt x="9638" y="26470"/>
                    <a:pt x="9664" y="26471"/>
                    <a:pt x="9691" y="26471"/>
                  </a:cubicBezTo>
                  <a:cubicBezTo>
                    <a:pt x="10047" y="26471"/>
                    <a:pt x="10312" y="26231"/>
                    <a:pt x="10376" y="25851"/>
                  </a:cubicBezTo>
                  <a:cubicBezTo>
                    <a:pt x="10406" y="25664"/>
                    <a:pt x="10428" y="25461"/>
                    <a:pt x="10444" y="25265"/>
                  </a:cubicBezTo>
                  <a:lnTo>
                    <a:pt x="11745" y="27253"/>
                  </a:lnTo>
                  <a:cubicBezTo>
                    <a:pt x="11764" y="27282"/>
                    <a:pt x="11786" y="27307"/>
                    <a:pt x="11813" y="27328"/>
                  </a:cubicBezTo>
                  <a:cubicBezTo>
                    <a:pt x="11914" y="27407"/>
                    <a:pt x="12395" y="27760"/>
                    <a:pt x="12867" y="27760"/>
                  </a:cubicBezTo>
                  <a:cubicBezTo>
                    <a:pt x="12872" y="27760"/>
                    <a:pt x="12876" y="27760"/>
                    <a:pt x="12881" y="27760"/>
                  </a:cubicBezTo>
                  <a:cubicBezTo>
                    <a:pt x="12939" y="27760"/>
                    <a:pt x="12997" y="27753"/>
                    <a:pt x="13054" y="27740"/>
                  </a:cubicBezTo>
                  <a:cubicBezTo>
                    <a:pt x="13276" y="27690"/>
                    <a:pt x="13452" y="27548"/>
                    <a:pt x="13561" y="27331"/>
                  </a:cubicBezTo>
                  <a:cubicBezTo>
                    <a:pt x="13760" y="26931"/>
                    <a:pt x="13781" y="25944"/>
                    <a:pt x="13798" y="24367"/>
                  </a:cubicBezTo>
                  <a:cubicBezTo>
                    <a:pt x="13808" y="23386"/>
                    <a:pt x="13819" y="22373"/>
                    <a:pt x="13911" y="21778"/>
                  </a:cubicBezTo>
                  <a:cubicBezTo>
                    <a:pt x="14151" y="20217"/>
                    <a:pt x="12978" y="18204"/>
                    <a:pt x="12111" y="17337"/>
                  </a:cubicBezTo>
                  <a:cubicBezTo>
                    <a:pt x="11592" y="16817"/>
                    <a:pt x="10974" y="16034"/>
                    <a:pt x="10522" y="15461"/>
                  </a:cubicBezTo>
                  <a:cubicBezTo>
                    <a:pt x="10216" y="15073"/>
                    <a:pt x="9996" y="14793"/>
                    <a:pt x="9873" y="14671"/>
                  </a:cubicBezTo>
                  <a:cubicBezTo>
                    <a:pt x="9598" y="14294"/>
                    <a:pt x="8264" y="9642"/>
                    <a:pt x="7589" y="6034"/>
                  </a:cubicBezTo>
                  <a:cubicBezTo>
                    <a:pt x="6912" y="2426"/>
                    <a:pt x="5077" y="235"/>
                    <a:pt x="3696" y="4"/>
                  </a:cubicBezTo>
                  <a:cubicBezTo>
                    <a:pt x="3679" y="2"/>
                    <a:pt x="3662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4"/>
            <p:cNvSpPr/>
            <p:nvPr/>
          </p:nvSpPr>
          <p:spPr>
            <a:xfrm>
              <a:off x="2929725" y="2339975"/>
              <a:ext cx="175450" cy="299250"/>
            </a:xfrm>
            <a:custGeom>
              <a:avLst/>
              <a:gdLst/>
              <a:ahLst/>
              <a:cxnLst/>
              <a:rect l="l" t="t" r="r" b="b"/>
              <a:pathLst>
                <a:path w="7018" h="11970" extrusionOk="0">
                  <a:moveTo>
                    <a:pt x="3346" y="1"/>
                  </a:moveTo>
                  <a:cubicBezTo>
                    <a:pt x="1729" y="423"/>
                    <a:pt x="594" y="1447"/>
                    <a:pt x="0" y="2110"/>
                  </a:cubicBezTo>
                  <a:cubicBezTo>
                    <a:pt x="425" y="2738"/>
                    <a:pt x="697" y="3139"/>
                    <a:pt x="697" y="3139"/>
                  </a:cubicBezTo>
                  <a:cubicBezTo>
                    <a:pt x="697" y="3139"/>
                    <a:pt x="376" y="5389"/>
                    <a:pt x="697" y="6031"/>
                  </a:cubicBezTo>
                  <a:cubicBezTo>
                    <a:pt x="1018" y="6674"/>
                    <a:pt x="2303" y="9781"/>
                    <a:pt x="2303" y="10209"/>
                  </a:cubicBezTo>
                  <a:cubicBezTo>
                    <a:pt x="2303" y="10463"/>
                    <a:pt x="2605" y="10679"/>
                    <a:pt x="2872" y="10679"/>
                  </a:cubicBezTo>
                  <a:cubicBezTo>
                    <a:pt x="3056" y="10679"/>
                    <a:pt x="3224" y="10578"/>
                    <a:pt x="3267" y="10316"/>
                  </a:cubicBezTo>
                  <a:cubicBezTo>
                    <a:pt x="3375" y="9674"/>
                    <a:pt x="3375" y="8816"/>
                    <a:pt x="3375" y="8816"/>
                  </a:cubicBezTo>
                  <a:lnTo>
                    <a:pt x="5196" y="11602"/>
                  </a:lnTo>
                  <a:cubicBezTo>
                    <a:pt x="5196" y="11602"/>
                    <a:pt x="5668" y="11969"/>
                    <a:pt x="6062" y="11969"/>
                  </a:cubicBezTo>
                  <a:cubicBezTo>
                    <a:pt x="6231" y="11969"/>
                    <a:pt x="6385" y="11902"/>
                    <a:pt x="6482" y="11709"/>
                  </a:cubicBezTo>
                  <a:cubicBezTo>
                    <a:pt x="6803" y="11066"/>
                    <a:pt x="6588" y="7638"/>
                    <a:pt x="6803" y="6245"/>
                  </a:cubicBezTo>
                  <a:cubicBezTo>
                    <a:pt x="7017" y="4854"/>
                    <a:pt x="5946" y="2925"/>
                    <a:pt x="5088" y="2068"/>
                  </a:cubicBezTo>
                  <a:cubicBezTo>
                    <a:pt x="4504" y="1483"/>
                    <a:pt x="3823" y="604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4"/>
            <p:cNvSpPr/>
            <p:nvPr/>
          </p:nvSpPr>
          <p:spPr>
            <a:xfrm>
              <a:off x="2921450" y="2332300"/>
              <a:ext cx="191950" cy="314550"/>
            </a:xfrm>
            <a:custGeom>
              <a:avLst/>
              <a:gdLst/>
              <a:ahLst/>
              <a:cxnLst/>
              <a:rect l="l" t="t" r="r" b="b"/>
              <a:pathLst>
                <a:path w="7678" h="12582" extrusionOk="0">
                  <a:moveTo>
                    <a:pt x="3563" y="657"/>
                  </a:moveTo>
                  <a:lnTo>
                    <a:pt x="3575" y="672"/>
                  </a:lnTo>
                  <a:cubicBezTo>
                    <a:pt x="4032" y="1253"/>
                    <a:pt x="4659" y="2048"/>
                    <a:pt x="5203" y="2591"/>
                  </a:cubicBezTo>
                  <a:cubicBezTo>
                    <a:pt x="5993" y="3382"/>
                    <a:pt x="7028" y="5231"/>
                    <a:pt x="6832" y="6506"/>
                  </a:cubicBezTo>
                  <a:cubicBezTo>
                    <a:pt x="6733" y="7145"/>
                    <a:pt x="6722" y="8181"/>
                    <a:pt x="6711" y="9182"/>
                  </a:cubicBezTo>
                  <a:cubicBezTo>
                    <a:pt x="6700" y="10252"/>
                    <a:pt x="6687" y="11584"/>
                    <a:pt x="6538" y="11878"/>
                  </a:cubicBezTo>
                  <a:cubicBezTo>
                    <a:pt x="6505" y="11946"/>
                    <a:pt x="6473" y="11958"/>
                    <a:pt x="6445" y="11965"/>
                  </a:cubicBezTo>
                  <a:cubicBezTo>
                    <a:pt x="6429" y="11968"/>
                    <a:pt x="6411" y="11970"/>
                    <a:pt x="6392" y="11970"/>
                  </a:cubicBezTo>
                  <a:cubicBezTo>
                    <a:pt x="6214" y="11970"/>
                    <a:pt x="5930" y="11821"/>
                    <a:pt x="5754" y="11695"/>
                  </a:cubicBezTo>
                  <a:lnTo>
                    <a:pt x="3962" y="8956"/>
                  </a:lnTo>
                  <a:cubicBezTo>
                    <a:pt x="3905" y="8868"/>
                    <a:pt x="3808" y="8818"/>
                    <a:pt x="3706" y="8818"/>
                  </a:cubicBezTo>
                  <a:cubicBezTo>
                    <a:pt x="3677" y="8818"/>
                    <a:pt x="3647" y="8822"/>
                    <a:pt x="3618" y="8831"/>
                  </a:cubicBezTo>
                  <a:cubicBezTo>
                    <a:pt x="3489" y="8868"/>
                    <a:pt x="3400" y="8988"/>
                    <a:pt x="3400" y="9123"/>
                  </a:cubicBezTo>
                  <a:cubicBezTo>
                    <a:pt x="3400" y="9132"/>
                    <a:pt x="3399" y="9962"/>
                    <a:pt x="3297" y="10573"/>
                  </a:cubicBezTo>
                  <a:cubicBezTo>
                    <a:pt x="3282" y="10664"/>
                    <a:pt x="3256" y="10681"/>
                    <a:pt x="3213" y="10681"/>
                  </a:cubicBezTo>
                  <a:cubicBezTo>
                    <a:pt x="3205" y="10681"/>
                    <a:pt x="3196" y="10681"/>
                    <a:pt x="3186" y="10680"/>
                  </a:cubicBezTo>
                  <a:cubicBezTo>
                    <a:pt x="3057" y="10669"/>
                    <a:pt x="2940" y="10562"/>
                    <a:pt x="2940" y="10516"/>
                  </a:cubicBezTo>
                  <a:cubicBezTo>
                    <a:pt x="2940" y="9961"/>
                    <a:pt x="1540" y="6678"/>
                    <a:pt x="1302" y="6201"/>
                  </a:cubicBezTo>
                  <a:cubicBezTo>
                    <a:pt x="1099" y="5795"/>
                    <a:pt x="1212" y="4322"/>
                    <a:pt x="1331" y="3489"/>
                  </a:cubicBezTo>
                  <a:cubicBezTo>
                    <a:pt x="1342" y="3414"/>
                    <a:pt x="1324" y="3337"/>
                    <a:pt x="1281" y="3274"/>
                  </a:cubicBezTo>
                  <a:lnTo>
                    <a:pt x="721" y="2446"/>
                  </a:lnTo>
                  <a:cubicBezTo>
                    <a:pt x="1337" y="1802"/>
                    <a:pt x="2287" y="1038"/>
                    <a:pt x="3563" y="657"/>
                  </a:cubicBezTo>
                  <a:close/>
                  <a:moveTo>
                    <a:pt x="3678" y="1"/>
                  </a:moveTo>
                  <a:cubicBezTo>
                    <a:pt x="3652" y="1"/>
                    <a:pt x="3626" y="4"/>
                    <a:pt x="3600" y="11"/>
                  </a:cubicBezTo>
                  <a:cubicBezTo>
                    <a:pt x="1959" y="439"/>
                    <a:pt x="793" y="1444"/>
                    <a:pt x="104" y="2212"/>
                  </a:cubicBezTo>
                  <a:cubicBezTo>
                    <a:pt x="10" y="2316"/>
                    <a:pt x="0" y="2471"/>
                    <a:pt x="79" y="2587"/>
                  </a:cubicBezTo>
                  <a:lnTo>
                    <a:pt x="709" y="3520"/>
                  </a:lnTo>
                  <a:cubicBezTo>
                    <a:pt x="633" y="4093"/>
                    <a:pt x="434" y="5835"/>
                    <a:pt x="755" y="6475"/>
                  </a:cubicBezTo>
                  <a:cubicBezTo>
                    <a:pt x="1101" y="7168"/>
                    <a:pt x="2310" y="10139"/>
                    <a:pt x="2329" y="10516"/>
                  </a:cubicBezTo>
                  <a:cubicBezTo>
                    <a:pt x="2329" y="10939"/>
                    <a:pt x="2746" y="11258"/>
                    <a:pt x="3136" y="11290"/>
                  </a:cubicBezTo>
                  <a:cubicBezTo>
                    <a:pt x="3163" y="11293"/>
                    <a:pt x="3190" y="11294"/>
                    <a:pt x="3217" y="11294"/>
                  </a:cubicBezTo>
                  <a:cubicBezTo>
                    <a:pt x="3573" y="11294"/>
                    <a:pt x="3838" y="11053"/>
                    <a:pt x="3902" y="10674"/>
                  </a:cubicBezTo>
                  <a:cubicBezTo>
                    <a:pt x="3932" y="10486"/>
                    <a:pt x="3954" y="10283"/>
                    <a:pt x="3970" y="10087"/>
                  </a:cubicBezTo>
                  <a:lnTo>
                    <a:pt x="5271" y="12075"/>
                  </a:lnTo>
                  <a:cubicBezTo>
                    <a:pt x="5290" y="12104"/>
                    <a:pt x="5312" y="12129"/>
                    <a:pt x="5339" y="12150"/>
                  </a:cubicBezTo>
                  <a:cubicBezTo>
                    <a:pt x="5440" y="12229"/>
                    <a:pt x="5921" y="12582"/>
                    <a:pt x="6393" y="12582"/>
                  </a:cubicBezTo>
                  <a:cubicBezTo>
                    <a:pt x="6456" y="12582"/>
                    <a:pt x="6518" y="12575"/>
                    <a:pt x="6580" y="12562"/>
                  </a:cubicBezTo>
                  <a:cubicBezTo>
                    <a:pt x="6803" y="12511"/>
                    <a:pt x="6978" y="12370"/>
                    <a:pt x="7087" y="12153"/>
                  </a:cubicBezTo>
                  <a:cubicBezTo>
                    <a:pt x="7287" y="11752"/>
                    <a:pt x="7307" y="10765"/>
                    <a:pt x="7324" y="9189"/>
                  </a:cubicBezTo>
                  <a:cubicBezTo>
                    <a:pt x="7334" y="8208"/>
                    <a:pt x="7345" y="7195"/>
                    <a:pt x="7437" y="6599"/>
                  </a:cubicBezTo>
                  <a:cubicBezTo>
                    <a:pt x="7677" y="5038"/>
                    <a:pt x="6504" y="3026"/>
                    <a:pt x="5637" y="2158"/>
                  </a:cubicBezTo>
                  <a:cubicBezTo>
                    <a:pt x="5118" y="1640"/>
                    <a:pt x="4504" y="861"/>
                    <a:pt x="4056" y="293"/>
                  </a:cubicBezTo>
                  <a:lnTo>
                    <a:pt x="3917" y="117"/>
                  </a:lnTo>
                  <a:cubicBezTo>
                    <a:pt x="3858" y="43"/>
                    <a:pt x="3770" y="1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4"/>
            <p:cNvSpPr/>
            <p:nvPr/>
          </p:nvSpPr>
          <p:spPr>
            <a:xfrm>
              <a:off x="2036575" y="1952450"/>
              <a:ext cx="1098050" cy="985600"/>
            </a:xfrm>
            <a:custGeom>
              <a:avLst/>
              <a:gdLst/>
              <a:ahLst/>
              <a:cxnLst/>
              <a:rect l="l" t="t" r="r" b="b"/>
              <a:pathLst>
                <a:path w="43922" h="39424" extrusionOk="0">
                  <a:moveTo>
                    <a:pt x="3536" y="0"/>
                  </a:moveTo>
                  <a:cubicBezTo>
                    <a:pt x="3536" y="0"/>
                    <a:pt x="1501" y="1393"/>
                    <a:pt x="751" y="4393"/>
                  </a:cubicBezTo>
                  <a:cubicBezTo>
                    <a:pt x="1" y="7393"/>
                    <a:pt x="2464" y="19604"/>
                    <a:pt x="3108" y="23140"/>
                  </a:cubicBezTo>
                  <a:cubicBezTo>
                    <a:pt x="3750" y="26675"/>
                    <a:pt x="6964" y="38458"/>
                    <a:pt x="7928" y="39208"/>
                  </a:cubicBezTo>
                  <a:cubicBezTo>
                    <a:pt x="8122" y="39359"/>
                    <a:pt x="8733" y="39423"/>
                    <a:pt x="9619" y="39423"/>
                  </a:cubicBezTo>
                  <a:cubicBezTo>
                    <a:pt x="13131" y="39423"/>
                    <a:pt x="20960" y="38414"/>
                    <a:pt x="24211" y="37815"/>
                  </a:cubicBezTo>
                  <a:cubicBezTo>
                    <a:pt x="28281" y="37066"/>
                    <a:pt x="37066" y="33958"/>
                    <a:pt x="38887" y="33423"/>
                  </a:cubicBezTo>
                  <a:cubicBezTo>
                    <a:pt x="40708" y="32887"/>
                    <a:pt x="41672" y="30102"/>
                    <a:pt x="42208" y="29567"/>
                  </a:cubicBezTo>
                  <a:cubicBezTo>
                    <a:pt x="42743" y="29031"/>
                    <a:pt x="43922" y="27210"/>
                    <a:pt x="43278" y="26567"/>
                  </a:cubicBezTo>
                  <a:cubicBezTo>
                    <a:pt x="43064" y="26353"/>
                    <a:pt x="42719" y="26282"/>
                    <a:pt x="42326" y="26282"/>
                  </a:cubicBezTo>
                  <a:cubicBezTo>
                    <a:pt x="41540" y="26282"/>
                    <a:pt x="40564" y="26567"/>
                    <a:pt x="40064" y="26567"/>
                  </a:cubicBezTo>
                  <a:cubicBezTo>
                    <a:pt x="39314" y="26567"/>
                    <a:pt x="37922" y="26460"/>
                    <a:pt x="36423" y="26460"/>
                  </a:cubicBezTo>
                  <a:cubicBezTo>
                    <a:pt x="34923" y="26460"/>
                    <a:pt x="33638" y="27531"/>
                    <a:pt x="33210" y="29031"/>
                  </a:cubicBezTo>
                  <a:cubicBezTo>
                    <a:pt x="32781" y="30531"/>
                    <a:pt x="32138" y="31281"/>
                    <a:pt x="32138" y="31281"/>
                  </a:cubicBezTo>
                  <a:cubicBezTo>
                    <a:pt x="32138" y="31281"/>
                    <a:pt x="21104" y="32781"/>
                    <a:pt x="18748" y="32781"/>
                  </a:cubicBezTo>
                  <a:cubicBezTo>
                    <a:pt x="16391" y="32781"/>
                    <a:pt x="14141" y="32459"/>
                    <a:pt x="14141" y="32459"/>
                  </a:cubicBezTo>
                  <a:cubicBezTo>
                    <a:pt x="14141" y="32459"/>
                    <a:pt x="12856" y="25067"/>
                    <a:pt x="11892" y="20461"/>
                  </a:cubicBezTo>
                  <a:cubicBezTo>
                    <a:pt x="10928" y="15855"/>
                    <a:pt x="10070" y="12320"/>
                    <a:pt x="9320" y="11142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4"/>
            <p:cNvSpPr/>
            <p:nvPr/>
          </p:nvSpPr>
          <p:spPr>
            <a:xfrm>
              <a:off x="2030900" y="1944800"/>
              <a:ext cx="1115225" cy="1000750"/>
            </a:xfrm>
            <a:custGeom>
              <a:avLst/>
              <a:gdLst/>
              <a:ahLst/>
              <a:cxnLst/>
              <a:rect l="l" t="t" r="r" b="b"/>
              <a:pathLst>
                <a:path w="44609" h="40030" extrusionOk="0">
                  <a:moveTo>
                    <a:pt x="3762" y="0"/>
                  </a:moveTo>
                  <a:cubicBezTo>
                    <a:pt x="3703" y="0"/>
                    <a:pt x="3643" y="18"/>
                    <a:pt x="3590" y="54"/>
                  </a:cubicBezTo>
                  <a:cubicBezTo>
                    <a:pt x="3503" y="114"/>
                    <a:pt x="1450" y="1547"/>
                    <a:pt x="681" y="4625"/>
                  </a:cubicBezTo>
                  <a:cubicBezTo>
                    <a:pt x="1" y="7347"/>
                    <a:pt x="1857" y="17232"/>
                    <a:pt x="2750" y="21981"/>
                  </a:cubicBezTo>
                  <a:cubicBezTo>
                    <a:pt x="2863" y="22583"/>
                    <a:pt x="2961" y="23098"/>
                    <a:pt x="3034" y="23500"/>
                  </a:cubicBezTo>
                  <a:cubicBezTo>
                    <a:pt x="3589" y="26556"/>
                    <a:pt x="6834" y="38874"/>
                    <a:pt x="7967" y="39755"/>
                  </a:cubicBezTo>
                  <a:cubicBezTo>
                    <a:pt x="8216" y="39948"/>
                    <a:pt x="8943" y="40029"/>
                    <a:pt x="9964" y="40029"/>
                  </a:cubicBezTo>
                  <a:cubicBezTo>
                    <a:pt x="13890" y="40029"/>
                    <a:pt x="22177" y="38849"/>
                    <a:pt x="24493" y="38422"/>
                  </a:cubicBezTo>
                  <a:cubicBezTo>
                    <a:pt x="27565" y="37857"/>
                    <a:pt x="33293" y="35961"/>
                    <a:pt x="36714" y="34829"/>
                  </a:cubicBezTo>
                  <a:cubicBezTo>
                    <a:pt x="37851" y="34453"/>
                    <a:pt x="38749" y="34156"/>
                    <a:pt x="39200" y="34023"/>
                  </a:cubicBezTo>
                  <a:cubicBezTo>
                    <a:pt x="40627" y="33603"/>
                    <a:pt x="41535" y="31984"/>
                    <a:pt x="42136" y="30913"/>
                  </a:cubicBezTo>
                  <a:cubicBezTo>
                    <a:pt x="42339" y="30552"/>
                    <a:pt x="42530" y="30211"/>
                    <a:pt x="42652" y="30089"/>
                  </a:cubicBezTo>
                  <a:cubicBezTo>
                    <a:pt x="43128" y="29613"/>
                    <a:pt x="44608" y="27543"/>
                    <a:pt x="43723" y="26657"/>
                  </a:cubicBezTo>
                  <a:cubicBezTo>
                    <a:pt x="43440" y="26373"/>
                    <a:pt x="43016" y="26282"/>
                    <a:pt x="42549" y="26282"/>
                  </a:cubicBezTo>
                  <a:cubicBezTo>
                    <a:pt x="42085" y="26282"/>
                    <a:pt x="41579" y="26373"/>
                    <a:pt x="41128" y="26453"/>
                  </a:cubicBezTo>
                  <a:cubicBezTo>
                    <a:pt x="40799" y="26512"/>
                    <a:pt x="40488" y="26567"/>
                    <a:pt x="40293" y="26567"/>
                  </a:cubicBezTo>
                  <a:cubicBezTo>
                    <a:pt x="39986" y="26567"/>
                    <a:pt x="39569" y="26549"/>
                    <a:pt x="39082" y="26528"/>
                  </a:cubicBezTo>
                  <a:cubicBezTo>
                    <a:pt x="38393" y="26498"/>
                    <a:pt x="37535" y="26460"/>
                    <a:pt x="36650" y="26460"/>
                  </a:cubicBezTo>
                  <a:cubicBezTo>
                    <a:pt x="35030" y="26460"/>
                    <a:pt x="33620" y="27582"/>
                    <a:pt x="33142" y="29253"/>
                  </a:cubicBezTo>
                  <a:cubicBezTo>
                    <a:pt x="32821" y="30381"/>
                    <a:pt x="32370" y="31068"/>
                    <a:pt x="32200" y="31300"/>
                  </a:cubicBezTo>
                  <a:cubicBezTo>
                    <a:pt x="30977" y="31465"/>
                    <a:pt x="21151" y="32780"/>
                    <a:pt x="18976" y="32780"/>
                  </a:cubicBezTo>
                  <a:cubicBezTo>
                    <a:pt x="17089" y="32780"/>
                    <a:pt x="15251" y="32569"/>
                    <a:pt x="14632" y="32491"/>
                  </a:cubicBezTo>
                  <a:cubicBezTo>
                    <a:pt x="14409" y="31223"/>
                    <a:pt x="13279" y="24817"/>
                    <a:pt x="12419" y="20704"/>
                  </a:cubicBezTo>
                  <a:cubicBezTo>
                    <a:pt x="11241" y="15079"/>
                    <a:pt x="10485" y="12349"/>
                    <a:pt x="9807" y="11283"/>
                  </a:cubicBezTo>
                  <a:cubicBezTo>
                    <a:pt x="9748" y="11194"/>
                    <a:pt x="9650" y="11146"/>
                    <a:pt x="9551" y="11146"/>
                  </a:cubicBezTo>
                  <a:cubicBezTo>
                    <a:pt x="9494" y="11146"/>
                    <a:pt x="9438" y="11161"/>
                    <a:pt x="9387" y="11194"/>
                  </a:cubicBezTo>
                  <a:cubicBezTo>
                    <a:pt x="9246" y="11283"/>
                    <a:pt x="9203" y="11470"/>
                    <a:pt x="9290" y="11611"/>
                  </a:cubicBezTo>
                  <a:cubicBezTo>
                    <a:pt x="10079" y="12851"/>
                    <a:pt x="11012" y="16966"/>
                    <a:pt x="11819" y="20830"/>
                  </a:cubicBezTo>
                  <a:cubicBezTo>
                    <a:pt x="12772" y="25379"/>
                    <a:pt x="14055" y="32743"/>
                    <a:pt x="14067" y="32817"/>
                  </a:cubicBezTo>
                  <a:cubicBezTo>
                    <a:pt x="14090" y="32948"/>
                    <a:pt x="14194" y="33049"/>
                    <a:pt x="14325" y="33068"/>
                  </a:cubicBezTo>
                  <a:cubicBezTo>
                    <a:pt x="14348" y="33071"/>
                    <a:pt x="16625" y="33392"/>
                    <a:pt x="18976" y="33392"/>
                  </a:cubicBezTo>
                  <a:cubicBezTo>
                    <a:pt x="21325" y="33392"/>
                    <a:pt x="31955" y="31951"/>
                    <a:pt x="32407" y="31890"/>
                  </a:cubicBezTo>
                  <a:cubicBezTo>
                    <a:pt x="32482" y="31879"/>
                    <a:pt x="32549" y="31843"/>
                    <a:pt x="32598" y="31786"/>
                  </a:cubicBezTo>
                  <a:cubicBezTo>
                    <a:pt x="32626" y="31753"/>
                    <a:pt x="33289" y="30967"/>
                    <a:pt x="33731" y="29421"/>
                  </a:cubicBezTo>
                  <a:cubicBezTo>
                    <a:pt x="34133" y="28016"/>
                    <a:pt x="35305" y="27071"/>
                    <a:pt x="36650" y="27071"/>
                  </a:cubicBezTo>
                  <a:cubicBezTo>
                    <a:pt x="37522" y="27071"/>
                    <a:pt x="38373" y="27109"/>
                    <a:pt x="39055" y="27139"/>
                  </a:cubicBezTo>
                  <a:cubicBezTo>
                    <a:pt x="39554" y="27160"/>
                    <a:pt x="39979" y="27179"/>
                    <a:pt x="40293" y="27179"/>
                  </a:cubicBezTo>
                  <a:cubicBezTo>
                    <a:pt x="40542" y="27179"/>
                    <a:pt x="40863" y="27121"/>
                    <a:pt x="41234" y="27056"/>
                  </a:cubicBezTo>
                  <a:cubicBezTo>
                    <a:pt x="41647" y="26982"/>
                    <a:pt x="42147" y="26893"/>
                    <a:pt x="42564" y="26893"/>
                  </a:cubicBezTo>
                  <a:cubicBezTo>
                    <a:pt x="42878" y="26893"/>
                    <a:pt x="43144" y="26943"/>
                    <a:pt x="43290" y="27089"/>
                  </a:cubicBezTo>
                  <a:cubicBezTo>
                    <a:pt x="43691" y="27491"/>
                    <a:pt x="42817" y="29058"/>
                    <a:pt x="42219" y="29656"/>
                  </a:cubicBezTo>
                  <a:cubicBezTo>
                    <a:pt x="42037" y="29838"/>
                    <a:pt x="41846" y="30180"/>
                    <a:pt x="41602" y="30613"/>
                  </a:cubicBezTo>
                  <a:cubicBezTo>
                    <a:pt x="41049" y="31598"/>
                    <a:pt x="40215" y="33086"/>
                    <a:pt x="39027" y="33436"/>
                  </a:cubicBezTo>
                  <a:cubicBezTo>
                    <a:pt x="38567" y="33571"/>
                    <a:pt x="37664" y="33870"/>
                    <a:pt x="36522" y="34248"/>
                  </a:cubicBezTo>
                  <a:cubicBezTo>
                    <a:pt x="33115" y="35374"/>
                    <a:pt x="27412" y="37262"/>
                    <a:pt x="24383" y="37820"/>
                  </a:cubicBezTo>
                  <a:cubicBezTo>
                    <a:pt x="20321" y="38568"/>
                    <a:pt x="12889" y="39434"/>
                    <a:pt x="9752" y="39434"/>
                  </a:cubicBezTo>
                  <a:cubicBezTo>
                    <a:pt x="9002" y="39434"/>
                    <a:pt x="8498" y="39385"/>
                    <a:pt x="8343" y="39272"/>
                  </a:cubicBezTo>
                  <a:cubicBezTo>
                    <a:pt x="7537" y="38644"/>
                    <a:pt x="4332" y="27224"/>
                    <a:pt x="3635" y="23390"/>
                  </a:cubicBezTo>
                  <a:cubicBezTo>
                    <a:pt x="3562" y="22987"/>
                    <a:pt x="3465" y="22471"/>
                    <a:pt x="3352" y="21868"/>
                  </a:cubicBezTo>
                  <a:cubicBezTo>
                    <a:pt x="2536" y="17528"/>
                    <a:pt x="626" y="7365"/>
                    <a:pt x="1275" y="4773"/>
                  </a:cubicBezTo>
                  <a:cubicBezTo>
                    <a:pt x="1985" y="1932"/>
                    <a:pt x="3917" y="572"/>
                    <a:pt x="3937" y="559"/>
                  </a:cubicBezTo>
                  <a:cubicBezTo>
                    <a:pt x="4076" y="464"/>
                    <a:pt x="4112" y="273"/>
                    <a:pt x="4015" y="134"/>
                  </a:cubicBezTo>
                  <a:cubicBezTo>
                    <a:pt x="3956" y="47"/>
                    <a:pt x="3860" y="0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4"/>
            <p:cNvSpPr/>
            <p:nvPr/>
          </p:nvSpPr>
          <p:spPr>
            <a:xfrm>
              <a:off x="2820625" y="2609475"/>
              <a:ext cx="314000" cy="236300"/>
            </a:xfrm>
            <a:custGeom>
              <a:avLst/>
              <a:gdLst/>
              <a:ahLst/>
              <a:cxnLst/>
              <a:rect l="l" t="t" r="r" b="b"/>
              <a:pathLst>
                <a:path w="12560" h="9452" extrusionOk="0">
                  <a:moveTo>
                    <a:pt x="10965" y="1"/>
                  </a:moveTo>
                  <a:cubicBezTo>
                    <a:pt x="10179" y="1"/>
                    <a:pt x="9203" y="286"/>
                    <a:pt x="8702" y="286"/>
                  </a:cubicBezTo>
                  <a:cubicBezTo>
                    <a:pt x="7954" y="286"/>
                    <a:pt x="6560" y="179"/>
                    <a:pt x="5061" y="179"/>
                  </a:cubicBezTo>
                  <a:cubicBezTo>
                    <a:pt x="3561" y="179"/>
                    <a:pt x="2276" y="1250"/>
                    <a:pt x="1848" y="2750"/>
                  </a:cubicBezTo>
                  <a:cubicBezTo>
                    <a:pt x="1419" y="4250"/>
                    <a:pt x="776" y="5000"/>
                    <a:pt x="776" y="5000"/>
                  </a:cubicBezTo>
                  <a:cubicBezTo>
                    <a:pt x="776" y="5000"/>
                    <a:pt x="488" y="5038"/>
                    <a:pt x="1" y="5104"/>
                  </a:cubicBezTo>
                  <a:cubicBezTo>
                    <a:pt x="267" y="5684"/>
                    <a:pt x="516" y="6399"/>
                    <a:pt x="563" y="7142"/>
                  </a:cubicBezTo>
                  <a:cubicBezTo>
                    <a:pt x="610" y="7920"/>
                    <a:pt x="527" y="8762"/>
                    <a:pt x="421" y="9452"/>
                  </a:cubicBezTo>
                  <a:cubicBezTo>
                    <a:pt x="3589" y="8449"/>
                    <a:pt x="6552" y="7428"/>
                    <a:pt x="7525" y="7142"/>
                  </a:cubicBezTo>
                  <a:cubicBezTo>
                    <a:pt x="9346" y="6606"/>
                    <a:pt x="10310" y="3821"/>
                    <a:pt x="10846" y="3286"/>
                  </a:cubicBezTo>
                  <a:cubicBezTo>
                    <a:pt x="11382" y="2750"/>
                    <a:pt x="12560" y="929"/>
                    <a:pt x="11917" y="286"/>
                  </a:cubicBezTo>
                  <a:cubicBezTo>
                    <a:pt x="11703" y="72"/>
                    <a:pt x="11358" y="1"/>
                    <a:pt x="10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4"/>
            <p:cNvSpPr/>
            <p:nvPr/>
          </p:nvSpPr>
          <p:spPr>
            <a:xfrm>
              <a:off x="2811525" y="2601850"/>
              <a:ext cx="334575" cy="251575"/>
            </a:xfrm>
            <a:custGeom>
              <a:avLst/>
              <a:gdLst/>
              <a:ahLst/>
              <a:cxnLst/>
              <a:rect l="l" t="t" r="r" b="b"/>
              <a:pathLst>
                <a:path w="13383" h="10063" extrusionOk="0">
                  <a:moveTo>
                    <a:pt x="11338" y="611"/>
                  </a:moveTo>
                  <a:cubicBezTo>
                    <a:pt x="11652" y="611"/>
                    <a:pt x="11918" y="661"/>
                    <a:pt x="12064" y="807"/>
                  </a:cubicBezTo>
                  <a:cubicBezTo>
                    <a:pt x="12466" y="1209"/>
                    <a:pt x="11592" y="2776"/>
                    <a:pt x="10993" y="3374"/>
                  </a:cubicBezTo>
                  <a:cubicBezTo>
                    <a:pt x="10812" y="3556"/>
                    <a:pt x="10620" y="3898"/>
                    <a:pt x="10377" y="4331"/>
                  </a:cubicBezTo>
                  <a:cubicBezTo>
                    <a:pt x="9824" y="5316"/>
                    <a:pt x="8990" y="6804"/>
                    <a:pt x="7802" y="7154"/>
                  </a:cubicBezTo>
                  <a:cubicBezTo>
                    <a:pt x="7341" y="7289"/>
                    <a:pt x="6435" y="7588"/>
                    <a:pt x="5291" y="7968"/>
                  </a:cubicBezTo>
                  <a:cubicBezTo>
                    <a:pt x="4112" y="8358"/>
                    <a:pt x="2667" y="8835"/>
                    <a:pt x="1154" y="9318"/>
                  </a:cubicBezTo>
                  <a:cubicBezTo>
                    <a:pt x="1240" y="8615"/>
                    <a:pt x="1265" y="7980"/>
                    <a:pt x="1231" y="7428"/>
                  </a:cubicBezTo>
                  <a:cubicBezTo>
                    <a:pt x="1197" y="6876"/>
                    <a:pt x="1054" y="6282"/>
                    <a:pt x="805" y="5658"/>
                  </a:cubicBezTo>
                  <a:lnTo>
                    <a:pt x="1181" y="5608"/>
                  </a:lnTo>
                  <a:cubicBezTo>
                    <a:pt x="1256" y="5597"/>
                    <a:pt x="1323" y="5561"/>
                    <a:pt x="1372" y="5504"/>
                  </a:cubicBezTo>
                  <a:cubicBezTo>
                    <a:pt x="1401" y="5471"/>
                    <a:pt x="2064" y="4685"/>
                    <a:pt x="2506" y="3139"/>
                  </a:cubicBezTo>
                  <a:cubicBezTo>
                    <a:pt x="2907" y="1734"/>
                    <a:pt x="4080" y="789"/>
                    <a:pt x="5425" y="789"/>
                  </a:cubicBezTo>
                  <a:cubicBezTo>
                    <a:pt x="6297" y="789"/>
                    <a:pt x="7147" y="827"/>
                    <a:pt x="7829" y="857"/>
                  </a:cubicBezTo>
                  <a:cubicBezTo>
                    <a:pt x="8329" y="878"/>
                    <a:pt x="8753" y="897"/>
                    <a:pt x="9068" y="897"/>
                  </a:cubicBezTo>
                  <a:cubicBezTo>
                    <a:pt x="9317" y="897"/>
                    <a:pt x="9637" y="839"/>
                    <a:pt x="10009" y="774"/>
                  </a:cubicBezTo>
                  <a:cubicBezTo>
                    <a:pt x="10422" y="700"/>
                    <a:pt x="10922" y="611"/>
                    <a:pt x="11338" y="611"/>
                  </a:cubicBezTo>
                  <a:close/>
                  <a:moveTo>
                    <a:pt x="11324" y="0"/>
                  </a:moveTo>
                  <a:cubicBezTo>
                    <a:pt x="10860" y="0"/>
                    <a:pt x="10353" y="91"/>
                    <a:pt x="9902" y="171"/>
                  </a:cubicBezTo>
                  <a:cubicBezTo>
                    <a:pt x="9573" y="230"/>
                    <a:pt x="9261" y="285"/>
                    <a:pt x="9068" y="285"/>
                  </a:cubicBezTo>
                  <a:cubicBezTo>
                    <a:pt x="8760" y="285"/>
                    <a:pt x="8344" y="267"/>
                    <a:pt x="7856" y="246"/>
                  </a:cubicBezTo>
                  <a:cubicBezTo>
                    <a:pt x="7168" y="216"/>
                    <a:pt x="6310" y="178"/>
                    <a:pt x="5425" y="178"/>
                  </a:cubicBezTo>
                  <a:cubicBezTo>
                    <a:pt x="3803" y="178"/>
                    <a:pt x="2394" y="1300"/>
                    <a:pt x="1917" y="2971"/>
                  </a:cubicBezTo>
                  <a:cubicBezTo>
                    <a:pt x="1595" y="4099"/>
                    <a:pt x="1145" y="4786"/>
                    <a:pt x="975" y="5018"/>
                  </a:cubicBezTo>
                  <a:lnTo>
                    <a:pt x="324" y="5105"/>
                  </a:lnTo>
                  <a:cubicBezTo>
                    <a:pt x="120" y="5132"/>
                    <a:pt x="0" y="5349"/>
                    <a:pt x="87" y="5536"/>
                  </a:cubicBezTo>
                  <a:cubicBezTo>
                    <a:pt x="404" y="6230"/>
                    <a:pt x="584" y="6879"/>
                    <a:pt x="621" y="7466"/>
                  </a:cubicBezTo>
                  <a:cubicBezTo>
                    <a:pt x="660" y="8099"/>
                    <a:pt x="613" y="8854"/>
                    <a:pt x="482" y="9710"/>
                  </a:cubicBezTo>
                  <a:cubicBezTo>
                    <a:pt x="453" y="9895"/>
                    <a:pt x="596" y="10063"/>
                    <a:pt x="785" y="10063"/>
                  </a:cubicBezTo>
                  <a:cubicBezTo>
                    <a:pt x="816" y="10063"/>
                    <a:pt x="847" y="10058"/>
                    <a:pt x="877" y="10048"/>
                  </a:cubicBezTo>
                  <a:cubicBezTo>
                    <a:pt x="2559" y="9516"/>
                    <a:pt x="4183" y="8979"/>
                    <a:pt x="5483" y="8548"/>
                  </a:cubicBezTo>
                  <a:cubicBezTo>
                    <a:pt x="6623" y="8172"/>
                    <a:pt x="7522" y="7874"/>
                    <a:pt x="7975" y="7741"/>
                  </a:cubicBezTo>
                  <a:cubicBezTo>
                    <a:pt x="9401" y="7321"/>
                    <a:pt x="10309" y="5702"/>
                    <a:pt x="10911" y="4631"/>
                  </a:cubicBezTo>
                  <a:cubicBezTo>
                    <a:pt x="11114" y="4270"/>
                    <a:pt x="11305" y="3929"/>
                    <a:pt x="11426" y="3807"/>
                  </a:cubicBezTo>
                  <a:cubicBezTo>
                    <a:pt x="11902" y="3331"/>
                    <a:pt x="13382" y="1261"/>
                    <a:pt x="12497" y="375"/>
                  </a:cubicBezTo>
                  <a:cubicBezTo>
                    <a:pt x="12214" y="91"/>
                    <a:pt x="11790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4"/>
            <p:cNvSpPr/>
            <p:nvPr/>
          </p:nvSpPr>
          <p:spPr>
            <a:xfrm>
              <a:off x="2857025" y="3034975"/>
              <a:ext cx="273125" cy="92025"/>
            </a:xfrm>
            <a:custGeom>
              <a:avLst/>
              <a:gdLst/>
              <a:ahLst/>
              <a:cxnLst/>
              <a:rect l="l" t="t" r="r" b="b"/>
              <a:pathLst>
                <a:path w="10925" h="3681" extrusionOk="0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4"/>
            <p:cNvSpPr/>
            <p:nvPr/>
          </p:nvSpPr>
          <p:spPr>
            <a:xfrm>
              <a:off x="2847500" y="3027275"/>
              <a:ext cx="270700" cy="107350"/>
            </a:xfrm>
            <a:custGeom>
              <a:avLst/>
              <a:gdLst/>
              <a:ahLst/>
              <a:cxnLst/>
              <a:rect l="l" t="t" r="r" b="b"/>
              <a:pathLst>
                <a:path w="10828" h="4294" extrusionOk="0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4"/>
            <p:cNvSpPr/>
            <p:nvPr/>
          </p:nvSpPr>
          <p:spPr>
            <a:xfrm>
              <a:off x="2698925" y="2965975"/>
              <a:ext cx="689950" cy="629575"/>
            </a:xfrm>
            <a:custGeom>
              <a:avLst/>
              <a:gdLst/>
              <a:ahLst/>
              <a:cxnLst/>
              <a:rect l="l" t="t" r="r" b="b"/>
              <a:pathLst>
                <a:path w="27598" h="25183" extrusionOk="0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4"/>
            <p:cNvSpPr/>
            <p:nvPr/>
          </p:nvSpPr>
          <p:spPr>
            <a:xfrm>
              <a:off x="2690175" y="2958325"/>
              <a:ext cx="707425" cy="644875"/>
            </a:xfrm>
            <a:custGeom>
              <a:avLst/>
              <a:gdLst/>
              <a:ahLst/>
              <a:cxnLst/>
              <a:rect l="l" t="t" r="r" b="b"/>
              <a:pathLst>
                <a:path w="28297" h="25795" extrusionOk="0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4"/>
            <p:cNvSpPr/>
            <p:nvPr/>
          </p:nvSpPr>
          <p:spPr>
            <a:xfrm>
              <a:off x="2865675" y="3066600"/>
              <a:ext cx="166725" cy="91525"/>
            </a:xfrm>
            <a:custGeom>
              <a:avLst/>
              <a:gdLst/>
              <a:ahLst/>
              <a:cxnLst/>
              <a:rect l="l" t="t" r="r" b="b"/>
              <a:pathLst>
                <a:path w="6669" h="3661" extrusionOk="0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4"/>
            <p:cNvSpPr/>
            <p:nvPr/>
          </p:nvSpPr>
          <p:spPr>
            <a:xfrm>
              <a:off x="2857825" y="3059025"/>
              <a:ext cx="182250" cy="106750"/>
            </a:xfrm>
            <a:custGeom>
              <a:avLst/>
              <a:gdLst/>
              <a:ahLst/>
              <a:cxnLst/>
              <a:rect l="l" t="t" r="r" b="b"/>
              <a:pathLst>
                <a:path w="7290" h="4270" extrusionOk="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4"/>
            <p:cNvSpPr/>
            <p:nvPr/>
          </p:nvSpPr>
          <p:spPr>
            <a:xfrm>
              <a:off x="2155400" y="2899975"/>
              <a:ext cx="755875" cy="253800"/>
            </a:xfrm>
            <a:custGeom>
              <a:avLst/>
              <a:gdLst/>
              <a:ahLst/>
              <a:cxnLst/>
              <a:rect l="l" t="t" r="r" b="b"/>
              <a:pathLst>
                <a:path w="30235" h="10152" extrusionOk="0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4"/>
            <p:cNvSpPr/>
            <p:nvPr/>
          </p:nvSpPr>
          <p:spPr>
            <a:xfrm>
              <a:off x="2221750" y="2892325"/>
              <a:ext cx="698825" cy="269100"/>
            </a:xfrm>
            <a:custGeom>
              <a:avLst/>
              <a:gdLst/>
              <a:ahLst/>
              <a:cxnLst/>
              <a:rect l="l" t="t" r="r" b="b"/>
              <a:pathLst>
                <a:path w="27953" h="10764" extrusionOk="0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4"/>
            <p:cNvSpPr/>
            <p:nvPr/>
          </p:nvSpPr>
          <p:spPr>
            <a:xfrm>
              <a:off x="1655175" y="2894050"/>
              <a:ext cx="811075" cy="1382925"/>
            </a:xfrm>
            <a:custGeom>
              <a:avLst/>
              <a:gdLst/>
              <a:ahLst/>
              <a:cxnLst/>
              <a:rect l="l" t="t" r="r" b="b"/>
              <a:pathLst>
                <a:path w="32443" h="55317" extrusionOk="0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4"/>
            <p:cNvSpPr/>
            <p:nvPr/>
          </p:nvSpPr>
          <p:spPr>
            <a:xfrm>
              <a:off x="1647500" y="2886300"/>
              <a:ext cx="825875" cy="1398450"/>
            </a:xfrm>
            <a:custGeom>
              <a:avLst/>
              <a:gdLst/>
              <a:ahLst/>
              <a:cxnLst/>
              <a:rect l="l" t="t" r="r" b="b"/>
              <a:pathLst>
                <a:path w="33035" h="55938" extrusionOk="0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4"/>
            <p:cNvSpPr/>
            <p:nvPr/>
          </p:nvSpPr>
          <p:spPr>
            <a:xfrm>
              <a:off x="2045425" y="2880400"/>
              <a:ext cx="439975" cy="497975"/>
            </a:xfrm>
            <a:custGeom>
              <a:avLst/>
              <a:gdLst/>
              <a:ahLst/>
              <a:cxnLst/>
              <a:rect l="l" t="t" r="r" b="b"/>
              <a:pathLst>
                <a:path w="17599" h="19919" extrusionOk="0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4"/>
            <p:cNvSpPr/>
            <p:nvPr/>
          </p:nvSpPr>
          <p:spPr>
            <a:xfrm>
              <a:off x="2037725" y="2872750"/>
              <a:ext cx="450275" cy="513300"/>
            </a:xfrm>
            <a:custGeom>
              <a:avLst/>
              <a:gdLst/>
              <a:ahLst/>
              <a:cxnLst/>
              <a:rect l="l" t="t" r="r" b="b"/>
              <a:pathLst>
                <a:path w="18011" h="20532" extrusionOk="0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4"/>
            <p:cNvSpPr/>
            <p:nvPr/>
          </p:nvSpPr>
          <p:spPr>
            <a:xfrm>
              <a:off x="2098950" y="2915050"/>
              <a:ext cx="352000" cy="417000"/>
            </a:xfrm>
            <a:custGeom>
              <a:avLst/>
              <a:gdLst/>
              <a:ahLst/>
              <a:cxnLst/>
              <a:rect l="l" t="t" r="r" b="b"/>
              <a:pathLst>
                <a:path w="14080" h="16680" extrusionOk="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4"/>
            <p:cNvSpPr/>
            <p:nvPr/>
          </p:nvSpPr>
          <p:spPr>
            <a:xfrm>
              <a:off x="2090750" y="2907375"/>
              <a:ext cx="367750" cy="432300"/>
            </a:xfrm>
            <a:custGeom>
              <a:avLst/>
              <a:gdLst/>
              <a:ahLst/>
              <a:cxnLst/>
              <a:rect l="l" t="t" r="r" b="b"/>
              <a:pathLst>
                <a:path w="14710" h="17292" extrusionOk="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4"/>
            <p:cNvSpPr/>
            <p:nvPr/>
          </p:nvSpPr>
          <p:spPr>
            <a:xfrm>
              <a:off x="2118075" y="2574525"/>
              <a:ext cx="436175" cy="566225"/>
            </a:xfrm>
            <a:custGeom>
              <a:avLst/>
              <a:gdLst/>
              <a:ahLst/>
              <a:cxnLst/>
              <a:rect l="l" t="t" r="r" b="b"/>
              <a:pathLst>
                <a:path w="17447" h="22649" extrusionOk="0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4"/>
            <p:cNvSpPr/>
            <p:nvPr/>
          </p:nvSpPr>
          <p:spPr>
            <a:xfrm>
              <a:off x="2109800" y="2566850"/>
              <a:ext cx="445875" cy="581550"/>
            </a:xfrm>
            <a:custGeom>
              <a:avLst/>
              <a:gdLst/>
              <a:ahLst/>
              <a:cxnLst/>
              <a:rect l="l" t="t" r="r" b="b"/>
              <a:pathLst>
                <a:path w="17835" h="23262" extrusionOk="0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4"/>
            <p:cNvSpPr/>
            <p:nvPr/>
          </p:nvSpPr>
          <p:spPr>
            <a:xfrm>
              <a:off x="1808175" y="2836350"/>
              <a:ext cx="264025" cy="251425"/>
            </a:xfrm>
            <a:custGeom>
              <a:avLst/>
              <a:gdLst/>
              <a:ahLst/>
              <a:cxnLst/>
              <a:rect l="l" t="t" r="r" b="b"/>
              <a:pathLst>
                <a:path w="10561" h="10057" extrusionOk="0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4"/>
            <p:cNvSpPr/>
            <p:nvPr/>
          </p:nvSpPr>
          <p:spPr>
            <a:xfrm>
              <a:off x="1800550" y="2828675"/>
              <a:ext cx="279325" cy="266750"/>
            </a:xfrm>
            <a:custGeom>
              <a:avLst/>
              <a:gdLst/>
              <a:ahLst/>
              <a:cxnLst/>
              <a:rect l="l" t="t" r="r" b="b"/>
              <a:pathLst>
                <a:path w="11173" h="10670" extrusionOk="0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4"/>
            <p:cNvSpPr/>
            <p:nvPr/>
          </p:nvSpPr>
          <p:spPr>
            <a:xfrm>
              <a:off x="1945925" y="2374125"/>
              <a:ext cx="573900" cy="595300"/>
            </a:xfrm>
            <a:custGeom>
              <a:avLst/>
              <a:gdLst/>
              <a:ahLst/>
              <a:cxnLst/>
              <a:rect l="l" t="t" r="r" b="b"/>
              <a:pathLst>
                <a:path w="22956" h="23812" extrusionOk="0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4"/>
            <p:cNvSpPr/>
            <p:nvPr/>
          </p:nvSpPr>
          <p:spPr>
            <a:xfrm>
              <a:off x="1937575" y="2366500"/>
              <a:ext cx="578925" cy="610550"/>
            </a:xfrm>
            <a:custGeom>
              <a:avLst/>
              <a:gdLst/>
              <a:ahLst/>
              <a:cxnLst/>
              <a:rect l="l" t="t" r="r" b="b"/>
              <a:pathLst>
                <a:path w="23157" h="24422" extrusionOk="0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4"/>
            <p:cNvSpPr/>
            <p:nvPr/>
          </p:nvSpPr>
          <p:spPr>
            <a:xfrm>
              <a:off x="2183150" y="2795950"/>
              <a:ext cx="133925" cy="136850"/>
            </a:xfrm>
            <a:custGeom>
              <a:avLst/>
              <a:gdLst/>
              <a:ahLst/>
              <a:cxnLst/>
              <a:rect l="l" t="t" r="r" b="b"/>
              <a:pathLst>
                <a:path w="5357" h="5474" extrusionOk="0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4"/>
            <p:cNvSpPr/>
            <p:nvPr/>
          </p:nvSpPr>
          <p:spPr>
            <a:xfrm>
              <a:off x="2196825" y="2788275"/>
              <a:ext cx="128800" cy="152175"/>
            </a:xfrm>
            <a:custGeom>
              <a:avLst/>
              <a:gdLst/>
              <a:ahLst/>
              <a:cxnLst/>
              <a:rect l="l" t="t" r="r" b="b"/>
              <a:pathLst>
                <a:path w="5152" h="6087" extrusionOk="0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4"/>
            <p:cNvSpPr/>
            <p:nvPr/>
          </p:nvSpPr>
          <p:spPr>
            <a:xfrm>
              <a:off x="2458000" y="2670025"/>
              <a:ext cx="51325" cy="72850"/>
            </a:xfrm>
            <a:custGeom>
              <a:avLst/>
              <a:gdLst/>
              <a:ahLst/>
              <a:cxnLst/>
              <a:rect l="l" t="t" r="r" b="b"/>
              <a:pathLst>
                <a:path w="2053" h="2914" extrusionOk="0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4"/>
            <p:cNvSpPr/>
            <p:nvPr/>
          </p:nvSpPr>
          <p:spPr>
            <a:xfrm>
              <a:off x="2739375" y="3363375"/>
              <a:ext cx="97725" cy="171250"/>
            </a:xfrm>
            <a:custGeom>
              <a:avLst/>
              <a:gdLst/>
              <a:ahLst/>
              <a:cxnLst/>
              <a:rect l="l" t="t" r="r" b="b"/>
              <a:pathLst>
                <a:path w="3909" h="6850" extrusionOk="0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4"/>
            <p:cNvSpPr/>
            <p:nvPr/>
          </p:nvSpPr>
          <p:spPr>
            <a:xfrm>
              <a:off x="2731700" y="3355750"/>
              <a:ext cx="113500" cy="186500"/>
            </a:xfrm>
            <a:custGeom>
              <a:avLst/>
              <a:gdLst/>
              <a:ahLst/>
              <a:cxnLst/>
              <a:rect l="l" t="t" r="r" b="b"/>
              <a:pathLst>
                <a:path w="4540" h="7460" extrusionOk="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4"/>
            <p:cNvSpPr/>
            <p:nvPr/>
          </p:nvSpPr>
          <p:spPr>
            <a:xfrm>
              <a:off x="2737850" y="3339450"/>
              <a:ext cx="164525" cy="367525"/>
            </a:xfrm>
            <a:custGeom>
              <a:avLst/>
              <a:gdLst/>
              <a:ahLst/>
              <a:cxnLst/>
              <a:rect l="l" t="t" r="r" b="b"/>
              <a:pathLst>
                <a:path w="6581" h="14701" extrusionOk="0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4"/>
            <p:cNvSpPr/>
            <p:nvPr/>
          </p:nvSpPr>
          <p:spPr>
            <a:xfrm>
              <a:off x="2730025" y="3331650"/>
              <a:ext cx="179725" cy="382950"/>
            </a:xfrm>
            <a:custGeom>
              <a:avLst/>
              <a:gdLst/>
              <a:ahLst/>
              <a:cxnLst/>
              <a:rect l="l" t="t" r="r" b="b"/>
              <a:pathLst>
                <a:path w="7189" h="15318" extrusionOk="0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4"/>
            <p:cNvSpPr/>
            <p:nvPr/>
          </p:nvSpPr>
          <p:spPr>
            <a:xfrm>
              <a:off x="2766850" y="3370525"/>
              <a:ext cx="62750" cy="217050"/>
            </a:xfrm>
            <a:custGeom>
              <a:avLst/>
              <a:gdLst/>
              <a:ahLst/>
              <a:cxnLst/>
              <a:rect l="l" t="t" r="r" b="b"/>
              <a:pathLst>
                <a:path w="2510" h="8682" extrusionOk="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4"/>
            <p:cNvSpPr/>
            <p:nvPr/>
          </p:nvSpPr>
          <p:spPr>
            <a:xfrm>
              <a:off x="2759175" y="3362900"/>
              <a:ext cx="78850" cy="232350"/>
            </a:xfrm>
            <a:custGeom>
              <a:avLst/>
              <a:gdLst/>
              <a:ahLst/>
              <a:cxnLst/>
              <a:rect l="l" t="t" r="r" b="b"/>
              <a:pathLst>
                <a:path w="3154" h="9294" extrusionOk="0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4"/>
            <p:cNvSpPr/>
            <p:nvPr/>
          </p:nvSpPr>
          <p:spPr>
            <a:xfrm>
              <a:off x="1865600" y="3423825"/>
              <a:ext cx="975575" cy="860850"/>
            </a:xfrm>
            <a:custGeom>
              <a:avLst/>
              <a:gdLst/>
              <a:ahLst/>
              <a:cxnLst/>
              <a:rect l="l" t="t" r="r" b="b"/>
              <a:pathLst>
                <a:path w="39023" h="34434" extrusionOk="0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4"/>
            <p:cNvSpPr/>
            <p:nvPr/>
          </p:nvSpPr>
          <p:spPr>
            <a:xfrm>
              <a:off x="1857450" y="3416125"/>
              <a:ext cx="993025" cy="876200"/>
            </a:xfrm>
            <a:custGeom>
              <a:avLst/>
              <a:gdLst/>
              <a:ahLst/>
              <a:cxnLst/>
              <a:rect l="l" t="t" r="r" b="b"/>
              <a:pathLst>
                <a:path w="39721" h="35048" extrusionOk="0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4"/>
            <p:cNvSpPr/>
            <p:nvPr/>
          </p:nvSpPr>
          <p:spPr>
            <a:xfrm>
              <a:off x="3748275" y="1839425"/>
              <a:ext cx="212500" cy="174025"/>
            </a:xfrm>
            <a:custGeom>
              <a:avLst/>
              <a:gdLst/>
              <a:ahLst/>
              <a:cxnLst/>
              <a:rect l="l" t="t" r="r" b="b"/>
              <a:pathLst>
                <a:path w="8500" h="6961" extrusionOk="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4"/>
            <p:cNvSpPr/>
            <p:nvPr/>
          </p:nvSpPr>
          <p:spPr>
            <a:xfrm>
              <a:off x="3740250" y="1831750"/>
              <a:ext cx="222875" cy="189325"/>
            </a:xfrm>
            <a:custGeom>
              <a:avLst/>
              <a:gdLst/>
              <a:ahLst/>
              <a:cxnLst/>
              <a:rect l="l" t="t" r="r" b="b"/>
              <a:pathLst>
                <a:path w="8915" h="7573" extrusionOk="0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4"/>
            <p:cNvSpPr/>
            <p:nvPr/>
          </p:nvSpPr>
          <p:spPr>
            <a:xfrm>
              <a:off x="3573675" y="1894125"/>
              <a:ext cx="283075" cy="198425"/>
            </a:xfrm>
            <a:custGeom>
              <a:avLst/>
              <a:gdLst/>
              <a:ahLst/>
              <a:cxnLst/>
              <a:rect l="l" t="t" r="r" b="b"/>
              <a:pathLst>
                <a:path w="11323" h="7937" extrusionOk="0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4"/>
            <p:cNvSpPr/>
            <p:nvPr/>
          </p:nvSpPr>
          <p:spPr>
            <a:xfrm>
              <a:off x="3566025" y="1886475"/>
              <a:ext cx="286700" cy="213725"/>
            </a:xfrm>
            <a:custGeom>
              <a:avLst/>
              <a:gdLst/>
              <a:ahLst/>
              <a:cxnLst/>
              <a:rect l="l" t="t" r="r" b="b"/>
              <a:pathLst>
                <a:path w="11468" h="8549" extrusionOk="0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4"/>
            <p:cNvSpPr/>
            <p:nvPr/>
          </p:nvSpPr>
          <p:spPr>
            <a:xfrm>
              <a:off x="3960075" y="1719450"/>
              <a:ext cx="202550" cy="700950"/>
            </a:xfrm>
            <a:custGeom>
              <a:avLst/>
              <a:gdLst/>
              <a:ahLst/>
              <a:cxnLst/>
              <a:rect l="l" t="t" r="r" b="b"/>
              <a:pathLst>
                <a:path w="8102" h="28038" extrusionOk="0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4"/>
            <p:cNvSpPr/>
            <p:nvPr/>
          </p:nvSpPr>
          <p:spPr>
            <a:xfrm>
              <a:off x="3950375" y="1711825"/>
              <a:ext cx="207725" cy="716250"/>
            </a:xfrm>
            <a:custGeom>
              <a:avLst/>
              <a:gdLst/>
              <a:ahLst/>
              <a:cxnLst/>
              <a:rect l="l" t="t" r="r" b="b"/>
              <a:pathLst>
                <a:path w="8309" h="28650" extrusionOk="0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4"/>
            <p:cNvSpPr/>
            <p:nvPr/>
          </p:nvSpPr>
          <p:spPr>
            <a:xfrm>
              <a:off x="3960075" y="2136825"/>
              <a:ext cx="170875" cy="283575"/>
            </a:xfrm>
            <a:custGeom>
              <a:avLst/>
              <a:gdLst/>
              <a:ahLst/>
              <a:cxnLst/>
              <a:rect l="l" t="t" r="r" b="b"/>
              <a:pathLst>
                <a:path w="6835" h="11343" extrusionOk="0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4"/>
            <p:cNvSpPr/>
            <p:nvPr/>
          </p:nvSpPr>
          <p:spPr>
            <a:xfrm>
              <a:off x="3950375" y="2129175"/>
              <a:ext cx="188075" cy="298900"/>
            </a:xfrm>
            <a:custGeom>
              <a:avLst/>
              <a:gdLst/>
              <a:ahLst/>
              <a:cxnLst/>
              <a:rect l="l" t="t" r="r" b="b"/>
              <a:pathLst>
                <a:path w="7523" h="11956" extrusionOk="0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4"/>
            <p:cNvSpPr/>
            <p:nvPr/>
          </p:nvSpPr>
          <p:spPr>
            <a:xfrm>
              <a:off x="3931150" y="2136125"/>
              <a:ext cx="549725" cy="515025"/>
            </a:xfrm>
            <a:custGeom>
              <a:avLst/>
              <a:gdLst/>
              <a:ahLst/>
              <a:cxnLst/>
              <a:rect l="l" t="t" r="r" b="b"/>
              <a:pathLst>
                <a:path w="21989" h="20601" extrusionOk="0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4"/>
            <p:cNvSpPr/>
            <p:nvPr/>
          </p:nvSpPr>
          <p:spPr>
            <a:xfrm>
              <a:off x="3922400" y="2128475"/>
              <a:ext cx="567325" cy="530325"/>
            </a:xfrm>
            <a:custGeom>
              <a:avLst/>
              <a:gdLst/>
              <a:ahLst/>
              <a:cxnLst/>
              <a:rect l="l" t="t" r="r" b="b"/>
              <a:pathLst>
                <a:path w="22693" h="21213" extrusionOk="0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4"/>
            <p:cNvSpPr/>
            <p:nvPr/>
          </p:nvSpPr>
          <p:spPr>
            <a:xfrm>
              <a:off x="4087375" y="2214250"/>
              <a:ext cx="63700" cy="182325"/>
            </a:xfrm>
            <a:custGeom>
              <a:avLst/>
              <a:gdLst/>
              <a:ahLst/>
              <a:cxnLst/>
              <a:rect l="l" t="t" r="r" b="b"/>
              <a:pathLst>
                <a:path w="2548" h="7293" extrusionOk="0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4"/>
            <p:cNvSpPr/>
            <p:nvPr/>
          </p:nvSpPr>
          <p:spPr>
            <a:xfrm>
              <a:off x="4079625" y="2206625"/>
              <a:ext cx="78525" cy="197575"/>
            </a:xfrm>
            <a:custGeom>
              <a:avLst/>
              <a:gdLst/>
              <a:ahLst/>
              <a:cxnLst/>
              <a:rect l="l" t="t" r="r" b="b"/>
              <a:pathLst>
                <a:path w="3141" h="7903" extrusionOk="0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4"/>
            <p:cNvSpPr/>
            <p:nvPr/>
          </p:nvSpPr>
          <p:spPr>
            <a:xfrm>
              <a:off x="4280375" y="1456175"/>
              <a:ext cx="712625" cy="1035850"/>
            </a:xfrm>
            <a:custGeom>
              <a:avLst/>
              <a:gdLst/>
              <a:ahLst/>
              <a:cxnLst/>
              <a:rect l="l" t="t" r="r" b="b"/>
              <a:pathLst>
                <a:path w="28505" h="41434" extrusionOk="0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4"/>
            <p:cNvSpPr/>
            <p:nvPr/>
          </p:nvSpPr>
          <p:spPr>
            <a:xfrm>
              <a:off x="4275250" y="1448525"/>
              <a:ext cx="724750" cy="1051125"/>
            </a:xfrm>
            <a:custGeom>
              <a:avLst/>
              <a:gdLst/>
              <a:ahLst/>
              <a:cxnLst/>
              <a:rect l="l" t="t" r="r" b="b"/>
              <a:pathLst>
                <a:path w="28990" h="42045" extrusionOk="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4"/>
            <p:cNvSpPr/>
            <p:nvPr/>
          </p:nvSpPr>
          <p:spPr>
            <a:xfrm>
              <a:off x="4280375" y="2232175"/>
              <a:ext cx="285600" cy="259850"/>
            </a:xfrm>
            <a:custGeom>
              <a:avLst/>
              <a:gdLst/>
              <a:ahLst/>
              <a:cxnLst/>
              <a:rect l="l" t="t" r="r" b="b"/>
              <a:pathLst>
                <a:path w="11424" h="10394" extrusionOk="0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4"/>
            <p:cNvSpPr/>
            <p:nvPr/>
          </p:nvSpPr>
          <p:spPr>
            <a:xfrm>
              <a:off x="4275250" y="2224500"/>
              <a:ext cx="299525" cy="275150"/>
            </a:xfrm>
            <a:custGeom>
              <a:avLst/>
              <a:gdLst/>
              <a:ahLst/>
              <a:cxnLst/>
              <a:rect l="l" t="t" r="r" b="b"/>
              <a:pathLst>
                <a:path w="11981" h="11006" extrusionOk="0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4"/>
            <p:cNvSpPr/>
            <p:nvPr/>
          </p:nvSpPr>
          <p:spPr>
            <a:xfrm>
              <a:off x="4847400" y="2242575"/>
              <a:ext cx="1032450" cy="480900"/>
            </a:xfrm>
            <a:custGeom>
              <a:avLst/>
              <a:gdLst/>
              <a:ahLst/>
              <a:cxnLst/>
              <a:rect l="l" t="t" r="r" b="b"/>
              <a:pathLst>
                <a:path w="41298" h="19236" extrusionOk="0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4"/>
            <p:cNvSpPr/>
            <p:nvPr/>
          </p:nvSpPr>
          <p:spPr>
            <a:xfrm>
              <a:off x="4843725" y="2234750"/>
              <a:ext cx="1044575" cy="496350"/>
            </a:xfrm>
            <a:custGeom>
              <a:avLst/>
              <a:gdLst/>
              <a:ahLst/>
              <a:cxnLst/>
              <a:rect l="l" t="t" r="r" b="b"/>
              <a:pathLst>
                <a:path w="41783" h="19854" extrusionOk="0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4"/>
            <p:cNvSpPr/>
            <p:nvPr/>
          </p:nvSpPr>
          <p:spPr>
            <a:xfrm>
              <a:off x="4847400" y="2496875"/>
              <a:ext cx="335200" cy="134075"/>
            </a:xfrm>
            <a:custGeom>
              <a:avLst/>
              <a:gdLst/>
              <a:ahLst/>
              <a:cxnLst/>
              <a:rect l="l" t="t" r="r" b="b"/>
              <a:pathLst>
                <a:path w="13408" h="5363" extrusionOk="0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4"/>
            <p:cNvSpPr/>
            <p:nvPr/>
          </p:nvSpPr>
          <p:spPr>
            <a:xfrm>
              <a:off x="4843725" y="2489275"/>
              <a:ext cx="346800" cy="149325"/>
            </a:xfrm>
            <a:custGeom>
              <a:avLst/>
              <a:gdLst/>
              <a:ahLst/>
              <a:cxnLst/>
              <a:rect l="l" t="t" r="r" b="b"/>
              <a:pathLst>
                <a:path w="13872" h="5973" extrusionOk="0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4"/>
            <p:cNvSpPr/>
            <p:nvPr/>
          </p:nvSpPr>
          <p:spPr>
            <a:xfrm>
              <a:off x="4722300" y="1958400"/>
              <a:ext cx="354800" cy="408550"/>
            </a:xfrm>
            <a:custGeom>
              <a:avLst/>
              <a:gdLst/>
              <a:ahLst/>
              <a:cxnLst/>
              <a:rect l="l" t="t" r="r" b="b"/>
              <a:pathLst>
                <a:path w="14192" h="16342" extrusionOk="0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4"/>
            <p:cNvSpPr/>
            <p:nvPr/>
          </p:nvSpPr>
          <p:spPr>
            <a:xfrm>
              <a:off x="4716150" y="1950750"/>
              <a:ext cx="369975" cy="423750"/>
            </a:xfrm>
            <a:custGeom>
              <a:avLst/>
              <a:gdLst/>
              <a:ahLst/>
              <a:cxnLst/>
              <a:rect l="l" t="t" r="r" b="b"/>
              <a:pathLst>
                <a:path w="14799" h="16950" extrusionOk="0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4"/>
            <p:cNvSpPr/>
            <p:nvPr/>
          </p:nvSpPr>
          <p:spPr>
            <a:xfrm>
              <a:off x="4565600" y="2266675"/>
              <a:ext cx="284175" cy="234825"/>
            </a:xfrm>
            <a:custGeom>
              <a:avLst/>
              <a:gdLst/>
              <a:ahLst/>
              <a:cxnLst/>
              <a:rect l="l" t="t" r="r" b="b"/>
              <a:pathLst>
                <a:path w="11367" h="9393" extrusionOk="0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4"/>
            <p:cNvSpPr/>
            <p:nvPr/>
          </p:nvSpPr>
          <p:spPr>
            <a:xfrm>
              <a:off x="4570625" y="2259075"/>
              <a:ext cx="286550" cy="250075"/>
            </a:xfrm>
            <a:custGeom>
              <a:avLst/>
              <a:gdLst/>
              <a:ahLst/>
              <a:cxnLst/>
              <a:rect l="l" t="t" r="r" b="b"/>
              <a:pathLst>
                <a:path w="11462" h="10003" extrusionOk="0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4"/>
            <p:cNvSpPr/>
            <p:nvPr/>
          </p:nvSpPr>
          <p:spPr>
            <a:xfrm>
              <a:off x="4731350" y="2244600"/>
              <a:ext cx="97125" cy="117925"/>
            </a:xfrm>
            <a:custGeom>
              <a:avLst/>
              <a:gdLst/>
              <a:ahLst/>
              <a:cxnLst/>
              <a:rect l="l" t="t" r="r" b="b"/>
              <a:pathLst>
                <a:path w="3885" h="4717" extrusionOk="0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4"/>
            <p:cNvSpPr/>
            <p:nvPr/>
          </p:nvSpPr>
          <p:spPr>
            <a:xfrm>
              <a:off x="4738175" y="2236950"/>
              <a:ext cx="98250" cy="133250"/>
            </a:xfrm>
            <a:custGeom>
              <a:avLst/>
              <a:gdLst/>
              <a:ahLst/>
              <a:cxnLst/>
              <a:rect l="l" t="t" r="r" b="b"/>
              <a:pathLst>
                <a:path w="3930" h="5330" extrusionOk="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4"/>
            <p:cNvSpPr/>
            <p:nvPr/>
          </p:nvSpPr>
          <p:spPr>
            <a:xfrm>
              <a:off x="5244575" y="2861075"/>
              <a:ext cx="586850" cy="176925"/>
            </a:xfrm>
            <a:custGeom>
              <a:avLst/>
              <a:gdLst/>
              <a:ahLst/>
              <a:cxnLst/>
              <a:rect l="l" t="t" r="r" b="b"/>
              <a:pathLst>
                <a:path w="23474" h="7077" extrusionOk="0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4"/>
            <p:cNvSpPr/>
            <p:nvPr/>
          </p:nvSpPr>
          <p:spPr>
            <a:xfrm>
              <a:off x="5259200" y="2853425"/>
              <a:ext cx="561600" cy="192225"/>
            </a:xfrm>
            <a:custGeom>
              <a:avLst/>
              <a:gdLst/>
              <a:ahLst/>
              <a:cxnLst/>
              <a:rect l="l" t="t" r="r" b="b"/>
              <a:pathLst>
                <a:path w="22464" h="7689" extrusionOk="0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4"/>
            <p:cNvSpPr/>
            <p:nvPr/>
          </p:nvSpPr>
          <p:spPr>
            <a:xfrm>
              <a:off x="5415050" y="2937650"/>
              <a:ext cx="617575" cy="914575"/>
            </a:xfrm>
            <a:custGeom>
              <a:avLst/>
              <a:gdLst/>
              <a:ahLst/>
              <a:cxnLst/>
              <a:rect l="l" t="t" r="r" b="b"/>
              <a:pathLst>
                <a:path w="24703" h="36583" extrusionOk="0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4"/>
            <p:cNvSpPr/>
            <p:nvPr/>
          </p:nvSpPr>
          <p:spPr>
            <a:xfrm>
              <a:off x="5407500" y="2929975"/>
              <a:ext cx="632800" cy="929725"/>
            </a:xfrm>
            <a:custGeom>
              <a:avLst/>
              <a:gdLst/>
              <a:ahLst/>
              <a:cxnLst/>
              <a:rect l="l" t="t" r="r" b="b"/>
              <a:pathLst>
                <a:path w="25312" h="37189" extrusionOk="0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4"/>
            <p:cNvSpPr/>
            <p:nvPr/>
          </p:nvSpPr>
          <p:spPr>
            <a:xfrm>
              <a:off x="5596700" y="3020350"/>
              <a:ext cx="271050" cy="253200"/>
            </a:xfrm>
            <a:custGeom>
              <a:avLst/>
              <a:gdLst/>
              <a:ahLst/>
              <a:cxnLst/>
              <a:rect l="l" t="t" r="r" b="b"/>
              <a:pathLst>
                <a:path w="10842" h="10128" extrusionOk="0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4"/>
            <p:cNvSpPr/>
            <p:nvPr/>
          </p:nvSpPr>
          <p:spPr>
            <a:xfrm>
              <a:off x="5589500" y="3012625"/>
              <a:ext cx="287400" cy="268300"/>
            </a:xfrm>
            <a:custGeom>
              <a:avLst/>
              <a:gdLst/>
              <a:ahLst/>
              <a:cxnLst/>
              <a:rect l="l" t="t" r="r" b="b"/>
              <a:pathLst>
                <a:path w="11496" h="10732" extrusionOk="0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4"/>
            <p:cNvSpPr/>
            <p:nvPr/>
          </p:nvSpPr>
          <p:spPr>
            <a:xfrm>
              <a:off x="5571550" y="2661300"/>
              <a:ext cx="349300" cy="526375"/>
            </a:xfrm>
            <a:custGeom>
              <a:avLst/>
              <a:gdLst/>
              <a:ahLst/>
              <a:cxnLst/>
              <a:rect l="l" t="t" r="r" b="b"/>
              <a:pathLst>
                <a:path w="13972" h="21055" extrusionOk="0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4"/>
            <p:cNvSpPr/>
            <p:nvPr/>
          </p:nvSpPr>
          <p:spPr>
            <a:xfrm>
              <a:off x="5577425" y="2653900"/>
              <a:ext cx="330750" cy="541375"/>
            </a:xfrm>
            <a:custGeom>
              <a:avLst/>
              <a:gdLst/>
              <a:ahLst/>
              <a:cxnLst/>
              <a:rect l="l" t="t" r="r" b="b"/>
              <a:pathLst>
                <a:path w="13230" h="21655" extrusionOk="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4"/>
            <p:cNvSpPr/>
            <p:nvPr/>
          </p:nvSpPr>
          <p:spPr>
            <a:xfrm>
              <a:off x="5616225" y="2483950"/>
              <a:ext cx="609175" cy="718300"/>
            </a:xfrm>
            <a:custGeom>
              <a:avLst/>
              <a:gdLst/>
              <a:ahLst/>
              <a:cxnLst/>
              <a:rect l="l" t="t" r="r" b="b"/>
              <a:pathLst>
                <a:path w="24367" h="28732" extrusionOk="0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4"/>
            <p:cNvSpPr/>
            <p:nvPr/>
          </p:nvSpPr>
          <p:spPr>
            <a:xfrm>
              <a:off x="5606625" y="2476275"/>
              <a:ext cx="628650" cy="733500"/>
            </a:xfrm>
            <a:custGeom>
              <a:avLst/>
              <a:gdLst/>
              <a:ahLst/>
              <a:cxnLst/>
              <a:rect l="l" t="t" r="r" b="b"/>
              <a:pathLst>
                <a:path w="25146" h="29340" extrusionOk="0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4"/>
            <p:cNvSpPr/>
            <p:nvPr/>
          </p:nvSpPr>
          <p:spPr>
            <a:xfrm>
              <a:off x="4487550" y="2972400"/>
              <a:ext cx="397725" cy="721650"/>
            </a:xfrm>
            <a:custGeom>
              <a:avLst/>
              <a:gdLst/>
              <a:ahLst/>
              <a:cxnLst/>
              <a:rect l="l" t="t" r="r" b="b"/>
              <a:pathLst>
                <a:path w="15909" h="28866" extrusionOk="0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4"/>
            <p:cNvSpPr/>
            <p:nvPr/>
          </p:nvSpPr>
          <p:spPr>
            <a:xfrm>
              <a:off x="4479275" y="2964725"/>
              <a:ext cx="414125" cy="736975"/>
            </a:xfrm>
            <a:custGeom>
              <a:avLst/>
              <a:gdLst/>
              <a:ahLst/>
              <a:cxnLst/>
              <a:rect l="l" t="t" r="r" b="b"/>
              <a:pathLst>
                <a:path w="16565" h="29479" extrusionOk="0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4"/>
            <p:cNvSpPr/>
            <p:nvPr/>
          </p:nvSpPr>
          <p:spPr>
            <a:xfrm>
              <a:off x="4521150" y="3033325"/>
              <a:ext cx="330550" cy="599800"/>
            </a:xfrm>
            <a:custGeom>
              <a:avLst/>
              <a:gdLst/>
              <a:ahLst/>
              <a:cxnLst/>
              <a:rect l="l" t="t" r="r" b="b"/>
              <a:pathLst>
                <a:path w="13222" h="23992" extrusionOk="0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4"/>
            <p:cNvSpPr/>
            <p:nvPr/>
          </p:nvSpPr>
          <p:spPr>
            <a:xfrm>
              <a:off x="4512850" y="3025675"/>
              <a:ext cx="346950" cy="615100"/>
            </a:xfrm>
            <a:custGeom>
              <a:avLst/>
              <a:gdLst/>
              <a:ahLst/>
              <a:cxnLst/>
              <a:rect l="l" t="t" r="r" b="b"/>
              <a:pathLst>
                <a:path w="13878" h="24604" extrusionOk="0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4"/>
            <p:cNvSpPr/>
            <p:nvPr/>
          </p:nvSpPr>
          <p:spPr>
            <a:xfrm>
              <a:off x="4776225" y="3139175"/>
              <a:ext cx="503550" cy="586950"/>
            </a:xfrm>
            <a:custGeom>
              <a:avLst/>
              <a:gdLst/>
              <a:ahLst/>
              <a:cxnLst/>
              <a:rect l="l" t="t" r="r" b="b"/>
              <a:pathLst>
                <a:path w="20142" h="23478" extrusionOk="0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4"/>
            <p:cNvSpPr/>
            <p:nvPr/>
          </p:nvSpPr>
          <p:spPr>
            <a:xfrm>
              <a:off x="4767825" y="3131475"/>
              <a:ext cx="520150" cy="602300"/>
            </a:xfrm>
            <a:custGeom>
              <a:avLst/>
              <a:gdLst/>
              <a:ahLst/>
              <a:cxnLst/>
              <a:rect l="l" t="t" r="r" b="b"/>
              <a:pathLst>
                <a:path w="20806" h="24092" extrusionOk="0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4"/>
            <p:cNvSpPr/>
            <p:nvPr/>
          </p:nvSpPr>
          <p:spPr>
            <a:xfrm>
              <a:off x="5001425" y="3372175"/>
              <a:ext cx="31550" cy="20450"/>
            </a:xfrm>
            <a:custGeom>
              <a:avLst/>
              <a:gdLst/>
              <a:ahLst/>
              <a:cxnLst/>
              <a:rect l="l" t="t" r="r" b="b"/>
              <a:pathLst>
                <a:path w="1262" h="818" extrusionOk="0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4"/>
            <p:cNvSpPr/>
            <p:nvPr/>
          </p:nvSpPr>
          <p:spPr>
            <a:xfrm>
              <a:off x="5028375" y="3490350"/>
              <a:ext cx="44100" cy="29800"/>
            </a:xfrm>
            <a:custGeom>
              <a:avLst/>
              <a:gdLst/>
              <a:ahLst/>
              <a:cxnLst/>
              <a:rect l="l" t="t" r="r" b="b"/>
              <a:pathLst>
                <a:path w="1764" h="1192" extrusionOk="0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4"/>
            <p:cNvSpPr/>
            <p:nvPr/>
          </p:nvSpPr>
          <p:spPr>
            <a:xfrm>
              <a:off x="4961500" y="3288850"/>
              <a:ext cx="39400" cy="22250"/>
            </a:xfrm>
            <a:custGeom>
              <a:avLst/>
              <a:gdLst/>
              <a:ahLst/>
              <a:cxnLst/>
              <a:rect l="l" t="t" r="r" b="b"/>
              <a:pathLst>
                <a:path w="1576" h="890" extrusionOk="0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4"/>
            <p:cNvSpPr/>
            <p:nvPr/>
          </p:nvSpPr>
          <p:spPr>
            <a:xfrm>
              <a:off x="5015175" y="3292575"/>
              <a:ext cx="30225" cy="20600"/>
            </a:xfrm>
            <a:custGeom>
              <a:avLst/>
              <a:gdLst/>
              <a:ahLst/>
              <a:cxnLst/>
              <a:rect l="l" t="t" r="r" b="b"/>
              <a:pathLst>
                <a:path w="1209" h="824" extrusionOk="0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4"/>
            <p:cNvSpPr/>
            <p:nvPr/>
          </p:nvSpPr>
          <p:spPr>
            <a:xfrm>
              <a:off x="4993975" y="3408725"/>
              <a:ext cx="33375" cy="27750"/>
            </a:xfrm>
            <a:custGeom>
              <a:avLst/>
              <a:gdLst/>
              <a:ahLst/>
              <a:cxnLst/>
              <a:rect l="l" t="t" r="r" b="b"/>
              <a:pathLst>
                <a:path w="1335" h="1110" extrusionOk="0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4"/>
            <p:cNvSpPr/>
            <p:nvPr/>
          </p:nvSpPr>
          <p:spPr>
            <a:xfrm>
              <a:off x="5053250" y="3331400"/>
              <a:ext cx="45325" cy="29450"/>
            </a:xfrm>
            <a:custGeom>
              <a:avLst/>
              <a:gdLst/>
              <a:ahLst/>
              <a:cxnLst/>
              <a:rect l="l" t="t" r="r" b="b"/>
              <a:pathLst>
                <a:path w="1813" h="1178" extrusionOk="0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4"/>
            <p:cNvSpPr/>
            <p:nvPr/>
          </p:nvSpPr>
          <p:spPr>
            <a:xfrm>
              <a:off x="4975600" y="3199350"/>
              <a:ext cx="40900" cy="32350"/>
            </a:xfrm>
            <a:custGeom>
              <a:avLst/>
              <a:gdLst/>
              <a:ahLst/>
              <a:cxnLst/>
              <a:rect l="l" t="t" r="r" b="b"/>
              <a:pathLst>
                <a:path w="1636" h="1294" extrusionOk="0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4"/>
            <p:cNvSpPr/>
            <p:nvPr/>
          </p:nvSpPr>
          <p:spPr>
            <a:xfrm>
              <a:off x="5028900" y="3202125"/>
              <a:ext cx="30700" cy="31600"/>
            </a:xfrm>
            <a:custGeom>
              <a:avLst/>
              <a:gdLst/>
              <a:ahLst/>
              <a:cxnLst/>
              <a:rect l="l" t="t" r="r" b="b"/>
              <a:pathLst>
                <a:path w="1228" h="1264" extrusionOk="0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4"/>
            <p:cNvSpPr/>
            <p:nvPr/>
          </p:nvSpPr>
          <p:spPr>
            <a:xfrm>
              <a:off x="4968250" y="3247475"/>
              <a:ext cx="39950" cy="26500"/>
            </a:xfrm>
            <a:custGeom>
              <a:avLst/>
              <a:gdLst/>
              <a:ahLst/>
              <a:cxnLst/>
              <a:rect l="l" t="t" r="r" b="b"/>
              <a:pathLst>
                <a:path w="1598" h="1060" extrusionOk="0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4"/>
            <p:cNvSpPr/>
            <p:nvPr/>
          </p:nvSpPr>
          <p:spPr>
            <a:xfrm>
              <a:off x="5007750" y="3329325"/>
              <a:ext cx="32000" cy="27425"/>
            </a:xfrm>
            <a:custGeom>
              <a:avLst/>
              <a:gdLst/>
              <a:ahLst/>
              <a:cxnLst/>
              <a:rect l="l" t="t" r="r" b="b"/>
              <a:pathLst>
                <a:path w="1280" h="1097" extrusionOk="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4"/>
            <p:cNvSpPr/>
            <p:nvPr/>
          </p:nvSpPr>
          <p:spPr>
            <a:xfrm>
              <a:off x="5021500" y="3249925"/>
              <a:ext cx="30650" cy="27150"/>
            </a:xfrm>
            <a:custGeom>
              <a:avLst/>
              <a:gdLst/>
              <a:ahLst/>
              <a:cxnLst/>
              <a:rect l="l" t="t" r="r" b="b"/>
              <a:pathLst>
                <a:path w="1226" h="1086" extrusionOk="0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4"/>
            <p:cNvSpPr/>
            <p:nvPr/>
          </p:nvSpPr>
          <p:spPr>
            <a:xfrm>
              <a:off x="5040800" y="3410900"/>
              <a:ext cx="44725" cy="29625"/>
            </a:xfrm>
            <a:custGeom>
              <a:avLst/>
              <a:gdLst/>
              <a:ahLst/>
              <a:cxnLst/>
              <a:rect l="l" t="t" r="r" b="b"/>
              <a:pathLst>
                <a:path w="1789" h="1185" extrusionOk="0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4"/>
            <p:cNvSpPr/>
            <p:nvPr/>
          </p:nvSpPr>
          <p:spPr>
            <a:xfrm>
              <a:off x="4886225" y="3444725"/>
              <a:ext cx="33025" cy="22675"/>
            </a:xfrm>
            <a:custGeom>
              <a:avLst/>
              <a:gdLst/>
              <a:ahLst/>
              <a:cxnLst/>
              <a:rect l="l" t="t" r="r" b="b"/>
              <a:pathLst>
                <a:path w="1321" h="907" extrusionOk="0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4"/>
            <p:cNvSpPr/>
            <p:nvPr/>
          </p:nvSpPr>
          <p:spPr>
            <a:xfrm>
              <a:off x="4879075" y="3483450"/>
              <a:ext cx="33425" cy="25525"/>
            </a:xfrm>
            <a:custGeom>
              <a:avLst/>
              <a:gdLst/>
              <a:ahLst/>
              <a:cxnLst/>
              <a:rect l="l" t="t" r="r" b="b"/>
              <a:pathLst>
                <a:path w="1337" h="1021" extrusionOk="0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4"/>
            <p:cNvSpPr/>
            <p:nvPr/>
          </p:nvSpPr>
          <p:spPr>
            <a:xfrm>
              <a:off x="4872325" y="3524325"/>
              <a:ext cx="32775" cy="22450"/>
            </a:xfrm>
            <a:custGeom>
              <a:avLst/>
              <a:gdLst/>
              <a:ahLst/>
              <a:cxnLst/>
              <a:rect l="l" t="t" r="r" b="b"/>
              <a:pathLst>
                <a:path w="1311" h="898" extrusionOk="0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4"/>
            <p:cNvSpPr/>
            <p:nvPr/>
          </p:nvSpPr>
          <p:spPr>
            <a:xfrm>
              <a:off x="4865125" y="3562850"/>
              <a:ext cx="33250" cy="25725"/>
            </a:xfrm>
            <a:custGeom>
              <a:avLst/>
              <a:gdLst/>
              <a:ahLst/>
              <a:cxnLst/>
              <a:rect l="l" t="t" r="r" b="b"/>
              <a:pathLst>
                <a:path w="1330" h="1029" extrusionOk="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4"/>
            <p:cNvSpPr/>
            <p:nvPr/>
          </p:nvSpPr>
          <p:spPr>
            <a:xfrm>
              <a:off x="4893000" y="3404050"/>
              <a:ext cx="33625" cy="25325"/>
            </a:xfrm>
            <a:custGeom>
              <a:avLst/>
              <a:gdLst/>
              <a:ahLst/>
              <a:cxnLst/>
              <a:rect l="l" t="t" r="r" b="b"/>
              <a:pathLst>
                <a:path w="1345" h="1013" extrusionOk="0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4"/>
            <p:cNvSpPr/>
            <p:nvPr/>
          </p:nvSpPr>
          <p:spPr>
            <a:xfrm>
              <a:off x="4906950" y="3324675"/>
              <a:ext cx="33775" cy="25150"/>
            </a:xfrm>
            <a:custGeom>
              <a:avLst/>
              <a:gdLst/>
              <a:ahLst/>
              <a:cxnLst/>
              <a:rect l="l" t="t" r="r" b="b"/>
              <a:pathLst>
                <a:path w="1351" h="1006" extrusionOk="0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4"/>
            <p:cNvSpPr/>
            <p:nvPr/>
          </p:nvSpPr>
          <p:spPr>
            <a:xfrm>
              <a:off x="4920900" y="3245275"/>
              <a:ext cx="33950" cy="24950"/>
            </a:xfrm>
            <a:custGeom>
              <a:avLst/>
              <a:gdLst/>
              <a:ahLst/>
              <a:cxnLst/>
              <a:rect l="l" t="t" r="r" b="b"/>
              <a:pathLst>
                <a:path w="1358" h="998" extrusionOk="0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4"/>
            <p:cNvSpPr/>
            <p:nvPr/>
          </p:nvSpPr>
          <p:spPr>
            <a:xfrm>
              <a:off x="4900150" y="3365100"/>
              <a:ext cx="33250" cy="22900"/>
            </a:xfrm>
            <a:custGeom>
              <a:avLst/>
              <a:gdLst/>
              <a:ahLst/>
              <a:cxnLst/>
              <a:rect l="l" t="t" r="r" b="b"/>
              <a:pathLst>
                <a:path w="1330" h="916" extrusionOk="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4"/>
            <p:cNvSpPr/>
            <p:nvPr/>
          </p:nvSpPr>
          <p:spPr>
            <a:xfrm>
              <a:off x="4914050" y="3285550"/>
              <a:ext cx="33500" cy="23100"/>
            </a:xfrm>
            <a:custGeom>
              <a:avLst/>
              <a:gdLst/>
              <a:ahLst/>
              <a:cxnLst/>
              <a:rect l="l" t="t" r="r" b="b"/>
              <a:pathLst>
                <a:path w="1340" h="924" extrusionOk="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4"/>
            <p:cNvSpPr/>
            <p:nvPr/>
          </p:nvSpPr>
          <p:spPr>
            <a:xfrm>
              <a:off x="5065675" y="3251950"/>
              <a:ext cx="45975" cy="29250"/>
            </a:xfrm>
            <a:custGeom>
              <a:avLst/>
              <a:gdLst/>
              <a:ahLst/>
              <a:cxnLst/>
              <a:rect l="l" t="t" r="r" b="b"/>
              <a:pathLst>
                <a:path w="1839" h="1170" extrusionOk="0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4"/>
            <p:cNvSpPr/>
            <p:nvPr/>
          </p:nvSpPr>
          <p:spPr>
            <a:xfrm>
              <a:off x="4856400" y="3603925"/>
              <a:ext cx="34550" cy="35325"/>
            </a:xfrm>
            <a:custGeom>
              <a:avLst/>
              <a:gdLst/>
              <a:ahLst/>
              <a:cxnLst/>
              <a:rect l="l" t="t" r="r" b="b"/>
              <a:pathLst>
                <a:path w="1382" h="1413" extrusionOk="0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4"/>
            <p:cNvSpPr/>
            <p:nvPr/>
          </p:nvSpPr>
          <p:spPr>
            <a:xfrm>
              <a:off x="5047700" y="3375375"/>
              <a:ext cx="43500" cy="19975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4"/>
            <p:cNvSpPr/>
            <p:nvPr/>
          </p:nvSpPr>
          <p:spPr>
            <a:xfrm>
              <a:off x="5022900" y="3534800"/>
              <a:ext cx="42125" cy="19400"/>
            </a:xfrm>
            <a:custGeom>
              <a:avLst/>
              <a:gdLst/>
              <a:ahLst/>
              <a:cxnLst/>
              <a:rect l="l" t="t" r="r" b="b"/>
              <a:pathLst>
                <a:path w="1685" h="776" extrusionOk="0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4"/>
            <p:cNvSpPr/>
            <p:nvPr/>
          </p:nvSpPr>
          <p:spPr>
            <a:xfrm>
              <a:off x="5035300" y="3455100"/>
              <a:ext cx="42800" cy="19675"/>
            </a:xfrm>
            <a:custGeom>
              <a:avLst/>
              <a:gdLst/>
              <a:ahLst/>
              <a:cxnLst/>
              <a:rect l="l" t="t" r="r" b="b"/>
              <a:pathLst>
                <a:path w="1712" h="787" extrusionOk="0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4"/>
            <p:cNvSpPr/>
            <p:nvPr/>
          </p:nvSpPr>
          <p:spPr>
            <a:xfrm>
              <a:off x="4987700" y="3451800"/>
              <a:ext cx="32800" cy="20325"/>
            </a:xfrm>
            <a:custGeom>
              <a:avLst/>
              <a:gdLst/>
              <a:ahLst/>
              <a:cxnLst/>
              <a:rect l="l" t="t" r="r" b="b"/>
              <a:pathLst>
                <a:path w="1312" h="813" extrusionOk="0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4"/>
            <p:cNvSpPr/>
            <p:nvPr/>
          </p:nvSpPr>
          <p:spPr>
            <a:xfrm>
              <a:off x="5015900" y="3569800"/>
              <a:ext cx="43550" cy="30025"/>
            </a:xfrm>
            <a:custGeom>
              <a:avLst/>
              <a:gdLst/>
              <a:ahLst/>
              <a:cxnLst/>
              <a:rect l="l" t="t" r="r" b="b"/>
              <a:pathLst>
                <a:path w="1742" h="1201" extrusionOk="0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4"/>
            <p:cNvSpPr/>
            <p:nvPr/>
          </p:nvSpPr>
          <p:spPr>
            <a:xfrm>
              <a:off x="5007400" y="3614500"/>
              <a:ext cx="44550" cy="41075"/>
            </a:xfrm>
            <a:custGeom>
              <a:avLst/>
              <a:gdLst/>
              <a:ahLst/>
              <a:cxnLst/>
              <a:rect l="l" t="t" r="r" b="b"/>
              <a:pathLst>
                <a:path w="1782" h="1643" extrusionOk="0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4"/>
            <p:cNvSpPr/>
            <p:nvPr/>
          </p:nvSpPr>
          <p:spPr>
            <a:xfrm>
              <a:off x="4954100" y="3326875"/>
              <a:ext cx="40375" cy="26675"/>
            </a:xfrm>
            <a:custGeom>
              <a:avLst/>
              <a:gdLst/>
              <a:ahLst/>
              <a:cxnLst/>
              <a:rect l="l" t="t" r="r" b="b"/>
              <a:pathLst>
                <a:path w="1615" h="1067" extrusionOk="0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4"/>
            <p:cNvSpPr/>
            <p:nvPr/>
          </p:nvSpPr>
          <p:spPr>
            <a:xfrm>
              <a:off x="4927950" y="3196900"/>
              <a:ext cx="35450" cy="32350"/>
            </a:xfrm>
            <a:custGeom>
              <a:avLst/>
              <a:gdLst/>
              <a:ahLst/>
              <a:cxnLst/>
              <a:rect l="l" t="t" r="r" b="b"/>
              <a:pathLst>
                <a:path w="1418" h="1294" extrusionOk="0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4"/>
            <p:cNvSpPr/>
            <p:nvPr/>
          </p:nvSpPr>
          <p:spPr>
            <a:xfrm>
              <a:off x="5060100" y="3295675"/>
              <a:ext cx="44200" cy="20225"/>
            </a:xfrm>
            <a:custGeom>
              <a:avLst/>
              <a:gdLst/>
              <a:ahLst/>
              <a:cxnLst/>
              <a:rect l="l" t="t" r="r" b="b"/>
              <a:pathLst>
                <a:path w="1768" h="809" extrusionOk="0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4"/>
            <p:cNvSpPr/>
            <p:nvPr/>
          </p:nvSpPr>
          <p:spPr>
            <a:xfrm>
              <a:off x="5072525" y="3204350"/>
              <a:ext cx="46900" cy="32125"/>
            </a:xfrm>
            <a:custGeom>
              <a:avLst/>
              <a:gdLst/>
              <a:ahLst/>
              <a:cxnLst/>
              <a:rect l="l" t="t" r="r" b="b"/>
              <a:pathLst>
                <a:path w="1876" h="1285" extrusionOk="0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4"/>
            <p:cNvSpPr/>
            <p:nvPr/>
          </p:nvSpPr>
          <p:spPr>
            <a:xfrm>
              <a:off x="4980225" y="3488125"/>
              <a:ext cx="34725" cy="28025"/>
            </a:xfrm>
            <a:custGeom>
              <a:avLst/>
              <a:gdLst/>
              <a:ahLst/>
              <a:cxnLst/>
              <a:rect l="l" t="t" r="r" b="b"/>
              <a:pathLst>
                <a:path w="1389" h="1121" extrusionOk="0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4"/>
            <p:cNvSpPr/>
            <p:nvPr/>
          </p:nvSpPr>
          <p:spPr>
            <a:xfrm>
              <a:off x="4925800" y="3485600"/>
              <a:ext cx="41200" cy="27175"/>
            </a:xfrm>
            <a:custGeom>
              <a:avLst/>
              <a:gdLst/>
              <a:ahLst/>
              <a:cxnLst/>
              <a:rect l="l" t="t" r="r" b="b"/>
              <a:pathLst>
                <a:path w="1648" h="1087" extrusionOk="0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4"/>
            <p:cNvSpPr/>
            <p:nvPr/>
          </p:nvSpPr>
          <p:spPr>
            <a:xfrm>
              <a:off x="4973950" y="3531400"/>
              <a:ext cx="34125" cy="20175"/>
            </a:xfrm>
            <a:custGeom>
              <a:avLst/>
              <a:gdLst/>
              <a:ahLst/>
              <a:cxnLst/>
              <a:rect l="l" t="t" r="r" b="b"/>
              <a:pathLst>
                <a:path w="1365" h="807" extrusionOk="0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4"/>
            <p:cNvSpPr/>
            <p:nvPr/>
          </p:nvSpPr>
          <p:spPr>
            <a:xfrm>
              <a:off x="4966425" y="3567525"/>
              <a:ext cx="36125" cy="28325"/>
            </a:xfrm>
            <a:custGeom>
              <a:avLst/>
              <a:gdLst/>
              <a:ahLst/>
              <a:cxnLst/>
              <a:rect l="l" t="t" r="r" b="b"/>
              <a:pathLst>
                <a:path w="1445" h="1133" extrusionOk="0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4"/>
            <p:cNvSpPr/>
            <p:nvPr/>
          </p:nvSpPr>
          <p:spPr>
            <a:xfrm>
              <a:off x="4911650" y="3565000"/>
              <a:ext cx="41625" cy="27400"/>
            </a:xfrm>
            <a:custGeom>
              <a:avLst/>
              <a:gdLst/>
              <a:ahLst/>
              <a:cxnLst/>
              <a:rect l="l" t="t" r="r" b="b"/>
              <a:pathLst>
                <a:path w="1665" h="1096" extrusionOk="0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4"/>
            <p:cNvSpPr/>
            <p:nvPr/>
          </p:nvSpPr>
          <p:spPr>
            <a:xfrm>
              <a:off x="4919150" y="3527600"/>
              <a:ext cx="40450" cy="21700"/>
            </a:xfrm>
            <a:custGeom>
              <a:avLst/>
              <a:gdLst/>
              <a:ahLst/>
              <a:cxnLst/>
              <a:rect l="l" t="t" r="r" b="b"/>
              <a:pathLst>
                <a:path w="1618" h="868" extrusionOk="0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4"/>
            <p:cNvSpPr/>
            <p:nvPr/>
          </p:nvSpPr>
          <p:spPr>
            <a:xfrm>
              <a:off x="4933275" y="3448000"/>
              <a:ext cx="40100" cy="21900"/>
            </a:xfrm>
            <a:custGeom>
              <a:avLst/>
              <a:gdLst/>
              <a:ahLst/>
              <a:cxnLst/>
              <a:rect l="l" t="t" r="r" b="b"/>
              <a:pathLst>
                <a:path w="1604" h="876" extrusionOk="0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4"/>
            <p:cNvSpPr/>
            <p:nvPr/>
          </p:nvSpPr>
          <p:spPr>
            <a:xfrm>
              <a:off x="4902550" y="3607200"/>
              <a:ext cx="43275" cy="37600"/>
            </a:xfrm>
            <a:custGeom>
              <a:avLst/>
              <a:gdLst/>
              <a:ahLst/>
              <a:cxnLst/>
              <a:rect l="l" t="t" r="r" b="b"/>
              <a:pathLst>
                <a:path w="1731" h="1504" extrusionOk="0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4"/>
            <p:cNvSpPr/>
            <p:nvPr/>
          </p:nvSpPr>
          <p:spPr>
            <a:xfrm>
              <a:off x="4957275" y="3611000"/>
              <a:ext cx="38350" cy="38925"/>
            </a:xfrm>
            <a:custGeom>
              <a:avLst/>
              <a:gdLst/>
              <a:ahLst/>
              <a:cxnLst/>
              <a:rect l="l" t="t" r="r" b="b"/>
              <a:pathLst>
                <a:path w="1534" h="1557" extrusionOk="0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4"/>
            <p:cNvSpPr/>
            <p:nvPr/>
          </p:nvSpPr>
          <p:spPr>
            <a:xfrm>
              <a:off x="4947375" y="3368400"/>
              <a:ext cx="39750" cy="22100"/>
            </a:xfrm>
            <a:custGeom>
              <a:avLst/>
              <a:gdLst/>
              <a:ahLst/>
              <a:cxnLst/>
              <a:rect l="l" t="t" r="r" b="b"/>
              <a:pathLst>
                <a:path w="1590" h="884" extrusionOk="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4"/>
            <p:cNvSpPr/>
            <p:nvPr/>
          </p:nvSpPr>
          <p:spPr>
            <a:xfrm>
              <a:off x="4939950" y="3406250"/>
              <a:ext cx="40775" cy="26925"/>
            </a:xfrm>
            <a:custGeom>
              <a:avLst/>
              <a:gdLst/>
              <a:ahLst/>
              <a:cxnLst/>
              <a:rect l="l" t="t" r="r" b="b"/>
              <a:pathLst>
                <a:path w="1631" h="1077" extrusionOk="0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4"/>
            <p:cNvSpPr/>
            <p:nvPr/>
          </p:nvSpPr>
          <p:spPr>
            <a:xfrm>
              <a:off x="4674550" y="3501850"/>
              <a:ext cx="1229550" cy="786750"/>
            </a:xfrm>
            <a:custGeom>
              <a:avLst/>
              <a:gdLst/>
              <a:ahLst/>
              <a:cxnLst/>
              <a:rect l="l" t="t" r="r" b="b"/>
              <a:pathLst>
                <a:path w="49182" h="31470" extrusionOk="0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4"/>
            <p:cNvSpPr/>
            <p:nvPr/>
          </p:nvSpPr>
          <p:spPr>
            <a:xfrm>
              <a:off x="4666900" y="3494150"/>
              <a:ext cx="1243575" cy="802025"/>
            </a:xfrm>
            <a:custGeom>
              <a:avLst/>
              <a:gdLst/>
              <a:ahLst/>
              <a:cxnLst/>
              <a:rect l="l" t="t" r="r" b="b"/>
              <a:pathLst>
                <a:path w="49743" h="32081" extrusionOk="0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4"/>
            <p:cNvSpPr/>
            <p:nvPr/>
          </p:nvSpPr>
          <p:spPr>
            <a:xfrm>
              <a:off x="4674550" y="3634650"/>
              <a:ext cx="288050" cy="195200"/>
            </a:xfrm>
            <a:custGeom>
              <a:avLst/>
              <a:gdLst/>
              <a:ahLst/>
              <a:cxnLst/>
              <a:rect l="l" t="t" r="r" b="b"/>
              <a:pathLst>
                <a:path w="11522" h="7808" extrusionOk="0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4"/>
            <p:cNvSpPr/>
            <p:nvPr/>
          </p:nvSpPr>
          <p:spPr>
            <a:xfrm>
              <a:off x="4666900" y="3627000"/>
              <a:ext cx="304825" cy="210500"/>
            </a:xfrm>
            <a:custGeom>
              <a:avLst/>
              <a:gdLst/>
              <a:ahLst/>
              <a:cxnLst/>
              <a:rect l="l" t="t" r="r" b="b"/>
              <a:pathLst>
                <a:path w="12193" h="8420" extrusionOk="0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801318" y="2236278"/>
            <a:ext cx="4150658" cy="863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Bonus Content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645701" y="909583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Breach Overview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273531" y="2346718"/>
            <a:ext cx="3102521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Who is Change Healthcare ?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272280" y="3775817"/>
            <a:ext cx="3102521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How the breach happened?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766702" y="904977"/>
            <a:ext cx="2878533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Who is BlackCat/ALPHV?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2346718"/>
            <a:ext cx="3027566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Detailed overview of attack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2903" y="3775817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Mitigation Strategies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*BONUS*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221672" y="951345"/>
            <a:ext cx="4821767" cy="3791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4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Change Healthcare had paid a $22 million ransom for a decryption key, and to prevent four terabytes of stolen data from being published online.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4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The affiliate claimed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BlackCat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/ALPHV took the $22 million payment but never paid him his percentage of the ransom.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rgbClr val="555555"/>
                </a:solidFill>
                <a:latin typeface="Roboto" panose="02000000000000000000" pitchFamily="2" charset="0"/>
              </a:rPr>
              <a:t>A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representative for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BlackCat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said the group was shutting down and that it had already found a buyer for its ransomware source code.</a:t>
            </a:r>
          </a:p>
          <a:p>
            <a:pPr algn="just"/>
            <a:endParaRPr lang="en-US" sz="1400" dirty="0">
              <a:solidFill>
                <a:srgbClr val="555555"/>
              </a:solidFill>
              <a:latin typeface="Roboto" panose="02000000000000000000" pitchFamily="2" charset="0"/>
            </a:endParaRPr>
          </a:p>
          <a:p>
            <a:pPr algn="just"/>
            <a:endParaRPr lang="en-US" sz="1400" dirty="0">
              <a:solidFill>
                <a:srgbClr val="555555"/>
              </a:solidFill>
              <a:latin typeface="Roboto" panose="02000000000000000000" pitchFamily="2" charset="0"/>
            </a:endParaRPr>
          </a:p>
          <a:p>
            <a:pPr marL="114300" indent="0" algn="just">
              <a:buNone/>
            </a:pPr>
            <a:r>
              <a:rPr lang="en-US" sz="1400" b="1" dirty="0">
                <a:solidFill>
                  <a:srgbClr val="555555"/>
                </a:solidFill>
                <a:latin typeface="Roboto" panose="02000000000000000000" pitchFamily="2" charset="0"/>
              </a:rPr>
              <a:t>Paying cybercrooks to delete stolen data is a losing proposition all around.</a:t>
            </a: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3" name="Picture 512" descr="A cartoon of a person fishing&#10;&#10;Description automatically generated">
            <a:extLst>
              <a:ext uri="{FF2B5EF4-FFF2-40B4-BE49-F238E27FC236}">
                <a16:creationId xmlns:a16="http://schemas.microsoft.com/office/drawing/2014/main" id="{39114FCE-2C60-148A-2908-6A0CAEE80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301" y="637079"/>
            <a:ext cx="4363699" cy="441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4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0BF4-6CD8-99E2-F0E2-4896F2D6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250" y="636015"/>
            <a:ext cx="3967500" cy="1671900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E5794-9591-7BF7-C871-E4E7DB983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4510" y="1779150"/>
            <a:ext cx="4414980" cy="792600"/>
          </a:xfrm>
        </p:spPr>
        <p:txBody>
          <a:bodyPr/>
          <a:lstStyle/>
          <a:p>
            <a:r>
              <a:rPr lang="en-US" dirty="0"/>
              <a:t>If you have any questions</a:t>
            </a:r>
          </a:p>
          <a:p>
            <a:r>
              <a:rPr lang="en-US" dirty="0"/>
              <a:t>Feel free to shoot them now!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4F73F1-9DDC-A609-AB3D-1D0D5CCF1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40" y="2571750"/>
            <a:ext cx="1714119" cy="22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822036" y="1458975"/>
            <a:ext cx="4613389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BREACH OVERVIEW</a:t>
            </a:r>
            <a:endParaRPr dirty="0"/>
          </a:p>
        </p:txBody>
      </p:sp>
      <p:sp>
        <p:nvSpPr>
          <p:cNvPr id="606" name="Google Shape;606;p34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What just happened?!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" name="Google Shape;3862;p64">
            <a:extLst>
              <a:ext uri="{FF2B5EF4-FFF2-40B4-BE49-F238E27FC236}">
                <a16:creationId xmlns:a16="http://schemas.microsoft.com/office/drawing/2014/main" id="{2E610E70-A575-59A7-B834-5E177562836D}"/>
              </a:ext>
            </a:extLst>
          </p:cNvPr>
          <p:cNvGrpSpPr/>
          <p:nvPr/>
        </p:nvGrpSpPr>
        <p:grpSpPr>
          <a:xfrm>
            <a:off x="4663582" y="621993"/>
            <a:ext cx="3843108" cy="3682152"/>
            <a:chOff x="962450" y="238100"/>
            <a:chExt cx="5751300" cy="5238100"/>
          </a:xfrm>
        </p:grpSpPr>
        <p:sp>
          <p:nvSpPr>
            <p:cNvPr id="3" name="Google Shape;3863;p64">
              <a:extLst>
                <a:ext uri="{FF2B5EF4-FFF2-40B4-BE49-F238E27FC236}">
                  <a16:creationId xmlns:a16="http://schemas.microsoft.com/office/drawing/2014/main" id="{D4198384-5DC7-EE8A-5439-F499D7442F9C}"/>
                </a:ext>
              </a:extLst>
            </p:cNvPr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864;p64">
              <a:extLst>
                <a:ext uri="{FF2B5EF4-FFF2-40B4-BE49-F238E27FC236}">
                  <a16:creationId xmlns:a16="http://schemas.microsoft.com/office/drawing/2014/main" id="{9F0EB1E6-FD5C-5CAC-2A71-5F5D5A214104}"/>
                </a:ext>
              </a:extLst>
            </p:cNvPr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865;p64">
              <a:extLst>
                <a:ext uri="{FF2B5EF4-FFF2-40B4-BE49-F238E27FC236}">
                  <a16:creationId xmlns:a16="http://schemas.microsoft.com/office/drawing/2014/main" id="{480886D0-9481-E5AD-2D1D-96C30E707E03}"/>
                </a:ext>
              </a:extLst>
            </p:cNvPr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866;p64">
              <a:extLst>
                <a:ext uri="{FF2B5EF4-FFF2-40B4-BE49-F238E27FC236}">
                  <a16:creationId xmlns:a16="http://schemas.microsoft.com/office/drawing/2014/main" id="{1B334E61-0DF7-263D-5315-0AE476DD4793}"/>
                </a:ext>
              </a:extLst>
            </p:cNvPr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67;p64">
              <a:extLst>
                <a:ext uri="{FF2B5EF4-FFF2-40B4-BE49-F238E27FC236}">
                  <a16:creationId xmlns:a16="http://schemas.microsoft.com/office/drawing/2014/main" id="{0135CAB0-AD81-729C-F1E2-4250090A4B58}"/>
                </a:ext>
              </a:extLst>
            </p:cNvPr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68;p64">
              <a:extLst>
                <a:ext uri="{FF2B5EF4-FFF2-40B4-BE49-F238E27FC236}">
                  <a16:creationId xmlns:a16="http://schemas.microsoft.com/office/drawing/2014/main" id="{37004C01-5C7C-6DDA-1776-4A74260A4E04}"/>
                </a:ext>
              </a:extLst>
            </p:cNvPr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69;p64">
              <a:extLst>
                <a:ext uri="{FF2B5EF4-FFF2-40B4-BE49-F238E27FC236}">
                  <a16:creationId xmlns:a16="http://schemas.microsoft.com/office/drawing/2014/main" id="{13644319-720D-72AD-E20B-2CE4EED98784}"/>
                </a:ext>
              </a:extLst>
            </p:cNvPr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70;p64">
              <a:extLst>
                <a:ext uri="{FF2B5EF4-FFF2-40B4-BE49-F238E27FC236}">
                  <a16:creationId xmlns:a16="http://schemas.microsoft.com/office/drawing/2014/main" id="{5F4072CE-257E-E018-35C3-985C0BF2E399}"/>
                </a:ext>
              </a:extLst>
            </p:cNvPr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71;p64">
              <a:extLst>
                <a:ext uri="{FF2B5EF4-FFF2-40B4-BE49-F238E27FC236}">
                  <a16:creationId xmlns:a16="http://schemas.microsoft.com/office/drawing/2014/main" id="{D2A03352-EF1E-0365-1981-EF8613683599}"/>
                </a:ext>
              </a:extLst>
            </p:cNvPr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72;p64">
              <a:extLst>
                <a:ext uri="{FF2B5EF4-FFF2-40B4-BE49-F238E27FC236}">
                  <a16:creationId xmlns:a16="http://schemas.microsoft.com/office/drawing/2014/main" id="{E0605F80-D609-E794-5842-05621A948190}"/>
                </a:ext>
              </a:extLst>
            </p:cNvPr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73;p64">
              <a:extLst>
                <a:ext uri="{FF2B5EF4-FFF2-40B4-BE49-F238E27FC236}">
                  <a16:creationId xmlns:a16="http://schemas.microsoft.com/office/drawing/2014/main" id="{DBD5501D-2FD4-43DF-59F1-E3AD3E7B1594}"/>
                </a:ext>
              </a:extLst>
            </p:cNvPr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74;p64">
              <a:extLst>
                <a:ext uri="{FF2B5EF4-FFF2-40B4-BE49-F238E27FC236}">
                  <a16:creationId xmlns:a16="http://schemas.microsoft.com/office/drawing/2014/main" id="{ECCE96F0-5524-7CD1-450D-380F9D82D6D4}"/>
                </a:ext>
              </a:extLst>
            </p:cNvPr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75;p64">
              <a:extLst>
                <a:ext uri="{FF2B5EF4-FFF2-40B4-BE49-F238E27FC236}">
                  <a16:creationId xmlns:a16="http://schemas.microsoft.com/office/drawing/2014/main" id="{B5213B28-C7F2-AA25-8F41-B7D0D5FA500C}"/>
                </a:ext>
              </a:extLst>
            </p:cNvPr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76;p64">
              <a:extLst>
                <a:ext uri="{FF2B5EF4-FFF2-40B4-BE49-F238E27FC236}">
                  <a16:creationId xmlns:a16="http://schemas.microsoft.com/office/drawing/2014/main" id="{118E7B8C-1D95-CA13-AA40-CC8DE6501B02}"/>
                </a:ext>
              </a:extLst>
            </p:cNvPr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77;p64">
              <a:extLst>
                <a:ext uri="{FF2B5EF4-FFF2-40B4-BE49-F238E27FC236}">
                  <a16:creationId xmlns:a16="http://schemas.microsoft.com/office/drawing/2014/main" id="{528FFE00-24AD-EA65-5E33-47E430FD0D9E}"/>
                </a:ext>
              </a:extLst>
            </p:cNvPr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78;p64">
              <a:extLst>
                <a:ext uri="{FF2B5EF4-FFF2-40B4-BE49-F238E27FC236}">
                  <a16:creationId xmlns:a16="http://schemas.microsoft.com/office/drawing/2014/main" id="{75A94FEF-C3E4-D5CB-DAF8-75CD94CDDF2D}"/>
                </a:ext>
              </a:extLst>
            </p:cNvPr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79;p64">
              <a:extLst>
                <a:ext uri="{FF2B5EF4-FFF2-40B4-BE49-F238E27FC236}">
                  <a16:creationId xmlns:a16="http://schemas.microsoft.com/office/drawing/2014/main" id="{C38127CB-0C53-3F53-2C2D-E51E1C3A449A}"/>
                </a:ext>
              </a:extLst>
            </p:cNvPr>
            <p:cNvSpPr/>
            <p:nvPr/>
          </p:nvSpPr>
          <p:spPr>
            <a:xfrm>
              <a:off x="3314775" y="1960000"/>
              <a:ext cx="1010750" cy="985675"/>
            </a:xfrm>
            <a:custGeom>
              <a:avLst/>
              <a:gdLst/>
              <a:ahLst/>
              <a:cxnLst/>
              <a:rect l="l" t="t" r="r" b="b"/>
              <a:pathLst>
                <a:path w="40430" h="39427" extrusionOk="0">
                  <a:moveTo>
                    <a:pt x="20215" y="5762"/>
                  </a:moveTo>
                  <a:cubicBezTo>
                    <a:pt x="28185" y="5762"/>
                    <a:pt x="34668" y="12246"/>
                    <a:pt x="34668" y="20215"/>
                  </a:cubicBezTo>
                  <a:lnTo>
                    <a:pt x="34668" y="33664"/>
                  </a:lnTo>
                  <a:lnTo>
                    <a:pt x="5761" y="33664"/>
                  </a:lnTo>
                  <a:lnTo>
                    <a:pt x="5761" y="20215"/>
                  </a:lnTo>
                  <a:cubicBezTo>
                    <a:pt x="5761" y="12246"/>
                    <a:pt x="12245" y="5762"/>
                    <a:pt x="20215" y="5762"/>
                  </a:cubicBezTo>
                  <a:close/>
                  <a:moveTo>
                    <a:pt x="20215" y="1"/>
                  </a:moveTo>
                  <a:cubicBezTo>
                    <a:pt x="9068" y="1"/>
                    <a:pt x="0" y="9070"/>
                    <a:pt x="0" y="20216"/>
                  </a:cubicBezTo>
                  <a:lnTo>
                    <a:pt x="0" y="36545"/>
                  </a:lnTo>
                  <a:cubicBezTo>
                    <a:pt x="0" y="38137"/>
                    <a:pt x="1290" y="39426"/>
                    <a:pt x="2881" y="39426"/>
                  </a:cubicBezTo>
                  <a:lnTo>
                    <a:pt x="37549" y="39426"/>
                  </a:lnTo>
                  <a:cubicBezTo>
                    <a:pt x="39140" y="39426"/>
                    <a:pt x="40430" y="38136"/>
                    <a:pt x="40430" y="36545"/>
                  </a:cubicBezTo>
                  <a:lnTo>
                    <a:pt x="40430" y="20216"/>
                  </a:lnTo>
                  <a:cubicBezTo>
                    <a:pt x="40430" y="9068"/>
                    <a:pt x="31362" y="1"/>
                    <a:pt x="20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80;p64">
              <a:extLst>
                <a:ext uri="{FF2B5EF4-FFF2-40B4-BE49-F238E27FC236}">
                  <a16:creationId xmlns:a16="http://schemas.microsoft.com/office/drawing/2014/main" id="{0FEFDB34-0B14-DCA7-D933-766B1FCD94E9}"/>
                </a:ext>
              </a:extLst>
            </p:cNvPr>
            <p:cNvSpPr/>
            <p:nvPr/>
          </p:nvSpPr>
          <p:spPr>
            <a:xfrm>
              <a:off x="3307550" y="1952800"/>
              <a:ext cx="1025175" cy="1000075"/>
            </a:xfrm>
            <a:custGeom>
              <a:avLst/>
              <a:gdLst/>
              <a:ahLst/>
              <a:cxnLst/>
              <a:rect l="l" t="t" r="r" b="b"/>
              <a:pathLst>
                <a:path w="41007" h="40003" extrusionOk="0">
                  <a:moveTo>
                    <a:pt x="20504" y="6339"/>
                  </a:moveTo>
                  <a:cubicBezTo>
                    <a:pt x="28314" y="6339"/>
                    <a:pt x="34669" y="12693"/>
                    <a:pt x="34669" y="20504"/>
                  </a:cubicBezTo>
                  <a:lnTo>
                    <a:pt x="34669" y="33663"/>
                  </a:lnTo>
                  <a:lnTo>
                    <a:pt x="6339" y="33663"/>
                  </a:lnTo>
                  <a:lnTo>
                    <a:pt x="6338" y="20504"/>
                  </a:lnTo>
                  <a:cubicBezTo>
                    <a:pt x="6338" y="12693"/>
                    <a:pt x="12694" y="6339"/>
                    <a:pt x="20504" y="6339"/>
                  </a:cubicBezTo>
                  <a:close/>
                  <a:moveTo>
                    <a:pt x="20504" y="5762"/>
                  </a:moveTo>
                  <a:cubicBezTo>
                    <a:pt x="12376" y="5762"/>
                    <a:pt x="5762" y="12374"/>
                    <a:pt x="5762" y="20503"/>
                  </a:cubicBezTo>
                  <a:lnTo>
                    <a:pt x="5762" y="33951"/>
                  </a:lnTo>
                  <a:cubicBezTo>
                    <a:pt x="5762" y="34111"/>
                    <a:pt x="5892" y="34240"/>
                    <a:pt x="6050" y="34240"/>
                  </a:cubicBezTo>
                  <a:lnTo>
                    <a:pt x="34957" y="34240"/>
                  </a:lnTo>
                  <a:cubicBezTo>
                    <a:pt x="35116" y="34240"/>
                    <a:pt x="35245" y="34111"/>
                    <a:pt x="35245" y="33951"/>
                  </a:cubicBezTo>
                  <a:lnTo>
                    <a:pt x="35245" y="20503"/>
                  </a:lnTo>
                  <a:cubicBezTo>
                    <a:pt x="35245" y="12374"/>
                    <a:pt x="28632" y="5762"/>
                    <a:pt x="20504" y="5762"/>
                  </a:cubicBezTo>
                  <a:close/>
                  <a:moveTo>
                    <a:pt x="20504" y="577"/>
                  </a:moveTo>
                  <a:cubicBezTo>
                    <a:pt x="31492" y="577"/>
                    <a:pt x="40431" y="9516"/>
                    <a:pt x="40431" y="20504"/>
                  </a:cubicBezTo>
                  <a:lnTo>
                    <a:pt x="40431" y="36833"/>
                  </a:lnTo>
                  <a:cubicBezTo>
                    <a:pt x="40431" y="38263"/>
                    <a:pt x="39268" y="39427"/>
                    <a:pt x="37838" y="39427"/>
                  </a:cubicBezTo>
                  <a:lnTo>
                    <a:pt x="3170" y="39427"/>
                  </a:lnTo>
                  <a:cubicBezTo>
                    <a:pt x="1739" y="39427"/>
                    <a:pt x="577" y="38263"/>
                    <a:pt x="577" y="36833"/>
                  </a:cubicBezTo>
                  <a:lnTo>
                    <a:pt x="577" y="20503"/>
                  </a:lnTo>
                  <a:cubicBezTo>
                    <a:pt x="577" y="9515"/>
                    <a:pt x="9517" y="577"/>
                    <a:pt x="20504" y="577"/>
                  </a:cubicBezTo>
                  <a:close/>
                  <a:moveTo>
                    <a:pt x="20504" y="1"/>
                  </a:moveTo>
                  <a:cubicBezTo>
                    <a:pt x="9199" y="1"/>
                    <a:pt x="0" y="9198"/>
                    <a:pt x="0" y="20504"/>
                  </a:cubicBezTo>
                  <a:lnTo>
                    <a:pt x="0" y="36833"/>
                  </a:lnTo>
                  <a:cubicBezTo>
                    <a:pt x="0" y="38580"/>
                    <a:pt x="1423" y="40002"/>
                    <a:pt x="3170" y="40002"/>
                  </a:cubicBezTo>
                  <a:lnTo>
                    <a:pt x="37838" y="40002"/>
                  </a:lnTo>
                  <a:cubicBezTo>
                    <a:pt x="39585" y="40002"/>
                    <a:pt x="41007" y="38580"/>
                    <a:pt x="41007" y="36833"/>
                  </a:cubicBezTo>
                  <a:lnTo>
                    <a:pt x="41007" y="20504"/>
                  </a:lnTo>
                  <a:cubicBezTo>
                    <a:pt x="41007" y="9198"/>
                    <a:pt x="31809" y="1"/>
                    <a:pt x="20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81;p64">
              <a:extLst>
                <a:ext uri="{FF2B5EF4-FFF2-40B4-BE49-F238E27FC236}">
                  <a16:creationId xmlns:a16="http://schemas.microsoft.com/office/drawing/2014/main" id="{C0ADB5A7-CD04-BA73-C228-41B3503090C7}"/>
                </a:ext>
              </a:extLst>
            </p:cNvPr>
            <p:cNvSpPr/>
            <p:nvPr/>
          </p:nvSpPr>
          <p:spPr>
            <a:xfrm>
              <a:off x="3261250" y="2748875"/>
              <a:ext cx="1103450" cy="932375"/>
            </a:xfrm>
            <a:custGeom>
              <a:avLst/>
              <a:gdLst/>
              <a:ahLst/>
              <a:cxnLst/>
              <a:rect l="l" t="t" r="r" b="b"/>
              <a:pathLst>
                <a:path w="44138" h="37295" extrusionOk="0">
                  <a:moveTo>
                    <a:pt x="0" y="1"/>
                  </a:moveTo>
                  <a:lnTo>
                    <a:pt x="0" y="37295"/>
                  </a:lnTo>
                  <a:lnTo>
                    <a:pt x="44137" y="37295"/>
                  </a:lnTo>
                  <a:lnTo>
                    <a:pt x="44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82;p64">
              <a:extLst>
                <a:ext uri="{FF2B5EF4-FFF2-40B4-BE49-F238E27FC236}">
                  <a16:creationId xmlns:a16="http://schemas.microsoft.com/office/drawing/2014/main" id="{92A03AF9-B433-8E52-CCE0-BE536EFD6BDA}"/>
                </a:ext>
              </a:extLst>
            </p:cNvPr>
            <p:cNvSpPr/>
            <p:nvPr/>
          </p:nvSpPr>
          <p:spPr>
            <a:xfrm>
              <a:off x="3254025" y="2741675"/>
              <a:ext cx="1117900" cy="946775"/>
            </a:xfrm>
            <a:custGeom>
              <a:avLst/>
              <a:gdLst/>
              <a:ahLst/>
              <a:cxnLst/>
              <a:rect l="l" t="t" r="r" b="b"/>
              <a:pathLst>
                <a:path w="44716" h="37871" extrusionOk="0">
                  <a:moveTo>
                    <a:pt x="44138" y="576"/>
                  </a:moveTo>
                  <a:lnTo>
                    <a:pt x="44138" y="37295"/>
                  </a:lnTo>
                  <a:lnTo>
                    <a:pt x="577" y="37295"/>
                  </a:lnTo>
                  <a:lnTo>
                    <a:pt x="577" y="576"/>
                  </a:lnTo>
                  <a:close/>
                  <a:moveTo>
                    <a:pt x="287" y="1"/>
                  </a:moveTo>
                  <a:cubicBezTo>
                    <a:pt x="129" y="1"/>
                    <a:pt x="0" y="130"/>
                    <a:pt x="1" y="289"/>
                  </a:cubicBezTo>
                  <a:lnTo>
                    <a:pt x="1" y="37583"/>
                  </a:lnTo>
                  <a:cubicBezTo>
                    <a:pt x="0" y="37742"/>
                    <a:pt x="130" y="37871"/>
                    <a:pt x="289" y="37871"/>
                  </a:cubicBezTo>
                  <a:lnTo>
                    <a:pt x="44426" y="37871"/>
                  </a:lnTo>
                  <a:cubicBezTo>
                    <a:pt x="44586" y="37871"/>
                    <a:pt x="44715" y="37742"/>
                    <a:pt x="44714" y="37583"/>
                  </a:cubicBezTo>
                  <a:lnTo>
                    <a:pt x="44714" y="289"/>
                  </a:lnTo>
                  <a:cubicBezTo>
                    <a:pt x="44715" y="129"/>
                    <a:pt x="44586" y="1"/>
                    <a:pt x="44426" y="1"/>
                  </a:cubicBezTo>
                  <a:lnTo>
                    <a:pt x="289" y="1"/>
                  </a:lnTo>
                  <a:cubicBezTo>
                    <a:pt x="289" y="1"/>
                    <a:pt x="288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83;p64">
              <a:extLst>
                <a:ext uri="{FF2B5EF4-FFF2-40B4-BE49-F238E27FC236}">
                  <a16:creationId xmlns:a16="http://schemas.microsoft.com/office/drawing/2014/main" id="{A9B1D7EE-3B75-DD7E-6DFC-546DF5C9D860}"/>
                </a:ext>
              </a:extLst>
            </p:cNvPr>
            <p:cNvSpPr/>
            <p:nvPr/>
          </p:nvSpPr>
          <p:spPr>
            <a:xfrm>
              <a:off x="3687425" y="3015925"/>
              <a:ext cx="240325" cy="437650"/>
            </a:xfrm>
            <a:custGeom>
              <a:avLst/>
              <a:gdLst/>
              <a:ahLst/>
              <a:cxnLst/>
              <a:rect l="l" t="t" r="r" b="b"/>
              <a:pathLst>
                <a:path w="9613" h="17506" extrusionOk="0">
                  <a:moveTo>
                    <a:pt x="4806" y="1"/>
                  </a:moveTo>
                  <a:cubicBezTo>
                    <a:pt x="2153" y="1"/>
                    <a:pt x="1" y="2151"/>
                    <a:pt x="1" y="4806"/>
                  </a:cubicBezTo>
                  <a:cubicBezTo>
                    <a:pt x="1" y="6634"/>
                    <a:pt x="1022" y="8223"/>
                    <a:pt x="2525" y="9035"/>
                  </a:cubicBezTo>
                  <a:lnTo>
                    <a:pt x="1717" y="17506"/>
                  </a:lnTo>
                  <a:lnTo>
                    <a:pt x="7896" y="17506"/>
                  </a:lnTo>
                  <a:lnTo>
                    <a:pt x="7090" y="9035"/>
                  </a:lnTo>
                  <a:cubicBezTo>
                    <a:pt x="8591" y="8223"/>
                    <a:pt x="9612" y="6634"/>
                    <a:pt x="9612" y="4806"/>
                  </a:cubicBezTo>
                  <a:cubicBezTo>
                    <a:pt x="9612" y="2151"/>
                    <a:pt x="7460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84;p64">
              <a:extLst>
                <a:ext uri="{FF2B5EF4-FFF2-40B4-BE49-F238E27FC236}">
                  <a16:creationId xmlns:a16="http://schemas.microsoft.com/office/drawing/2014/main" id="{D6854A69-B94A-2B91-D129-870AB76FBBD7}"/>
                </a:ext>
              </a:extLst>
            </p:cNvPr>
            <p:cNvSpPr/>
            <p:nvPr/>
          </p:nvSpPr>
          <p:spPr>
            <a:xfrm>
              <a:off x="3680200" y="3008700"/>
              <a:ext cx="254725" cy="452075"/>
            </a:xfrm>
            <a:custGeom>
              <a:avLst/>
              <a:gdLst/>
              <a:ahLst/>
              <a:cxnLst/>
              <a:rect l="l" t="t" r="r" b="b"/>
              <a:pathLst>
                <a:path w="10189" h="18083" extrusionOk="0">
                  <a:moveTo>
                    <a:pt x="5095" y="578"/>
                  </a:moveTo>
                  <a:cubicBezTo>
                    <a:pt x="7586" y="578"/>
                    <a:pt x="9612" y="2604"/>
                    <a:pt x="9612" y="5095"/>
                  </a:cubicBezTo>
                  <a:cubicBezTo>
                    <a:pt x="9612" y="6755"/>
                    <a:pt x="8702" y="8283"/>
                    <a:pt x="7240" y="9071"/>
                  </a:cubicBezTo>
                  <a:cubicBezTo>
                    <a:pt x="7138" y="9126"/>
                    <a:pt x="7079" y="9237"/>
                    <a:pt x="7090" y="9352"/>
                  </a:cubicBezTo>
                  <a:lnTo>
                    <a:pt x="7868" y="17507"/>
                  </a:lnTo>
                  <a:lnTo>
                    <a:pt x="2323" y="17507"/>
                  </a:lnTo>
                  <a:lnTo>
                    <a:pt x="3100" y="9352"/>
                  </a:lnTo>
                  <a:cubicBezTo>
                    <a:pt x="3111" y="9237"/>
                    <a:pt x="3052" y="9126"/>
                    <a:pt x="2950" y="9071"/>
                  </a:cubicBezTo>
                  <a:cubicBezTo>
                    <a:pt x="1488" y="8283"/>
                    <a:pt x="578" y="6755"/>
                    <a:pt x="578" y="5095"/>
                  </a:cubicBezTo>
                  <a:cubicBezTo>
                    <a:pt x="578" y="2604"/>
                    <a:pt x="2604" y="578"/>
                    <a:pt x="5095" y="578"/>
                  </a:cubicBezTo>
                  <a:close/>
                  <a:moveTo>
                    <a:pt x="5095" y="1"/>
                  </a:moveTo>
                  <a:cubicBezTo>
                    <a:pt x="2286" y="1"/>
                    <a:pt x="2" y="2286"/>
                    <a:pt x="2" y="5095"/>
                  </a:cubicBezTo>
                  <a:cubicBezTo>
                    <a:pt x="1" y="6898"/>
                    <a:pt x="954" y="8567"/>
                    <a:pt x="2509" y="9484"/>
                  </a:cubicBezTo>
                  <a:lnTo>
                    <a:pt x="1720" y="17767"/>
                  </a:lnTo>
                  <a:cubicBezTo>
                    <a:pt x="1703" y="17936"/>
                    <a:pt x="1836" y="18082"/>
                    <a:pt x="2006" y="18082"/>
                  </a:cubicBezTo>
                  <a:lnTo>
                    <a:pt x="8184" y="18082"/>
                  </a:lnTo>
                  <a:cubicBezTo>
                    <a:pt x="8354" y="18082"/>
                    <a:pt x="8487" y="17936"/>
                    <a:pt x="8471" y="17767"/>
                  </a:cubicBezTo>
                  <a:lnTo>
                    <a:pt x="7681" y="9484"/>
                  </a:lnTo>
                  <a:cubicBezTo>
                    <a:pt x="9235" y="8567"/>
                    <a:pt x="10189" y="6898"/>
                    <a:pt x="10189" y="5095"/>
                  </a:cubicBezTo>
                  <a:cubicBezTo>
                    <a:pt x="10189" y="2286"/>
                    <a:pt x="7903" y="1"/>
                    <a:pt x="5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85;p64">
              <a:extLst>
                <a:ext uri="{FF2B5EF4-FFF2-40B4-BE49-F238E27FC236}">
                  <a16:creationId xmlns:a16="http://schemas.microsoft.com/office/drawing/2014/main" id="{65FB2B1A-C758-F978-5F30-54D673329AAB}"/>
                </a:ext>
              </a:extLst>
            </p:cNvPr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86;p64">
              <a:extLst>
                <a:ext uri="{FF2B5EF4-FFF2-40B4-BE49-F238E27FC236}">
                  <a16:creationId xmlns:a16="http://schemas.microsoft.com/office/drawing/2014/main" id="{6FC4016B-5A71-B380-F1CD-B533FC2C9B41}"/>
                </a:ext>
              </a:extLst>
            </p:cNvPr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87;p64">
              <a:extLst>
                <a:ext uri="{FF2B5EF4-FFF2-40B4-BE49-F238E27FC236}">
                  <a16:creationId xmlns:a16="http://schemas.microsoft.com/office/drawing/2014/main" id="{0E8C94A5-1461-3371-CCDB-925119DC8E26}"/>
                </a:ext>
              </a:extLst>
            </p:cNvPr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88;p64">
              <a:extLst>
                <a:ext uri="{FF2B5EF4-FFF2-40B4-BE49-F238E27FC236}">
                  <a16:creationId xmlns:a16="http://schemas.microsoft.com/office/drawing/2014/main" id="{3BEA47DC-3085-4FF9-938D-F9236E2F4F9B}"/>
                </a:ext>
              </a:extLst>
            </p:cNvPr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89;p64">
              <a:extLst>
                <a:ext uri="{FF2B5EF4-FFF2-40B4-BE49-F238E27FC236}">
                  <a16:creationId xmlns:a16="http://schemas.microsoft.com/office/drawing/2014/main" id="{1CCECDE6-92B5-BF2D-B6A9-D87D8F1291E2}"/>
                </a:ext>
              </a:extLst>
            </p:cNvPr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90;p64">
              <a:extLst>
                <a:ext uri="{FF2B5EF4-FFF2-40B4-BE49-F238E27FC236}">
                  <a16:creationId xmlns:a16="http://schemas.microsoft.com/office/drawing/2014/main" id="{F36E9C36-382E-67BD-8DE6-39B771842E99}"/>
                </a:ext>
              </a:extLst>
            </p:cNvPr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91;p64">
              <a:extLst>
                <a:ext uri="{FF2B5EF4-FFF2-40B4-BE49-F238E27FC236}">
                  <a16:creationId xmlns:a16="http://schemas.microsoft.com/office/drawing/2014/main" id="{BC8E4E25-5D91-D1AA-E61A-E9FBC646FF8C}"/>
                </a:ext>
              </a:extLst>
            </p:cNvPr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92;p64">
              <a:extLst>
                <a:ext uri="{FF2B5EF4-FFF2-40B4-BE49-F238E27FC236}">
                  <a16:creationId xmlns:a16="http://schemas.microsoft.com/office/drawing/2014/main" id="{60D0DEED-36CF-B063-39EC-C351CDD5F04F}"/>
                </a:ext>
              </a:extLst>
            </p:cNvPr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93;p64">
              <a:extLst>
                <a:ext uri="{FF2B5EF4-FFF2-40B4-BE49-F238E27FC236}">
                  <a16:creationId xmlns:a16="http://schemas.microsoft.com/office/drawing/2014/main" id="{234F3903-C1EB-5411-862A-328250B113EB}"/>
                </a:ext>
              </a:extLst>
            </p:cNvPr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94;p64">
              <a:extLst>
                <a:ext uri="{FF2B5EF4-FFF2-40B4-BE49-F238E27FC236}">
                  <a16:creationId xmlns:a16="http://schemas.microsoft.com/office/drawing/2014/main" id="{49E74604-5D25-1C9D-AA6C-CAAD79689437}"/>
                </a:ext>
              </a:extLst>
            </p:cNvPr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95;p64">
              <a:extLst>
                <a:ext uri="{FF2B5EF4-FFF2-40B4-BE49-F238E27FC236}">
                  <a16:creationId xmlns:a16="http://schemas.microsoft.com/office/drawing/2014/main" id="{F0867144-09EA-D989-3432-B372B55368E5}"/>
                </a:ext>
              </a:extLst>
            </p:cNvPr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96;p64">
              <a:extLst>
                <a:ext uri="{FF2B5EF4-FFF2-40B4-BE49-F238E27FC236}">
                  <a16:creationId xmlns:a16="http://schemas.microsoft.com/office/drawing/2014/main" id="{0E8D9FCE-E58A-B91A-4157-DCBF49F0C3F7}"/>
                </a:ext>
              </a:extLst>
            </p:cNvPr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7;p64">
              <a:extLst>
                <a:ext uri="{FF2B5EF4-FFF2-40B4-BE49-F238E27FC236}">
                  <a16:creationId xmlns:a16="http://schemas.microsoft.com/office/drawing/2014/main" id="{49C2A7E5-1AC3-9D6E-D14E-67B1385B261F}"/>
                </a:ext>
              </a:extLst>
            </p:cNvPr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98;p64">
              <a:extLst>
                <a:ext uri="{FF2B5EF4-FFF2-40B4-BE49-F238E27FC236}">
                  <a16:creationId xmlns:a16="http://schemas.microsoft.com/office/drawing/2014/main" id="{10480F3E-2CFD-5069-6636-D0A6F25BC8A7}"/>
                </a:ext>
              </a:extLst>
            </p:cNvPr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99;p64">
              <a:extLst>
                <a:ext uri="{FF2B5EF4-FFF2-40B4-BE49-F238E27FC236}">
                  <a16:creationId xmlns:a16="http://schemas.microsoft.com/office/drawing/2014/main" id="{722D3246-3827-BD29-367C-F25D289C7EA2}"/>
                </a:ext>
              </a:extLst>
            </p:cNvPr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00;p64">
              <a:extLst>
                <a:ext uri="{FF2B5EF4-FFF2-40B4-BE49-F238E27FC236}">
                  <a16:creationId xmlns:a16="http://schemas.microsoft.com/office/drawing/2014/main" id="{A8E62E9E-4086-56D1-4700-2FCBECBDAB42}"/>
                </a:ext>
              </a:extLst>
            </p:cNvPr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01;p64">
              <a:extLst>
                <a:ext uri="{FF2B5EF4-FFF2-40B4-BE49-F238E27FC236}">
                  <a16:creationId xmlns:a16="http://schemas.microsoft.com/office/drawing/2014/main" id="{8E01147A-B648-DF28-0E76-CE5F7A4D3FCA}"/>
                </a:ext>
              </a:extLst>
            </p:cNvPr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02;p64">
              <a:extLst>
                <a:ext uri="{FF2B5EF4-FFF2-40B4-BE49-F238E27FC236}">
                  <a16:creationId xmlns:a16="http://schemas.microsoft.com/office/drawing/2014/main" id="{797DE804-1696-55B0-297A-97C9C83918B3}"/>
                </a:ext>
              </a:extLst>
            </p:cNvPr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03;p64">
              <a:extLst>
                <a:ext uri="{FF2B5EF4-FFF2-40B4-BE49-F238E27FC236}">
                  <a16:creationId xmlns:a16="http://schemas.microsoft.com/office/drawing/2014/main" id="{CBC813D8-6CB4-A602-0075-8C2A8C5E2E4C}"/>
                </a:ext>
              </a:extLst>
            </p:cNvPr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04;p64">
              <a:extLst>
                <a:ext uri="{FF2B5EF4-FFF2-40B4-BE49-F238E27FC236}">
                  <a16:creationId xmlns:a16="http://schemas.microsoft.com/office/drawing/2014/main" id="{AE7102A3-CE54-011A-B7D0-03CDCCCC1B62}"/>
                </a:ext>
              </a:extLst>
            </p:cNvPr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05;p64">
              <a:extLst>
                <a:ext uri="{FF2B5EF4-FFF2-40B4-BE49-F238E27FC236}">
                  <a16:creationId xmlns:a16="http://schemas.microsoft.com/office/drawing/2014/main" id="{29B9B9F6-CE25-9B34-DBD9-90A2D5A56322}"/>
                </a:ext>
              </a:extLst>
            </p:cNvPr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06;p64">
              <a:extLst>
                <a:ext uri="{FF2B5EF4-FFF2-40B4-BE49-F238E27FC236}">
                  <a16:creationId xmlns:a16="http://schemas.microsoft.com/office/drawing/2014/main" id="{DC6461AB-21BD-1344-087E-04D8C74EE84A}"/>
                </a:ext>
              </a:extLst>
            </p:cNvPr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07;p64">
              <a:extLst>
                <a:ext uri="{FF2B5EF4-FFF2-40B4-BE49-F238E27FC236}">
                  <a16:creationId xmlns:a16="http://schemas.microsoft.com/office/drawing/2014/main" id="{6B665266-A8E9-8EE2-C7EF-902ACCC5FB4E}"/>
                </a:ext>
              </a:extLst>
            </p:cNvPr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08;p64">
              <a:extLst>
                <a:ext uri="{FF2B5EF4-FFF2-40B4-BE49-F238E27FC236}">
                  <a16:creationId xmlns:a16="http://schemas.microsoft.com/office/drawing/2014/main" id="{23528CAC-90AA-927A-8329-0543891BB1A8}"/>
                </a:ext>
              </a:extLst>
            </p:cNvPr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09;p64">
              <a:extLst>
                <a:ext uri="{FF2B5EF4-FFF2-40B4-BE49-F238E27FC236}">
                  <a16:creationId xmlns:a16="http://schemas.microsoft.com/office/drawing/2014/main" id="{866219DC-3C7B-9A07-47AF-C994ED5808BC}"/>
                </a:ext>
              </a:extLst>
            </p:cNvPr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10;p64">
              <a:extLst>
                <a:ext uri="{FF2B5EF4-FFF2-40B4-BE49-F238E27FC236}">
                  <a16:creationId xmlns:a16="http://schemas.microsoft.com/office/drawing/2014/main" id="{AA76CA1B-AB35-29DE-7612-9A9E833AF251}"/>
                </a:ext>
              </a:extLst>
            </p:cNvPr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11;p64">
              <a:extLst>
                <a:ext uri="{FF2B5EF4-FFF2-40B4-BE49-F238E27FC236}">
                  <a16:creationId xmlns:a16="http://schemas.microsoft.com/office/drawing/2014/main" id="{C4BAD463-42DA-7C29-41BC-B491CA0C2B0B}"/>
                </a:ext>
              </a:extLst>
            </p:cNvPr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12;p64">
              <a:extLst>
                <a:ext uri="{FF2B5EF4-FFF2-40B4-BE49-F238E27FC236}">
                  <a16:creationId xmlns:a16="http://schemas.microsoft.com/office/drawing/2014/main" id="{8522D819-A071-29B2-BE8C-84EBCBBC4314}"/>
                </a:ext>
              </a:extLst>
            </p:cNvPr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13;p64">
              <a:extLst>
                <a:ext uri="{FF2B5EF4-FFF2-40B4-BE49-F238E27FC236}">
                  <a16:creationId xmlns:a16="http://schemas.microsoft.com/office/drawing/2014/main" id="{8D4921F6-E845-3093-D11B-5CC2CC656933}"/>
                </a:ext>
              </a:extLst>
            </p:cNvPr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14;p64">
              <a:extLst>
                <a:ext uri="{FF2B5EF4-FFF2-40B4-BE49-F238E27FC236}">
                  <a16:creationId xmlns:a16="http://schemas.microsoft.com/office/drawing/2014/main" id="{F39B7CFC-92B9-F75A-040D-1E2D0A8A4D0D}"/>
                </a:ext>
              </a:extLst>
            </p:cNvPr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15;p64">
              <a:extLst>
                <a:ext uri="{FF2B5EF4-FFF2-40B4-BE49-F238E27FC236}">
                  <a16:creationId xmlns:a16="http://schemas.microsoft.com/office/drawing/2014/main" id="{AC021DD6-E7C2-BC43-F4DB-56531EBF96B5}"/>
                </a:ext>
              </a:extLst>
            </p:cNvPr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916;p64">
              <a:extLst>
                <a:ext uri="{FF2B5EF4-FFF2-40B4-BE49-F238E27FC236}">
                  <a16:creationId xmlns:a16="http://schemas.microsoft.com/office/drawing/2014/main" id="{E06E3577-8A6B-02ED-BF4E-CEDB3F6AE178}"/>
                </a:ext>
              </a:extLst>
            </p:cNvPr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917;p64">
              <a:extLst>
                <a:ext uri="{FF2B5EF4-FFF2-40B4-BE49-F238E27FC236}">
                  <a16:creationId xmlns:a16="http://schemas.microsoft.com/office/drawing/2014/main" id="{4B17B85C-85BF-14AC-80D3-03B8CC07A4A3}"/>
                </a:ext>
              </a:extLst>
            </p:cNvPr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918;p64">
              <a:extLst>
                <a:ext uri="{FF2B5EF4-FFF2-40B4-BE49-F238E27FC236}">
                  <a16:creationId xmlns:a16="http://schemas.microsoft.com/office/drawing/2014/main" id="{86F60E11-E427-B40F-3901-59EDAE495534}"/>
                </a:ext>
              </a:extLst>
            </p:cNvPr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919;p64">
              <a:extLst>
                <a:ext uri="{FF2B5EF4-FFF2-40B4-BE49-F238E27FC236}">
                  <a16:creationId xmlns:a16="http://schemas.microsoft.com/office/drawing/2014/main" id="{6ABB81AC-37E2-1EBE-111D-2612BE5EB327}"/>
                </a:ext>
              </a:extLst>
            </p:cNvPr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920;p64">
              <a:extLst>
                <a:ext uri="{FF2B5EF4-FFF2-40B4-BE49-F238E27FC236}">
                  <a16:creationId xmlns:a16="http://schemas.microsoft.com/office/drawing/2014/main" id="{69AF5F05-0266-7AEF-4F64-31F6FABAEA9C}"/>
                </a:ext>
              </a:extLst>
            </p:cNvPr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21;p64">
              <a:extLst>
                <a:ext uri="{FF2B5EF4-FFF2-40B4-BE49-F238E27FC236}">
                  <a16:creationId xmlns:a16="http://schemas.microsoft.com/office/drawing/2014/main" id="{CAC3A1CA-AED4-805D-803C-686F7CBC67C4}"/>
                </a:ext>
              </a:extLst>
            </p:cNvPr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922;p64">
              <a:extLst>
                <a:ext uri="{FF2B5EF4-FFF2-40B4-BE49-F238E27FC236}">
                  <a16:creationId xmlns:a16="http://schemas.microsoft.com/office/drawing/2014/main" id="{CE1265CC-0FC9-7809-1214-EC46C95CFABC}"/>
                </a:ext>
              </a:extLst>
            </p:cNvPr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923;p64">
              <a:extLst>
                <a:ext uri="{FF2B5EF4-FFF2-40B4-BE49-F238E27FC236}">
                  <a16:creationId xmlns:a16="http://schemas.microsoft.com/office/drawing/2014/main" id="{F82636F4-987E-7F87-00B0-329CBDBAD200}"/>
                </a:ext>
              </a:extLst>
            </p:cNvPr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924;p64">
              <a:extLst>
                <a:ext uri="{FF2B5EF4-FFF2-40B4-BE49-F238E27FC236}">
                  <a16:creationId xmlns:a16="http://schemas.microsoft.com/office/drawing/2014/main" id="{AB7F95AD-CD22-B4FE-3F68-D6F0745B4F62}"/>
                </a:ext>
              </a:extLst>
            </p:cNvPr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3925;p64">
              <a:extLst>
                <a:ext uri="{FF2B5EF4-FFF2-40B4-BE49-F238E27FC236}">
                  <a16:creationId xmlns:a16="http://schemas.microsoft.com/office/drawing/2014/main" id="{FA23C3A5-A18D-72D3-70BE-793B3504DA0E}"/>
                </a:ext>
              </a:extLst>
            </p:cNvPr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3926;p64">
              <a:extLst>
                <a:ext uri="{FF2B5EF4-FFF2-40B4-BE49-F238E27FC236}">
                  <a16:creationId xmlns:a16="http://schemas.microsoft.com/office/drawing/2014/main" id="{BE5E9E20-FAE3-425D-21F1-E9801FA04C00}"/>
                </a:ext>
              </a:extLst>
            </p:cNvPr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BREACH OVERVIEW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221672" y="951345"/>
            <a:ext cx="4821767" cy="3791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400" dirty="0"/>
              <a:t>On Feb. 21, 2024, Change Healthcare publicly disclosed that it had been impacted by a cyberattack (Ransomware Attack).</a:t>
            </a:r>
          </a:p>
          <a:p>
            <a:pPr marL="114300" indent="0" algn="just">
              <a:buNone/>
            </a:pPr>
            <a:endParaRPr lang="en-US" sz="1400" dirty="0"/>
          </a:p>
          <a:p>
            <a:pPr algn="just"/>
            <a:r>
              <a:rPr lang="en-US" sz="1400" dirty="0" err="1"/>
              <a:t>BlackCat</a:t>
            </a:r>
            <a:r>
              <a:rPr lang="en-US" sz="1400" dirty="0"/>
              <a:t>/ALPHV claimed responsibility for this attack and demanded money to return services online.</a:t>
            </a:r>
          </a:p>
          <a:p>
            <a:pPr marL="114300" indent="0" algn="just">
              <a:buNone/>
            </a:pPr>
            <a:endParaRPr lang="en-US" sz="1400" dirty="0"/>
          </a:p>
          <a:p>
            <a:pPr algn="just"/>
            <a:r>
              <a:rPr lang="en-US" sz="1400" dirty="0"/>
              <a:t>The impact of the Change Healthcare cyberattack has been devastating for the healthcare industry and hundreds of millions of Americans who rely on services powered by victimized providers. </a:t>
            </a:r>
          </a:p>
          <a:p>
            <a:pPr marL="114300" indent="0" algn="just">
              <a:buNone/>
            </a:pPr>
            <a:endParaRPr lang="en-US" sz="1400" dirty="0"/>
          </a:p>
          <a:p>
            <a:pPr algn="just"/>
            <a:r>
              <a:rPr lang="en-US" sz="1400" dirty="0"/>
              <a:t>In a </a:t>
            </a:r>
            <a:r>
              <a:rPr lang="en-US" sz="1400" dirty="0">
                <a:hlinkClick r:id="rId3"/>
              </a:rPr>
              <a:t>message</a:t>
            </a:r>
            <a:r>
              <a:rPr lang="en-US" sz="1400" dirty="0"/>
              <a:t> posted on X (formerly Twitter) included a transaction link and claimed that a $22 million ransom in the form of 350 </a:t>
            </a:r>
            <a:r>
              <a:rPr lang="en-US" sz="1400" dirty="0">
                <a:hlinkClick r:id="rId4"/>
              </a:rPr>
              <a:t>Bitcoins</a:t>
            </a:r>
            <a:r>
              <a:rPr lang="en-US" sz="1400" dirty="0"/>
              <a:t> was paid on March 1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endParaRPr sz="1400"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701;p36">
            <a:extLst>
              <a:ext uri="{FF2B5EF4-FFF2-40B4-BE49-F238E27FC236}">
                <a16:creationId xmlns:a16="http://schemas.microsoft.com/office/drawing/2014/main" id="{98FEB16F-794E-244D-BBAE-2ED212D85F36}"/>
              </a:ext>
            </a:extLst>
          </p:cNvPr>
          <p:cNvGrpSpPr/>
          <p:nvPr/>
        </p:nvGrpSpPr>
        <p:grpSpPr>
          <a:xfrm>
            <a:off x="5043439" y="970640"/>
            <a:ext cx="3878889" cy="3397624"/>
            <a:chOff x="-80975" y="268100"/>
            <a:chExt cx="7462425" cy="5175450"/>
          </a:xfrm>
        </p:grpSpPr>
        <p:sp>
          <p:nvSpPr>
            <p:cNvPr id="3" name="Google Shape;702;p36">
              <a:extLst>
                <a:ext uri="{FF2B5EF4-FFF2-40B4-BE49-F238E27FC236}">
                  <a16:creationId xmlns:a16="http://schemas.microsoft.com/office/drawing/2014/main" id="{3DFE40B4-47D1-2A2C-6221-73845179E71E}"/>
                </a:ext>
              </a:extLst>
            </p:cNvPr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03;p36">
              <a:extLst>
                <a:ext uri="{FF2B5EF4-FFF2-40B4-BE49-F238E27FC236}">
                  <a16:creationId xmlns:a16="http://schemas.microsoft.com/office/drawing/2014/main" id="{761D67BD-3AF9-21BC-CB57-54585D15F7C7}"/>
                </a:ext>
              </a:extLst>
            </p:cNvPr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04;p36">
              <a:extLst>
                <a:ext uri="{FF2B5EF4-FFF2-40B4-BE49-F238E27FC236}">
                  <a16:creationId xmlns:a16="http://schemas.microsoft.com/office/drawing/2014/main" id="{49DBF02E-2358-AF73-6FAE-A47A747388E8}"/>
                </a:ext>
              </a:extLst>
            </p:cNvPr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05;p36">
              <a:extLst>
                <a:ext uri="{FF2B5EF4-FFF2-40B4-BE49-F238E27FC236}">
                  <a16:creationId xmlns:a16="http://schemas.microsoft.com/office/drawing/2014/main" id="{16474EA0-B030-E039-FF15-FFC014FC6166}"/>
                </a:ext>
              </a:extLst>
            </p:cNvPr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6;p36">
              <a:extLst>
                <a:ext uri="{FF2B5EF4-FFF2-40B4-BE49-F238E27FC236}">
                  <a16:creationId xmlns:a16="http://schemas.microsoft.com/office/drawing/2014/main" id="{A7F9D102-393B-1B54-B752-3A17DC7B59E4}"/>
                </a:ext>
              </a:extLst>
            </p:cNvPr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07;p36">
              <a:extLst>
                <a:ext uri="{FF2B5EF4-FFF2-40B4-BE49-F238E27FC236}">
                  <a16:creationId xmlns:a16="http://schemas.microsoft.com/office/drawing/2014/main" id="{CF64F65D-73BD-0BBA-1550-2D6B8EF9F1CA}"/>
                </a:ext>
              </a:extLst>
            </p:cNvPr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08;p36">
              <a:extLst>
                <a:ext uri="{FF2B5EF4-FFF2-40B4-BE49-F238E27FC236}">
                  <a16:creationId xmlns:a16="http://schemas.microsoft.com/office/drawing/2014/main" id="{C9511E84-C67B-4FCE-2BAD-8175D113804E}"/>
                </a:ext>
              </a:extLst>
            </p:cNvPr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9;p36">
              <a:extLst>
                <a:ext uri="{FF2B5EF4-FFF2-40B4-BE49-F238E27FC236}">
                  <a16:creationId xmlns:a16="http://schemas.microsoft.com/office/drawing/2014/main" id="{7A7A54AE-47EC-78FE-2F2A-C1A08D7E9B84}"/>
                </a:ext>
              </a:extLst>
            </p:cNvPr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0;p36">
              <a:extLst>
                <a:ext uri="{FF2B5EF4-FFF2-40B4-BE49-F238E27FC236}">
                  <a16:creationId xmlns:a16="http://schemas.microsoft.com/office/drawing/2014/main" id="{86D8817F-A7EB-DFDB-0696-773F3ECF605C}"/>
                </a:ext>
              </a:extLst>
            </p:cNvPr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1;p36">
              <a:extLst>
                <a:ext uri="{FF2B5EF4-FFF2-40B4-BE49-F238E27FC236}">
                  <a16:creationId xmlns:a16="http://schemas.microsoft.com/office/drawing/2014/main" id="{9FC4C17C-6318-9850-4C88-AC401B21DD5C}"/>
                </a:ext>
              </a:extLst>
            </p:cNvPr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2;p36">
              <a:extLst>
                <a:ext uri="{FF2B5EF4-FFF2-40B4-BE49-F238E27FC236}">
                  <a16:creationId xmlns:a16="http://schemas.microsoft.com/office/drawing/2014/main" id="{3C47A6C4-9C44-6D57-8F0A-EC142604FB32}"/>
                </a:ext>
              </a:extLst>
            </p:cNvPr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3;p36">
              <a:extLst>
                <a:ext uri="{FF2B5EF4-FFF2-40B4-BE49-F238E27FC236}">
                  <a16:creationId xmlns:a16="http://schemas.microsoft.com/office/drawing/2014/main" id="{0593D186-48A4-9A73-6DAD-491A224F2510}"/>
                </a:ext>
              </a:extLst>
            </p:cNvPr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4;p36">
              <a:extLst>
                <a:ext uri="{FF2B5EF4-FFF2-40B4-BE49-F238E27FC236}">
                  <a16:creationId xmlns:a16="http://schemas.microsoft.com/office/drawing/2014/main" id="{0E511329-97CC-35AC-0F18-2AFFE16D00B8}"/>
                </a:ext>
              </a:extLst>
            </p:cNvPr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5;p36">
              <a:extLst>
                <a:ext uri="{FF2B5EF4-FFF2-40B4-BE49-F238E27FC236}">
                  <a16:creationId xmlns:a16="http://schemas.microsoft.com/office/drawing/2014/main" id="{58CA0AEC-DC95-B078-469C-E42AD255974C}"/>
                </a:ext>
              </a:extLst>
            </p:cNvPr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6;p36">
              <a:extLst>
                <a:ext uri="{FF2B5EF4-FFF2-40B4-BE49-F238E27FC236}">
                  <a16:creationId xmlns:a16="http://schemas.microsoft.com/office/drawing/2014/main" id="{E6A5BE84-929A-5EB8-8B52-93F69FA3E73D}"/>
                </a:ext>
              </a:extLst>
            </p:cNvPr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7;p36">
              <a:extLst>
                <a:ext uri="{FF2B5EF4-FFF2-40B4-BE49-F238E27FC236}">
                  <a16:creationId xmlns:a16="http://schemas.microsoft.com/office/drawing/2014/main" id="{530D2036-E465-5052-9934-E83AA450AEB3}"/>
                </a:ext>
              </a:extLst>
            </p:cNvPr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8;p36">
              <a:extLst>
                <a:ext uri="{FF2B5EF4-FFF2-40B4-BE49-F238E27FC236}">
                  <a16:creationId xmlns:a16="http://schemas.microsoft.com/office/drawing/2014/main" id="{4EBD9525-4D9B-4329-058D-96F6CBD640BC}"/>
                </a:ext>
              </a:extLst>
            </p:cNvPr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19;p36">
              <a:extLst>
                <a:ext uri="{FF2B5EF4-FFF2-40B4-BE49-F238E27FC236}">
                  <a16:creationId xmlns:a16="http://schemas.microsoft.com/office/drawing/2014/main" id="{69045581-ED78-9F55-5C92-131CBE49B2D6}"/>
                </a:ext>
              </a:extLst>
            </p:cNvPr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0;p36">
              <a:extLst>
                <a:ext uri="{FF2B5EF4-FFF2-40B4-BE49-F238E27FC236}">
                  <a16:creationId xmlns:a16="http://schemas.microsoft.com/office/drawing/2014/main" id="{CF339786-8259-70AE-72EF-E5A7EE07E9F1}"/>
                </a:ext>
              </a:extLst>
            </p:cNvPr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1;p36">
              <a:extLst>
                <a:ext uri="{FF2B5EF4-FFF2-40B4-BE49-F238E27FC236}">
                  <a16:creationId xmlns:a16="http://schemas.microsoft.com/office/drawing/2014/main" id="{8667397B-4649-9221-E0C2-6CDC3B18A5E4}"/>
                </a:ext>
              </a:extLst>
            </p:cNvPr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2;p36">
              <a:extLst>
                <a:ext uri="{FF2B5EF4-FFF2-40B4-BE49-F238E27FC236}">
                  <a16:creationId xmlns:a16="http://schemas.microsoft.com/office/drawing/2014/main" id="{263603BB-B396-C794-FE1F-11C625618260}"/>
                </a:ext>
              </a:extLst>
            </p:cNvPr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3;p36">
              <a:extLst>
                <a:ext uri="{FF2B5EF4-FFF2-40B4-BE49-F238E27FC236}">
                  <a16:creationId xmlns:a16="http://schemas.microsoft.com/office/drawing/2014/main" id="{4135B4E5-D866-5692-D4B7-39841B36B503}"/>
                </a:ext>
              </a:extLst>
            </p:cNvPr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4;p36">
              <a:extLst>
                <a:ext uri="{FF2B5EF4-FFF2-40B4-BE49-F238E27FC236}">
                  <a16:creationId xmlns:a16="http://schemas.microsoft.com/office/drawing/2014/main" id="{C745D41D-3210-1DB4-C82C-7D0C1B789B49}"/>
                </a:ext>
              </a:extLst>
            </p:cNvPr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5;p36">
              <a:extLst>
                <a:ext uri="{FF2B5EF4-FFF2-40B4-BE49-F238E27FC236}">
                  <a16:creationId xmlns:a16="http://schemas.microsoft.com/office/drawing/2014/main" id="{4A40289D-3B3A-9A96-E455-1E18AF2E38E8}"/>
                </a:ext>
              </a:extLst>
            </p:cNvPr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6;p36">
              <a:extLst>
                <a:ext uri="{FF2B5EF4-FFF2-40B4-BE49-F238E27FC236}">
                  <a16:creationId xmlns:a16="http://schemas.microsoft.com/office/drawing/2014/main" id="{FE5DFE06-CDAD-3F6D-0DCE-0A7F7F737FE4}"/>
                </a:ext>
              </a:extLst>
            </p:cNvPr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7;p36">
              <a:extLst>
                <a:ext uri="{FF2B5EF4-FFF2-40B4-BE49-F238E27FC236}">
                  <a16:creationId xmlns:a16="http://schemas.microsoft.com/office/drawing/2014/main" id="{2C080892-4B37-C097-F7A6-368601C7E5CF}"/>
                </a:ext>
              </a:extLst>
            </p:cNvPr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8;p36">
              <a:extLst>
                <a:ext uri="{FF2B5EF4-FFF2-40B4-BE49-F238E27FC236}">
                  <a16:creationId xmlns:a16="http://schemas.microsoft.com/office/drawing/2014/main" id="{2E2BDDE3-930D-3747-AAA1-DE7DE7788815}"/>
                </a:ext>
              </a:extLst>
            </p:cNvPr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9;p36">
              <a:extLst>
                <a:ext uri="{FF2B5EF4-FFF2-40B4-BE49-F238E27FC236}">
                  <a16:creationId xmlns:a16="http://schemas.microsoft.com/office/drawing/2014/main" id="{BB298E1C-B296-6273-C65D-A661F0DF5AAD}"/>
                </a:ext>
              </a:extLst>
            </p:cNvPr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0;p36">
              <a:extLst>
                <a:ext uri="{FF2B5EF4-FFF2-40B4-BE49-F238E27FC236}">
                  <a16:creationId xmlns:a16="http://schemas.microsoft.com/office/drawing/2014/main" id="{09632DD1-27B8-9240-E132-4A3602A544CE}"/>
                </a:ext>
              </a:extLst>
            </p:cNvPr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1;p36">
              <a:extLst>
                <a:ext uri="{FF2B5EF4-FFF2-40B4-BE49-F238E27FC236}">
                  <a16:creationId xmlns:a16="http://schemas.microsoft.com/office/drawing/2014/main" id="{567495DA-97C8-59A6-FFC4-3FFF973B7DB5}"/>
                </a:ext>
              </a:extLst>
            </p:cNvPr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32;p36">
              <a:extLst>
                <a:ext uri="{FF2B5EF4-FFF2-40B4-BE49-F238E27FC236}">
                  <a16:creationId xmlns:a16="http://schemas.microsoft.com/office/drawing/2014/main" id="{CA5585DB-B989-E829-FC5C-803EE2C0C04D}"/>
                </a:ext>
              </a:extLst>
            </p:cNvPr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33;p36">
              <a:extLst>
                <a:ext uri="{FF2B5EF4-FFF2-40B4-BE49-F238E27FC236}">
                  <a16:creationId xmlns:a16="http://schemas.microsoft.com/office/drawing/2014/main" id="{6BBD3D70-6D91-E12C-8E86-7C33A5F1427A}"/>
                </a:ext>
              </a:extLst>
            </p:cNvPr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4;p36">
              <a:extLst>
                <a:ext uri="{FF2B5EF4-FFF2-40B4-BE49-F238E27FC236}">
                  <a16:creationId xmlns:a16="http://schemas.microsoft.com/office/drawing/2014/main" id="{7E139ABC-CCD5-79E6-E625-7F67EFFC0CDA}"/>
                </a:ext>
              </a:extLst>
            </p:cNvPr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5;p36">
              <a:extLst>
                <a:ext uri="{FF2B5EF4-FFF2-40B4-BE49-F238E27FC236}">
                  <a16:creationId xmlns:a16="http://schemas.microsoft.com/office/drawing/2014/main" id="{29194195-7296-9E44-6169-6EC862CA25F6}"/>
                </a:ext>
              </a:extLst>
            </p:cNvPr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36;p36">
              <a:extLst>
                <a:ext uri="{FF2B5EF4-FFF2-40B4-BE49-F238E27FC236}">
                  <a16:creationId xmlns:a16="http://schemas.microsoft.com/office/drawing/2014/main" id="{E6AD9DED-660C-21AE-1E67-F7BFD8E320F1}"/>
                </a:ext>
              </a:extLst>
            </p:cNvPr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37;p36">
              <a:extLst>
                <a:ext uri="{FF2B5EF4-FFF2-40B4-BE49-F238E27FC236}">
                  <a16:creationId xmlns:a16="http://schemas.microsoft.com/office/drawing/2014/main" id="{466A94B2-0DA4-BA55-C0F6-591CEDDC76CB}"/>
                </a:ext>
              </a:extLst>
            </p:cNvPr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38;p36">
              <a:extLst>
                <a:ext uri="{FF2B5EF4-FFF2-40B4-BE49-F238E27FC236}">
                  <a16:creationId xmlns:a16="http://schemas.microsoft.com/office/drawing/2014/main" id="{09461C20-866A-D5B2-A1A2-3D3E28B79E92}"/>
                </a:ext>
              </a:extLst>
            </p:cNvPr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39;p36">
              <a:extLst>
                <a:ext uri="{FF2B5EF4-FFF2-40B4-BE49-F238E27FC236}">
                  <a16:creationId xmlns:a16="http://schemas.microsoft.com/office/drawing/2014/main" id="{445F944C-A25D-2950-A4C9-81D805661FA0}"/>
                </a:ext>
              </a:extLst>
            </p:cNvPr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40;p36">
              <a:extLst>
                <a:ext uri="{FF2B5EF4-FFF2-40B4-BE49-F238E27FC236}">
                  <a16:creationId xmlns:a16="http://schemas.microsoft.com/office/drawing/2014/main" id="{8A95C6DF-E2A8-070E-A95F-35F3F3D21787}"/>
                </a:ext>
              </a:extLst>
            </p:cNvPr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41;p36">
              <a:extLst>
                <a:ext uri="{FF2B5EF4-FFF2-40B4-BE49-F238E27FC236}">
                  <a16:creationId xmlns:a16="http://schemas.microsoft.com/office/drawing/2014/main" id="{7AACE992-2292-548C-FC50-B22CDA5E5E53}"/>
                </a:ext>
              </a:extLst>
            </p:cNvPr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42;p36">
              <a:extLst>
                <a:ext uri="{FF2B5EF4-FFF2-40B4-BE49-F238E27FC236}">
                  <a16:creationId xmlns:a16="http://schemas.microsoft.com/office/drawing/2014/main" id="{ACF76054-9132-9A7B-7CCA-DF1F4DA9FCED}"/>
                </a:ext>
              </a:extLst>
            </p:cNvPr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43;p36">
              <a:extLst>
                <a:ext uri="{FF2B5EF4-FFF2-40B4-BE49-F238E27FC236}">
                  <a16:creationId xmlns:a16="http://schemas.microsoft.com/office/drawing/2014/main" id="{09609278-45B2-F718-C292-E9B5EEB45D02}"/>
                </a:ext>
              </a:extLst>
            </p:cNvPr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4;p36">
              <a:extLst>
                <a:ext uri="{FF2B5EF4-FFF2-40B4-BE49-F238E27FC236}">
                  <a16:creationId xmlns:a16="http://schemas.microsoft.com/office/drawing/2014/main" id="{DFBC31D1-09D9-279C-B309-A926534C0C49}"/>
                </a:ext>
              </a:extLst>
            </p:cNvPr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45;p36">
              <a:extLst>
                <a:ext uri="{FF2B5EF4-FFF2-40B4-BE49-F238E27FC236}">
                  <a16:creationId xmlns:a16="http://schemas.microsoft.com/office/drawing/2014/main" id="{35D8B492-C911-3677-6D5E-19642C1C4017}"/>
                </a:ext>
              </a:extLst>
            </p:cNvPr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46;p36">
              <a:extLst>
                <a:ext uri="{FF2B5EF4-FFF2-40B4-BE49-F238E27FC236}">
                  <a16:creationId xmlns:a16="http://schemas.microsoft.com/office/drawing/2014/main" id="{842F10A5-1DE6-0145-1173-7011EC1DB5D0}"/>
                </a:ext>
              </a:extLst>
            </p:cNvPr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47;p36">
              <a:extLst>
                <a:ext uri="{FF2B5EF4-FFF2-40B4-BE49-F238E27FC236}">
                  <a16:creationId xmlns:a16="http://schemas.microsoft.com/office/drawing/2014/main" id="{8D94BC54-7A1A-8949-7FCB-B81410E0D195}"/>
                </a:ext>
              </a:extLst>
            </p:cNvPr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48;p36">
              <a:extLst>
                <a:ext uri="{FF2B5EF4-FFF2-40B4-BE49-F238E27FC236}">
                  <a16:creationId xmlns:a16="http://schemas.microsoft.com/office/drawing/2014/main" id="{F7EF6235-5CFD-EA11-DC9B-A550952A0ED3}"/>
                </a:ext>
              </a:extLst>
            </p:cNvPr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49;p36">
              <a:extLst>
                <a:ext uri="{FF2B5EF4-FFF2-40B4-BE49-F238E27FC236}">
                  <a16:creationId xmlns:a16="http://schemas.microsoft.com/office/drawing/2014/main" id="{7D670768-F7A0-4304-0DE2-0F6036D49313}"/>
                </a:ext>
              </a:extLst>
            </p:cNvPr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50;p36">
              <a:extLst>
                <a:ext uri="{FF2B5EF4-FFF2-40B4-BE49-F238E27FC236}">
                  <a16:creationId xmlns:a16="http://schemas.microsoft.com/office/drawing/2014/main" id="{4F1070E3-C29D-CFE0-0C8F-C14F9897F1C1}"/>
                </a:ext>
              </a:extLst>
            </p:cNvPr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51;p36">
              <a:extLst>
                <a:ext uri="{FF2B5EF4-FFF2-40B4-BE49-F238E27FC236}">
                  <a16:creationId xmlns:a16="http://schemas.microsoft.com/office/drawing/2014/main" id="{3E53E0E4-06DC-9401-1140-F98E479A2BD3}"/>
                </a:ext>
              </a:extLst>
            </p:cNvPr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52;p36">
              <a:extLst>
                <a:ext uri="{FF2B5EF4-FFF2-40B4-BE49-F238E27FC236}">
                  <a16:creationId xmlns:a16="http://schemas.microsoft.com/office/drawing/2014/main" id="{12771870-E0C2-120B-E1B5-64537153D0DF}"/>
                </a:ext>
              </a:extLst>
            </p:cNvPr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53;p36">
              <a:extLst>
                <a:ext uri="{FF2B5EF4-FFF2-40B4-BE49-F238E27FC236}">
                  <a16:creationId xmlns:a16="http://schemas.microsoft.com/office/drawing/2014/main" id="{850CAF95-EDA8-B4B0-D4B1-AC78DF5CBD2D}"/>
                </a:ext>
              </a:extLst>
            </p:cNvPr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54;p36">
              <a:extLst>
                <a:ext uri="{FF2B5EF4-FFF2-40B4-BE49-F238E27FC236}">
                  <a16:creationId xmlns:a16="http://schemas.microsoft.com/office/drawing/2014/main" id="{4C1C6F22-D90B-7BED-44BC-B1E6A116B03B}"/>
                </a:ext>
              </a:extLst>
            </p:cNvPr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55;p36">
              <a:extLst>
                <a:ext uri="{FF2B5EF4-FFF2-40B4-BE49-F238E27FC236}">
                  <a16:creationId xmlns:a16="http://schemas.microsoft.com/office/drawing/2014/main" id="{59C919F9-523E-8031-B95B-687CD57BD8BA}"/>
                </a:ext>
              </a:extLst>
            </p:cNvPr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56;p36">
              <a:extLst>
                <a:ext uri="{FF2B5EF4-FFF2-40B4-BE49-F238E27FC236}">
                  <a16:creationId xmlns:a16="http://schemas.microsoft.com/office/drawing/2014/main" id="{88CBBD1F-0177-FBC8-67C1-581A70B86804}"/>
                </a:ext>
              </a:extLst>
            </p:cNvPr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57;p36">
              <a:extLst>
                <a:ext uri="{FF2B5EF4-FFF2-40B4-BE49-F238E27FC236}">
                  <a16:creationId xmlns:a16="http://schemas.microsoft.com/office/drawing/2014/main" id="{6E3DED74-AB67-AECA-A15B-8E2F8C62676F}"/>
                </a:ext>
              </a:extLst>
            </p:cNvPr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58;p36">
              <a:extLst>
                <a:ext uri="{FF2B5EF4-FFF2-40B4-BE49-F238E27FC236}">
                  <a16:creationId xmlns:a16="http://schemas.microsoft.com/office/drawing/2014/main" id="{3BA4E084-34FB-95B5-B4AD-92B3823AFCC0}"/>
                </a:ext>
              </a:extLst>
            </p:cNvPr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59;p36">
              <a:extLst>
                <a:ext uri="{FF2B5EF4-FFF2-40B4-BE49-F238E27FC236}">
                  <a16:creationId xmlns:a16="http://schemas.microsoft.com/office/drawing/2014/main" id="{CCA181E2-123D-5AD5-66DE-84702FCBD209}"/>
                </a:ext>
              </a:extLst>
            </p:cNvPr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0;p36">
              <a:extLst>
                <a:ext uri="{FF2B5EF4-FFF2-40B4-BE49-F238E27FC236}">
                  <a16:creationId xmlns:a16="http://schemas.microsoft.com/office/drawing/2014/main" id="{585ACE1B-00CC-A5FF-2F30-63E4700BCA1C}"/>
                </a:ext>
              </a:extLst>
            </p:cNvPr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1;p36">
              <a:extLst>
                <a:ext uri="{FF2B5EF4-FFF2-40B4-BE49-F238E27FC236}">
                  <a16:creationId xmlns:a16="http://schemas.microsoft.com/office/drawing/2014/main" id="{121B2F39-1936-4FC5-137F-AEDB46122C7D}"/>
                </a:ext>
              </a:extLst>
            </p:cNvPr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2;p36">
              <a:extLst>
                <a:ext uri="{FF2B5EF4-FFF2-40B4-BE49-F238E27FC236}">
                  <a16:creationId xmlns:a16="http://schemas.microsoft.com/office/drawing/2014/main" id="{9E9F5012-7931-F68A-74BC-3C1F03C1C006}"/>
                </a:ext>
              </a:extLst>
            </p:cNvPr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763;p36">
              <a:extLst>
                <a:ext uri="{FF2B5EF4-FFF2-40B4-BE49-F238E27FC236}">
                  <a16:creationId xmlns:a16="http://schemas.microsoft.com/office/drawing/2014/main" id="{812F4E98-757B-D276-8617-84183A5B8D1A}"/>
                </a:ext>
              </a:extLst>
            </p:cNvPr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764;p36">
              <a:extLst>
                <a:ext uri="{FF2B5EF4-FFF2-40B4-BE49-F238E27FC236}">
                  <a16:creationId xmlns:a16="http://schemas.microsoft.com/office/drawing/2014/main" id="{BB471F14-2CB8-9219-8BFC-E0B64903CF43}"/>
                </a:ext>
              </a:extLst>
            </p:cNvPr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765;p36">
              <a:extLst>
                <a:ext uri="{FF2B5EF4-FFF2-40B4-BE49-F238E27FC236}">
                  <a16:creationId xmlns:a16="http://schemas.microsoft.com/office/drawing/2014/main" id="{6B35D023-1D08-8FE4-07C8-23321C3A4FAE}"/>
                </a:ext>
              </a:extLst>
            </p:cNvPr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766;p36">
              <a:extLst>
                <a:ext uri="{FF2B5EF4-FFF2-40B4-BE49-F238E27FC236}">
                  <a16:creationId xmlns:a16="http://schemas.microsoft.com/office/drawing/2014/main" id="{95F87DDB-7187-233C-0E0B-3E1A90B2E1AE}"/>
                </a:ext>
              </a:extLst>
            </p:cNvPr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767;p36">
              <a:extLst>
                <a:ext uri="{FF2B5EF4-FFF2-40B4-BE49-F238E27FC236}">
                  <a16:creationId xmlns:a16="http://schemas.microsoft.com/office/drawing/2014/main" id="{253A81B1-412C-7408-063F-8438089B904E}"/>
                </a:ext>
              </a:extLst>
            </p:cNvPr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768;p36">
              <a:extLst>
                <a:ext uri="{FF2B5EF4-FFF2-40B4-BE49-F238E27FC236}">
                  <a16:creationId xmlns:a16="http://schemas.microsoft.com/office/drawing/2014/main" id="{474328E3-6E97-4DFB-3BA7-224A5D78D435}"/>
                </a:ext>
              </a:extLst>
            </p:cNvPr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769;p36">
              <a:extLst>
                <a:ext uri="{FF2B5EF4-FFF2-40B4-BE49-F238E27FC236}">
                  <a16:creationId xmlns:a16="http://schemas.microsoft.com/office/drawing/2014/main" id="{1CF587EB-652D-AD37-343F-2D3E9E45EA13}"/>
                </a:ext>
              </a:extLst>
            </p:cNvPr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770;p36">
              <a:extLst>
                <a:ext uri="{FF2B5EF4-FFF2-40B4-BE49-F238E27FC236}">
                  <a16:creationId xmlns:a16="http://schemas.microsoft.com/office/drawing/2014/main" id="{C3CCFEC5-CE83-D983-4FF3-750154B8298A}"/>
                </a:ext>
              </a:extLst>
            </p:cNvPr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771;p36">
              <a:extLst>
                <a:ext uri="{FF2B5EF4-FFF2-40B4-BE49-F238E27FC236}">
                  <a16:creationId xmlns:a16="http://schemas.microsoft.com/office/drawing/2014/main" id="{A26F4313-D62D-CCBE-440E-3BFD40E0B444}"/>
                </a:ext>
              </a:extLst>
            </p:cNvPr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772;p36">
              <a:extLst>
                <a:ext uri="{FF2B5EF4-FFF2-40B4-BE49-F238E27FC236}">
                  <a16:creationId xmlns:a16="http://schemas.microsoft.com/office/drawing/2014/main" id="{1194AAF0-999C-7A34-1238-90621C82CBAC}"/>
                </a:ext>
              </a:extLst>
            </p:cNvPr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773;p36">
              <a:extLst>
                <a:ext uri="{FF2B5EF4-FFF2-40B4-BE49-F238E27FC236}">
                  <a16:creationId xmlns:a16="http://schemas.microsoft.com/office/drawing/2014/main" id="{8E4FAA6E-8AD0-25CB-ADC6-B61541BEEC89}"/>
                </a:ext>
              </a:extLst>
            </p:cNvPr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774;p36">
              <a:extLst>
                <a:ext uri="{FF2B5EF4-FFF2-40B4-BE49-F238E27FC236}">
                  <a16:creationId xmlns:a16="http://schemas.microsoft.com/office/drawing/2014/main" id="{B5DA8D4E-C2B2-C16C-D909-0E5226D3407A}"/>
                </a:ext>
              </a:extLst>
            </p:cNvPr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775;p36">
              <a:extLst>
                <a:ext uri="{FF2B5EF4-FFF2-40B4-BE49-F238E27FC236}">
                  <a16:creationId xmlns:a16="http://schemas.microsoft.com/office/drawing/2014/main" id="{A54FC7AF-F5D3-06EC-9AC1-3FC5492D417E}"/>
                </a:ext>
              </a:extLst>
            </p:cNvPr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776;p36">
              <a:extLst>
                <a:ext uri="{FF2B5EF4-FFF2-40B4-BE49-F238E27FC236}">
                  <a16:creationId xmlns:a16="http://schemas.microsoft.com/office/drawing/2014/main" id="{84C73A42-3FA4-DBDC-9B49-C9CEEA5B514A}"/>
                </a:ext>
              </a:extLst>
            </p:cNvPr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777;p36">
              <a:extLst>
                <a:ext uri="{FF2B5EF4-FFF2-40B4-BE49-F238E27FC236}">
                  <a16:creationId xmlns:a16="http://schemas.microsoft.com/office/drawing/2014/main" id="{0EB8109C-D104-ADCE-E0F7-35F72319675B}"/>
                </a:ext>
              </a:extLst>
            </p:cNvPr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778;p36">
              <a:extLst>
                <a:ext uri="{FF2B5EF4-FFF2-40B4-BE49-F238E27FC236}">
                  <a16:creationId xmlns:a16="http://schemas.microsoft.com/office/drawing/2014/main" id="{DCA16A05-F474-2765-F5DC-03A94B1FE675}"/>
                </a:ext>
              </a:extLst>
            </p:cNvPr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779;p36">
              <a:extLst>
                <a:ext uri="{FF2B5EF4-FFF2-40B4-BE49-F238E27FC236}">
                  <a16:creationId xmlns:a16="http://schemas.microsoft.com/office/drawing/2014/main" id="{57A26C09-DA8D-A80F-E6B7-C1F1B0005BE4}"/>
                </a:ext>
              </a:extLst>
            </p:cNvPr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780;p36">
              <a:extLst>
                <a:ext uri="{FF2B5EF4-FFF2-40B4-BE49-F238E27FC236}">
                  <a16:creationId xmlns:a16="http://schemas.microsoft.com/office/drawing/2014/main" id="{B511D11F-EFFB-2B4C-EA88-AA3E4FBA9A8C}"/>
                </a:ext>
              </a:extLst>
            </p:cNvPr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781;p36">
              <a:extLst>
                <a:ext uri="{FF2B5EF4-FFF2-40B4-BE49-F238E27FC236}">
                  <a16:creationId xmlns:a16="http://schemas.microsoft.com/office/drawing/2014/main" id="{3BBDD741-D024-F61D-8347-679FD75DE54D}"/>
                </a:ext>
              </a:extLst>
            </p:cNvPr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782;p36">
              <a:extLst>
                <a:ext uri="{FF2B5EF4-FFF2-40B4-BE49-F238E27FC236}">
                  <a16:creationId xmlns:a16="http://schemas.microsoft.com/office/drawing/2014/main" id="{934BFD3E-EBAD-A38D-168C-4B22127E9D99}"/>
                </a:ext>
              </a:extLst>
            </p:cNvPr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783;p36">
              <a:extLst>
                <a:ext uri="{FF2B5EF4-FFF2-40B4-BE49-F238E27FC236}">
                  <a16:creationId xmlns:a16="http://schemas.microsoft.com/office/drawing/2014/main" id="{A473AEAB-10C9-392A-EA0F-F484C5A05EAA}"/>
                </a:ext>
              </a:extLst>
            </p:cNvPr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784;p36">
              <a:extLst>
                <a:ext uri="{FF2B5EF4-FFF2-40B4-BE49-F238E27FC236}">
                  <a16:creationId xmlns:a16="http://schemas.microsoft.com/office/drawing/2014/main" id="{7C670BF0-1374-F7A1-6453-24919A3039E4}"/>
                </a:ext>
              </a:extLst>
            </p:cNvPr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785;p36">
              <a:extLst>
                <a:ext uri="{FF2B5EF4-FFF2-40B4-BE49-F238E27FC236}">
                  <a16:creationId xmlns:a16="http://schemas.microsoft.com/office/drawing/2014/main" id="{A0B2D7B3-6A78-E977-724E-00EFA5D02DAD}"/>
                </a:ext>
              </a:extLst>
            </p:cNvPr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786;p36">
              <a:extLst>
                <a:ext uri="{FF2B5EF4-FFF2-40B4-BE49-F238E27FC236}">
                  <a16:creationId xmlns:a16="http://schemas.microsoft.com/office/drawing/2014/main" id="{F1068573-9A47-7AB5-A692-5A47BF2A30E5}"/>
                </a:ext>
              </a:extLst>
            </p:cNvPr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787;p36">
              <a:extLst>
                <a:ext uri="{FF2B5EF4-FFF2-40B4-BE49-F238E27FC236}">
                  <a16:creationId xmlns:a16="http://schemas.microsoft.com/office/drawing/2014/main" id="{E09E6125-DDC7-2A77-AA6A-67903528E7D1}"/>
                </a:ext>
              </a:extLst>
            </p:cNvPr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788;p36">
              <a:extLst>
                <a:ext uri="{FF2B5EF4-FFF2-40B4-BE49-F238E27FC236}">
                  <a16:creationId xmlns:a16="http://schemas.microsoft.com/office/drawing/2014/main" id="{A81D00C4-A587-ECE4-76F1-2C7A93BC14C0}"/>
                </a:ext>
              </a:extLst>
            </p:cNvPr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789;p36">
              <a:extLst>
                <a:ext uri="{FF2B5EF4-FFF2-40B4-BE49-F238E27FC236}">
                  <a16:creationId xmlns:a16="http://schemas.microsoft.com/office/drawing/2014/main" id="{A41358F6-0DB2-3DD7-44A8-C712E77523C6}"/>
                </a:ext>
              </a:extLst>
            </p:cNvPr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790;p36">
              <a:extLst>
                <a:ext uri="{FF2B5EF4-FFF2-40B4-BE49-F238E27FC236}">
                  <a16:creationId xmlns:a16="http://schemas.microsoft.com/office/drawing/2014/main" id="{15FCFABA-95CB-01FB-0ACE-19F42705DE48}"/>
                </a:ext>
              </a:extLst>
            </p:cNvPr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791;p36">
              <a:extLst>
                <a:ext uri="{FF2B5EF4-FFF2-40B4-BE49-F238E27FC236}">
                  <a16:creationId xmlns:a16="http://schemas.microsoft.com/office/drawing/2014/main" id="{ABE14AE1-DE86-B26F-4392-CC4C6BF67F55}"/>
                </a:ext>
              </a:extLst>
            </p:cNvPr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792;p36">
              <a:extLst>
                <a:ext uri="{FF2B5EF4-FFF2-40B4-BE49-F238E27FC236}">
                  <a16:creationId xmlns:a16="http://schemas.microsoft.com/office/drawing/2014/main" id="{C26F87A7-0BB7-F9E3-622D-3CA6DFEA13B3}"/>
                </a:ext>
              </a:extLst>
            </p:cNvPr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793;p36">
              <a:extLst>
                <a:ext uri="{FF2B5EF4-FFF2-40B4-BE49-F238E27FC236}">
                  <a16:creationId xmlns:a16="http://schemas.microsoft.com/office/drawing/2014/main" id="{5E997F3D-8E88-E5E3-61E7-218981D0FA31}"/>
                </a:ext>
              </a:extLst>
            </p:cNvPr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794;p36">
              <a:extLst>
                <a:ext uri="{FF2B5EF4-FFF2-40B4-BE49-F238E27FC236}">
                  <a16:creationId xmlns:a16="http://schemas.microsoft.com/office/drawing/2014/main" id="{10DBAB21-6543-A023-E069-C03A0B8CDDCD}"/>
                </a:ext>
              </a:extLst>
            </p:cNvPr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795;p36">
              <a:extLst>
                <a:ext uri="{FF2B5EF4-FFF2-40B4-BE49-F238E27FC236}">
                  <a16:creationId xmlns:a16="http://schemas.microsoft.com/office/drawing/2014/main" id="{7708A6BD-1BA6-DECE-D2AD-A6E300517809}"/>
                </a:ext>
              </a:extLst>
            </p:cNvPr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796;p36">
              <a:extLst>
                <a:ext uri="{FF2B5EF4-FFF2-40B4-BE49-F238E27FC236}">
                  <a16:creationId xmlns:a16="http://schemas.microsoft.com/office/drawing/2014/main" id="{02DF9BE1-5A70-F8DB-285F-5098462D6D1D}"/>
                </a:ext>
              </a:extLst>
            </p:cNvPr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797;p36">
              <a:extLst>
                <a:ext uri="{FF2B5EF4-FFF2-40B4-BE49-F238E27FC236}">
                  <a16:creationId xmlns:a16="http://schemas.microsoft.com/office/drawing/2014/main" id="{29064A49-70DC-41E9-7D4A-F0E7D1191D35}"/>
                </a:ext>
              </a:extLst>
            </p:cNvPr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798;p36">
              <a:extLst>
                <a:ext uri="{FF2B5EF4-FFF2-40B4-BE49-F238E27FC236}">
                  <a16:creationId xmlns:a16="http://schemas.microsoft.com/office/drawing/2014/main" id="{B68C0B82-7C82-251A-3496-7F25DBAF99CC}"/>
                </a:ext>
              </a:extLst>
            </p:cNvPr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799;p36">
              <a:extLst>
                <a:ext uri="{FF2B5EF4-FFF2-40B4-BE49-F238E27FC236}">
                  <a16:creationId xmlns:a16="http://schemas.microsoft.com/office/drawing/2014/main" id="{3EC90963-4017-035C-BEAB-5DB69F4C0F65}"/>
                </a:ext>
              </a:extLst>
            </p:cNvPr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800;p36">
              <a:extLst>
                <a:ext uri="{FF2B5EF4-FFF2-40B4-BE49-F238E27FC236}">
                  <a16:creationId xmlns:a16="http://schemas.microsoft.com/office/drawing/2014/main" id="{1BB963F1-806E-199A-6C5E-610B8D9C1E9A}"/>
                </a:ext>
              </a:extLst>
            </p:cNvPr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801;p36">
              <a:extLst>
                <a:ext uri="{FF2B5EF4-FFF2-40B4-BE49-F238E27FC236}">
                  <a16:creationId xmlns:a16="http://schemas.microsoft.com/office/drawing/2014/main" id="{721F2639-7AFC-EA6C-6F41-B3674F8D34C6}"/>
                </a:ext>
              </a:extLst>
            </p:cNvPr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802;p36">
              <a:extLst>
                <a:ext uri="{FF2B5EF4-FFF2-40B4-BE49-F238E27FC236}">
                  <a16:creationId xmlns:a16="http://schemas.microsoft.com/office/drawing/2014/main" id="{2C715BCA-03D5-B3AC-0F4D-D611698EF70C}"/>
                </a:ext>
              </a:extLst>
            </p:cNvPr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803;p36">
              <a:extLst>
                <a:ext uri="{FF2B5EF4-FFF2-40B4-BE49-F238E27FC236}">
                  <a16:creationId xmlns:a16="http://schemas.microsoft.com/office/drawing/2014/main" id="{F608F8A3-70D6-608F-1D0C-2FB0350E9479}"/>
                </a:ext>
              </a:extLst>
            </p:cNvPr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804;p36">
              <a:extLst>
                <a:ext uri="{FF2B5EF4-FFF2-40B4-BE49-F238E27FC236}">
                  <a16:creationId xmlns:a16="http://schemas.microsoft.com/office/drawing/2014/main" id="{3C283BF9-A0AD-DB65-C6BD-2C18D58A8CC0}"/>
                </a:ext>
              </a:extLst>
            </p:cNvPr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805;p36">
              <a:extLst>
                <a:ext uri="{FF2B5EF4-FFF2-40B4-BE49-F238E27FC236}">
                  <a16:creationId xmlns:a16="http://schemas.microsoft.com/office/drawing/2014/main" id="{4DED5DBA-265A-96F2-9C22-B20CEBC7671C}"/>
                </a:ext>
              </a:extLst>
            </p:cNvPr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806;p36">
              <a:extLst>
                <a:ext uri="{FF2B5EF4-FFF2-40B4-BE49-F238E27FC236}">
                  <a16:creationId xmlns:a16="http://schemas.microsoft.com/office/drawing/2014/main" id="{5E104D91-FB12-0DF7-BC1B-3BB45958C79E}"/>
                </a:ext>
              </a:extLst>
            </p:cNvPr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807;p36">
              <a:extLst>
                <a:ext uri="{FF2B5EF4-FFF2-40B4-BE49-F238E27FC236}">
                  <a16:creationId xmlns:a16="http://schemas.microsoft.com/office/drawing/2014/main" id="{0448C828-DF65-4243-0028-901E79106795}"/>
                </a:ext>
              </a:extLst>
            </p:cNvPr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808;p36">
              <a:extLst>
                <a:ext uri="{FF2B5EF4-FFF2-40B4-BE49-F238E27FC236}">
                  <a16:creationId xmlns:a16="http://schemas.microsoft.com/office/drawing/2014/main" id="{A1D02011-7CDF-6DE6-94FA-A5DEF2E6E00F}"/>
                </a:ext>
              </a:extLst>
            </p:cNvPr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809;p36">
              <a:extLst>
                <a:ext uri="{FF2B5EF4-FFF2-40B4-BE49-F238E27FC236}">
                  <a16:creationId xmlns:a16="http://schemas.microsoft.com/office/drawing/2014/main" id="{2B229719-4299-3BFB-8FE5-798D2B0D3C63}"/>
                </a:ext>
              </a:extLst>
            </p:cNvPr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810;p36">
              <a:extLst>
                <a:ext uri="{FF2B5EF4-FFF2-40B4-BE49-F238E27FC236}">
                  <a16:creationId xmlns:a16="http://schemas.microsoft.com/office/drawing/2014/main" id="{CBE08071-E41D-281D-4098-3C3E29368EFD}"/>
                </a:ext>
              </a:extLst>
            </p:cNvPr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811;p36">
              <a:extLst>
                <a:ext uri="{FF2B5EF4-FFF2-40B4-BE49-F238E27FC236}">
                  <a16:creationId xmlns:a16="http://schemas.microsoft.com/office/drawing/2014/main" id="{D6D76BD2-D0BE-FC65-6532-638387BE3BC3}"/>
                </a:ext>
              </a:extLst>
            </p:cNvPr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812;p36">
              <a:extLst>
                <a:ext uri="{FF2B5EF4-FFF2-40B4-BE49-F238E27FC236}">
                  <a16:creationId xmlns:a16="http://schemas.microsoft.com/office/drawing/2014/main" id="{D3072537-77BD-29EA-BF42-BDE99ECC7C8C}"/>
                </a:ext>
              </a:extLst>
            </p:cNvPr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813;p36">
              <a:extLst>
                <a:ext uri="{FF2B5EF4-FFF2-40B4-BE49-F238E27FC236}">
                  <a16:creationId xmlns:a16="http://schemas.microsoft.com/office/drawing/2014/main" id="{2B89C6F8-DD46-9E5C-35FA-32BE06AE7236}"/>
                </a:ext>
              </a:extLst>
            </p:cNvPr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814;p36">
              <a:extLst>
                <a:ext uri="{FF2B5EF4-FFF2-40B4-BE49-F238E27FC236}">
                  <a16:creationId xmlns:a16="http://schemas.microsoft.com/office/drawing/2014/main" id="{53685EA7-182E-EA4A-1518-64BAE7E42F61}"/>
                </a:ext>
              </a:extLst>
            </p:cNvPr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815;p36">
              <a:extLst>
                <a:ext uri="{FF2B5EF4-FFF2-40B4-BE49-F238E27FC236}">
                  <a16:creationId xmlns:a16="http://schemas.microsoft.com/office/drawing/2014/main" id="{2DEDA451-20F4-7BCE-9D4F-CB3F52FD3095}"/>
                </a:ext>
              </a:extLst>
            </p:cNvPr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816;p36">
              <a:extLst>
                <a:ext uri="{FF2B5EF4-FFF2-40B4-BE49-F238E27FC236}">
                  <a16:creationId xmlns:a16="http://schemas.microsoft.com/office/drawing/2014/main" id="{69BDD9A3-086B-B22F-0648-052EE16419E1}"/>
                </a:ext>
              </a:extLst>
            </p:cNvPr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817;p36">
              <a:extLst>
                <a:ext uri="{FF2B5EF4-FFF2-40B4-BE49-F238E27FC236}">
                  <a16:creationId xmlns:a16="http://schemas.microsoft.com/office/drawing/2014/main" id="{3BEF99D7-A747-2744-A916-DC3BD4D27A4B}"/>
                </a:ext>
              </a:extLst>
            </p:cNvPr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818;p36">
              <a:extLst>
                <a:ext uri="{FF2B5EF4-FFF2-40B4-BE49-F238E27FC236}">
                  <a16:creationId xmlns:a16="http://schemas.microsoft.com/office/drawing/2014/main" id="{432CBBEA-10B1-E201-FC95-CF7CA841B9A5}"/>
                </a:ext>
              </a:extLst>
            </p:cNvPr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819;p36">
              <a:extLst>
                <a:ext uri="{FF2B5EF4-FFF2-40B4-BE49-F238E27FC236}">
                  <a16:creationId xmlns:a16="http://schemas.microsoft.com/office/drawing/2014/main" id="{6B5F6E6E-4DD5-7148-B62E-29D69FBAE905}"/>
                </a:ext>
              </a:extLst>
            </p:cNvPr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820;p36">
              <a:extLst>
                <a:ext uri="{FF2B5EF4-FFF2-40B4-BE49-F238E27FC236}">
                  <a16:creationId xmlns:a16="http://schemas.microsoft.com/office/drawing/2014/main" id="{2D5BA91F-431E-5B10-7454-5BE7BECA48D9}"/>
                </a:ext>
              </a:extLst>
            </p:cNvPr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821;p36">
              <a:extLst>
                <a:ext uri="{FF2B5EF4-FFF2-40B4-BE49-F238E27FC236}">
                  <a16:creationId xmlns:a16="http://schemas.microsoft.com/office/drawing/2014/main" id="{D7E95C15-58CC-EF71-AC6D-EF26D540A78A}"/>
                </a:ext>
              </a:extLst>
            </p:cNvPr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822;p36">
              <a:extLst>
                <a:ext uri="{FF2B5EF4-FFF2-40B4-BE49-F238E27FC236}">
                  <a16:creationId xmlns:a16="http://schemas.microsoft.com/office/drawing/2014/main" id="{1ABA3D01-785A-C5A9-AEE4-4D4F2144E68E}"/>
                </a:ext>
              </a:extLst>
            </p:cNvPr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823;p36">
              <a:extLst>
                <a:ext uri="{FF2B5EF4-FFF2-40B4-BE49-F238E27FC236}">
                  <a16:creationId xmlns:a16="http://schemas.microsoft.com/office/drawing/2014/main" id="{0771C360-BF88-4738-220D-A683D1F86EF9}"/>
                </a:ext>
              </a:extLst>
            </p:cNvPr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824;p36">
              <a:extLst>
                <a:ext uri="{FF2B5EF4-FFF2-40B4-BE49-F238E27FC236}">
                  <a16:creationId xmlns:a16="http://schemas.microsoft.com/office/drawing/2014/main" id="{431DD276-1352-25F3-E668-4133114EBC35}"/>
                </a:ext>
              </a:extLst>
            </p:cNvPr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825;p36">
              <a:extLst>
                <a:ext uri="{FF2B5EF4-FFF2-40B4-BE49-F238E27FC236}">
                  <a16:creationId xmlns:a16="http://schemas.microsoft.com/office/drawing/2014/main" id="{156CD210-DA1C-7CAB-3E1F-53E9DC4CE7D8}"/>
                </a:ext>
              </a:extLst>
            </p:cNvPr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826;p36">
              <a:extLst>
                <a:ext uri="{FF2B5EF4-FFF2-40B4-BE49-F238E27FC236}">
                  <a16:creationId xmlns:a16="http://schemas.microsoft.com/office/drawing/2014/main" id="{A5BBEC3F-E76A-8F63-9A71-DF92C3C17CA6}"/>
                </a:ext>
              </a:extLst>
            </p:cNvPr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827;p36">
              <a:extLst>
                <a:ext uri="{FF2B5EF4-FFF2-40B4-BE49-F238E27FC236}">
                  <a16:creationId xmlns:a16="http://schemas.microsoft.com/office/drawing/2014/main" id="{3C58DF7D-AD97-DEA5-5D2C-86264A4C452C}"/>
                </a:ext>
              </a:extLst>
            </p:cNvPr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828;p36">
              <a:extLst>
                <a:ext uri="{FF2B5EF4-FFF2-40B4-BE49-F238E27FC236}">
                  <a16:creationId xmlns:a16="http://schemas.microsoft.com/office/drawing/2014/main" id="{417F407C-53F3-DA04-8A35-5E3078FDBD7E}"/>
                </a:ext>
              </a:extLst>
            </p:cNvPr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829;p36">
              <a:extLst>
                <a:ext uri="{FF2B5EF4-FFF2-40B4-BE49-F238E27FC236}">
                  <a16:creationId xmlns:a16="http://schemas.microsoft.com/office/drawing/2014/main" id="{82903265-672C-9B6D-D39B-7D7C601D44B1}"/>
                </a:ext>
              </a:extLst>
            </p:cNvPr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830;p36">
              <a:extLst>
                <a:ext uri="{FF2B5EF4-FFF2-40B4-BE49-F238E27FC236}">
                  <a16:creationId xmlns:a16="http://schemas.microsoft.com/office/drawing/2014/main" id="{154BA345-5491-DA7D-0866-5CDBDC6E414A}"/>
                </a:ext>
              </a:extLst>
            </p:cNvPr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831;p36">
              <a:extLst>
                <a:ext uri="{FF2B5EF4-FFF2-40B4-BE49-F238E27FC236}">
                  <a16:creationId xmlns:a16="http://schemas.microsoft.com/office/drawing/2014/main" id="{C40897D3-5B7C-0212-BECD-AC0A025A35F8}"/>
                </a:ext>
              </a:extLst>
            </p:cNvPr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832;p36">
              <a:extLst>
                <a:ext uri="{FF2B5EF4-FFF2-40B4-BE49-F238E27FC236}">
                  <a16:creationId xmlns:a16="http://schemas.microsoft.com/office/drawing/2014/main" id="{FF408E1C-7A60-9CDE-4700-FBAE3DAC65D8}"/>
                </a:ext>
              </a:extLst>
            </p:cNvPr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833;p36">
              <a:extLst>
                <a:ext uri="{FF2B5EF4-FFF2-40B4-BE49-F238E27FC236}">
                  <a16:creationId xmlns:a16="http://schemas.microsoft.com/office/drawing/2014/main" id="{393F046C-486D-4628-9F60-61139A0E5BFD}"/>
                </a:ext>
              </a:extLst>
            </p:cNvPr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834;p36">
              <a:extLst>
                <a:ext uri="{FF2B5EF4-FFF2-40B4-BE49-F238E27FC236}">
                  <a16:creationId xmlns:a16="http://schemas.microsoft.com/office/drawing/2014/main" id="{418C338D-B276-0D85-E515-D6D66AE9B43D}"/>
                </a:ext>
              </a:extLst>
            </p:cNvPr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835;p36">
              <a:extLst>
                <a:ext uri="{FF2B5EF4-FFF2-40B4-BE49-F238E27FC236}">
                  <a16:creationId xmlns:a16="http://schemas.microsoft.com/office/drawing/2014/main" id="{6DFC531B-DDBC-D0F3-36A7-E7A64CBE5424}"/>
                </a:ext>
              </a:extLst>
            </p:cNvPr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836;p36">
              <a:extLst>
                <a:ext uri="{FF2B5EF4-FFF2-40B4-BE49-F238E27FC236}">
                  <a16:creationId xmlns:a16="http://schemas.microsoft.com/office/drawing/2014/main" id="{CF3C3549-A35A-60B0-8678-982C010A925E}"/>
                </a:ext>
              </a:extLst>
            </p:cNvPr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837;p36">
              <a:extLst>
                <a:ext uri="{FF2B5EF4-FFF2-40B4-BE49-F238E27FC236}">
                  <a16:creationId xmlns:a16="http://schemas.microsoft.com/office/drawing/2014/main" id="{0EEA77AA-E324-7BAE-F4FA-8D20B5C7F1A4}"/>
                </a:ext>
              </a:extLst>
            </p:cNvPr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838;p36">
              <a:extLst>
                <a:ext uri="{FF2B5EF4-FFF2-40B4-BE49-F238E27FC236}">
                  <a16:creationId xmlns:a16="http://schemas.microsoft.com/office/drawing/2014/main" id="{09331D25-E9D8-F48D-81F5-64C4DEAFCEF0}"/>
                </a:ext>
              </a:extLst>
            </p:cNvPr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839;p36">
              <a:extLst>
                <a:ext uri="{FF2B5EF4-FFF2-40B4-BE49-F238E27FC236}">
                  <a16:creationId xmlns:a16="http://schemas.microsoft.com/office/drawing/2014/main" id="{2A83FEED-02C8-616A-91EE-B83A3D3CCB75}"/>
                </a:ext>
              </a:extLst>
            </p:cNvPr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840;p36">
              <a:extLst>
                <a:ext uri="{FF2B5EF4-FFF2-40B4-BE49-F238E27FC236}">
                  <a16:creationId xmlns:a16="http://schemas.microsoft.com/office/drawing/2014/main" id="{9881F14E-10DB-FCDF-05DF-BF009C607CB5}"/>
                </a:ext>
              </a:extLst>
            </p:cNvPr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841;p36">
              <a:extLst>
                <a:ext uri="{FF2B5EF4-FFF2-40B4-BE49-F238E27FC236}">
                  <a16:creationId xmlns:a16="http://schemas.microsoft.com/office/drawing/2014/main" id="{CB5C20CC-794C-A130-1563-87F62E346BBF}"/>
                </a:ext>
              </a:extLst>
            </p:cNvPr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842;p36">
              <a:extLst>
                <a:ext uri="{FF2B5EF4-FFF2-40B4-BE49-F238E27FC236}">
                  <a16:creationId xmlns:a16="http://schemas.microsoft.com/office/drawing/2014/main" id="{910C1294-4162-3343-2D0F-772FB3BE05D0}"/>
                </a:ext>
              </a:extLst>
            </p:cNvPr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843;p36">
              <a:extLst>
                <a:ext uri="{FF2B5EF4-FFF2-40B4-BE49-F238E27FC236}">
                  <a16:creationId xmlns:a16="http://schemas.microsoft.com/office/drawing/2014/main" id="{09534E9D-8A54-0D38-975E-368825C1324C}"/>
                </a:ext>
              </a:extLst>
            </p:cNvPr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844;p36">
              <a:extLst>
                <a:ext uri="{FF2B5EF4-FFF2-40B4-BE49-F238E27FC236}">
                  <a16:creationId xmlns:a16="http://schemas.microsoft.com/office/drawing/2014/main" id="{940A966E-BABE-3381-22CC-25556D59F258}"/>
                </a:ext>
              </a:extLst>
            </p:cNvPr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845;p36">
              <a:extLst>
                <a:ext uri="{FF2B5EF4-FFF2-40B4-BE49-F238E27FC236}">
                  <a16:creationId xmlns:a16="http://schemas.microsoft.com/office/drawing/2014/main" id="{3C6C70B1-2ACC-1A27-7C2B-D5EA88FA46EF}"/>
                </a:ext>
              </a:extLst>
            </p:cNvPr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846;p36">
              <a:extLst>
                <a:ext uri="{FF2B5EF4-FFF2-40B4-BE49-F238E27FC236}">
                  <a16:creationId xmlns:a16="http://schemas.microsoft.com/office/drawing/2014/main" id="{0D6AF8BD-79F5-107D-79FA-FBFB1AF40B4A}"/>
                </a:ext>
              </a:extLst>
            </p:cNvPr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847;p36">
              <a:extLst>
                <a:ext uri="{FF2B5EF4-FFF2-40B4-BE49-F238E27FC236}">
                  <a16:creationId xmlns:a16="http://schemas.microsoft.com/office/drawing/2014/main" id="{EBE6BF1B-0395-3D4D-10A4-DF4EBBCC74E2}"/>
                </a:ext>
              </a:extLst>
            </p:cNvPr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848;p36">
              <a:extLst>
                <a:ext uri="{FF2B5EF4-FFF2-40B4-BE49-F238E27FC236}">
                  <a16:creationId xmlns:a16="http://schemas.microsoft.com/office/drawing/2014/main" id="{879FED8E-C62E-E780-331D-88BE68EDC915}"/>
                </a:ext>
              </a:extLst>
            </p:cNvPr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849;p36">
              <a:extLst>
                <a:ext uri="{FF2B5EF4-FFF2-40B4-BE49-F238E27FC236}">
                  <a16:creationId xmlns:a16="http://schemas.microsoft.com/office/drawing/2014/main" id="{2098F188-E2E9-6564-C469-0D4C49D21C11}"/>
                </a:ext>
              </a:extLst>
            </p:cNvPr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850;p36">
              <a:extLst>
                <a:ext uri="{FF2B5EF4-FFF2-40B4-BE49-F238E27FC236}">
                  <a16:creationId xmlns:a16="http://schemas.microsoft.com/office/drawing/2014/main" id="{6ABD1ABD-5600-812A-1F47-8E988FCAF6F9}"/>
                </a:ext>
              </a:extLst>
            </p:cNvPr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851;p36">
              <a:extLst>
                <a:ext uri="{FF2B5EF4-FFF2-40B4-BE49-F238E27FC236}">
                  <a16:creationId xmlns:a16="http://schemas.microsoft.com/office/drawing/2014/main" id="{BB750533-F928-3574-376C-439F2AF71768}"/>
                </a:ext>
              </a:extLst>
            </p:cNvPr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852;p36">
              <a:extLst>
                <a:ext uri="{FF2B5EF4-FFF2-40B4-BE49-F238E27FC236}">
                  <a16:creationId xmlns:a16="http://schemas.microsoft.com/office/drawing/2014/main" id="{379E7E93-3D60-2448-E377-076EC5A92073}"/>
                </a:ext>
              </a:extLst>
            </p:cNvPr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853;p36">
              <a:extLst>
                <a:ext uri="{FF2B5EF4-FFF2-40B4-BE49-F238E27FC236}">
                  <a16:creationId xmlns:a16="http://schemas.microsoft.com/office/drawing/2014/main" id="{465615BA-27E3-6583-1BB8-8862405A3C35}"/>
                </a:ext>
              </a:extLst>
            </p:cNvPr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854;p36">
              <a:extLst>
                <a:ext uri="{FF2B5EF4-FFF2-40B4-BE49-F238E27FC236}">
                  <a16:creationId xmlns:a16="http://schemas.microsoft.com/office/drawing/2014/main" id="{42048C56-CE3A-368C-2BC9-8CD1FB5BD196}"/>
                </a:ext>
              </a:extLst>
            </p:cNvPr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855;p36">
              <a:extLst>
                <a:ext uri="{FF2B5EF4-FFF2-40B4-BE49-F238E27FC236}">
                  <a16:creationId xmlns:a16="http://schemas.microsoft.com/office/drawing/2014/main" id="{F0E92972-F056-3D75-D8F3-2ED92D62537F}"/>
                </a:ext>
              </a:extLst>
            </p:cNvPr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856;p36">
              <a:extLst>
                <a:ext uri="{FF2B5EF4-FFF2-40B4-BE49-F238E27FC236}">
                  <a16:creationId xmlns:a16="http://schemas.microsoft.com/office/drawing/2014/main" id="{67F345D8-FABF-2271-7AC8-4BC3D5CF85F7}"/>
                </a:ext>
              </a:extLst>
            </p:cNvPr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857;p36">
              <a:extLst>
                <a:ext uri="{FF2B5EF4-FFF2-40B4-BE49-F238E27FC236}">
                  <a16:creationId xmlns:a16="http://schemas.microsoft.com/office/drawing/2014/main" id="{D3CE3738-6E40-2EF4-C0CD-07A2CBAF99C8}"/>
                </a:ext>
              </a:extLst>
            </p:cNvPr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858;p36">
              <a:extLst>
                <a:ext uri="{FF2B5EF4-FFF2-40B4-BE49-F238E27FC236}">
                  <a16:creationId xmlns:a16="http://schemas.microsoft.com/office/drawing/2014/main" id="{6CA27BA7-F049-7B58-80C2-ACBAB0D0BED1}"/>
                </a:ext>
              </a:extLst>
            </p:cNvPr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859;p36">
              <a:extLst>
                <a:ext uri="{FF2B5EF4-FFF2-40B4-BE49-F238E27FC236}">
                  <a16:creationId xmlns:a16="http://schemas.microsoft.com/office/drawing/2014/main" id="{D3F01E56-9281-BA8F-65C1-016A8AC276FB}"/>
                </a:ext>
              </a:extLst>
            </p:cNvPr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860;p36">
              <a:extLst>
                <a:ext uri="{FF2B5EF4-FFF2-40B4-BE49-F238E27FC236}">
                  <a16:creationId xmlns:a16="http://schemas.microsoft.com/office/drawing/2014/main" id="{BD106D0B-E3C9-3230-3868-66E493D23BF4}"/>
                </a:ext>
              </a:extLst>
            </p:cNvPr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861;p36">
              <a:extLst>
                <a:ext uri="{FF2B5EF4-FFF2-40B4-BE49-F238E27FC236}">
                  <a16:creationId xmlns:a16="http://schemas.microsoft.com/office/drawing/2014/main" id="{20CE1DA5-FF2E-44D7-BBD9-379119EE02A0}"/>
                </a:ext>
              </a:extLst>
            </p:cNvPr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862;p36">
              <a:extLst>
                <a:ext uri="{FF2B5EF4-FFF2-40B4-BE49-F238E27FC236}">
                  <a16:creationId xmlns:a16="http://schemas.microsoft.com/office/drawing/2014/main" id="{B20AD856-CED0-83B6-D522-A67FBBC10176}"/>
                </a:ext>
              </a:extLst>
            </p:cNvPr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863;p36">
              <a:extLst>
                <a:ext uri="{FF2B5EF4-FFF2-40B4-BE49-F238E27FC236}">
                  <a16:creationId xmlns:a16="http://schemas.microsoft.com/office/drawing/2014/main" id="{39499114-7F49-F7EE-5B31-4C629749D8F0}"/>
                </a:ext>
              </a:extLst>
            </p:cNvPr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864;p36">
              <a:extLst>
                <a:ext uri="{FF2B5EF4-FFF2-40B4-BE49-F238E27FC236}">
                  <a16:creationId xmlns:a16="http://schemas.microsoft.com/office/drawing/2014/main" id="{C6630C11-7806-EE26-45FF-AAB8D8F84B68}"/>
                </a:ext>
              </a:extLst>
            </p:cNvPr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865;p36">
              <a:extLst>
                <a:ext uri="{FF2B5EF4-FFF2-40B4-BE49-F238E27FC236}">
                  <a16:creationId xmlns:a16="http://schemas.microsoft.com/office/drawing/2014/main" id="{CC582917-9FC5-92B2-8C07-D8F00DAAB501}"/>
                </a:ext>
              </a:extLst>
            </p:cNvPr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866;p36">
              <a:extLst>
                <a:ext uri="{FF2B5EF4-FFF2-40B4-BE49-F238E27FC236}">
                  <a16:creationId xmlns:a16="http://schemas.microsoft.com/office/drawing/2014/main" id="{0974D397-C37E-984E-3F39-15F915586CC4}"/>
                </a:ext>
              </a:extLst>
            </p:cNvPr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867;p36">
              <a:extLst>
                <a:ext uri="{FF2B5EF4-FFF2-40B4-BE49-F238E27FC236}">
                  <a16:creationId xmlns:a16="http://schemas.microsoft.com/office/drawing/2014/main" id="{0CB587E8-892F-0065-5B9A-78A51880B4D6}"/>
                </a:ext>
              </a:extLst>
            </p:cNvPr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868;p36">
              <a:extLst>
                <a:ext uri="{FF2B5EF4-FFF2-40B4-BE49-F238E27FC236}">
                  <a16:creationId xmlns:a16="http://schemas.microsoft.com/office/drawing/2014/main" id="{146D1538-F06D-7E90-FF43-792F8D3F59A9}"/>
                </a:ext>
              </a:extLst>
            </p:cNvPr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869;p36">
              <a:extLst>
                <a:ext uri="{FF2B5EF4-FFF2-40B4-BE49-F238E27FC236}">
                  <a16:creationId xmlns:a16="http://schemas.microsoft.com/office/drawing/2014/main" id="{4F05990C-412B-D62F-478A-D0570BBB9E45}"/>
                </a:ext>
              </a:extLst>
            </p:cNvPr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is Change Healthcare?</a:t>
            </a:r>
            <a:endParaRPr dirty="0"/>
          </a:p>
        </p:txBody>
      </p:sp>
      <p:sp>
        <p:nvSpPr>
          <p:cNvPr id="530" name="Google Shape;530;p34"/>
          <p:cNvSpPr/>
          <p:nvPr/>
        </p:nvSpPr>
        <p:spPr>
          <a:xfrm>
            <a:off x="4724291" y="1188725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6987873" y="1477915"/>
            <a:ext cx="1524512" cy="3199926"/>
            <a:chOff x="5431588" y="1307171"/>
            <a:chExt cx="1423580" cy="2988072"/>
          </a:xfrm>
        </p:grpSpPr>
        <p:sp>
          <p:nvSpPr>
            <p:cNvPr id="532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5456372" y="1897963"/>
            <a:ext cx="1891146" cy="2887347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34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Overview of Change Healthcare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258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is Change Healthcare?</a:t>
            </a:r>
            <a:endParaRPr dirty="0"/>
          </a:p>
        </p:txBody>
      </p:sp>
      <p:grpSp>
        <p:nvGrpSpPr>
          <p:cNvPr id="917" name="Google Shape;917;p38"/>
          <p:cNvGrpSpPr/>
          <p:nvPr/>
        </p:nvGrpSpPr>
        <p:grpSpPr>
          <a:xfrm>
            <a:off x="296324" y="1232663"/>
            <a:ext cx="3547269" cy="3655635"/>
            <a:chOff x="1251950" y="238125"/>
            <a:chExt cx="5082775" cy="5238050"/>
          </a:xfrm>
        </p:grpSpPr>
        <p:sp>
          <p:nvSpPr>
            <p:cNvPr id="918" name="Google Shape;918;p38"/>
            <p:cNvSpPr/>
            <p:nvPr/>
          </p:nvSpPr>
          <p:spPr>
            <a:xfrm>
              <a:off x="1251950" y="962350"/>
              <a:ext cx="5082775" cy="3929850"/>
            </a:xfrm>
            <a:custGeom>
              <a:avLst/>
              <a:gdLst/>
              <a:ahLst/>
              <a:cxnLst/>
              <a:rect l="l" t="t" r="r" b="b"/>
              <a:pathLst>
                <a:path w="203311" h="157194" extrusionOk="0">
                  <a:moveTo>
                    <a:pt x="100885" y="1"/>
                  </a:moveTo>
                  <a:cubicBezTo>
                    <a:pt x="92874" y="1"/>
                    <a:pt x="84783" y="1283"/>
                    <a:pt x="76806" y="4068"/>
                  </a:cubicBezTo>
                  <a:cubicBezTo>
                    <a:pt x="49058" y="13751"/>
                    <a:pt x="26114" y="37738"/>
                    <a:pt x="13638" y="64467"/>
                  </a:cubicBezTo>
                  <a:cubicBezTo>
                    <a:pt x="4861" y="83276"/>
                    <a:pt x="0" y="107645"/>
                    <a:pt x="5342" y="128126"/>
                  </a:cubicBezTo>
                  <a:cubicBezTo>
                    <a:pt x="9982" y="145910"/>
                    <a:pt x="24797" y="153812"/>
                    <a:pt x="41740" y="155082"/>
                  </a:cubicBezTo>
                  <a:cubicBezTo>
                    <a:pt x="48780" y="155610"/>
                    <a:pt x="55827" y="155798"/>
                    <a:pt x="62878" y="155798"/>
                  </a:cubicBezTo>
                  <a:cubicBezTo>
                    <a:pt x="80424" y="155798"/>
                    <a:pt x="97992" y="154632"/>
                    <a:pt x="115534" y="154632"/>
                  </a:cubicBezTo>
                  <a:cubicBezTo>
                    <a:pt x="117772" y="154632"/>
                    <a:pt x="120009" y="154651"/>
                    <a:pt x="122246" y="154694"/>
                  </a:cubicBezTo>
                  <a:cubicBezTo>
                    <a:pt x="132898" y="154898"/>
                    <a:pt x="146681" y="157193"/>
                    <a:pt x="159730" y="157193"/>
                  </a:cubicBezTo>
                  <a:cubicBezTo>
                    <a:pt x="169995" y="157193"/>
                    <a:pt x="179806" y="155773"/>
                    <a:pt x="187279" y="150796"/>
                  </a:cubicBezTo>
                  <a:cubicBezTo>
                    <a:pt x="203310" y="140121"/>
                    <a:pt x="202308" y="116877"/>
                    <a:pt x="200551" y="99803"/>
                  </a:cubicBezTo>
                  <a:cubicBezTo>
                    <a:pt x="197934" y="74371"/>
                    <a:pt x="185913" y="50155"/>
                    <a:pt x="168784" y="31885"/>
                  </a:cubicBezTo>
                  <a:cubicBezTo>
                    <a:pt x="151059" y="12980"/>
                    <a:pt x="126371" y="1"/>
                    <a:pt x="10088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152880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9" y="12842"/>
                  </a:lnTo>
                  <a:cubicBezTo>
                    <a:pt x="16788" y="12842"/>
                    <a:pt x="16788" y="12842"/>
                    <a:pt x="16787" y="12842"/>
                  </a:cubicBezTo>
                  <a:cubicBezTo>
                    <a:pt x="16631" y="12842"/>
                    <a:pt x="16505" y="12969"/>
                    <a:pt x="16506" y="13125"/>
                  </a:cubicBezTo>
                  <a:lnTo>
                    <a:pt x="16506" y="32184"/>
                  </a:lnTo>
                  <a:lnTo>
                    <a:pt x="4643" y="32184"/>
                  </a:lnTo>
                  <a:lnTo>
                    <a:pt x="4644" y="13124"/>
                  </a:lnTo>
                  <a:cubicBezTo>
                    <a:pt x="4644" y="12968"/>
                    <a:pt x="4517" y="12841"/>
                    <a:pt x="4361" y="12841"/>
                  </a:cubicBezTo>
                  <a:lnTo>
                    <a:pt x="955" y="12841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70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9" y="32750"/>
                  </a:lnTo>
                  <a:cubicBezTo>
                    <a:pt x="16790" y="32750"/>
                    <a:pt x="16790" y="32750"/>
                    <a:pt x="16791" y="32750"/>
                  </a:cubicBezTo>
                  <a:cubicBezTo>
                    <a:pt x="16947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49" y="13135"/>
                    <a:pt x="21003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65125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788" y="12842"/>
                    <a:pt x="16787" y="12842"/>
                    <a:pt x="16786" y="12842"/>
                  </a:cubicBezTo>
                  <a:cubicBezTo>
                    <a:pt x="16631" y="12842"/>
                    <a:pt x="16506" y="12969"/>
                    <a:pt x="16506" y="13125"/>
                  </a:cubicBezTo>
                  <a:lnTo>
                    <a:pt x="16506" y="32184"/>
                  </a:lnTo>
                  <a:lnTo>
                    <a:pt x="4644" y="32184"/>
                  </a:lnTo>
                  <a:lnTo>
                    <a:pt x="4645" y="13125"/>
                  </a:lnTo>
                  <a:cubicBezTo>
                    <a:pt x="4645" y="12969"/>
                    <a:pt x="4519" y="12842"/>
                    <a:pt x="4364" y="12842"/>
                  </a:cubicBezTo>
                  <a:cubicBezTo>
                    <a:pt x="4363" y="12842"/>
                    <a:pt x="4363" y="12842"/>
                    <a:pt x="4362" y="12842"/>
                  </a:cubicBezTo>
                  <a:lnTo>
                    <a:pt x="956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2"/>
                  </a:cubicBezTo>
                  <a:lnTo>
                    <a:pt x="147" y="12949"/>
                  </a:lnTo>
                  <a:cubicBezTo>
                    <a:pt x="1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789" y="32750"/>
                    <a:pt x="16790" y="32750"/>
                    <a:pt x="16790" y="32750"/>
                  </a:cubicBezTo>
                  <a:cubicBezTo>
                    <a:pt x="16946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5439125" y="3793550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4" y="733"/>
                  </a:moveTo>
                  <a:lnTo>
                    <a:pt x="20193" y="12843"/>
                  </a:lnTo>
                  <a:lnTo>
                    <a:pt x="16788" y="12843"/>
                  </a:lnTo>
                  <a:cubicBezTo>
                    <a:pt x="16632" y="12843"/>
                    <a:pt x="16505" y="12969"/>
                    <a:pt x="16505" y="13125"/>
                  </a:cubicBezTo>
                  <a:lnTo>
                    <a:pt x="16505" y="32185"/>
                  </a:lnTo>
                  <a:lnTo>
                    <a:pt x="4642" y="32185"/>
                  </a:lnTo>
                  <a:lnTo>
                    <a:pt x="4643" y="13125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7" y="12949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5115950" y="1945750"/>
              <a:ext cx="528725" cy="818800"/>
            </a:xfrm>
            <a:custGeom>
              <a:avLst/>
              <a:gdLst/>
              <a:ahLst/>
              <a:cxnLst/>
              <a:rect l="l" t="t" r="r" b="b"/>
              <a:pathLst>
                <a:path w="21149" h="32752" extrusionOk="0">
                  <a:moveTo>
                    <a:pt x="10574" y="732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1" y="12843"/>
                    <a:pt x="16505" y="12969"/>
                    <a:pt x="16505" y="13126"/>
                  </a:cubicBezTo>
                  <a:lnTo>
                    <a:pt x="16505" y="32185"/>
                  </a:lnTo>
                  <a:lnTo>
                    <a:pt x="4643" y="32185"/>
                  </a:lnTo>
                  <a:lnTo>
                    <a:pt x="4643" y="13126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2"/>
                  </a:lnTo>
                  <a:close/>
                  <a:moveTo>
                    <a:pt x="10574" y="1"/>
                  </a:moveTo>
                  <a:cubicBezTo>
                    <a:pt x="10490" y="1"/>
                    <a:pt x="10406" y="34"/>
                    <a:pt x="10353" y="102"/>
                  </a:cubicBezTo>
                  <a:lnTo>
                    <a:pt x="147" y="12950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8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9" y="32751"/>
                  </a:lnTo>
                  <a:cubicBezTo>
                    <a:pt x="16944" y="32751"/>
                    <a:pt x="17072" y="32624"/>
                    <a:pt x="17072" y="32468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8" y="13135"/>
                    <a:pt x="21002" y="12950"/>
                  </a:cubicBezTo>
                  <a:lnTo>
                    <a:pt x="10796" y="102"/>
                  </a:lnTo>
                  <a:cubicBezTo>
                    <a:pt x="10742" y="34"/>
                    <a:pt x="10658" y="1"/>
                    <a:pt x="10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2177650" y="2001375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632" y="12842"/>
                    <a:pt x="16506" y="12969"/>
                    <a:pt x="16506" y="13125"/>
                  </a:cubicBezTo>
                  <a:lnTo>
                    <a:pt x="16506" y="32185"/>
                  </a:lnTo>
                  <a:lnTo>
                    <a:pt x="4643" y="32185"/>
                  </a:lnTo>
                  <a:lnTo>
                    <a:pt x="4644" y="13125"/>
                  </a:lnTo>
                  <a:cubicBezTo>
                    <a:pt x="4644" y="12969"/>
                    <a:pt x="4516" y="12842"/>
                    <a:pt x="4361" y="12842"/>
                  </a:cubicBezTo>
                  <a:lnTo>
                    <a:pt x="954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1"/>
                  </a:cubicBezTo>
                  <a:lnTo>
                    <a:pt x="147" y="12949"/>
                  </a:lnTo>
                  <a:cubicBezTo>
                    <a:pt x="1" y="13134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7"/>
                  </a:lnTo>
                  <a:cubicBezTo>
                    <a:pt x="4077" y="32624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945" y="32750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4"/>
                    <a:pt x="21002" y="12949"/>
                  </a:cubicBezTo>
                  <a:lnTo>
                    <a:pt x="10796" y="101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2672475" y="3793550"/>
              <a:ext cx="528750" cy="818775"/>
            </a:xfrm>
            <a:custGeom>
              <a:avLst/>
              <a:gdLst/>
              <a:ahLst/>
              <a:cxnLst/>
              <a:rect l="l" t="t" r="r" b="b"/>
              <a:pathLst>
                <a:path w="21150" h="32751" extrusionOk="0">
                  <a:moveTo>
                    <a:pt x="10575" y="733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2" y="12843"/>
                    <a:pt x="16506" y="12969"/>
                    <a:pt x="16506" y="13125"/>
                  </a:cubicBezTo>
                  <a:lnTo>
                    <a:pt x="16506" y="32186"/>
                  </a:lnTo>
                  <a:lnTo>
                    <a:pt x="4644" y="32186"/>
                  </a:lnTo>
                  <a:lnTo>
                    <a:pt x="4644" y="13125"/>
                  </a:lnTo>
                  <a:cubicBezTo>
                    <a:pt x="4644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5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2411300" y="5141625"/>
              <a:ext cx="2884375" cy="334550"/>
            </a:xfrm>
            <a:custGeom>
              <a:avLst/>
              <a:gdLst/>
              <a:ahLst/>
              <a:cxnLst/>
              <a:rect l="l" t="t" r="r" b="b"/>
              <a:pathLst>
                <a:path w="115375" h="13382" extrusionOk="0">
                  <a:moveTo>
                    <a:pt x="57688" y="0"/>
                  </a:moveTo>
                  <a:cubicBezTo>
                    <a:pt x="42388" y="0"/>
                    <a:pt x="27716" y="706"/>
                    <a:pt x="16897" y="1961"/>
                  </a:cubicBezTo>
                  <a:cubicBezTo>
                    <a:pt x="6078" y="3215"/>
                    <a:pt x="0" y="4917"/>
                    <a:pt x="0" y="6691"/>
                  </a:cubicBezTo>
                  <a:cubicBezTo>
                    <a:pt x="0" y="8466"/>
                    <a:pt x="6078" y="10168"/>
                    <a:pt x="16897" y="11422"/>
                  </a:cubicBezTo>
                  <a:cubicBezTo>
                    <a:pt x="27716" y="12677"/>
                    <a:pt x="42388" y="13382"/>
                    <a:pt x="57688" y="13382"/>
                  </a:cubicBezTo>
                  <a:cubicBezTo>
                    <a:pt x="72987" y="13382"/>
                    <a:pt x="87661" y="12677"/>
                    <a:pt x="98479" y="11422"/>
                  </a:cubicBezTo>
                  <a:cubicBezTo>
                    <a:pt x="109297" y="10168"/>
                    <a:pt x="115375" y="8466"/>
                    <a:pt x="115375" y="6691"/>
                  </a:cubicBezTo>
                  <a:cubicBezTo>
                    <a:pt x="115375" y="4917"/>
                    <a:pt x="109297" y="3215"/>
                    <a:pt x="98479" y="1961"/>
                  </a:cubicBezTo>
                  <a:cubicBezTo>
                    <a:pt x="87661" y="706"/>
                    <a:pt x="72987" y="0"/>
                    <a:pt x="57688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2235600" y="308825"/>
              <a:ext cx="2856850" cy="1662475"/>
            </a:xfrm>
            <a:custGeom>
              <a:avLst/>
              <a:gdLst/>
              <a:ahLst/>
              <a:cxnLst/>
              <a:rect l="l" t="t" r="r" b="b"/>
              <a:pathLst>
                <a:path w="114274" h="66499" extrusionOk="0">
                  <a:moveTo>
                    <a:pt x="42288" y="0"/>
                  </a:moveTo>
                  <a:cubicBezTo>
                    <a:pt x="26420" y="0"/>
                    <a:pt x="13558" y="12863"/>
                    <a:pt x="13558" y="28729"/>
                  </a:cubicBezTo>
                  <a:cubicBezTo>
                    <a:pt x="13558" y="29083"/>
                    <a:pt x="13571" y="29434"/>
                    <a:pt x="13586" y="29784"/>
                  </a:cubicBezTo>
                  <a:cubicBezTo>
                    <a:pt x="5746" y="32019"/>
                    <a:pt x="1" y="39220"/>
                    <a:pt x="1" y="47776"/>
                  </a:cubicBezTo>
                  <a:cubicBezTo>
                    <a:pt x="1" y="57237"/>
                    <a:pt x="7026" y="65038"/>
                    <a:pt x="16141" y="66299"/>
                  </a:cubicBezTo>
                  <a:lnTo>
                    <a:pt x="16141" y="66498"/>
                  </a:lnTo>
                  <a:lnTo>
                    <a:pt x="100715" y="66498"/>
                  </a:lnTo>
                  <a:cubicBezTo>
                    <a:pt x="108204" y="66498"/>
                    <a:pt x="114274" y="60428"/>
                    <a:pt x="114274" y="52940"/>
                  </a:cubicBezTo>
                  <a:cubicBezTo>
                    <a:pt x="114274" y="45762"/>
                    <a:pt x="108690" y="39901"/>
                    <a:pt x="101632" y="39428"/>
                  </a:cubicBezTo>
                  <a:cubicBezTo>
                    <a:pt x="101868" y="38157"/>
                    <a:pt x="102007" y="36849"/>
                    <a:pt x="102007" y="35509"/>
                  </a:cubicBezTo>
                  <a:cubicBezTo>
                    <a:pt x="102007" y="23742"/>
                    <a:pt x="92468" y="14203"/>
                    <a:pt x="80702" y="14203"/>
                  </a:cubicBezTo>
                  <a:cubicBezTo>
                    <a:pt x="76318" y="14203"/>
                    <a:pt x="72247" y="15530"/>
                    <a:pt x="68859" y="17800"/>
                  </a:cubicBezTo>
                  <a:cubicBezTo>
                    <a:pt x="64559" y="7355"/>
                    <a:pt x="54284" y="0"/>
                    <a:pt x="42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2228525" y="301750"/>
              <a:ext cx="2871000" cy="1676600"/>
            </a:xfrm>
            <a:custGeom>
              <a:avLst/>
              <a:gdLst/>
              <a:ahLst/>
              <a:cxnLst/>
              <a:rect l="l" t="t" r="r" b="b"/>
              <a:pathLst>
                <a:path w="114840" h="67064" extrusionOk="0">
                  <a:moveTo>
                    <a:pt x="42571" y="567"/>
                  </a:moveTo>
                  <a:cubicBezTo>
                    <a:pt x="54145" y="567"/>
                    <a:pt x="64472" y="7484"/>
                    <a:pt x="68881" y="18190"/>
                  </a:cubicBezTo>
                  <a:cubicBezTo>
                    <a:pt x="68914" y="18269"/>
                    <a:pt x="68979" y="18328"/>
                    <a:pt x="69061" y="18353"/>
                  </a:cubicBezTo>
                  <a:cubicBezTo>
                    <a:pt x="69087" y="18361"/>
                    <a:pt x="69114" y="18365"/>
                    <a:pt x="69142" y="18365"/>
                  </a:cubicBezTo>
                  <a:cubicBezTo>
                    <a:pt x="69197" y="18365"/>
                    <a:pt x="69252" y="18349"/>
                    <a:pt x="69300" y="18318"/>
                  </a:cubicBezTo>
                  <a:cubicBezTo>
                    <a:pt x="72765" y="15996"/>
                    <a:pt x="76805" y="14769"/>
                    <a:pt x="80985" y="14769"/>
                  </a:cubicBezTo>
                  <a:cubicBezTo>
                    <a:pt x="92576" y="14769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7"/>
                    <a:pt x="101727" y="39983"/>
                    <a:pt x="101895" y="39994"/>
                  </a:cubicBezTo>
                  <a:cubicBezTo>
                    <a:pt x="108837" y="40459"/>
                    <a:pt x="114274" y="46270"/>
                    <a:pt x="114274" y="53223"/>
                  </a:cubicBezTo>
                  <a:cubicBezTo>
                    <a:pt x="114274" y="60544"/>
                    <a:pt x="108318" y="66499"/>
                    <a:pt x="100998" y="66499"/>
                  </a:cubicBezTo>
                  <a:lnTo>
                    <a:pt x="16693" y="66499"/>
                  </a:lnTo>
                  <a:cubicBezTo>
                    <a:pt x="16661" y="66394"/>
                    <a:pt x="16571" y="66318"/>
                    <a:pt x="16463" y="66303"/>
                  </a:cubicBezTo>
                  <a:cubicBezTo>
                    <a:pt x="7400" y="65050"/>
                    <a:pt x="566" y="57206"/>
                    <a:pt x="566" y="48059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4"/>
                    <a:pt x="14155" y="30187"/>
                    <a:pt x="14150" y="30057"/>
                  </a:cubicBezTo>
                  <a:lnTo>
                    <a:pt x="14147" y="29963"/>
                  </a:lnTo>
                  <a:cubicBezTo>
                    <a:pt x="14136" y="29648"/>
                    <a:pt x="14124" y="29332"/>
                    <a:pt x="14124" y="29013"/>
                  </a:cubicBezTo>
                  <a:cubicBezTo>
                    <a:pt x="14124" y="13328"/>
                    <a:pt x="26885" y="567"/>
                    <a:pt x="42571" y="567"/>
                  </a:cubicBezTo>
                  <a:close/>
                  <a:moveTo>
                    <a:pt x="42571" y="0"/>
                  </a:moveTo>
                  <a:cubicBezTo>
                    <a:pt x="26573" y="0"/>
                    <a:pt x="13558" y="13015"/>
                    <a:pt x="13558" y="29012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3"/>
                    <a:pt x="0" y="39694"/>
                    <a:pt x="0" y="48059"/>
                  </a:cubicBezTo>
                  <a:cubicBezTo>
                    <a:pt x="0" y="57406"/>
                    <a:pt x="6925" y="65431"/>
                    <a:pt x="16144" y="66828"/>
                  </a:cubicBezTo>
                  <a:cubicBezTo>
                    <a:pt x="16167" y="66964"/>
                    <a:pt x="16286" y="67064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6"/>
                    <a:pt x="114840" y="53223"/>
                  </a:cubicBezTo>
                  <a:cubicBezTo>
                    <a:pt x="114840" y="46078"/>
                    <a:pt x="109335" y="40091"/>
                    <a:pt x="102248" y="39454"/>
                  </a:cubicBezTo>
                  <a:cubicBezTo>
                    <a:pt x="102465" y="38205"/>
                    <a:pt x="102573" y="36975"/>
                    <a:pt x="102573" y="35791"/>
                  </a:cubicBezTo>
                  <a:cubicBezTo>
                    <a:pt x="102573" y="23888"/>
                    <a:pt x="92889" y="14204"/>
                    <a:pt x="80986" y="14204"/>
                  </a:cubicBezTo>
                  <a:cubicBezTo>
                    <a:pt x="76807" y="14204"/>
                    <a:pt x="72766" y="15397"/>
                    <a:pt x="69272" y="17659"/>
                  </a:cubicBezTo>
                  <a:cubicBezTo>
                    <a:pt x="64702" y="6921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2235600" y="245175"/>
              <a:ext cx="2856850" cy="1662500"/>
            </a:xfrm>
            <a:custGeom>
              <a:avLst/>
              <a:gdLst/>
              <a:ahLst/>
              <a:cxnLst/>
              <a:rect l="l" t="t" r="r" b="b"/>
              <a:pathLst>
                <a:path w="114274" h="66500" extrusionOk="0">
                  <a:moveTo>
                    <a:pt x="42288" y="1"/>
                  </a:moveTo>
                  <a:cubicBezTo>
                    <a:pt x="26420" y="1"/>
                    <a:pt x="13558" y="12864"/>
                    <a:pt x="13558" y="28731"/>
                  </a:cubicBezTo>
                  <a:cubicBezTo>
                    <a:pt x="13558" y="29084"/>
                    <a:pt x="13571" y="29434"/>
                    <a:pt x="13586" y="29785"/>
                  </a:cubicBezTo>
                  <a:cubicBezTo>
                    <a:pt x="5746" y="32020"/>
                    <a:pt x="1" y="39220"/>
                    <a:pt x="1" y="47776"/>
                  </a:cubicBezTo>
                  <a:cubicBezTo>
                    <a:pt x="1" y="57239"/>
                    <a:pt x="7026" y="65040"/>
                    <a:pt x="16141" y="66301"/>
                  </a:cubicBezTo>
                  <a:lnTo>
                    <a:pt x="16141" y="66500"/>
                  </a:lnTo>
                  <a:lnTo>
                    <a:pt x="100715" y="66500"/>
                  </a:lnTo>
                  <a:cubicBezTo>
                    <a:pt x="108204" y="66500"/>
                    <a:pt x="114274" y="60430"/>
                    <a:pt x="114274" y="52941"/>
                  </a:cubicBezTo>
                  <a:cubicBezTo>
                    <a:pt x="114274" y="45762"/>
                    <a:pt x="108690" y="39903"/>
                    <a:pt x="101632" y="39430"/>
                  </a:cubicBezTo>
                  <a:cubicBezTo>
                    <a:pt x="101868" y="38157"/>
                    <a:pt x="102007" y="36851"/>
                    <a:pt x="102007" y="35510"/>
                  </a:cubicBezTo>
                  <a:cubicBezTo>
                    <a:pt x="102007" y="23743"/>
                    <a:pt x="92468" y="14205"/>
                    <a:pt x="80702" y="14205"/>
                  </a:cubicBezTo>
                  <a:cubicBezTo>
                    <a:pt x="76318" y="14205"/>
                    <a:pt x="72247" y="15531"/>
                    <a:pt x="68859" y="17800"/>
                  </a:cubicBezTo>
                  <a:cubicBezTo>
                    <a:pt x="64559" y="7355"/>
                    <a:pt x="54284" y="1"/>
                    <a:pt x="4228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2228525" y="238125"/>
              <a:ext cx="2871000" cy="1676625"/>
            </a:xfrm>
            <a:custGeom>
              <a:avLst/>
              <a:gdLst/>
              <a:ahLst/>
              <a:cxnLst/>
              <a:rect l="l" t="t" r="r" b="b"/>
              <a:pathLst>
                <a:path w="114840" h="67065" extrusionOk="0">
                  <a:moveTo>
                    <a:pt x="42571" y="565"/>
                  </a:moveTo>
                  <a:cubicBezTo>
                    <a:pt x="54145" y="565"/>
                    <a:pt x="64472" y="7484"/>
                    <a:pt x="68881" y="18190"/>
                  </a:cubicBezTo>
                  <a:cubicBezTo>
                    <a:pt x="68914" y="18269"/>
                    <a:pt x="68979" y="18329"/>
                    <a:pt x="69061" y="18353"/>
                  </a:cubicBezTo>
                  <a:cubicBezTo>
                    <a:pt x="69087" y="18361"/>
                    <a:pt x="69115" y="18365"/>
                    <a:pt x="69142" y="18365"/>
                  </a:cubicBezTo>
                  <a:cubicBezTo>
                    <a:pt x="69197" y="18365"/>
                    <a:pt x="69253" y="18349"/>
                    <a:pt x="69300" y="18318"/>
                  </a:cubicBezTo>
                  <a:cubicBezTo>
                    <a:pt x="72765" y="15995"/>
                    <a:pt x="76805" y="14770"/>
                    <a:pt x="80985" y="14770"/>
                  </a:cubicBezTo>
                  <a:cubicBezTo>
                    <a:pt x="92576" y="14770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6"/>
                    <a:pt x="101727" y="39983"/>
                    <a:pt x="101895" y="39994"/>
                  </a:cubicBezTo>
                  <a:cubicBezTo>
                    <a:pt x="108837" y="40459"/>
                    <a:pt x="114274" y="46269"/>
                    <a:pt x="114274" y="53223"/>
                  </a:cubicBezTo>
                  <a:cubicBezTo>
                    <a:pt x="114274" y="60543"/>
                    <a:pt x="108318" y="66498"/>
                    <a:pt x="100998" y="66498"/>
                  </a:cubicBezTo>
                  <a:lnTo>
                    <a:pt x="16693" y="66498"/>
                  </a:lnTo>
                  <a:cubicBezTo>
                    <a:pt x="16661" y="66394"/>
                    <a:pt x="16571" y="66318"/>
                    <a:pt x="16463" y="66302"/>
                  </a:cubicBezTo>
                  <a:cubicBezTo>
                    <a:pt x="7400" y="65049"/>
                    <a:pt x="566" y="57205"/>
                    <a:pt x="566" y="48058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3"/>
                    <a:pt x="14155" y="30187"/>
                    <a:pt x="14150" y="30056"/>
                  </a:cubicBezTo>
                  <a:lnTo>
                    <a:pt x="14147" y="29963"/>
                  </a:lnTo>
                  <a:cubicBezTo>
                    <a:pt x="14136" y="29648"/>
                    <a:pt x="14124" y="29331"/>
                    <a:pt x="14124" y="29013"/>
                  </a:cubicBezTo>
                  <a:cubicBezTo>
                    <a:pt x="14124" y="13327"/>
                    <a:pt x="26885" y="565"/>
                    <a:pt x="42571" y="565"/>
                  </a:cubicBezTo>
                  <a:close/>
                  <a:moveTo>
                    <a:pt x="42571" y="0"/>
                  </a:moveTo>
                  <a:cubicBezTo>
                    <a:pt x="26574" y="0"/>
                    <a:pt x="13559" y="13015"/>
                    <a:pt x="13558" y="29013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2"/>
                    <a:pt x="0" y="39695"/>
                    <a:pt x="0" y="48058"/>
                  </a:cubicBezTo>
                  <a:cubicBezTo>
                    <a:pt x="0" y="57405"/>
                    <a:pt x="6925" y="65431"/>
                    <a:pt x="16144" y="66827"/>
                  </a:cubicBezTo>
                  <a:cubicBezTo>
                    <a:pt x="16167" y="66964"/>
                    <a:pt x="16286" y="67063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5"/>
                    <a:pt x="114840" y="53223"/>
                  </a:cubicBezTo>
                  <a:cubicBezTo>
                    <a:pt x="114840" y="46079"/>
                    <a:pt x="109335" y="40090"/>
                    <a:pt x="102248" y="39455"/>
                  </a:cubicBezTo>
                  <a:cubicBezTo>
                    <a:pt x="102465" y="38205"/>
                    <a:pt x="102573" y="36974"/>
                    <a:pt x="102573" y="35792"/>
                  </a:cubicBezTo>
                  <a:cubicBezTo>
                    <a:pt x="102573" y="23888"/>
                    <a:pt x="92889" y="14203"/>
                    <a:pt x="80986" y="14203"/>
                  </a:cubicBezTo>
                  <a:cubicBezTo>
                    <a:pt x="76807" y="14203"/>
                    <a:pt x="72766" y="15397"/>
                    <a:pt x="69272" y="17659"/>
                  </a:cubicBezTo>
                  <a:cubicBezTo>
                    <a:pt x="64703" y="6920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3250625" y="3126275"/>
              <a:ext cx="877075" cy="523925"/>
            </a:xfrm>
            <a:custGeom>
              <a:avLst/>
              <a:gdLst/>
              <a:ahLst/>
              <a:cxnLst/>
              <a:rect l="l" t="t" r="r" b="b"/>
              <a:pathLst>
                <a:path w="35083" h="20957" extrusionOk="0">
                  <a:moveTo>
                    <a:pt x="31694" y="1"/>
                  </a:moveTo>
                  <a:lnTo>
                    <a:pt x="28134" y="1865"/>
                  </a:lnTo>
                  <a:cubicBezTo>
                    <a:pt x="28134" y="1865"/>
                    <a:pt x="24236" y="3559"/>
                    <a:pt x="21695" y="4916"/>
                  </a:cubicBezTo>
                  <a:cubicBezTo>
                    <a:pt x="19152" y="6271"/>
                    <a:pt x="6611" y="15931"/>
                    <a:pt x="6611" y="15931"/>
                  </a:cubicBezTo>
                  <a:lnTo>
                    <a:pt x="4069" y="16101"/>
                  </a:lnTo>
                  <a:lnTo>
                    <a:pt x="2543" y="17118"/>
                  </a:lnTo>
                  <a:cubicBezTo>
                    <a:pt x="2543" y="17118"/>
                    <a:pt x="1" y="17626"/>
                    <a:pt x="1" y="18134"/>
                  </a:cubicBezTo>
                  <a:cubicBezTo>
                    <a:pt x="1" y="18643"/>
                    <a:pt x="509" y="18812"/>
                    <a:pt x="1018" y="18812"/>
                  </a:cubicBezTo>
                  <a:cubicBezTo>
                    <a:pt x="1527" y="18812"/>
                    <a:pt x="3221" y="17965"/>
                    <a:pt x="3221" y="17965"/>
                  </a:cubicBezTo>
                  <a:lnTo>
                    <a:pt x="3221" y="17965"/>
                  </a:lnTo>
                  <a:cubicBezTo>
                    <a:pt x="3221" y="17965"/>
                    <a:pt x="1501" y="20488"/>
                    <a:pt x="2179" y="20488"/>
                  </a:cubicBezTo>
                  <a:cubicBezTo>
                    <a:pt x="2856" y="20488"/>
                    <a:pt x="5103" y="20957"/>
                    <a:pt x="5103" y="20957"/>
                  </a:cubicBezTo>
                  <a:cubicBezTo>
                    <a:pt x="5103" y="20957"/>
                    <a:pt x="7627" y="20507"/>
                    <a:pt x="8475" y="20507"/>
                  </a:cubicBezTo>
                  <a:cubicBezTo>
                    <a:pt x="9323" y="20507"/>
                    <a:pt x="11356" y="15931"/>
                    <a:pt x="11356" y="15931"/>
                  </a:cubicBezTo>
                  <a:cubicBezTo>
                    <a:pt x="11356" y="15931"/>
                    <a:pt x="25931" y="10169"/>
                    <a:pt x="27795" y="8813"/>
                  </a:cubicBezTo>
                  <a:cubicBezTo>
                    <a:pt x="29659" y="7457"/>
                    <a:pt x="35083" y="4068"/>
                    <a:pt x="35083" y="4068"/>
                  </a:cubicBezTo>
                  <a:lnTo>
                    <a:pt x="31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3243575" y="3119200"/>
              <a:ext cx="892300" cy="538075"/>
            </a:xfrm>
            <a:custGeom>
              <a:avLst/>
              <a:gdLst/>
              <a:ahLst/>
              <a:cxnLst/>
              <a:rect l="l" t="t" r="r" b="b"/>
              <a:pathLst>
                <a:path w="35692" h="21523" extrusionOk="0">
                  <a:moveTo>
                    <a:pt x="31904" y="640"/>
                  </a:moveTo>
                  <a:lnTo>
                    <a:pt x="34940" y="4284"/>
                  </a:lnTo>
                  <a:cubicBezTo>
                    <a:pt x="33812" y="4992"/>
                    <a:pt x="29520" y="7697"/>
                    <a:pt x="27911" y="8868"/>
                  </a:cubicBezTo>
                  <a:cubicBezTo>
                    <a:pt x="26096" y="10187"/>
                    <a:pt x="11679" y="15895"/>
                    <a:pt x="11534" y="15951"/>
                  </a:cubicBezTo>
                  <a:cubicBezTo>
                    <a:pt x="11464" y="15978"/>
                    <a:pt x="11409" y="16032"/>
                    <a:pt x="11380" y="16100"/>
                  </a:cubicBezTo>
                  <a:cubicBezTo>
                    <a:pt x="10344" y="18430"/>
                    <a:pt x="9141" y="20449"/>
                    <a:pt x="8757" y="20507"/>
                  </a:cubicBezTo>
                  <a:cubicBezTo>
                    <a:pt x="7954" y="20507"/>
                    <a:pt x="5770" y="20884"/>
                    <a:pt x="5389" y="20952"/>
                  </a:cubicBezTo>
                  <a:cubicBezTo>
                    <a:pt x="5056" y="20883"/>
                    <a:pt x="3341" y="20537"/>
                    <a:pt x="2596" y="20494"/>
                  </a:cubicBezTo>
                  <a:cubicBezTo>
                    <a:pt x="2675" y="20146"/>
                    <a:pt x="3155" y="19260"/>
                    <a:pt x="3737" y="18409"/>
                  </a:cubicBezTo>
                  <a:cubicBezTo>
                    <a:pt x="3809" y="18302"/>
                    <a:pt x="3800" y="18160"/>
                    <a:pt x="3716" y="18063"/>
                  </a:cubicBezTo>
                  <a:cubicBezTo>
                    <a:pt x="3661" y="18000"/>
                    <a:pt x="3583" y="17966"/>
                    <a:pt x="3503" y="17966"/>
                  </a:cubicBezTo>
                  <a:cubicBezTo>
                    <a:pt x="3460" y="17966"/>
                    <a:pt x="3416" y="17976"/>
                    <a:pt x="3376" y="17997"/>
                  </a:cubicBezTo>
                  <a:cubicBezTo>
                    <a:pt x="2697" y="18336"/>
                    <a:pt x="1604" y="18814"/>
                    <a:pt x="1300" y="18814"/>
                  </a:cubicBezTo>
                  <a:cubicBezTo>
                    <a:pt x="1025" y="18814"/>
                    <a:pt x="565" y="18762"/>
                    <a:pt x="556" y="18466"/>
                  </a:cubicBezTo>
                  <a:cubicBezTo>
                    <a:pt x="677" y="18271"/>
                    <a:pt x="1764" y="17902"/>
                    <a:pt x="2880" y="17678"/>
                  </a:cubicBezTo>
                  <a:cubicBezTo>
                    <a:pt x="2916" y="17672"/>
                    <a:pt x="2951" y="17658"/>
                    <a:pt x="2981" y="17637"/>
                  </a:cubicBezTo>
                  <a:lnTo>
                    <a:pt x="4444" y="16662"/>
                  </a:lnTo>
                  <a:lnTo>
                    <a:pt x="6912" y="16497"/>
                  </a:lnTo>
                  <a:cubicBezTo>
                    <a:pt x="6967" y="16493"/>
                    <a:pt x="7020" y="16473"/>
                    <a:pt x="7065" y="16439"/>
                  </a:cubicBezTo>
                  <a:cubicBezTo>
                    <a:pt x="7190" y="16342"/>
                    <a:pt x="19617" y="6778"/>
                    <a:pt x="22109" y="5449"/>
                  </a:cubicBezTo>
                  <a:cubicBezTo>
                    <a:pt x="24611" y="4113"/>
                    <a:pt x="28490" y="2424"/>
                    <a:pt x="28548" y="2399"/>
                  </a:cubicBezTo>
                  <a:lnTo>
                    <a:pt x="31904" y="640"/>
                  </a:lnTo>
                  <a:close/>
                  <a:moveTo>
                    <a:pt x="31975" y="1"/>
                  </a:moveTo>
                  <a:cubicBezTo>
                    <a:pt x="31930" y="1"/>
                    <a:pt x="31886" y="11"/>
                    <a:pt x="31844" y="33"/>
                  </a:cubicBezTo>
                  <a:lnTo>
                    <a:pt x="28303" y="1888"/>
                  </a:lnTo>
                  <a:cubicBezTo>
                    <a:pt x="28264" y="1905"/>
                    <a:pt x="24366" y="3603"/>
                    <a:pt x="21843" y="4949"/>
                  </a:cubicBezTo>
                  <a:cubicBezTo>
                    <a:pt x="19379" y="6263"/>
                    <a:pt x="7889" y="15090"/>
                    <a:pt x="6789" y="15937"/>
                  </a:cubicBezTo>
                  <a:lnTo>
                    <a:pt x="4331" y="16101"/>
                  </a:lnTo>
                  <a:cubicBezTo>
                    <a:pt x="4282" y="16104"/>
                    <a:pt x="4235" y="16121"/>
                    <a:pt x="4193" y="16148"/>
                  </a:cubicBezTo>
                  <a:lnTo>
                    <a:pt x="2715" y="17134"/>
                  </a:lnTo>
                  <a:cubicBezTo>
                    <a:pt x="913" y="17500"/>
                    <a:pt x="0" y="17931"/>
                    <a:pt x="0" y="18417"/>
                  </a:cubicBezTo>
                  <a:cubicBezTo>
                    <a:pt x="0" y="19010"/>
                    <a:pt x="498" y="19378"/>
                    <a:pt x="1300" y="19378"/>
                  </a:cubicBezTo>
                  <a:cubicBezTo>
                    <a:pt x="1607" y="19378"/>
                    <a:pt x="2211" y="19149"/>
                    <a:pt x="2734" y="18920"/>
                  </a:cubicBezTo>
                  <a:lnTo>
                    <a:pt x="2734" y="18920"/>
                  </a:lnTo>
                  <a:cubicBezTo>
                    <a:pt x="2259" y="19708"/>
                    <a:pt x="1896" y="20493"/>
                    <a:pt x="2075" y="20833"/>
                  </a:cubicBezTo>
                  <a:cubicBezTo>
                    <a:pt x="2149" y="20974"/>
                    <a:pt x="2290" y="21054"/>
                    <a:pt x="2461" y="21054"/>
                  </a:cubicBezTo>
                  <a:cubicBezTo>
                    <a:pt x="3102" y="21054"/>
                    <a:pt x="5305" y="21512"/>
                    <a:pt x="5327" y="21516"/>
                  </a:cubicBezTo>
                  <a:cubicBezTo>
                    <a:pt x="5345" y="21520"/>
                    <a:pt x="5365" y="21522"/>
                    <a:pt x="5385" y="21522"/>
                  </a:cubicBezTo>
                  <a:cubicBezTo>
                    <a:pt x="5401" y="21522"/>
                    <a:pt x="5418" y="21520"/>
                    <a:pt x="5435" y="21518"/>
                  </a:cubicBezTo>
                  <a:cubicBezTo>
                    <a:pt x="5460" y="21514"/>
                    <a:pt x="7944" y="21072"/>
                    <a:pt x="8757" y="21072"/>
                  </a:cubicBezTo>
                  <a:cubicBezTo>
                    <a:pt x="9666" y="21072"/>
                    <a:pt x="11187" y="17913"/>
                    <a:pt x="11849" y="16435"/>
                  </a:cubicBezTo>
                  <a:cubicBezTo>
                    <a:pt x="13283" y="15866"/>
                    <a:pt x="26435" y="10640"/>
                    <a:pt x="28242" y="9324"/>
                  </a:cubicBezTo>
                  <a:cubicBezTo>
                    <a:pt x="30078" y="7991"/>
                    <a:pt x="35459" y="4625"/>
                    <a:pt x="35514" y="4591"/>
                  </a:cubicBezTo>
                  <a:cubicBezTo>
                    <a:pt x="35660" y="4501"/>
                    <a:pt x="35692" y="4301"/>
                    <a:pt x="35582" y="4169"/>
                  </a:cubicBezTo>
                  <a:lnTo>
                    <a:pt x="32192" y="102"/>
                  </a:lnTo>
                  <a:cubicBezTo>
                    <a:pt x="32137" y="36"/>
                    <a:pt x="32057" y="1"/>
                    <a:pt x="319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3987875" y="2778125"/>
              <a:ext cx="411000" cy="496450"/>
            </a:xfrm>
            <a:custGeom>
              <a:avLst/>
              <a:gdLst/>
              <a:ahLst/>
              <a:cxnLst/>
              <a:rect l="l" t="t" r="r" b="b"/>
              <a:pathLst>
                <a:path w="16440" h="19858" extrusionOk="0">
                  <a:moveTo>
                    <a:pt x="15886" y="1"/>
                  </a:moveTo>
                  <a:lnTo>
                    <a:pt x="1" y="14434"/>
                  </a:lnTo>
                  <a:lnTo>
                    <a:pt x="4576" y="19858"/>
                  </a:lnTo>
                  <a:lnTo>
                    <a:pt x="13389" y="16469"/>
                  </a:lnTo>
                  <a:lnTo>
                    <a:pt x="16440" y="199"/>
                  </a:lnTo>
                  <a:lnTo>
                    <a:pt x="1588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3980025" y="2771075"/>
              <a:ext cx="426425" cy="510575"/>
            </a:xfrm>
            <a:custGeom>
              <a:avLst/>
              <a:gdLst/>
              <a:ahLst/>
              <a:cxnLst/>
              <a:rect l="l" t="t" r="r" b="b"/>
              <a:pathLst>
                <a:path w="17057" h="20423" extrusionOk="0">
                  <a:moveTo>
                    <a:pt x="16265" y="606"/>
                  </a:moveTo>
                  <a:lnTo>
                    <a:pt x="16431" y="665"/>
                  </a:lnTo>
                  <a:lnTo>
                    <a:pt x="13454" y="16543"/>
                  </a:lnTo>
                  <a:lnTo>
                    <a:pt x="4976" y="19804"/>
                  </a:lnTo>
                  <a:lnTo>
                    <a:pt x="706" y="14743"/>
                  </a:lnTo>
                  <a:lnTo>
                    <a:pt x="16265" y="606"/>
                  </a:lnTo>
                  <a:close/>
                  <a:moveTo>
                    <a:pt x="16201" y="0"/>
                  </a:moveTo>
                  <a:cubicBezTo>
                    <a:pt x="16131" y="0"/>
                    <a:pt x="16063" y="26"/>
                    <a:pt x="16010" y="74"/>
                  </a:cubicBezTo>
                  <a:lnTo>
                    <a:pt x="125" y="14508"/>
                  </a:lnTo>
                  <a:cubicBezTo>
                    <a:pt x="12" y="14610"/>
                    <a:pt x="1" y="14783"/>
                    <a:pt x="98" y="14899"/>
                  </a:cubicBezTo>
                  <a:lnTo>
                    <a:pt x="4674" y="20323"/>
                  </a:lnTo>
                  <a:cubicBezTo>
                    <a:pt x="4727" y="20386"/>
                    <a:pt x="4807" y="20423"/>
                    <a:pt x="4890" y="20423"/>
                  </a:cubicBezTo>
                  <a:cubicBezTo>
                    <a:pt x="4925" y="20423"/>
                    <a:pt x="4959" y="20416"/>
                    <a:pt x="4992" y="20404"/>
                  </a:cubicBezTo>
                  <a:lnTo>
                    <a:pt x="13804" y="17014"/>
                  </a:lnTo>
                  <a:cubicBezTo>
                    <a:pt x="13896" y="16979"/>
                    <a:pt x="13963" y="16899"/>
                    <a:pt x="13981" y="16802"/>
                  </a:cubicBezTo>
                  <a:lnTo>
                    <a:pt x="17032" y="534"/>
                  </a:lnTo>
                  <a:cubicBezTo>
                    <a:pt x="17057" y="397"/>
                    <a:pt x="16980" y="262"/>
                    <a:pt x="16849" y="215"/>
                  </a:cubicBezTo>
                  <a:lnTo>
                    <a:pt x="16295" y="17"/>
                  </a:lnTo>
                  <a:cubicBezTo>
                    <a:pt x="16264" y="6"/>
                    <a:pt x="16232" y="0"/>
                    <a:pt x="16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3987875" y="3090850"/>
              <a:ext cx="182825" cy="183725"/>
            </a:xfrm>
            <a:custGeom>
              <a:avLst/>
              <a:gdLst/>
              <a:ahLst/>
              <a:cxnLst/>
              <a:rect l="l" t="t" r="r" b="b"/>
              <a:pathLst>
                <a:path w="7313" h="7349" extrusionOk="0">
                  <a:moveTo>
                    <a:pt x="2119" y="1"/>
                  </a:moveTo>
                  <a:lnTo>
                    <a:pt x="1" y="1925"/>
                  </a:lnTo>
                  <a:lnTo>
                    <a:pt x="4576" y="7349"/>
                  </a:lnTo>
                  <a:lnTo>
                    <a:pt x="7312" y="6297"/>
                  </a:lnTo>
                  <a:lnTo>
                    <a:pt x="21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3980025" y="3083800"/>
              <a:ext cx="199200" cy="197850"/>
            </a:xfrm>
            <a:custGeom>
              <a:avLst/>
              <a:gdLst/>
              <a:ahLst/>
              <a:cxnLst/>
              <a:rect l="l" t="t" r="r" b="b"/>
              <a:pathLst>
                <a:path w="7968" h="7914" extrusionOk="0">
                  <a:moveTo>
                    <a:pt x="2404" y="692"/>
                  </a:moveTo>
                  <a:lnTo>
                    <a:pt x="7159" y="6455"/>
                  </a:lnTo>
                  <a:lnTo>
                    <a:pt x="4976" y="7295"/>
                  </a:lnTo>
                  <a:lnTo>
                    <a:pt x="706" y="2234"/>
                  </a:lnTo>
                  <a:lnTo>
                    <a:pt x="2404" y="692"/>
                  </a:lnTo>
                  <a:close/>
                  <a:moveTo>
                    <a:pt x="2429" y="0"/>
                  </a:moveTo>
                  <a:cubicBezTo>
                    <a:pt x="2360" y="0"/>
                    <a:pt x="2294" y="26"/>
                    <a:pt x="2243" y="74"/>
                  </a:cubicBezTo>
                  <a:lnTo>
                    <a:pt x="125" y="1999"/>
                  </a:lnTo>
                  <a:cubicBezTo>
                    <a:pt x="12" y="2101"/>
                    <a:pt x="1" y="2274"/>
                    <a:pt x="98" y="2390"/>
                  </a:cubicBezTo>
                  <a:lnTo>
                    <a:pt x="4674" y="7814"/>
                  </a:lnTo>
                  <a:cubicBezTo>
                    <a:pt x="4727" y="7877"/>
                    <a:pt x="4807" y="7914"/>
                    <a:pt x="4890" y="7914"/>
                  </a:cubicBezTo>
                  <a:cubicBezTo>
                    <a:pt x="4925" y="7914"/>
                    <a:pt x="4959" y="7907"/>
                    <a:pt x="4992" y="7895"/>
                  </a:cubicBezTo>
                  <a:lnTo>
                    <a:pt x="7728" y="6842"/>
                  </a:lnTo>
                  <a:cubicBezTo>
                    <a:pt x="7908" y="6772"/>
                    <a:pt x="7967" y="6547"/>
                    <a:pt x="7845" y="6398"/>
                  </a:cubicBezTo>
                  <a:lnTo>
                    <a:pt x="2650" y="103"/>
                  </a:lnTo>
                  <a:cubicBezTo>
                    <a:pt x="2602" y="43"/>
                    <a:pt x="2530" y="7"/>
                    <a:pt x="2453" y="1"/>
                  </a:cubicBezTo>
                  <a:cubicBezTo>
                    <a:pt x="2445" y="0"/>
                    <a:pt x="2437" y="0"/>
                    <a:pt x="24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5008775" y="5034000"/>
              <a:ext cx="219850" cy="305700"/>
            </a:xfrm>
            <a:custGeom>
              <a:avLst/>
              <a:gdLst/>
              <a:ahLst/>
              <a:cxnLst/>
              <a:rect l="l" t="t" r="r" b="b"/>
              <a:pathLst>
                <a:path w="8794" h="12228" extrusionOk="0">
                  <a:moveTo>
                    <a:pt x="2358" y="0"/>
                  </a:moveTo>
                  <a:cubicBezTo>
                    <a:pt x="1220" y="0"/>
                    <a:pt x="1" y="1626"/>
                    <a:pt x="1" y="1626"/>
                  </a:cubicBezTo>
                  <a:cubicBezTo>
                    <a:pt x="1" y="1626"/>
                    <a:pt x="618" y="2862"/>
                    <a:pt x="1132" y="3993"/>
                  </a:cubicBezTo>
                  <a:cubicBezTo>
                    <a:pt x="1647" y="5126"/>
                    <a:pt x="3499" y="11507"/>
                    <a:pt x="5558" y="12124"/>
                  </a:cubicBezTo>
                  <a:cubicBezTo>
                    <a:pt x="5790" y="12194"/>
                    <a:pt x="6012" y="12227"/>
                    <a:pt x="6223" y="12227"/>
                  </a:cubicBezTo>
                  <a:cubicBezTo>
                    <a:pt x="7874" y="12227"/>
                    <a:pt x="8794" y="10187"/>
                    <a:pt x="8337" y="7905"/>
                  </a:cubicBezTo>
                  <a:cubicBezTo>
                    <a:pt x="7823" y="5332"/>
                    <a:pt x="2779" y="83"/>
                    <a:pt x="2779" y="83"/>
                  </a:cubicBezTo>
                  <a:cubicBezTo>
                    <a:pt x="2641" y="26"/>
                    <a:pt x="2501" y="0"/>
                    <a:pt x="2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5001250" y="5026925"/>
              <a:ext cx="231225" cy="319800"/>
            </a:xfrm>
            <a:custGeom>
              <a:avLst/>
              <a:gdLst/>
              <a:ahLst/>
              <a:cxnLst/>
              <a:rect l="l" t="t" r="r" b="b"/>
              <a:pathLst>
                <a:path w="9249" h="12792" extrusionOk="0">
                  <a:moveTo>
                    <a:pt x="2661" y="567"/>
                  </a:moveTo>
                  <a:cubicBezTo>
                    <a:pt x="2750" y="567"/>
                    <a:pt x="2836" y="580"/>
                    <a:pt x="2920" y="608"/>
                  </a:cubicBezTo>
                  <a:cubicBezTo>
                    <a:pt x="3412" y="1128"/>
                    <a:pt x="7893" y="5904"/>
                    <a:pt x="8361" y="8243"/>
                  </a:cubicBezTo>
                  <a:cubicBezTo>
                    <a:pt x="8655" y="9717"/>
                    <a:pt x="8355" y="11116"/>
                    <a:pt x="7595" y="11807"/>
                  </a:cubicBezTo>
                  <a:cubicBezTo>
                    <a:pt x="7288" y="12086"/>
                    <a:pt x="6923" y="12227"/>
                    <a:pt x="6519" y="12227"/>
                  </a:cubicBezTo>
                  <a:cubicBezTo>
                    <a:pt x="6334" y="12227"/>
                    <a:pt x="6140" y="12197"/>
                    <a:pt x="5940" y="12138"/>
                  </a:cubicBezTo>
                  <a:cubicBezTo>
                    <a:pt x="4419" y="11681"/>
                    <a:pt x="2882" y="7409"/>
                    <a:pt x="2143" y="5356"/>
                  </a:cubicBezTo>
                  <a:cubicBezTo>
                    <a:pt x="1949" y="4815"/>
                    <a:pt x="1796" y="4390"/>
                    <a:pt x="1691" y="4160"/>
                  </a:cubicBezTo>
                  <a:cubicBezTo>
                    <a:pt x="1288" y="3274"/>
                    <a:pt x="818" y="2317"/>
                    <a:pt x="634" y="1944"/>
                  </a:cubicBezTo>
                  <a:cubicBezTo>
                    <a:pt x="1047" y="1440"/>
                    <a:pt x="1929" y="567"/>
                    <a:pt x="2661" y="567"/>
                  </a:cubicBezTo>
                  <a:close/>
                  <a:moveTo>
                    <a:pt x="2666" y="0"/>
                  </a:moveTo>
                  <a:cubicBezTo>
                    <a:pt x="1396" y="0"/>
                    <a:pt x="135" y="1659"/>
                    <a:pt x="75" y="1739"/>
                  </a:cubicBezTo>
                  <a:cubicBezTo>
                    <a:pt x="10" y="1825"/>
                    <a:pt x="0" y="1939"/>
                    <a:pt x="48" y="2035"/>
                  </a:cubicBezTo>
                  <a:cubicBezTo>
                    <a:pt x="55" y="2048"/>
                    <a:pt x="669" y="3280"/>
                    <a:pt x="1176" y="4394"/>
                  </a:cubicBezTo>
                  <a:cubicBezTo>
                    <a:pt x="1271" y="4602"/>
                    <a:pt x="1421" y="5019"/>
                    <a:pt x="1611" y="5546"/>
                  </a:cubicBezTo>
                  <a:cubicBezTo>
                    <a:pt x="2759" y="8737"/>
                    <a:pt x="4122" y="12182"/>
                    <a:pt x="5778" y="12679"/>
                  </a:cubicBezTo>
                  <a:cubicBezTo>
                    <a:pt x="6017" y="12753"/>
                    <a:pt x="6267" y="12791"/>
                    <a:pt x="6518" y="12792"/>
                  </a:cubicBezTo>
                  <a:cubicBezTo>
                    <a:pt x="7063" y="12792"/>
                    <a:pt x="7564" y="12600"/>
                    <a:pt x="7976" y="12225"/>
                  </a:cubicBezTo>
                  <a:cubicBezTo>
                    <a:pt x="8879" y="11402"/>
                    <a:pt x="9249" y="9796"/>
                    <a:pt x="8915" y="8131"/>
                  </a:cubicBezTo>
                  <a:cubicBezTo>
                    <a:pt x="8390" y="5509"/>
                    <a:pt x="3493" y="386"/>
                    <a:pt x="3284" y="169"/>
                  </a:cubicBezTo>
                  <a:cubicBezTo>
                    <a:pt x="3257" y="141"/>
                    <a:pt x="3224" y="119"/>
                    <a:pt x="3189" y="104"/>
                  </a:cubicBezTo>
                  <a:cubicBezTo>
                    <a:pt x="3017" y="32"/>
                    <a:pt x="2841" y="0"/>
                    <a:pt x="2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5097200" y="5233200"/>
              <a:ext cx="129400" cy="106475"/>
            </a:xfrm>
            <a:custGeom>
              <a:avLst/>
              <a:gdLst/>
              <a:ahLst/>
              <a:cxnLst/>
              <a:rect l="l" t="t" r="r" b="b"/>
              <a:pathLst>
                <a:path w="5176" h="4259" extrusionOk="0">
                  <a:moveTo>
                    <a:pt x="3340" y="0"/>
                  </a:moveTo>
                  <a:cubicBezTo>
                    <a:pt x="2189" y="0"/>
                    <a:pt x="906" y="413"/>
                    <a:pt x="0" y="1892"/>
                  </a:cubicBezTo>
                  <a:cubicBezTo>
                    <a:pt x="618" y="3034"/>
                    <a:pt x="1307" y="3942"/>
                    <a:pt x="2021" y="4156"/>
                  </a:cubicBezTo>
                  <a:cubicBezTo>
                    <a:pt x="2253" y="4226"/>
                    <a:pt x="2475" y="4259"/>
                    <a:pt x="2685" y="4259"/>
                  </a:cubicBezTo>
                  <a:cubicBezTo>
                    <a:pt x="4268" y="4259"/>
                    <a:pt x="5175" y="2381"/>
                    <a:pt x="4843" y="212"/>
                  </a:cubicBezTo>
                  <a:cubicBezTo>
                    <a:pt x="4410" y="95"/>
                    <a:pt x="3890" y="0"/>
                    <a:pt x="3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5089775" y="5226200"/>
              <a:ext cx="141650" cy="120525"/>
            </a:xfrm>
            <a:custGeom>
              <a:avLst/>
              <a:gdLst/>
              <a:ahLst/>
              <a:cxnLst/>
              <a:rect l="l" t="t" r="r" b="b"/>
              <a:pathLst>
                <a:path w="5666" h="4821" extrusionOk="0">
                  <a:moveTo>
                    <a:pt x="3631" y="560"/>
                  </a:moveTo>
                  <a:cubicBezTo>
                    <a:pt x="4068" y="560"/>
                    <a:pt x="4494" y="624"/>
                    <a:pt x="4886" y="719"/>
                  </a:cubicBezTo>
                  <a:cubicBezTo>
                    <a:pt x="5045" y="2042"/>
                    <a:pt x="4712" y="3262"/>
                    <a:pt x="4020" y="3864"/>
                  </a:cubicBezTo>
                  <a:cubicBezTo>
                    <a:pt x="3721" y="4125"/>
                    <a:pt x="3367" y="4256"/>
                    <a:pt x="2977" y="4256"/>
                  </a:cubicBezTo>
                  <a:cubicBezTo>
                    <a:pt x="2792" y="4256"/>
                    <a:pt x="2599" y="4226"/>
                    <a:pt x="2399" y="4167"/>
                  </a:cubicBezTo>
                  <a:cubicBezTo>
                    <a:pt x="2030" y="4055"/>
                    <a:pt x="1425" y="3618"/>
                    <a:pt x="625" y="2183"/>
                  </a:cubicBezTo>
                  <a:cubicBezTo>
                    <a:pt x="1446" y="940"/>
                    <a:pt x="2568" y="560"/>
                    <a:pt x="3631" y="560"/>
                  </a:cubicBezTo>
                  <a:close/>
                  <a:moveTo>
                    <a:pt x="3641" y="0"/>
                  </a:moveTo>
                  <a:cubicBezTo>
                    <a:pt x="2434" y="0"/>
                    <a:pt x="1035" y="424"/>
                    <a:pt x="56" y="2024"/>
                  </a:cubicBezTo>
                  <a:cubicBezTo>
                    <a:pt x="4" y="2111"/>
                    <a:pt x="0" y="2219"/>
                    <a:pt x="48" y="2307"/>
                  </a:cubicBezTo>
                  <a:cubicBezTo>
                    <a:pt x="807" y="3708"/>
                    <a:pt x="1522" y="4493"/>
                    <a:pt x="2237" y="4708"/>
                  </a:cubicBezTo>
                  <a:cubicBezTo>
                    <a:pt x="2476" y="4781"/>
                    <a:pt x="2725" y="4819"/>
                    <a:pt x="2976" y="4821"/>
                  </a:cubicBezTo>
                  <a:cubicBezTo>
                    <a:pt x="2981" y="4821"/>
                    <a:pt x="2985" y="4821"/>
                    <a:pt x="2990" y="4821"/>
                  </a:cubicBezTo>
                  <a:cubicBezTo>
                    <a:pt x="3505" y="4821"/>
                    <a:pt x="4003" y="4632"/>
                    <a:pt x="4391" y="4292"/>
                  </a:cubicBezTo>
                  <a:cubicBezTo>
                    <a:pt x="5272" y="3526"/>
                    <a:pt x="5665" y="2054"/>
                    <a:pt x="5420" y="449"/>
                  </a:cubicBezTo>
                  <a:cubicBezTo>
                    <a:pt x="5402" y="339"/>
                    <a:pt x="5322" y="248"/>
                    <a:pt x="5214" y="219"/>
                  </a:cubicBezTo>
                  <a:cubicBezTo>
                    <a:pt x="4785" y="103"/>
                    <a:pt x="4236" y="0"/>
                    <a:pt x="3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5079450" y="5231975"/>
              <a:ext cx="149075" cy="107725"/>
            </a:xfrm>
            <a:custGeom>
              <a:avLst/>
              <a:gdLst/>
              <a:ahLst/>
              <a:cxnLst/>
              <a:rect l="l" t="t" r="r" b="b"/>
              <a:pathLst>
                <a:path w="5963" h="4309" extrusionOk="0">
                  <a:moveTo>
                    <a:pt x="5512" y="0"/>
                  </a:moveTo>
                  <a:lnTo>
                    <a:pt x="5512" y="0"/>
                  </a:lnTo>
                  <a:cubicBezTo>
                    <a:pt x="5314" y="1052"/>
                    <a:pt x="4794" y="3079"/>
                    <a:pt x="3657" y="3382"/>
                  </a:cubicBezTo>
                  <a:cubicBezTo>
                    <a:pt x="3572" y="3405"/>
                    <a:pt x="3485" y="3416"/>
                    <a:pt x="3397" y="3416"/>
                  </a:cubicBezTo>
                  <a:cubicBezTo>
                    <a:pt x="2345" y="3416"/>
                    <a:pt x="1033" y="1895"/>
                    <a:pt x="0" y="472"/>
                  </a:cubicBezTo>
                  <a:lnTo>
                    <a:pt x="0" y="472"/>
                  </a:lnTo>
                  <a:cubicBezTo>
                    <a:pt x="774" y="2235"/>
                    <a:pt x="1729" y="3905"/>
                    <a:pt x="2731" y="4205"/>
                  </a:cubicBezTo>
                  <a:cubicBezTo>
                    <a:pt x="2963" y="4275"/>
                    <a:pt x="3185" y="4308"/>
                    <a:pt x="3396" y="4308"/>
                  </a:cubicBezTo>
                  <a:cubicBezTo>
                    <a:pt x="5043" y="4308"/>
                    <a:pt x="5962" y="2278"/>
                    <a:pt x="5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5071525" y="5224900"/>
              <a:ext cx="160875" cy="121825"/>
            </a:xfrm>
            <a:custGeom>
              <a:avLst/>
              <a:gdLst/>
              <a:ahLst/>
              <a:cxnLst/>
              <a:rect l="l" t="t" r="r" b="b"/>
              <a:pathLst>
                <a:path w="6435" h="4873" extrusionOk="0">
                  <a:moveTo>
                    <a:pt x="5606" y="2154"/>
                  </a:moveTo>
                  <a:lnTo>
                    <a:pt x="5606" y="2154"/>
                  </a:lnTo>
                  <a:cubicBezTo>
                    <a:pt x="5495" y="2882"/>
                    <a:pt x="5212" y="3500"/>
                    <a:pt x="4782" y="3889"/>
                  </a:cubicBezTo>
                  <a:cubicBezTo>
                    <a:pt x="4476" y="4168"/>
                    <a:pt x="4112" y="4307"/>
                    <a:pt x="3708" y="4307"/>
                  </a:cubicBezTo>
                  <a:cubicBezTo>
                    <a:pt x="3523" y="4307"/>
                    <a:pt x="3329" y="4278"/>
                    <a:pt x="3129" y="4219"/>
                  </a:cubicBezTo>
                  <a:cubicBezTo>
                    <a:pt x="2811" y="4122"/>
                    <a:pt x="2360" y="3801"/>
                    <a:pt x="1785" y="2939"/>
                  </a:cubicBezTo>
                  <a:lnTo>
                    <a:pt x="1785" y="2939"/>
                  </a:lnTo>
                  <a:cubicBezTo>
                    <a:pt x="2517" y="3642"/>
                    <a:pt x="3150" y="3983"/>
                    <a:pt x="3709" y="3983"/>
                  </a:cubicBezTo>
                  <a:cubicBezTo>
                    <a:pt x="3825" y="3983"/>
                    <a:pt x="3938" y="3968"/>
                    <a:pt x="4048" y="3939"/>
                  </a:cubicBezTo>
                  <a:cubicBezTo>
                    <a:pt x="4767" y="3747"/>
                    <a:pt x="5265" y="3020"/>
                    <a:pt x="5606" y="2154"/>
                  </a:cubicBezTo>
                  <a:close/>
                  <a:moveTo>
                    <a:pt x="5828" y="0"/>
                  </a:moveTo>
                  <a:cubicBezTo>
                    <a:pt x="5692" y="0"/>
                    <a:pt x="5576" y="97"/>
                    <a:pt x="5551" y="231"/>
                  </a:cubicBezTo>
                  <a:cubicBezTo>
                    <a:pt x="5389" y="1092"/>
                    <a:pt x="4905" y="3124"/>
                    <a:pt x="3901" y="3391"/>
                  </a:cubicBezTo>
                  <a:cubicBezTo>
                    <a:pt x="3845" y="3407"/>
                    <a:pt x="3783" y="3415"/>
                    <a:pt x="3714" y="3415"/>
                  </a:cubicBezTo>
                  <a:cubicBezTo>
                    <a:pt x="3166" y="3415"/>
                    <a:pt x="2198" y="2865"/>
                    <a:pt x="546" y="587"/>
                  </a:cubicBezTo>
                  <a:cubicBezTo>
                    <a:pt x="491" y="512"/>
                    <a:pt x="405" y="472"/>
                    <a:pt x="317" y="472"/>
                  </a:cubicBezTo>
                  <a:cubicBezTo>
                    <a:pt x="269" y="472"/>
                    <a:pt x="220" y="484"/>
                    <a:pt x="176" y="509"/>
                  </a:cubicBezTo>
                  <a:cubicBezTo>
                    <a:pt x="51" y="581"/>
                    <a:pt x="0" y="735"/>
                    <a:pt x="58" y="868"/>
                  </a:cubicBezTo>
                  <a:cubicBezTo>
                    <a:pt x="1085" y="3208"/>
                    <a:pt x="2037" y="4481"/>
                    <a:pt x="2967" y="4760"/>
                  </a:cubicBezTo>
                  <a:cubicBezTo>
                    <a:pt x="3206" y="4834"/>
                    <a:pt x="3456" y="4872"/>
                    <a:pt x="3707" y="4873"/>
                  </a:cubicBezTo>
                  <a:cubicBezTo>
                    <a:pt x="4251" y="4873"/>
                    <a:pt x="4752" y="4682"/>
                    <a:pt x="5163" y="4308"/>
                  </a:cubicBezTo>
                  <a:cubicBezTo>
                    <a:pt x="6064" y="3489"/>
                    <a:pt x="6434" y="1888"/>
                    <a:pt x="6106" y="229"/>
                  </a:cubicBezTo>
                  <a:cubicBezTo>
                    <a:pt x="6080" y="96"/>
                    <a:pt x="5964" y="0"/>
                    <a:pt x="5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5037050" y="5085425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2" y="0"/>
                  </a:moveTo>
                  <a:cubicBezTo>
                    <a:pt x="2282" y="0"/>
                    <a:pt x="618" y="908"/>
                    <a:pt x="618" y="908"/>
                  </a:cubicBezTo>
                  <a:cubicBezTo>
                    <a:pt x="1" y="1525"/>
                    <a:pt x="207" y="1628"/>
                    <a:pt x="516" y="1628"/>
                  </a:cubicBezTo>
                  <a:cubicBezTo>
                    <a:pt x="825" y="1628"/>
                    <a:pt x="3089" y="496"/>
                    <a:pt x="2986" y="84"/>
                  </a:cubicBezTo>
                  <a:cubicBezTo>
                    <a:pt x="2971" y="25"/>
                    <a:pt x="2912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5037625" y="5081950"/>
              <a:ext cx="78125" cy="47700"/>
            </a:xfrm>
            <a:custGeom>
              <a:avLst/>
              <a:gdLst/>
              <a:ahLst/>
              <a:cxnLst/>
              <a:rect l="l" t="t" r="r" b="b"/>
              <a:pathLst>
                <a:path w="3125" h="1908" extrusionOk="0">
                  <a:moveTo>
                    <a:pt x="2788" y="277"/>
                  </a:moveTo>
                  <a:cubicBezTo>
                    <a:pt x="2799" y="277"/>
                    <a:pt x="2810" y="277"/>
                    <a:pt x="2819" y="279"/>
                  </a:cubicBezTo>
                  <a:cubicBezTo>
                    <a:pt x="2694" y="620"/>
                    <a:pt x="780" y="1620"/>
                    <a:pt x="493" y="1625"/>
                  </a:cubicBezTo>
                  <a:cubicBezTo>
                    <a:pt x="442" y="1625"/>
                    <a:pt x="392" y="1622"/>
                    <a:pt x="341" y="1614"/>
                  </a:cubicBezTo>
                  <a:lnTo>
                    <a:pt x="338" y="1616"/>
                  </a:lnTo>
                  <a:cubicBezTo>
                    <a:pt x="342" y="1587"/>
                    <a:pt x="379" y="1467"/>
                    <a:pt x="681" y="1161"/>
                  </a:cubicBezTo>
                  <a:cubicBezTo>
                    <a:pt x="1514" y="709"/>
                    <a:pt x="2489" y="277"/>
                    <a:pt x="2788" y="277"/>
                  </a:cubicBezTo>
                  <a:close/>
                  <a:moveTo>
                    <a:pt x="2806" y="1"/>
                  </a:moveTo>
                  <a:cubicBezTo>
                    <a:pt x="2248" y="1"/>
                    <a:pt x="949" y="693"/>
                    <a:pt x="528" y="922"/>
                  </a:cubicBezTo>
                  <a:cubicBezTo>
                    <a:pt x="516" y="929"/>
                    <a:pt x="505" y="937"/>
                    <a:pt x="496" y="947"/>
                  </a:cubicBezTo>
                  <a:cubicBezTo>
                    <a:pt x="123" y="1320"/>
                    <a:pt x="1" y="1546"/>
                    <a:pt x="74" y="1722"/>
                  </a:cubicBezTo>
                  <a:cubicBezTo>
                    <a:pt x="152" y="1908"/>
                    <a:pt x="400" y="1908"/>
                    <a:pt x="493" y="1908"/>
                  </a:cubicBezTo>
                  <a:cubicBezTo>
                    <a:pt x="794" y="1908"/>
                    <a:pt x="2592" y="1031"/>
                    <a:pt x="3003" y="506"/>
                  </a:cubicBezTo>
                  <a:cubicBezTo>
                    <a:pt x="3092" y="392"/>
                    <a:pt x="3124" y="285"/>
                    <a:pt x="3101" y="190"/>
                  </a:cubicBezTo>
                  <a:cubicBezTo>
                    <a:pt x="3082" y="116"/>
                    <a:pt x="3030" y="56"/>
                    <a:pt x="2961" y="28"/>
                  </a:cubicBezTo>
                  <a:cubicBezTo>
                    <a:pt x="2920" y="9"/>
                    <a:pt x="2868" y="1"/>
                    <a:pt x="2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5049950" y="5103425"/>
              <a:ext cx="77200" cy="40725"/>
            </a:xfrm>
            <a:custGeom>
              <a:avLst/>
              <a:gdLst/>
              <a:ahLst/>
              <a:cxnLst/>
              <a:rect l="l" t="t" r="r" b="b"/>
              <a:pathLst>
                <a:path w="3088" h="1629" extrusionOk="0">
                  <a:moveTo>
                    <a:pt x="2821" y="1"/>
                  </a:moveTo>
                  <a:cubicBezTo>
                    <a:pt x="2280" y="1"/>
                    <a:pt x="617" y="908"/>
                    <a:pt x="617" y="908"/>
                  </a:cubicBezTo>
                  <a:cubicBezTo>
                    <a:pt x="0" y="1526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5050500" y="5100000"/>
              <a:ext cx="78100" cy="47675"/>
            </a:xfrm>
            <a:custGeom>
              <a:avLst/>
              <a:gdLst/>
              <a:ahLst/>
              <a:cxnLst/>
              <a:rect l="l" t="t" r="r" b="b"/>
              <a:pathLst>
                <a:path w="3124" h="1907" extrusionOk="0">
                  <a:moveTo>
                    <a:pt x="2794" y="276"/>
                  </a:moveTo>
                  <a:cubicBezTo>
                    <a:pt x="2803" y="276"/>
                    <a:pt x="2811" y="276"/>
                    <a:pt x="2818" y="277"/>
                  </a:cubicBezTo>
                  <a:cubicBezTo>
                    <a:pt x="2693" y="619"/>
                    <a:pt x="779" y="1617"/>
                    <a:pt x="492" y="1624"/>
                  </a:cubicBezTo>
                  <a:cubicBezTo>
                    <a:pt x="441" y="1624"/>
                    <a:pt x="391" y="1620"/>
                    <a:pt x="340" y="1612"/>
                  </a:cubicBezTo>
                  <a:cubicBezTo>
                    <a:pt x="339" y="1612"/>
                    <a:pt x="338" y="1613"/>
                    <a:pt x="337" y="1613"/>
                  </a:cubicBezTo>
                  <a:cubicBezTo>
                    <a:pt x="341" y="1585"/>
                    <a:pt x="378" y="1466"/>
                    <a:pt x="681" y="1160"/>
                  </a:cubicBezTo>
                  <a:cubicBezTo>
                    <a:pt x="1518" y="705"/>
                    <a:pt x="2516" y="276"/>
                    <a:pt x="2794" y="276"/>
                  </a:cubicBezTo>
                  <a:close/>
                  <a:moveTo>
                    <a:pt x="2814" y="1"/>
                  </a:moveTo>
                  <a:cubicBezTo>
                    <a:pt x="2269" y="1"/>
                    <a:pt x="951" y="690"/>
                    <a:pt x="527" y="921"/>
                  </a:cubicBezTo>
                  <a:cubicBezTo>
                    <a:pt x="515" y="927"/>
                    <a:pt x="504" y="936"/>
                    <a:pt x="495" y="945"/>
                  </a:cubicBezTo>
                  <a:cubicBezTo>
                    <a:pt x="127" y="1313"/>
                    <a:pt x="1" y="1546"/>
                    <a:pt x="74" y="1721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794" y="1906"/>
                    <a:pt x="2592" y="1029"/>
                    <a:pt x="3002" y="503"/>
                  </a:cubicBezTo>
                  <a:cubicBezTo>
                    <a:pt x="3090" y="390"/>
                    <a:pt x="3124" y="284"/>
                    <a:pt x="3100" y="187"/>
                  </a:cubicBezTo>
                  <a:cubicBezTo>
                    <a:pt x="3081" y="114"/>
                    <a:pt x="3029" y="54"/>
                    <a:pt x="2959" y="25"/>
                  </a:cubicBezTo>
                  <a:cubicBezTo>
                    <a:pt x="2921" y="8"/>
                    <a:pt x="2872" y="1"/>
                    <a:pt x="2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5062800" y="5121450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1" y="0"/>
                  </a:moveTo>
                  <a:cubicBezTo>
                    <a:pt x="2281" y="0"/>
                    <a:pt x="618" y="907"/>
                    <a:pt x="618" y="907"/>
                  </a:cubicBezTo>
                  <a:cubicBezTo>
                    <a:pt x="0" y="1525"/>
                    <a:pt x="207" y="1628"/>
                    <a:pt x="515" y="1628"/>
                  </a:cubicBezTo>
                  <a:cubicBezTo>
                    <a:pt x="824" y="1628"/>
                    <a:pt x="3088" y="495"/>
                    <a:pt x="2985" y="84"/>
                  </a:cubicBezTo>
                  <a:cubicBezTo>
                    <a:pt x="2970" y="26"/>
                    <a:pt x="2911" y="0"/>
                    <a:pt x="2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5063400" y="5118000"/>
              <a:ext cx="78050" cy="47700"/>
            </a:xfrm>
            <a:custGeom>
              <a:avLst/>
              <a:gdLst/>
              <a:ahLst/>
              <a:cxnLst/>
              <a:rect l="l" t="t" r="r" b="b"/>
              <a:pathLst>
                <a:path w="3122" h="1908" extrusionOk="0">
                  <a:moveTo>
                    <a:pt x="2777" y="275"/>
                  </a:moveTo>
                  <a:cubicBezTo>
                    <a:pt x="2792" y="275"/>
                    <a:pt x="2805" y="276"/>
                    <a:pt x="2817" y="278"/>
                  </a:cubicBezTo>
                  <a:cubicBezTo>
                    <a:pt x="2691" y="619"/>
                    <a:pt x="778" y="1619"/>
                    <a:pt x="491" y="1624"/>
                  </a:cubicBezTo>
                  <a:cubicBezTo>
                    <a:pt x="440" y="1624"/>
                    <a:pt x="389" y="1620"/>
                    <a:pt x="339" y="1613"/>
                  </a:cubicBezTo>
                  <a:cubicBezTo>
                    <a:pt x="338" y="1613"/>
                    <a:pt x="337" y="1614"/>
                    <a:pt x="336" y="1614"/>
                  </a:cubicBezTo>
                  <a:cubicBezTo>
                    <a:pt x="340" y="1586"/>
                    <a:pt x="376" y="1466"/>
                    <a:pt x="679" y="1159"/>
                  </a:cubicBezTo>
                  <a:cubicBezTo>
                    <a:pt x="1503" y="712"/>
                    <a:pt x="2468" y="275"/>
                    <a:pt x="2777" y="275"/>
                  </a:cubicBezTo>
                  <a:close/>
                  <a:moveTo>
                    <a:pt x="2810" y="0"/>
                  </a:moveTo>
                  <a:cubicBezTo>
                    <a:pt x="2261" y="0"/>
                    <a:pt x="949" y="691"/>
                    <a:pt x="526" y="921"/>
                  </a:cubicBezTo>
                  <a:cubicBezTo>
                    <a:pt x="514" y="928"/>
                    <a:pt x="503" y="935"/>
                    <a:pt x="494" y="945"/>
                  </a:cubicBezTo>
                  <a:cubicBezTo>
                    <a:pt x="125" y="1314"/>
                    <a:pt x="0" y="1546"/>
                    <a:pt x="73" y="1721"/>
                  </a:cubicBezTo>
                  <a:cubicBezTo>
                    <a:pt x="149" y="1907"/>
                    <a:pt x="398" y="1907"/>
                    <a:pt x="491" y="1907"/>
                  </a:cubicBezTo>
                  <a:cubicBezTo>
                    <a:pt x="792" y="1907"/>
                    <a:pt x="2590" y="1030"/>
                    <a:pt x="3000" y="504"/>
                  </a:cubicBezTo>
                  <a:cubicBezTo>
                    <a:pt x="3089" y="391"/>
                    <a:pt x="3122" y="284"/>
                    <a:pt x="3098" y="188"/>
                  </a:cubicBezTo>
                  <a:cubicBezTo>
                    <a:pt x="3079" y="115"/>
                    <a:pt x="3028" y="55"/>
                    <a:pt x="2959" y="26"/>
                  </a:cubicBezTo>
                  <a:cubicBezTo>
                    <a:pt x="2919" y="8"/>
                    <a:pt x="2869" y="0"/>
                    <a:pt x="2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5075675" y="5139450"/>
              <a:ext cx="77225" cy="40725"/>
            </a:xfrm>
            <a:custGeom>
              <a:avLst/>
              <a:gdLst/>
              <a:ahLst/>
              <a:cxnLst/>
              <a:rect l="l" t="t" r="r" b="b"/>
              <a:pathLst>
                <a:path w="3089" h="1629" extrusionOk="0">
                  <a:moveTo>
                    <a:pt x="2821" y="1"/>
                  </a:moveTo>
                  <a:cubicBezTo>
                    <a:pt x="2281" y="1"/>
                    <a:pt x="618" y="908"/>
                    <a:pt x="618" y="908"/>
                  </a:cubicBezTo>
                  <a:cubicBezTo>
                    <a:pt x="0" y="1525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5076225" y="5136050"/>
              <a:ext cx="78100" cy="47650"/>
            </a:xfrm>
            <a:custGeom>
              <a:avLst/>
              <a:gdLst/>
              <a:ahLst/>
              <a:cxnLst/>
              <a:rect l="l" t="t" r="r" b="b"/>
              <a:pathLst>
                <a:path w="3124" h="1906" extrusionOk="0">
                  <a:moveTo>
                    <a:pt x="2789" y="274"/>
                  </a:moveTo>
                  <a:cubicBezTo>
                    <a:pt x="2800" y="274"/>
                    <a:pt x="2810" y="274"/>
                    <a:pt x="2818" y="275"/>
                  </a:cubicBezTo>
                  <a:cubicBezTo>
                    <a:pt x="2693" y="618"/>
                    <a:pt x="779" y="1618"/>
                    <a:pt x="492" y="1623"/>
                  </a:cubicBezTo>
                  <a:cubicBezTo>
                    <a:pt x="441" y="1622"/>
                    <a:pt x="391" y="1619"/>
                    <a:pt x="341" y="1612"/>
                  </a:cubicBezTo>
                  <a:lnTo>
                    <a:pt x="338" y="1612"/>
                  </a:lnTo>
                  <a:cubicBezTo>
                    <a:pt x="341" y="1584"/>
                    <a:pt x="378" y="1464"/>
                    <a:pt x="682" y="1159"/>
                  </a:cubicBezTo>
                  <a:cubicBezTo>
                    <a:pt x="1514" y="706"/>
                    <a:pt x="2493" y="274"/>
                    <a:pt x="2789" y="274"/>
                  </a:cubicBezTo>
                  <a:close/>
                  <a:moveTo>
                    <a:pt x="2816" y="0"/>
                  </a:moveTo>
                  <a:cubicBezTo>
                    <a:pt x="2271" y="0"/>
                    <a:pt x="951" y="690"/>
                    <a:pt x="527" y="920"/>
                  </a:cubicBezTo>
                  <a:cubicBezTo>
                    <a:pt x="516" y="926"/>
                    <a:pt x="506" y="934"/>
                    <a:pt x="496" y="944"/>
                  </a:cubicBezTo>
                  <a:cubicBezTo>
                    <a:pt x="122" y="1318"/>
                    <a:pt x="0" y="1543"/>
                    <a:pt x="74" y="1720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814" y="1906"/>
                    <a:pt x="2586" y="1036"/>
                    <a:pt x="3002" y="504"/>
                  </a:cubicBezTo>
                  <a:cubicBezTo>
                    <a:pt x="3091" y="389"/>
                    <a:pt x="3124" y="282"/>
                    <a:pt x="3100" y="186"/>
                  </a:cubicBezTo>
                  <a:cubicBezTo>
                    <a:pt x="3081" y="113"/>
                    <a:pt x="3030" y="54"/>
                    <a:pt x="2961" y="24"/>
                  </a:cubicBezTo>
                  <a:cubicBezTo>
                    <a:pt x="2922" y="8"/>
                    <a:pt x="2874" y="0"/>
                    <a:pt x="2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3769800" y="5154025"/>
              <a:ext cx="349200" cy="167825"/>
            </a:xfrm>
            <a:custGeom>
              <a:avLst/>
              <a:gdLst/>
              <a:ahLst/>
              <a:cxnLst/>
              <a:rect l="l" t="t" r="r" b="b"/>
              <a:pathLst>
                <a:path w="13968" h="6713" extrusionOk="0">
                  <a:moveTo>
                    <a:pt x="11688" y="1"/>
                  </a:moveTo>
                  <a:lnTo>
                    <a:pt x="7960" y="600"/>
                  </a:lnTo>
                  <a:cubicBezTo>
                    <a:pt x="7578" y="1041"/>
                    <a:pt x="7166" y="1455"/>
                    <a:pt x="6727" y="1841"/>
                  </a:cubicBezTo>
                  <a:cubicBezTo>
                    <a:pt x="5997" y="2481"/>
                    <a:pt x="2605" y="3396"/>
                    <a:pt x="1303" y="4509"/>
                  </a:cubicBezTo>
                  <a:cubicBezTo>
                    <a:pt x="1" y="5621"/>
                    <a:pt x="2701" y="6648"/>
                    <a:pt x="5048" y="6710"/>
                  </a:cubicBezTo>
                  <a:cubicBezTo>
                    <a:pt x="5105" y="6712"/>
                    <a:pt x="5161" y="6712"/>
                    <a:pt x="5217" y="6712"/>
                  </a:cubicBezTo>
                  <a:cubicBezTo>
                    <a:pt x="7331" y="6712"/>
                    <a:pt x="9146" y="5701"/>
                    <a:pt x="10698" y="5701"/>
                  </a:cubicBezTo>
                  <a:cubicBezTo>
                    <a:pt x="10814" y="5701"/>
                    <a:pt x="10929" y="5707"/>
                    <a:pt x="11042" y="5719"/>
                  </a:cubicBezTo>
                  <a:cubicBezTo>
                    <a:pt x="11441" y="5762"/>
                    <a:pt x="11819" y="5792"/>
                    <a:pt x="12160" y="5792"/>
                  </a:cubicBezTo>
                  <a:cubicBezTo>
                    <a:pt x="13246" y="5792"/>
                    <a:pt x="13967" y="5486"/>
                    <a:pt x="13833" y="4301"/>
                  </a:cubicBezTo>
                  <a:cubicBezTo>
                    <a:pt x="13657" y="2743"/>
                    <a:pt x="11688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3785500" y="5146975"/>
              <a:ext cx="338800" cy="181925"/>
            </a:xfrm>
            <a:custGeom>
              <a:avLst/>
              <a:gdLst/>
              <a:ahLst/>
              <a:cxnLst/>
              <a:rect l="l" t="t" r="r" b="b"/>
              <a:pathLst>
                <a:path w="13552" h="7277" extrusionOk="0">
                  <a:moveTo>
                    <a:pt x="10929" y="590"/>
                  </a:moveTo>
                  <a:cubicBezTo>
                    <a:pt x="11326" y="1165"/>
                    <a:pt x="12780" y="3345"/>
                    <a:pt x="12924" y="4615"/>
                  </a:cubicBezTo>
                  <a:cubicBezTo>
                    <a:pt x="12970" y="5022"/>
                    <a:pt x="12907" y="5305"/>
                    <a:pt x="12729" y="5484"/>
                  </a:cubicBezTo>
                  <a:cubicBezTo>
                    <a:pt x="12499" y="5716"/>
                    <a:pt x="12060" y="5791"/>
                    <a:pt x="11535" y="5791"/>
                  </a:cubicBezTo>
                  <a:cubicBezTo>
                    <a:pt x="11196" y="5791"/>
                    <a:pt x="10822" y="5760"/>
                    <a:pt x="10444" y="5719"/>
                  </a:cubicBezTo>
                  <a:cubicBezTo>
                    <a:pt x="10322" y="5706"/>
                    <a:pt x="10197" y="5700"/>
                    <a:pt x="10072" y="5700"/>
                  </a:cubicBezTo>
                  <a:cubicBezTo>
                    <a:pt x="9317" y="5700"/>
                    <a:pt x="8516" y="5923"/>
                    <a:pt x="7676" y="6157"/>
                  </a:cubicBezTo>
                  <a:cubicBezTo>
                    <a:pt x="6705" y="6428"/>
                    <a:pt x="5709" y="6711"/>
                    <a:pt x="4614" y="6711"/>
                  </a:cubicBezTo>
                  <a:cubicBezTo>
                    <a:pt x="4552" y="6711"/>
                    <a:pt x="4490" y="6710"/>
                    <a:pt x="4428" y="6708"/>
                  </a:cubicBezTo>
                  <a:cubicBezTo>
                    <a:pt x="2521" y="6660"/>
                    <a:pt x="824" y="6001"/>
                    <a:pt x="634" y="5467"/>
                  </a:cubicBezTo>
                  <a:cubicBezTo>
                    <a:pt x="616" y="5416"/>
                    <a:pt x="562" y="5260"/>
                    <a:pt x="859" y="5005"/>
                  </a:cubicBezTo>
                  <a:cubicBezTo>
                    <a:pt x="1562" y="4405"/>
                    <a:pt x="2930" y="3854"/>
                    <a:pt x="4140" y="3367"/>
                  </a:cubicBezTo>
                  <a:cubicBezTo>
                    <a:pt x="5141" y="2963"/>
                    <a:pt x="5933" y="2645"/>
                    <a:pt x="6286" y="2336"/>
                  </a:cubicBezTo>
                  <a:cubicBezTo>
                    <a:pt x="6708" y="1964"/>
                    <a:pt x="7107" y="1566"/>
                    <a:pt x="7480" y="1145"/>
                  </a:cubicBezTo>
                  <a:lnTo>
                    <a:pt x="10929" y="590"/>
                  </a:lnTo>
                  <a:close/>
                  <a:moveTo>
                    <a:pt x="11057" y="1"/>
                  </a:moveTo>
                  <a:cubicBezTo>
                    <a:pt x="11043" y="1"/>
                    <a:pt x="11029" y="2"/>
                    <a:pt x="11015" y="4"/>
                  </a:cubicBezTo>
                  <a:lnTo>
                    <a:pt x="7288" y="602"/>
                  </a:lnTo>
                  <a:cubicBezTo>
                    <a:pt x="7221" y="613"/>
                    <a:pt x="7160" y="648"/>
                    <a:pt x="7117" y="700"/>
                  </a:cubicBezTo>
                  <a:cubicBezTo>
                    <a:pt x="6743" y="1131"/>
                    <a:pt x="6342" y="1535"/>
                    <a:pt x="5913" y="1910"/>
                  </a:cubicBezTo>
                  <a:cubicBezTo>
                    <a:pt x="5633" y="2157"/>
                    <a:pt x="4805" y="2489"/>
                    <a:pt x="3929" y="2842"/>
                  </a:cubicBezTo>
                  <a:cubicBezTo>
                    <a:pt x="2679" y="3346"/>
                    <a:pt x="1264" y="3915"/>
                    <a:pt x="492" y="4576"/>
                  </a:cubicBezTo>
                  <a:cubicBezTo>
                    <a:pt x="1" y="4994"/>
                    <a:pt x="8" y="5394"/>
                    <a:pt x="102" y="5656"/>
                  </a:cubicBezTo>
                  <a:cubicBezTo>
                    <a:pt x="472" y="6705"/>
                    <a:pt x="2846" y="7233"/>
                    <a:pt x="4412" y="7275"/>
                  </a:cubicBezTo>
                  <a:cubicBezTo>
                    <a:pt x="4471" y="7277"/>
                    <a:pt x="4529" y="7277"/>
                    <a:pt x="4587" y="7277"/>
                  </a:cubicBezTo>
                  <a:cubicBezTo>
                    <a:pt x="5767" y="7277"/>
                    <a:pt x="6860" y="6973"/>
                    <a:pt x="7828" y="6703"/>
                  </a:cubicBezTo>
                  <a:cubicBezTo>
                    <a:pt x="8633" y="6478"/>
                    <a:pt x="9402" y="6266"/>
                    <a:pt x="10083" y="6266"/>
                  </a:cubicBezTo>
                  <a:cubicBezTo>
                    <a:pt x="10185" y="6266"/>
                    <a:pt x="10285" y="6271"/>
                    <a:pt x="10384" y="6281"/>
                  </a:cubicBezTo>
                  <a:cubicBezTo>
                    <a:pt x="10813" y="6327"/>
                    <a:pt x="11200" y="6356"/>
                    <a:pt x="11544" y="6356"/>
                  </a:cubicBezTo>
                  <a:cubicBezTo>
                    <a:pt x="12253" y="6356"/>
                    <a:pt x="12781" y="6233"/>
                    <a:pt x="13130" y="5882"/>
                  </a:cubicBezTo>
                  <a:cubicBezTo>
                    <a:pt x="13432" y="5578"/>
                    <a:pt x="13552" y="5130"/>
                    <a:pt x="13487" y="4551"/>
                  </a:cubicBezTo>
                  <a:cubicBezTo>
                    <a:pt x="13304" y="2939"/>
                    <a:pt x="11372" y="233"/>
                    <a:pt x="11289" y="118"/>
                  </a:cubicBezTo>
                  <a:cubicBezTo>
                    <a:pt x="11234" y="43"/>
                    <a:pt x="11148" y="1"/>
                    <a:pt x="1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769825" y="5244525"/>
              <a:ext cx="131125" cy="77275"/>
            </a:xfrm>
            <a:custGeom>
              <a:avLst/>
              <a:gdLst/>
              <a:ahLst/>
              <a:cxnLst/>
              <a:rect l="l" t="t" r="r" b="b"/>
              <a:pathLst>
                <a:path w="5245" h="3091" extrusionOk="0">
                  <a:moveTo>
                    <a:pt x="2791" y="0"/>
                  </a:moveTo>
                  <a:cubicBezTo>
                    <a:pt x="2200" y="279"/>
                    <a:pt x="1668" y="576"/>
                    <a:pt x="1302" y="888"/>
                  </a:cubicBezTo>
                  <a:cubicBezTo>
                    <a:pt x="1" y="2001"/>
                    <a:pt x="2700" y="3028"/>
                    <a:pt x="5047" y="3090"/>
                  </a:cubicBezTo>
                  <a:cubicBezTo>
                    <a:pt x="5056" y="3090"/>
                    <a:pt x="5066" y="3090"/>
                    <a:pt x="5075" y="3090"/>
                  </a:cubicBezTo>
                  <a:cubicBezTo>
                    <a:pt x="5132" y="3090"/>
                    <a:pt x="5188" y="3088"/>
                    <a:pt x="5245" y="3088"/>
                  </a:cubicBezTo>
                  <a:cubicBezTo>
                    <a:pt x="4997" y="2249"/>
                    <a:pt x="4357" y="791"/>
                    <a:pt x="2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785500" y="5237450"/>
              <a:ext cx="123575" cy="91400"/>
            </a:xfrm>
            <a:custGeom>
              <a:avLst/>
              <a:gdLst/>
              <a:ahLst/>
              <a:cxnLst/>
              <a:rect l="l" t="t" r="r" b="b"/>
              <a:pathLst>
                <a:path w="4943" h="3656" extrusionOk="0">
                  <a:moveTo>
                    <a:pt x="2157" y="599"/>
                  </a:moveTo>
                  <a:cubicBezTo>
                    <a:pt x="3344" y="1248"/>
                    <a:pt x="3937" y="2318"/>
                    <a:pt x="4223" y="3082"/>
                  </a:cubicBezTo>
                  <a:cubicBezTo>
                    <a:pt x="2402" y="2994"/>
                    <a:pt x="817" y="2363"/>
                    <a:pt x="634" y="1848"/>
                  </a:cubicBezTo>
                  <a:cubicBezTo>
                    <a:pt x="616" y="1797"/>
                    <a:pt x="562" y="1641"/>
                    <a:pt x="858" y="1386"/>
                  </a:cubicBezTo>
                  <a:cubicBezTo>
                    <a:pt x="1142" y="1144"/>
                    <a:pt x="1568" y="886"/>
                    <a:pt x="2157" y="599"/>
                  </a:cubicBezTo>
                  <a:close/>
                  <a:moveTo>
                    <a:pt x="2163" y="0"/>
                  </a:moveTo>
                  <a:cubicBezTo>
                    <a:pt x="2121" y="0"/>
                    <a:pt x="2080" y="9"/>
                    <a:pt x="2042" y="28"/>
                  </a:cubicBezTo>
                  <a:cubicBezTo>
                    <a:pt x="1331" y="366"/>
                    <a:pt x="838" y="660"/>
                    <a:pt x="492" y="957"/>
                  </a:cubicBezTo>
                  <a:cubicBezTo>
                    <a:pt x="1" y="1377"/>
                    <a:pt x="8" y="1775"/>
                    <a:pt x="102" y="2037"/>
                  </a:cubicBezTo>
                  <a:cubicBezTo>
                    <a:pt x="472" y="3086"/>
                    <a:pt x="2846" y="3614"/>
                    <a:pt x="4412" y="3656"/>
                  </a:cubicBezTo>
                  <a:lnTo>
                    <a:pt x="4557" y="3656"/>
                  </a:lnTo>
                  <a:lnTo>
                    <a:pt x="4620" y="3655"/>
                  </a:lnTo>
                  <a:cubicBezTo>
                    <a:pt x="4808" y="3652"/>
                    <a:pt x="4943" y="3472"/>
                    <a:pt x="4890" y="3292"/>
                  </a:cubicBezTo>
                  <a:cubicBezTo>
                    <a:pt x="4637" y="2435"/>
                    <a:pt x="3964" y="876"/>
                    <a:pt x="2291" y="31"/>
                  </a:cubicBezTo>
                  <a:cubicBezTo>
                    <a:pt x="2251" y="10"/>
                    <a:pt x="2207" y="0"/>
                    <a:pt x="2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3928650" y="5190925"/>
              <a:ext cx="75125" cy="38500"/>
            </a:xfrm>
            <a:custGeom>
              <a:avLst/>
              <a:gdLst/>
              <a:ahLst/>
              <a:cxnLst/>
              <a:rect l="l" t="t" r="r" b="b"/>
              <a:pathLst>
                <a:path w="3005" h="1540" extrusionOk="0">
                  <a:moveTo>
                    <a:pt x="591" y="1"/>
                  </a:moveTo>
                  <a:lnTo>
                    <a:pt x="591" y="1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1"/>
                  </a:cubicBezTo>
                  <a:cubicBezTo>
                    <a:pt x="3004" y="1264"/>
                    <a:pt x="591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3935125" y="5187375"/>
              <a:ext cx="59900" cy="45575"/>
            </a:xfrm>
            <a:custGeom>
              <a:avLst/>
              <a:gdLst/>
              <a:ahLst/>
              <a:cxnLst/>
              <a:rect l="l" t="t" r="r" b="b"/>
              <a:pathLst>
                <a:path w="2396" h="1823" extrusionOk="0">
                  <a:moveTo>
                    <a:pt x="348" y="311"/>
                  </a:moveTo>
                  <a:cubicBezTo>
                    <a:pt x="1284" y="809"/>
                    <a:pt x="2074" y="1361"/>
                    <a:pt x="2081" y="1521"/>
                  </a:cubicBezTo>
                  <a:cubicBezTo>
                    <a:pt x="2050" y="1534"/>
                    <a:pt x="2012" y="1540"/>
                    <a:pt x="1970" y="1540"/>
                  </a:cubicBezTo>
                  <a:cubicBezTo>
                    <a:pt x="1538" y="1540"/>
                    <a:pt x="587" y="933"/>
                    <a:pt x="372" y="473"/>
                  </a:cubicBezTo>
                  <a:cubicBezTo>
                    <a:pt x="332" y="387"/>
                    <a:pt x="333" y="341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8"/>
                  </a:cubicBezTo>
                  <a:cubicBezTo>
                    <a:pt x="56" y="131"/>
                    <a:pt x="0" y="345"/>
                    <a:pt x="116" y="593"/>
                  </a:cubicBezTo>
                  <a:cubicBezTo>
                    <a:pt x="350" y="1092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1"/>
                    <a:pt x="2372" y="1608"/>
                    <a:pt x="2375" y="1547"/>
                  </a:cubicBezTo>
                  <a:cubicBezTo>
                    <a:pt x="2396" y="1112"/>
                    <a:pt x="999" y="333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905225" y="5197325"/>
              <a:ext cx="75125" cy="38450"/>
            </a:xfrm>
            <a:custGeom>
              <a:avLst/>
              <a:gdLst/>
              <a:ahLst/>
              <a:cxnLst/>
              <a:rect l="l" t="t" r="r" b="b"/>
              <a:pathLst>
                <a:path w="3005" h="1538" extrusionOk="0">
                  <a:moveTo>
                    <a:pt x="591" y="0"/>
                  </a:moveTo>
                  <a:lnTo>
                    <a:pt x="591" y="0"/>
                  </a:lnTo>
                  <a:cubicBezTo>
                    <a:pt x="1" y="317"/>
                    <a:pt x="1506" y="1538"/>
                    <a:pt x="2226" y="1538"/>
                  </a:cubicBezTo>
                  <a:cubicBezTo>
                    <a:pt x="2289" y="1538"/>
                    <a:pt x="2345" y="1528"/>
                    <a:pt x="2394" y="1509"/>
                  </a:cubicBezTo>
                  <a:cubicBezTo>
                    <a:pt x="3005" y="1263"/>
                    <a:pt x="591" y="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911700" y="5193775"/>
              <a:ext cx="59900" cy="45550"/>
            </a:xfrm>
            <a:custGeom>
              <a:avLst/>
              <a:gdLst/>
              <a:ahLst/>
              <a:cxnLst/>
              <a:rect l="l" t="t" r="r" b="b"/>
              <a:pathLst>
                <a:path w="2396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09"/>
                    <a:pt x="2074" y="1362"/>
                    <a:pt x="2082" y="1520"/>
                  </a:cubicBezTo>
                  <a:cubicBezTo>
                    <a:pt x="2048" y="1534"/>
                    <a:pt x="2008" y="1541"/>
                    <a:pt x="1962" y="1541"/>
                  </a:cubicBezTo>
                  <a:cubicBezTo>
                    <a:pt x="1522" y="1541"/>
                    <a:pt x="587" y="930"/>
                    <a:pt x="372" y="472"/>
                  </a:cubicBezTo>
                  <a:cubicBezTo>
                    <a:pt x="333" y="388"/>
                    <a:pt x="333" y="340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7"/>
                  </a:cubicBezTo>
                  <a:cubicBezTo>
                    <a:pt x="56" y="130"/>
                    <a:pt x="0" y="344"/>
                    <a:pt x="116" y="592"/>
                  </a:cubicBezTo>
                  <a:cubicBezTo>
                    <a:pt x="349" y="1091"/>
                    <a:pt x="1345" y="1821"/>
                    <a:pt x="1967" y="1821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0"/>
                    <a:pt x="2372" y="1608"/>
                    <a:pt x="2375" y="1548"/>
                  </a:cubicBezTo>
                  <a:cubicBezTo>
                    <a:pt x="2396" y="1112"/>
                    <a:pt x="999" y="332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891700" y="5206675"/>
              <a:ext cx="75100" cy="38475"/>
            </a:xfrm>
            <a:custGeom>
              <a:avLst/>
              <a:gdLst/>
              <a:ahLst/>
              <a:cxnLst/>
              <a:rect l="l" t="t" r="r" b="b"/>
              <a:pathLst>
                <a:path w="3004" h="1539" extrusionOk="0">
                  <a:moveTo>
                    <a:pt x="589" y="0"/>
                  </a:moveTo>
                  <a:lnTo>
                    <a:pt x="589" y="0"/>
                  </a:lnTo>
                  <a:cubicBezTo>
                    <a:pt x="0" y="317"/>
                    <a:pt x="1505" y="1539"/>
                    <a:pt x="2225" y="1539"/>
                  </a:cubicBezTo>
                  <a:cubicBezTo>
                    <a:pt x="2287" y="1539"/>
                    <a:pt x="2344" y="1529"/>
                    <a:pt x="2392" y="1510"/>
                  </a:cubicBezTo>
                  <a:cubicBezTo>
                    <a:pt x="3003" y="1264"/>
                    <a:pt x="590" y="0"/>
                    <a:pt x="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98125" y="5203125"/>
              <a:ext cx="59950" cy="45550"/>
            </a:xfrm>
            <a:custGeom>
              <a:avLst/>
              <a:gdLst/>
              <a:ahLst/>
              <a:cxnLst/>
              <a:rect l="l" t="t" r="r" b="b"/>
              <a:pathLst>
                <a:path w="2398" h="1822" extrusionOk="0">
                  <a:moveTo>
                    <a:pt x="349" y="312"/>
                  </a:moveTo>
                  <a:cubicBezTo>
                    <a:pt x="1286" y="808"/>
                    <a:pt x="2075" y="1362"/>
                    <a:pt x="2082" y="1522"/>
                  </a:cubicBezTo>
                  <a:cubicBezTo>
                    <a:pt x="2051" y="1535"/>
                    <a:pt x="2015" y="1540"/>
                    <a:pt x="1973" y="1540"/>
                  </a:cubicBezTo>
                  <a:cubicBezTo>
                    <a:pt x="1543" y="1540"/>
                    <a:pt x="590" y="935"/>
                    <a:pt x="374" y="475"/>
                  </a:cubicBezTo>
                  <a:cubicBezTo>
                    <a:pt x="333" y="388"/>
                    <a:pt x="333" y="340"/>
                    <a:pt x="349" y="312"/>
                  </a:cubicBezTo>
                  <a:close/>
                  <a:moveTo>
                    <a:pt x="333" y="1"/>
                  </a:moveTo>
                  <a:cubicBezTo>
                    <a:pt x="310" y="1"/>
                    <a:pt x="287" y="7"/>
                    <a:pt x="266" y="18"/>
                  </a:cubicBezTo>
                  <a:cubicBezTo>
                    <a:pt x="56" y="130"/>
                    <a:pt x="1" y="345"/>
                    <a:pt x="117" y="593"/>
                  </a:cubicBezTo>
                  <a:cubicBezTo>
                    <a:pt x="351" y="1091"/>
                    <a:pt x="1345" y="1821"/>
                    <a:pt x="1968" y="1821"/>
                  </a:cubicBezTo>
                  <a:cubicBezTo>
                    <a:pt x="1971" y="1821"/>
                    <a:pt x="1974" y="1821"/>
                    <a:pt x="1977" y="1821"/>
                  </a:cubicBezTo>
                  <a:cubicBezTo>
                    <a:pt x="2049" y="1821"/>
                    <a:pt x="2120" y="1808"/>
                    <a:pt x="2188" y="1783"/>
                  </a:cubicBezTo>
                  <a:cubicBezTo>
                    <a:pt x="2344" y="1720"/>
                    <a:pt x="2372" y="1608"/>
                    <a:pt x="2376" y="1546"/>
                  </a:cubicBezTo>
                  <a:cubicBezTo>
                    <a:pt x="2397" y="1112"/>
                    <a:pt x="1000" y="332"/>
                    <a:pt x="398" y="17"/>
                  </a:cubicBezTo>
                  <a:cubicBezTo>
                    <a:pt x="377" y="6"/>
                    <a:pt x="355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3866775" y="5218000"/>
              <a:ext cx="75125" cy="38475"/>
            </a:xfrm>
            <a:custGeom>
              <a:avLst/>
              <a:gdLst/>
              <a:ahLst/>
              <a:cxnLst/>
              <a:rect l="l" t="t" r="r" b="b"/>
              <a:pathLst>
                <a:path w="3005" h="1539" extrusionOk="0">
                  <a:moveTo>
                    <a:pt x="590" y="0"/>
                  </a:moveTo>
                  <a:lnTo>
                    <a:pt x="590" y="0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0"/>
                  </a:cubicBezTo>
                  <a:cubicBezTo>
                    <a:pt x="3005" y="1263"/>
                    <a:pt x="590" y="0"/>
                    <a:pt x="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873225" y="5214450"/>
              <a:ext cx="59925" cy="45550"/>
            </a:xfrm>
            <a:custGeom>
              <a:avLst/>
              <a:gdLst/>
              <a:ahLst/>
              <a:cxnLst/>
              <a:rect l="l" t="t" r="r" b="b"/>
              <a:pathLst>
                <a:path w="2397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10"/>
                    <a:pt x="2075" y="1361"/>
                    <a:pt x="2082" y="1521"/>
                  </a:cubicBezTo>
                  <a:cubicBezTo>
                    <a:pt x="2051" y="1533"/>
                    <a:pt x="2013" y="1539"/>
                    <a:pt x="1971" y="1539"/>
                  </a:cubicBezTo>
                  <a:cubicBezTo>
                    <a:pt x="1540" y="1539"/>
                    <a:pt x="588" y="933"/>
                    <a:pt x="372" y="473"/>
                  </a:cubicBezTo>
                  <a:cubicBezTo>
                    <a:pt x="332" y="387"/>
                    <a:pt x="333" y="340"/>
                    <a:pt x="348" y="311"/>
                  </a:cubicBezTo>
                  <a:close/>
                  <a:moveTo>
                    <a:pt x="332" y="0"/>
                  </a:moveTo>
                  <a:cubicBezTo>
                    <a:pt x="309" y="0"/>
                    <a:pt x="286" y="6"/>
                    <a:pt x="265" y="17"/>
                  </a:cubicBezTo>
                  <a:cubicBezTo>
                    <a:pt x="56" y="130"/>
                    <a:pt x="0" y="345"/>
                    <a:pt x="116" y="592"/>
                  </a:cubicBezTo>
                  <a:cubicBezTo>
                    <a:pt x="350" y="1091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20" y="1809"/>
                    <a:pt x="2187" y="1782"/>
                  </a:cubicBezTo>
                  <a:cubicBezTo>
                    <a:pt x="2343" y="1721"/>
                    <a:pt x="2372" y="1607"/>
                    <a:pt x="2375" y="1547"/>
                  </a:cubicBezTo>
                  <a:cubicBezTo>
                    <a:pt x="2397" y="1112"/>
                    <a:pt x="999" y="333"/>
                    <a:pt x="398" y="16"/>
                  </a:cubicBezTo>
                  <a:cubicBezTo>
                    <a:pt x="377" y="6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784100" y="5269900"/>
              <a:ext cx="331850" cy="51950"/>
            </a:xfrm>
            <a:custGeom>
              <a:avLst/>
              <a:gdLst/>
              <a:ahLst/>
              <a:cxnLst/>
              <a:rect l="l" t="t" r="r" b="b"/>
              <a:pathLst>
                <a:path w="13274" h="2078" extrusionOk="0">
                  <a:moveTo>
                    <a:pt x="13273" y="0"/>
                  </a:moveTo>
                  <a:lnTo>
                    <a:pt x="13273" y="0"/>
                  </a:lnTo>
                  <a:cubicBezTo>
                    <a:pt x="12902" y="127"/>
                    <a:pt x="12332" y="252"/>
                    <a:pt x="11457" y="306"/>
                  </a:cubicBezTo>
                  <a:cubicBezTo>
                    <a:pt x="9377" y="432"/>
                    <a:pt x="8242" y="629"/>
                    <a:pt x="6074" y="1050"/>
                  </a:cubicBezTo>
                  <a:cubicBezTo>
                    <a:pt x="5433" y="1175"/>
                    <a:pt x="4800" y="1245"/>
                    <a:pt x="4175" y="1245"/>
                  </a:cubicBezTo>
                  <a:cubicBezTo>
                    <a:pt x="2892" y="1245"/>
                    <a:pt x="1647" y="949"/>
                    <a:pt x="458" y="220"/>
                  </a:cubicBezTo>
                  <a:lnTo>
                    <a:pt x="458" y="220"/>
                  </a:lnTo>
                  <a:cubicBezTo>
                    <a:pt x="0" y="1190"/>
                    <a:pt x="2375" y="2020"/>
                    <a:pt x="4476" y="2075"/>
                  </a:cubicBezTo>
                  <a:cubicBezTo>
                    <a:pt x="4533" y="2077"/>
                    <a:pt x="4589" y="2077"/>
                    <a:pt x="4645" y="2077"/>
                  </a:cubicBezTo>
                  <a:cubicBezTo>
                    <a:pt x="6759" y="2077"/>
                    <a:pt x="8574" y="1066"/>
                    <a:pt x="10126" y="1066"/>
                  </a:cubicBezTo>
                  <a:cubicBezTo>
                    <a:pt x="10242" y="1066"/>
                    <a:pt x="10357" y="1072"/>
                    <a:pt x="10470" y="1084"/>
                  </a:cubicBezTo>
                  <a:cubicBezTo>
                    <a:pt x="10866" y="1126"/>
                    <a:pt x="11242" y="1156"/>
                    <a:pt x="11582" y="1156"/>
                  </a:cubicBezTo>
                  <a:cubicBezTo>
                    <a:pt x="12559" y="1156"/>
                    <a:pt x="13241" y="909"/>
                    <a:pt x="13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785925" y="5262825"/>
              <a:ext cx="337200" cy="66075"/>
            </a:xfrm>
            <a:custGeom>
              <a:avLst/>
              <a:gdLst/>
              <a:ahLst/>
              <a:cxnLst/>
              <a:rect l="l" t="t" r="r" b="b"/>
              <a:pathLst>
                <a:path w="13488" h="2643" extrusionOk="0">
                  <a:moveTo>
                    <a:pt x="12826" y="682"/>
                  </a:moveTo>
                  <a:lnTo>
                    <a:pt x="12826" y="682"/>
                  </a:lnTo>
                  <a:cubicBezTo>
                    <a:pt x="12789" y="758"/>
                    <a:pt x="12737" y="826"/>
                    <a:pt x="12674" y="881"/>
                  </a:cubicBezTo>
                  <a:cubicBezTo>
                    <a:pt x="12434" y="1089"/>
                    <a:pt x="12011" y="1157"/>
                    <a:pt x="11512" y="1157"/>
                  </a:cubicBezTo>
                  <a:cubicBezTo>
                    <a:pt x="11175" y="1157"/>
                    <a:pt x="10802" y="1126"/>
                    <a:pt x="10427" y="1085"/>
                  </a:cubicBezTo>
                  <a:cubicBezTo>
                    <a:pt x="10305" y="1072"/>
                    <a:pt x="10180" y="1066"/>
                    <a:pt x="10055" y="1066"/>
                  </a:cubicBezTo>
                  <a:cubicBezTo>
                    <a:pt x="9299" y="1066"/>
                    <a:pt x="8498" y="1289"/>
                    <a:pt x="7658" y="1523"/>
                  </a:cubicBezTo>
                  <a:cubicBezTo>
                    <a:pt x="6687" y="1794"/>
                    <a:pt x="5690" y="2077"/>
                    <a:pt x="4596" y="2077"/>
                  </a:cubicBezTo>
                  <a:cubicBezTo>
                    <a:pt x="4534" y="2077"/>
                    <a:pt x="4472" y="2076"/>
                    <a:pt x="4410" y="2074"/>
                  </a:cubicBezTo>
                  <a:cubicBezTo>
                    <a:pt x="2861" y="2034"/>
                    <a:pt x="1271" y="1572"/>
                    <a:pt x="762" y="1038"/>
                  </a:cubicBezTo>
                  <a:lnTo>
                    <a:pt x="762" y="1038"/>
                  </a:lnTo>
                  <a:cubicBezTo>
                    <a:pt x="1783" y="1554"/>
                    <a:pt x="2892" y="1810"/>
                    <a:pt x="4111" y="1810"/>
                  </a:cubicBezTo>
                  <a:cubicBezTo>
                    <a:pt x="4729" y="1810"/>
                    <a:pt x="5376" y="1744"/>
                    <a:pt x="6054" y="1613"/>
                  </a:cubicBezTo>
                  <a:cubicBezTo>
                    <a:pt x="8256" y="1183"/>
                    <a:pt x="9357" y="995"/>
                    <a:pt x="11400" y="871"/>
                  </a:cubicBezTo>
                  <a:cubicBezTo>
                    <a:pt x="11946" y="839"/>
                    <a:pt x="12423" y="775"/>
                    <a:pt x="12826" y="682"/>
                  </a:cubicBezTo>
                  <a:close/>
                  <a:moveTo>
                    <a:pt x="13201" y="1"/>
                  </a:moveTo>
                  <a:cubicBezTo>
                    <a:pt x="13170" y="1"/>
                    <a:pt x="13139" y="6"/>
                    <a:pt x="13109" y="16"/>
                  </a:cubicBezTo>
                  <a:cubicBezTo>
                    <a:pt x="12676" y="165"/>
                    <a:pt x="12089" y="262"/>
                    <a:pt x="11368" y="306"/>
                  </a:cubicBezTo>
                  <a:cubicBezTo>
                    <a:pt x="9290" y="432"/>
                    <a:pt x="8176" y="621"/>
                    <a:pt x="5947" y="1056"/>
                  </a:cubicBezTo>
                  <a:cubicBezTo>
                    <a:pt x="5307" y="1181"/>
                    <a:pt x="4698" y="1243"/>
                    <a:pt x="4116" y="1243"/>
                  </a:cubicBezTo>
                  <a:cubicBezTo>
                    <a:pt x="2788" y="1243"/>
                    <a:pt x="1605" y="917"/>
                    <a:pt x="534" y="260"/>
                  </a:cubicBezTo>
                  <a:cubicBezTo>
                    <a:pt x="488" y="234"/>
                    <a:pt x="436" y="220"/>
                    <a:pt x="384" y="220"/>
                  </a:cubicBezTo>
                  <a:cubicBezTo>
                    <a:pt x="357" y="220"/>
                    <a:pt x="331" y="224"/>
                    <a:pt x="304" y="231"/>
                  </a:cubicBezTo>
                  <a:cubicBezTo>
                    <a:pt x="227" y="254"/>
                    <a:pt x="164" y="309"/>
                    <a:pt x="129" y="382"/>
                  </a:cubicBezTo>
                  <a:cubicBezTo>
                    <a:pt x="0" y="656"/>
                    <a:pt x="19" y="943"/>
                    <a:pt x="184" y="1209"/>
                  </a:cubicBezTo>
                  <a:cubicBezTo>
                    <a:pt x="722" y="2082"/>
                    <a:pt x="2754" y="2598"/>
                    <a:pt x="4395" y="2641"/>
                  </a:cubicBezTo>
                  <a:cubicBezTo>
                    <a:pt x="4454" y="2643"/>
                    <a:pt x="4512" y="2643"/>
                    <a:pt x="4570" y="2643"/>
                  </a:cubicBezTo>
                  <a:cubicBezTo>
                    <a:pt x="5750" y="2643"/>
                    <a:pt x="6843" y="2339"/>
                    <a:pt x="7812" y="2069"/>
                  </a:cubicBezTo>
                  <a:cubicBezTo>
                    <a:pt x="8616" y="1845"/>
                    <a:pt x="9384" y="1633"/>
                    <a:pt x="10065" y="1633"/>
                  </a:cubicBezTo>
                  <a:cubicBezTo>
                    <a:pt x="10168" y="1633"/>
                    <a:pt x="10269" y="1638"/>
                    <a:pt x="10368" y="1648"/>
                  </a:cubicBezTo>
                  <a:cubicBezTo>
                    <a:pt x="10783" y="1693"/>
                    <a:pt x="11164" y="1721"/>
                    <a:pt x="11507" y="1721"/>
                  </a:cubicBezTo>
                  <a:cubicBezTo>
                    <a:pt x="12172" y="1721"/>
                    <a:pt x="12693" y="1614"/>
                    <a:pt x="13045" y="1308"/>
                  </a:cubicBezTo>
                  <a:cubicBezTo>
                    <a:pt x="13321" y="1070"/>
                    <a:pt x="13469" y="728"/>
                    <a:pt x="13484" y="293"/>
                  </a:cubicBezTo>
                  <a:cubicBezTo>
                    <a:pt x="13487" y="201"/>
                    <a:pt x="13445" y="112"/>
                    <a:pt x="13370" y="56"/>
                  </a:cubicBezTo>
                  <a:cubicBezTo>
                    <a:pt x="13320" y="20"/>
                    <a:pt x="13261" y="1"/>
                    <a:pt x="13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3801575" y="3619975"/>
              <a:ext cx="1281850" cy="1582825"/>
            </a:xfrm>
            <a:custGeom>
              <a:avLst/>
              <a:gdLst/>
              <a:ahLst/>
              <a:cxnLst/>
              <a:rect l="l" t="t" r="r" b="b"/>
              <a:pathLst>
                <a:path w="51274" h="63313" extrusionOk="0">
                  <a:moveTo>
                    <a:pt x="34102" y="1"/>
                  </a:moveTo>
                  <a:cubicBezTo>
                    <a:pt x="33263" y="1"/>
                    <a:pt x="31774" y="467"/>
                    <a:pt x="28977" y="1002"/>
                  </a:cubicBezTo>
                  <a:cubicBezTo>
                    <a:pt x="27658" y="1255"/>
                    <a:pt x="25894" y="1347"/>
                    <a:pt x="24027" y="1347"/>
                  </a:cubicBezTo>
                  <a:cubicBezTo>
                    <a:pt x="19049" y="1347"/>
                    <a:pt x="13334" y="694"/>
                    <a:pt x="13334" y="694"/>
                  </a:cubicBezTo>
                  <a:lnTo>
                    <a:pt x="12407" y="3061"/>
                  </a:lnTo>
                  <a:cubicBezTo>
                    <a:pt x="12407" y="3061"/>
                    <a:pt x="983" y="31355"/>
                    <a:pt x="491" y="32381"/>
                  </a:cubicBezTo>
                  <a:cubicBezTo>
                    <a:pt x="0" y="33406"/>
                    <a:pt x="5959" y="62187"/>
                    <a:pt x="6728" y="62848"/>
                  </a:cubicBezTo>
                  <a:cubicBezTo>
                    <a:pt x="7117" y="63182"/>
                    <a:pt x="7572" y="63312"/>
                    <a:pt x="8093" y="63312"/>
                  </a:cubicBezTo>
                  <a:cubicBezTo>
                    <a:pt x="8603" y="63312"/>
                    <a:pt x="9176" y="63188"/>
                    <a:pt x="9813" y="63008"/>
                  </a:cubicBezTo>
                  <a:cubicBezTo>
                    <a:pt x="11106" y="62645"/>
                    <a:pt x="10948" y="61738"/>
                    <a:pt x="10948" y="61738"/>
                  </a:cubicBezTo>
                  <a:lnTo>
                    <a:pt x="8983" y="35464"/>
                  </a:lnTo>
                  <a:lnTo>
                    <a:pt x="20292" y="13848"/>
                  </a:lnTo>
                  <a:lnTo>
                    <a:pt x="22968" y="14363"/>
                  </a:lnTo>
                  <a:cubicBezTo>
                    <a:pt x="22968" y="14363"/>
                    <a:pt x="25748" y="35236"/>
                    <a:pt x="27807" y="38632"/>
                  </a:cubicBezTo>
                  <a:cubicBezTo>
                    <a:pt x="29865" y="42029"/>
                    <a:pt x="47465" y="58290"/>
                    <a:pt x="47980" y="58702"/>
                  </a:cubicBezTo>
                  <a:cubicBezTo>
                    <a:pt x="48151" y="58840"/>
                    <a:pt x="48368" y="58885"/>
                    <a:pt x="48582" y="58885"/>
                  </a:cubicBezTo>
                  <a:cubicBezTo>
                    <a:pt x="49008" y="58885"/>
                    <a:pt x="49420" y="58702"/>
                    <a:pt x="49420" y="58702"/>
                  </a:cubicBezTo>
                  <a:cubicBezTo>
                    <a:pt x="51273" y="58187"/>
                    <a:pt x="51067" y="56644"/>
                    <a:pt x="51067" y="56644"/>
                  </a:cubicBezTo>
                  <a:cubicBezTo>
                    <a:pt x="51067" y="56644"/>
                    <a:pt x="45200" y="47999"/>
                    <a:pt x="42525" y="43675"/>
                  </a:cubicBezTo>
                  <a:cubicBezTo>
                    <a:pt x="39849" y="39353"/>
                    <a:pt x="37172" y="37397"/>
                    <a:pt x="37172" y="37397"/>
                  </a:cubicBezTo>
                  <a:cubicBezTo>
                    <a:pt x="37172" y="37397"/>
                    <a:pt x="35404" y="25464"/>
                    <a:pt x="34683" y="21449"/>
                  </a:cubicBezTo>
                  <a:cubicBezTo>
                    <a:pt x="33963" y="17435"/>
                    <a:pt x="35153" y="900"/>
                    <a:pt x="35153" y="900"/>
                  </a:cubicBezTo>
                  <a:cubicBezTo>
                    <a:pt x="34979" y="249"/>
                    <a:pt x="34714" y="1"/>
                    <a:pt x="34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3793375" y="3613100"/>
              <a:ext cx="1297275" cy="1596750"/>
            </a:xfrm>
            <a:custGeom>
              <a:avLst/>
              <a:gdLst/>
              <a:ahLst/>
              <a:cxnLst/>
              <a:rect l="l" t="t" r="r" b="b"/>
              <a:pathLst>
                <a:path w="51891" h="63870" extrusionOk="0">
                  <a:moveTo>
                    <a:pt x="34445" y="559"/>
                  </a:moveTo>
                  <a:cubicBezTo>
                    <a:pt x="34947" y="559"/>
                    <a:pt x="35073" y="761"/>
                    <a:pt x="35195" y="1203"/>
                  </a:cubicBezTo>
                  <a:cubicBezTo>
                    <a:pt x="35111" y="2373"/>
                    <a:pt x="34026" y="17839"/>
                    <a:pt x="34732" y="21774"/>
                  </a:cubicBezTo>
                  <a:cubicBezTo>
                    <a:pt x="35444" y="25737"/>
                    <a:pt x="37203" y="37594"/>
                    <a:pt x="37221" y="37714"/>
                  </a:cubicBezTo>
                  <a:cubicBezTo>
                    <a:pt x="37232" y="37789"/>
                    <a:pt x="37272" y="37856"/>
                    <a:pt x="37334" y="37901"/>
                  </a:cubicBezTo>
                  <a:cubicBezTo>
                    <a:pt x="37360" y="37919"/>
                    <a:pt x="39996" y="39872"/>
                    <a:pt x="42612" y="44100"/>
                  </a:cubicBezTo>
                  <a:cubicBezTo>
                    <a:pt x="45141" y="48185"/>
                    <a:pt x="50583" y="56225"/>
                    <a:pt x="51119" y="57015"/>
                  </a:cubicBezTo>
                  <a:cubicBezTo>
                    <a:pt x="51128" y="57281"/>
                    <a:pt x="51072" y="58316"/>
                    <a:pt x="49634" y="58719"/>
                  </a:cubicBezTo>
                  <a:cubicBezTo>
                    <a:pt x="49506" y="58776"/>
                    <a:pt x="49196" y="58877"/>
                    <a:pt x="48909" y="58877"/>
                  </a:cubicBezTo>
                  <a:cubicBezTo>
                    <a:pt x="48749" y="58877"/>
                    <a:pt x="48595" y="58845"/>
                    <a:pt x="48484" y="58757"/>
                  </a:cubicBezTo>
                  <a:cubicBezTo>
                    <a:pt x="48330" y="58632"/>
                    <a:pt x="30454" y="42188"/>
                    <a:pt x="28377" y="38761"/>
                  </a:cubicBezTo>
                  <a:cubicBezTo>
                    <a:pt x="26373" y="35453"/>
                    <a:pt x="23603" y="14809"/>
                    <a:pt x="23576" y="14600"/>
                  </a:cubicBezTo>
                  <a:cubicBezTo>
                    <a:pt x="23560" y="14480"/>
                    <a:pt x="23469" y="14383"/>
                    <a:pt x="23349" y="14360"/>
                  </a:cubicBezTo>
                  <a:lnTo>
                    <a:pt x="20673" y="13846"/>
                  </a:lnTo>
                  <a:cubicBezTo>
                    <a:pt x="20656" y="13843"/>
                    <a:pt x="20638" y="13841"/>
                    <a:pt x="20621" y="13841"/>
                  </a:cubicBezTo>
                  <a:cubicBezTo>
                    <a:pt x="20517" y="13841"/>
                    <a:pt x="20419" y="13899"/>
                    <a:pt x="20369" y="13993"/>
                  </a:cubicBezTo>
                  <a:lnTo>
                    <a:pt x="9061" y="35608"/>
                  </a:lnTo>
                  <a:cubicBezTo>
                    <a:pt x="9036" y="35654"/>
                    <a:pt x="9025" y="35707"/>
                    <a:pt x="9030" y="35759"/>
                  </a:cubicBezTo>
                  <a:lnTo>
                    <a:pt x="10998" y="62061"/>
                  </a:lnTo>
                  <a:cubicBezTo>
                    <a:pt x="10999" y="62068"/>
                    <a:pt x="11099" y="62720"/>
                    <a:pt x="10064" y="63012"/>
                  </a:cubicBezTo>
                  <a:cubicBezTo>
                    <a:pt x="9427" y="63191"/>
                    <a:pt x="8879" y="63307"/>
                    <a:pt x="8410" y="63307"/>
                  </a:cubicBezTo>
                  <a:cubicBezTo>
                    <a:pt x="7955" y="63307"/>
                    <a:pt x="7574" y="63198"/>
                    <a:pt x="7261" y="62930"/>
                  </a:cubicBezTo>
                  <a:cubicBezTo>
                    <a:pt x="6405" y="61732"/>
                    <a:pt x="745" y="34099"/>
                    <a:pt x="1075" y="32778"/>
                  </a:cubicBezTo>
                  <a:cubicBezTo>
                    <a:pt x="1564" y="31757"/>
                    <a:pt x="12530" y="4598"/>
                    <a:pt x="12999" y="3440"/>
                  </a:cubicBezTo>
                  <a:lnTo>
                    <a:pt x="13845" y="1274"/>
                  </a:lnTo>
                  <a:cubicBezTo>
                    <a:pt x="14960" y="1396"/>
                    <a:pt x="19912" y="1908"/>
                    <a:pt x="24327" y="1908"/>
                  </a:cubicBezTo>
                  <a:cubicBezTo>
                    <a:pt x="26217" y="1908"/>
                    <a:pt x="28008" y="1814"/>
                    <a:pt x="29358" y="1556"/>
                  </a:cubicBezTo>
                  <a:cubicBezTo>
                    <a:pt x="30516" y="1335"/>
                    <a:pt x="31453" y="1123"/>
                    <a:pt x="32206" y="955"/>
                  </a:cubicBezTo>
                  <a:cubicBezTo>
                    <a:pt x="33353" y="698"/>
                    <a:pt x="34028" y="559"/>
                    <a:pt x="34445" y="559"/>
                  </a:cubicBezTo>
                  <a:close/>
                  <a:moveTo>
                    <a:pt x="34433" y="0"/>
                  </a:moveTo>
                  <a:cubicBezTo>
                    <a:pt x="33878" y="0"/>
                    <a:pt x="33122" y="170"/>
                    <a:pt x="32082" y="404"/>
                  </a:cubicBezTo>
                  <a:cubicBezTo>
                    <a:pt x="31333" y="572"/>
                    <a:pt x="30402" y="782"/>
                    <a:pt x="29253" y="1001"/>
                  </a:cubicBezTo>
                  <a:cubicBezTo>
                    <a:pt x="27960" y="1249"/>
                    <a:pt x="26222" y="1339"/>
                    <a:pt x="24376" y="1339"/>
                  </a:cubicBezTo>
                  <a:cubicBezTo>
                    <a:pt x="19457" y="1339"/>
                    <a:pt x="13772" y="699"/>
                    <a:pt x="13693" y="688"/>
                  </a:cubicBezTo>
                  <a:cubicBezTo>
                    <a:pt x="13683" y="687"/>
                    <a:pt x="13672" y="687"/>
                    <a:pt x="13662" y="687"/>
                  </a:cubicBezTo>
                  <a:cubicBezTo>
                    <a:pt x="13547" y="687"/>
                    <a:pt x="13441" y="757"/>
                    <a:pt x="13398" y="867"/>
                  </a:cubicBezTo>
                  <a:lnTo>
                    <a:pt x="12473" y="3230"/>
                  </a:lnTo>
                  <a:cubicBezTo>
                    <a:pt x="12359" y="3513"/>
                    <a:pt x="1047" y="31528"/>
                    <a:pt x="565" y="32535"/>
                  </a:cubicBezTo>
                  <a:cubicBezTo>
                    <a:pt x="1" y="33711"/>
                    <a:pt x="5896" y="62498"/>
                    <a:pt x="6872" y="63338"/>
                  </a:cubicBezTo>
                  <a:cubicBezTo>
                    <a:pt x="7331" y="63732"/>
                    <a:pt x="7871" y="63869"/>
                    <a:pt x="8435" y="63869"/>
                  </a:cubicBezTo>
                  <a:cubicBezTo>
                    <a:pt x="9025" y="63869"/>
                    <a:pt x="9643" y="63719"/>
                    <a:pt x="10219" y="63556"/>
                  </a:cubicBezTo>
                  <a:cubicBezTo>
                    <a:pt x="11434" y="63214"/>
                    <a:pt x="11625" y="62366"/>
                    <a:pt x="11559" y="61992"/>
                  </a:cubicBezTo>
                  <a:lnTo>
                    <a:pt x="9599" y="35799"/>
                  </a:lnTo>
                  <a:lnTo>
                    <a:pt x="20772" y="14442"/>
                  </a:lnTo>
                  <a:lnTo>
                    <a:pt x="23043" y="14877"/>
                  </a:lnTo>
                  <a:cubicBezTo>
                    <a:pt x="23350" y="17164"/>
                    <a:pt x="25913" y="35788"/>
                    <a:pt x="27892" y="39055"/>
                  </a:cubicBezTo>
                  <a:cubicBezTo>
                    <a:pt x="29967" y="42477"/>
                    <a:pt x="47338" y="58564"/>
                    <a:pt x="48131" y="59199"/>
                  </a:cubicBezTo>
                  <a:cubicBezTo>
                    <a:pt x="48364" y="59385"/>
                    <a:pt x="48647" y="59445"/>
                    <a:pt x="48914" y="59445"/>
                  </a:cubicBezTo>
                  <a:cubicBezTo>
                    <a:pt x="49369" y="59445"/>
                    <a:pt x="49779" y="59272"/>
                    <a:pt x="49824" y="59250"/>
                  </a:cubicBezTo>
                  <a:cubicBezTo>
                    <a:pt x="51890" y="58676"/>
                    <a:pt x="51678" y="56900"/>
                    <a:pt x="51675" y="56882"/>
                  </a:cubicBezTo>
                  <a:cubicBezTo>
                    <a:pt x="51670" y="56838"/>
                    <a:pt x="51653" y="56797"/>
                    <a:pt x="51629" y="56761"/>
                  </a:cubicBezTo>
                  <a:cubicBezTo>
                    <a:pt x="51571" y="56674"/>
                    <a:pt x="45735" y="48070"/>
                    <a:pt x="43093" y="43802"/>
                  </a:cubicBezTo>
                  <a:cubicBezTo>
                    <a:pt x="40669" y="39887"/>
                    <a:pt x="38274" y="37914"/>
                    <a:pt x="37763" y="37517"/>
                  </a:cubicBezTo>
                  <a:cubicBezTo>
                    <a:pt x="37580" y="36282"/>
                    <a:pt x="35964" y="25437"/>
                    <a:pt x="35289" y="21675"/>
                  </a:cubicBezTo>
                  <a:cubicBezTo>
                    <a:pt x="34583" y="17741"/>
                    <a:pt x="35751" y="1361"/>
                    <a:pt x="35763" y="1197"/>
                  </a:cubicBezTo>
                  <a:cubicBezTo>
                    <a:pt x="35765" y="1165"/>
                    <a:pt x="35762" y="1134"/>
                    <a:pt x="35755" y="1103"/>
                  </a:cubicBezTo>
                  <a:cubicBezTo>
                    <a:pt x="35537" y="289"/>
                    <a:pt x="35156" y="0"/>
                    <a:pt x="34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4154275" y="3915350"/>
              <a:ext cx="162100" cy="57925"/>
            </a:xfrm>
            <a:custGeom>
              <a:avLst/>
              <a:gdLst/>
              <a:ahLst/>
              <a:cxnLst/>
              <a:rect l="l" t="t" r="r" b="b"/>
              <a:pathLst>
                <a:path w="6484" h="2317" extrusionOk="0">
                  <a:moveTo>
                    <a:pt x="317" y="1"/>
                  </a:moveTo>
                  <a:cubicBezTo>
                    <a:pt x="195" y="1"/>
                    <a:pt x="82" y="81"/>
                    <a:pt x="45" y="203"/>
                  </a:cubicBezTo>
                  <a:cubicBezTo>
                    <a:pt x="1" y="353"/>
                    <a:pt x="87" y="510"/>
                    <a:pt x="237" y="555"/>
                  </a:cubicBezTo>
                  <a:lnTo>
                    <a:pt x="6102" y="2305"/>
                  </a:lnTo>
                  <a:cubicBezTo>
                    <a:pt x="6128" y="2312"/>
                    <a:pt x="6156" y="2317"/>
                    <a:pt x="6184" y="2317"/>
                  </a:cubicBezTo>
                  <a:cubicBezTo>
                    <a:pt x="6324" y="2317"/>
                    <a:pt x="6444" y="2214"/>
                    <a:pt x="6463" y="2074"/>
                  </a:cubicBezTo>
                  <a:cubicBezTo>
                    <a:pt x="6484" y="1935"/>
                    <a:pt x="6399" y="1803"/>
                    <a:pt x="6264" y="1762"/>
                  </a:cubicBezTo>
                  <a:lnTo>
                    <a:pt x="397" y="13"/>
                  </a:lnTo>
                  <a:cubicBezTo>
                    <a:pt x="371" y="5"/>
                    <a:pt x="34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4085250" y="3943675"/>
              <a:ext cx="215475" cy="37325"/>
            </a:xfrm>
            <a:custGeom>
              <a:avLst/>
              <a:gdLst/>
              <a:ahLst/>
              <a:cxnLst/>
              <a:rect l="l" t="t" r="r" b="b"/>
              <a:pathLst>
                <a:path w="8619" h="1493" extrusionOk="0">
                  <a:moveTo>
                    <a:pt x="303" y="1"/>
                  </a:moveTo>
                  <a:cubicBezTo>
                    <a:pt x="163" y="1"/>
                    <a:pt x="35" y="105"/>
                    <a:pt x="17" y="250"/>
                  </a:cubicBezTo>
                  <a:cubicBezTo>
                    <a:pt x="0" y="406"/>
                    <a:pt x="111" y="546"/>
                    <a:pt x="266" y="564"/>
                  </a:cubicBezTo>
                  <a:lnTo>
                    <a:pt x="8294" y="1490"/>
                  </a:lnTo>
                  <a:cubicBezTo>
                    <a:pt x="8305" y="1492"/>
                    <a:pt x="8317" y="1492"/>
                    <a:pt x="8328" y="1492"/>
                  </a:cubicBezTo>
                  <a:cubicBezTo>
                    <a:pt x="8478" y="1492"/>
                    <a:pt x="8601" y="1375"/>
                    <a:pt x="8610" y="1225"/>
                  </a:cubicBezTo>
                  <a:cubicBezTo>
                    <a:pt x="8619" y="1075"/>
                    <a:pt x="8509" y="945"/>
                    <a:pt x="8359" y="928"/>
                  </a:cubicBezTo>
                  <a:lnTo>
                    <a:pt x="332" y="2"/>
                  </a:lnTo>
                  <a:cubicBezTo>
                    <a:pt x="322" y="1"/>
                    <a:pt x="313" y="1"/>
                    <a:pt x="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4575950" y="3715975"/>
              <a:ext cx="66600" cy="129525"/>
            </a:xfrm>
            <a:custGeom>
              <a:avLst/>
              <a:gdLst/>
              <a:ahLst/>
              <a:cxnLst/>
              <a:rect l="l" t="t" r="r" b="b"/>
              <a:pathLst>
                <a:path w="2664" h="5181" extrusionOk="0">
                  <a:moveTo>
                    <a:pt x="2327" y="1"/>
                  </a:moveTo>
                  <a:cubicBezTo>
                    <a:pt x="2276" y="1"/>
                    <a:pt x="2225" y="14"/>
                    <a:pt x="2179" y="43"/>
                  </a:cubicBezTo>
                  <a:cubicBezTo>
                    <a:pt x="2090" y="99"/>
                    <a:pt x="1" y="1449"/>
                    <a:pt x="132" y="3013"/>
                  </a:cubicBezTo>
                  <a:cubicBezTo>
                    <a:pt x="204" y="3873"/>
                    <a:pt x="917" y="4594"/>
                    <a:pt x="2248" y="5158"/>
                  </a:cubicBezTo>
                  <a:cubicBezTo>
                    <a:pt x="2283" y="5173"/>
                    <a:pt x="2321" y="5180"/>
                    <a:pt x="2359" y="5180"/>
                  </a:cubicBezTo>
                  <a:cubicBezTo>
                    <a:pt x="2360" y="5180"/>
                    <a:pt x="2361" y="5180"/>
                    <a:pt x="2362" y="5180"/>
                  </a:cubicBezTo>
                  <a:cubicBezTo>
                    <a:pt x="2494" y="5180"/>
                    <a:pt x="2609" y="5085"/>
                    <a:pt x="2636" y="4954"/>
                  </a:cubicBezTo>
                  <a:cubicBezTo>
                    <a:pt x="2664" y="4823"/>
                    <a:pt x="2593" y="4690"/>
                    <a:pt x="2469" y="4637"/>
                  </a:cubicBezTo>
                  <a:cubicBezTo>
                    <a:pt x="1346" y="4162"/>
                    <a:pt x="750" y="3600"/>
                    <a:pt x="696" y="2966"/>
                  </a:cubicBezTo>
                  <a:cubicBezTo>
                    <a:pt x="593" y="1742"/>
                    <a:pt x="2464" y="531"/>
                    <a:pt x="2482" y="520"/>
                  </a:cubicBezTo>
                  <a:cubicBezTo>
                    <a:pt x="2611" y="434"/>
                    <a:pt x="2648" y="262"/>
                    <a:pt x="2565" y="132"/>
                  </a:cubicBezTo>
                  <a:cubicBezTo>
                    <a:pt x="2511" y="47"/>
                    <a:pt x="2420" y="1"/>
                    <a:pt x="2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4257700" y="3744100"/>
              <a:ext cx="76975" cy="175650"/>
            </a:xfrm>
            <a:custGeom>
              <a:avLst/>
              <a:gdLst/>
              <a:ahLst/>
              <a:cxnLst/>
              <a:rect l="l" t="t" r="r" b="b"/>
              <a:pathLst>
                <a:path w="3079" h="7026" extrusionOk="0">
                  <a:moveTo>
                    <a:pt x="2766" y="1"/>
                  </a:moveTo>
                  <a:cubicBezTo>
                    <a:pt x="2639" y="1"/>
                    <a:pt x="2523" y="86"/>
                    <a:pt x="2491" y="215"/>
                  </a:cubicBezTo>
                  <a:lnTo>
                    <a:pt x="1843" y="2812"/>
                  </a:lnTo>
                  <a:lnTo>
                    <a:pt x="114" y="4538"/>
                  </a:lnTo>
                  <a:cubicBezTo>
                    <a:pt x="0" y="4653"/>
                    <a:pt x="5" y="4840"/>
                    <a:pt x="125" y="4949"/>
                  </a:cubicBezTo>
                  <a:lnTo>
                    <a:pt x="2352" y="6953"/>
                  </a:lnTo>
                  <a:cubicBezTo>
                    <a:pt x="2405" y="7000"/>
                    <a:pt x="2472" y="7026"/>
                    <a:pt x="2543" y="7026"/>
                  </a:cubicBezTo>
                  <a:lnTo>
                    <a:pt x="2543" y="7025"/>
                  </a:lnTo>
                  <a:cubicBezTo>
                    <a:pt x="2543" y="7025"/>
                    <a:pt x="2543" y="7025"/>
                    <a:pt x="2544" y="7025"/>
                  </a:cubicBezTo>
                  <a:cubicBezTo>
                    <a:pt x="2803" y="7025"/>
                    <a:pt x="2925" y="6705"/>
                    <a:pt x="2732" y="6531"/>
                  </a:cubicBezTo>
                  <a:lnTo>
                    <a:pt x="726" y="4727"/>
                  </a:lnTo>
                  <a:lnTo>
                    <a:pt x="2297" y="3156"/>
                  </a:lnTo>
                  <a:cubicBezTo>
                    <a:pt x="2333" y="3119"/>
                    <a:pt x="2359" y="3074"/>
                    <a:pt x="2372" y="3025"/>
                  </a:cubicBezTo>
                  <a:lnTo>
                    <a:pt x="3040" y="352"/>
                  </a:lnTo>
                  <a:cubicBezTo>
                    <a:pt x="3078" y="200"/>
                    <a:pt x="2986" y="47"/>
                    <a:pt x="2834" y="9"/>
                  </a:cubicBezTo>
                  <a:cubicBezTo>
                    <a:pt x="2811" y="3"/>
                    <a:pt x="2788" y="1"/>
                    <a:pt x="2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4127225" y="2778000"/>
              <a:ext cx="886950" cy="960325"/>
            </a:xfrm>
            <a:custGeom>
              <a:avLst/>
              <a:gdLst/>
              <a:ahLst/>
              <a:cxnLst/>
              <a:rect l="l" t="t" r="r" b="b"/>
              <a:pathLst>
                <a:path w="35478" h="38413" extrusionOk="0">
                  <a:moveTo>
                    <a:pt x="11437" y="0"/>
                  </a:moveTo>
                  <a:cubicBezTo>
                    <a:pt x="11020" y="0"/>
                    <a:pt x="10641" y="2"/>
                    <a:pt x="10311" y="6"/>
                  </a:cubicBezTo>
                  <a:lnTo>
                    <a:pt x="4940" y="17151"/>
                  </a:lnTo>
                  <a:cubicBezTo>
                    <a:pt x="4940" y="17151"/>
                    <a:pt x="0" y="34237"/>
                    <a:pt x="206" y="34957"/>
                  </a:cubicBezTo>
                  <a:cubicBezTo>
                    <a:pt x="412" y="35677"/>
                    <a:pt x="3911" y="37325"/>
                    <a:pt x="11733" y="38251"/>
                  </a:cubicBezTo>
                  <a:cubicBezTo>
                    <a:pt x="12679" y="38363"/>
                    <a:pt x="13559" y="38413"/>
                    <a:pt x="14376" y="38413"/>
                  </a:cubicBezTo>
                  <a:cubicBezTo>
                    <a:pt x="20307" y="38413"/>
                    <a:pt x="22873" y="35759"/>
                    <a:pt x="23055" y="34854"/>
                  </a:cubicBezTo>
                  <a:cubicBezTo>
                    <a:pt x="23260" y="33825"/>
                    <a:pt x="22848" y="32075"/>
                    <a:pt x="22848" y="32075"/>
                  </a:cubicBezTo>
                  <a:lnTo>
                    <a:pt x="25525" y="27341"/>
                  </a:lnTo>
                  <a:lnTo>
                    <a:pt x="34377" y="12785"/>
                  </a:lnTo>
                  <a:cubicBezTo>
                    <a:pt x="35478" y="10973"/>
                    <a:pt x="35073" y="8628"/>
                    <a:pt x="33429" y="7292"/>
                  </a:cubicBezTo>
                  <a:cubicBezTo>
                    <a:pt x="29471" y="4078"/>
                    <a:pt x="24556" y="197"/>
                    <a:pt x="24556" y="197"/>
                  </a:cubicBezTo>
                  <a:cubicBezTo>
                    <a:pt x="24556" y="197"/>
                    <a:pt x="15854" y="0"/>
                    <a:pt x="11437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4120300" y="2770925"/>
              <a:ext cx="901625" cy="974500"/>
            </a:xfrm>
            <a:custGeom>
              <a:avLst/>
              <a:gdLst/>
              <a:ahLst/>
              <a:cxnLst/>
              <a:rect l="l" t="t" r="r" b="b"/>
              <a:pathLst>
                <a:path w="36065" h="38980" extrusionOk="0">
                  <a:moveTo>
                    <a:pt x="11769" y="565"/>
                  </a:moveTo>
                  <a:cubicBezTo>
                    <a:pt x="15915" y="565"/>
                    <a:pt x="23778" y="739"/>
                    <a:pt x="24732" y="760"/>
                  </a:cubicBezTo>
                  <a:cubicBezTo>
                    <a:pt x="25363" y="1259"/>
                    <a:pt x="29880" y="4832"/>
                    <a:pt x="33528" y="7794"/>
                  </a:cubicBezTo>
                  <a:cubicBezTo>
                    <a:pt x="35056" y="9035"/>
                    <a:pt x="35435" y="11238"/>
                    <a:pt x="34412" y="12920"/>
                  </a:cubicBezTo>
                  <a:lnTo>
                    <a:pt x="25556" y="27485"/>
                  </a:lnTo>
                  <a:lnTo>
                    <a:pt x="22879" y="32219"/>
                  </a:lnTo>
                  <a:cubicBezTo>
                    <a:pt x="22844" y="32281"/>
                    <a:pt x="22834" y="32354"/>
                    <a:pt x="22850" y="32423"/>
                  </a:cubicBezTo>
                  <a:cubicBezTo>
                    <a:pt x="22855" y="32440"/>
                    <a:pt x="23246" y="34124"/>
                    <a:pt x="23054" y="35082"/>
                  </a:cubicBezTo>
                  <a:cubicBezTo>
                    <a:pt x="22892" y="35894"/>
                    <a:pt x="20394" y="38413"/>
                    <a:pt x="14649" y="38413"/>
                  </a:cubicBezTo>
                  <a:cubicBezTo>
                    <a:pt x="13845" y="38413"/>
                    <a:pt x="12977" y="38364"/>
                    <a:pt x="12043" y="38253"/>
                  </a:cubicBezTo>
                  <a:cubicBezTo>
                    <a:pt x="3925" y="37291"/>
                    <a:pt x="887" y="35627"/>
                    <a:pt x="759" y="35186"/>
                  </a:cubicBezTo>
                  <a:cubicBezTo>
                    <a:pt x="698" y="34435"/>
                    <a:pt x="3554" y="24205"/>
                    <a:pt x="5487" y="17519"/>
                  </a:cubicBezTo>
                  <a:lnTo>
                    <a:pt x="10797" y="569"/>
                  </a:lnTo>
                  <a:cubicBezTo>
                    <a:pt x="11090" y="566"/>
                    <a:pt x="11416" y="565"/>
                    <a:pt x="11769" y="565"/>
                  </a:cubicBezTo>
                  <a:close/>
                  <a:moveTo>
                    <a:pt x="11620" y="0"/>
                  </a:moveTo>
                  <a:cubicBezTo>
                    <a:pt x="11239" y="0"/>
                    <a:pt x="10891" y="2"/>
                    <a:pt x="10586" y="5"/>
                  </a:cubicBezTo>
                  <a:cubicBezTo>
                    <a:pt x="10463" y="7"/>
                    <a:pt x="10356" y="87"/>
                    <a:pt x="10319" y="204"/>
                  </a:cubicBezTo>
                  <a:lnTo>
                    <a:pt x="4945" y="17356"/>
                  </a:lnTo>
                  <a:cubicBezTo>
                    <a:pt x="3781" y="21383"/>
                    <a:pt x="0" y="34576"/>
                    <a:pt x="212" y="35318"/>
                  </a:cubicBezTo>
                  <a:cubicBezTo>
                    <a:pt x="513" y="36373"/>
                    <a:pt x="4739" y="37959"/>
                    <a:pt x="11977" y="38814"/>
                  </a:cubicBezTo>
                  <a:cubicBezTo>
                    <a:pt x="12936" y="38928"/>
                    <a:pt x="13827" y="38979"/>
                    <a:pt x="14654" y="38979"/>
                  </a:cubicBezTo>
                  <a:cubicBezTo>
                    <a:pt x="20820" y="38979"/>
                    <a:pt x="23419" y="36143"/>
                    <a:pt x="23609" y="35194"/>
                  </a:cubicBezTo>
                  <a:cubicBezTo>
                    <a:pt x="23797" y="34257"/>
                    <a:pt x="23514" y="32812"/>
                    <a:pt x="23426" y="32404"/>
                  </a:cubicBezTo>
                  <a:lnTo>
                    <a:pt x="26044" y="27770"/>
                  </a:lnTo>
                  <a:lnTo>
                    <a:pt x="34895" y="13215"/>
                  </a:lnTo>
                  <a:cubicBezTo>
                    <a:pt x="36064" y="11292"/>
                    <a:pt x="35631" y="8773"/>
                    <a:pt x="33884" y="7356"/>
                  </a:cubicBezTo>
                  <a:cubicBezTo>
                    <a:pt x="29970" y="4178"/>
                    <a:pt x="25058" y="296"/>
                    <a:pt x="25008" y="257"/>
                  </a:cubicBezTo>
                  <a:cubicBezTo>
                    <a:pt x="24960" y="219"/>
                    <a:pt x="24901" y="199"/>
                    <a:pt x="24840" y="197"/>
                  </a:cubicBezTo>
                  <a:cubicBezTo>
                    <a:pt x="24743" y="194"/>
                    <a:pt x="15975" y="0"/>
                    <a:pt x="11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4499925" y="2779525"/>
              <a:ext cx="385300" cy="261475"/>
            </a:xfrm>
            <a:custGeom>
              <a:avLst/>
              <a:gdLst/>
              <a:ahLst/>
              <a:cxnLst/>
              <a:rect l="l" t="t" r="r" b="b"/>
              <a:pathLst>
                <a:path w="15412" h="10459" extrusionOk="0">
                  <a:moveTo>
                    <a:pt x="2527" y="0"/>
                  </a:moveTo>
                  <a:cubicBezTo>
                    <a:pt x="1600" y="2115"/>
                    <a:pt x="1" y="6438"/>
                    <a:pt x="1317" y="8577"/>
                  </a:cubicBezTo>
                  <a:cubicBezTo>
                    <a:pt x="1996" y="9680"/>
                    <a:pt x="3321" y="10459"/>
                    <a:pt x="5158" y="10459"/>
                  </a:cubicBezTo>
                  <a:cubicBezTo>
                    <a:pt x="7710" y="10459"/>
                    <a:pt x="11250" y="8955"/>
                    <a:pt x="15411" y="4724"/>
                  </a:cubicBezTo>
                  <a:cubicBezTo>
                    <a:pt x="12381" y="2294"/>
                    <a:pt x="9648" y="136"/>
                    <a:pt x="9648" y="136"/>
                  </a:cubicBezTo>
                  <a:cubicBezTo>
                    <a:pt x="9648" y="136"/>
                    <a:pt x="6189" y="58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4492750" y="2772450"/>
              <a:ext cx="400450" cy="275600"/>
            </a:xfrm>
            <a:custGeom>
              <a:avLst/>
              <a:gdLst/>
              <a:ahLst/>
              <a:cxnLst/>
              <a:rect l="l" t="t" r="r" b="b"/>
              <a:pathLst>
                <a:path w="16018" h="11024" extrusionOk="0">
                  <a:moveTo>
                    <a:pt x="2997" y="569"/>
                  </a:moveTo>
                  <a:cubicBezTo>
                    <a:pt x="6234" y="620"/>
                    <a:pt x="9267" y="686"/>
                    <a:pt x="9833" y="699"/>
                  </a:cubicBezTo>
                  <a:cubicBezTo>
                    <a:pt x="10275" y="1049"/>
                    <a:pt x="12636" y="2917"/>
                    <a:pt x="15276" y="5032"/>
                  </a:cubicBezTo>
                  <a:cubicBezTo>
                    <a:pt x="10707" y="9595"/>
                    <a:pt x="7337" y="10459"/>
                    <a:pt x="5437" y="10459"/>
                  </a:cubicBezTo>
                  <a:cubicBezTo>
                    <a:pt x="5199" y="10459"/>
                    <a:pt x="4984" y="10445"/>
                    <a:pt x="4793" y="10424"/>
                  </a:cubicBezTo>
                  <a:cubicBezTo>
                    <a:pt x="3480" y="10275"/>
                    <a:pt x="2432" y="9667"/>
                    <a:pt x="1844" y="8712"/>
                  </a:cubicBezTo>
                  <a:cubicBezTo>
                    <a:pt x="611" y="6706"/>
                    <a:pt x="2178" y="2475"/>
                    <a:pt x="2997" y="569"/>
                  </a:cubicBezTo>
                  <a:close/>
                  <a:moveTo>
                    <a:pt x="2818" y="1"/>
                  </a:moveTo>
                  <a:cubicBezTo>
                    <a:pt x="2720" y="5"/>
                    <a:pt x="2601" y="65"/>
                    <a:pt x="2554" y="169"/>
                  </a:cubicBezTo>
                  <a:cubicBezTo>
                    <a:pt x="1525" y="2520"/>
                    <a:pt x="1" y="6795"/>
                    <a:pt x="1363" y="9008"/>
                  </a:cubicBezTo>
                  <a:cubicBezTo>
                    <a:pt x="2044" y="10114"/>
                    <a:pt x="3240" y="10817"/>
                    <a:pt x="4730" y="10986"/>
                  </a:cubicBezTo>
                  <a:cubicBezTo>
                    <a:pt x="4962" y="11012"/>
                    <a:pt x="5196" y="11024"/>
                    <a:pt x="5430" y="11024"/>
                  </a:cubicBezTo>
                  <a:cubicBezTo>
                    <a:pt x="7470" y="11024"/>
                    <a:pt x="11085" y="10100"/>
                    <a:pt x="15901" y="5206"/>
                  </a:cubicBezTo>
                  <a:cubicBezTo>
                    <a:pt x="16018" y="5087"/>
                    <a:pt x="16006" y="4892"/>
                    <a:pt x="15876" y="4787"/>
                  </a:cubicBezTo>
                  <a:cubicBezTo>
                    <a:pt x="12843" y="2356"/>
                    <a:pt x="10110" y="196"/>
                    <a:pt x="10110" y="196"/>
                  </a:cubicBezTo>
                  <a:cubicBezTo>
                    <a:pt x="10062" y="158"/>
                    <a:pt x="10002" y="138"/>
                    <a:pt x="9941" y="136"/>
                  </a:cubicBezTo>
                  <a:cubicBezTo>
                    <a:pt x="9941" y="136"/>
                    <a:pt x="6481" y="57"/>
                    <a:pt x="2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4541500" y="2338925"/>
              <a:ext cx="473450" cy="642100"/>
            </a:xfrm>
            <a:custGeom>
              <a:avLst/>
              <a:gdLst/>
              <a:ahLst/>
              <a:cxnLst/>
              <a:rect l="l" t="t" r="r" b="b"/>
              <a:pathLst>
                <a:path w="18938" h="25684" extrusionOk="0">
                  <a:moveTo>
                    <a:pt x="9543" y="1"/>
                  </a:moveTo>
                  <a:cubicBezTo>
                    <a:pt x="9342" y="1"/>
                    <a:pt x="9177" y="43"/>
                    <a:pt x="9056" y="133"/>
                  </a:cubicBezTo>
                  <a:cubicBezTo>
                    <a:pt x="9056" y="133"/>
                    <a:pt x="6072" y="956"/>
                    <a:pt x="4837" y="2809"/>
                  </a:cubicBezTo>
                  <a:cubicBezTo>
                    <a:pt x="3603" y="4662"/>
                    <a:pt x="1" y="15469"/>
                    <a:pt x="103" y="16395"/>
                  </a:cubicBezTo>
                  <a:cubicBezTo>
                    <a:pt x="137" y="16704"/>
                    <a:pt x="674" y="16807"/>
                    <a:pt x="1376" y="16807"/>
                  </a:cubicBezTo>
                  <a:cubicBezTo>
                    <a:pt x="2778" y="16807"/>
                    <a:pt x="4837" y="16395"/>
                    <a:pt x="4837" y="16395"/>
                  </a:cubicBezTo>
                  <a:lnTo>
                    <a:pt x="4837" y="16395"/>
                  </a:lnTo>
                  <a:cubicBezTo>
                    <a:pt x="4837" y="16395"/>
                    <a:pt x="1647" y="23085"/>
                    <a:pt x="1647" y="24217"/>
                  </a:cubicBezTo>
                  <a:cubicBezTo>
                    <a:pt x="1647" y="25110"/>
                    <a:pt x="2543" y="25683"/>
                    <a:pt x="3831" y="25683"/>
                  </a:cubicBezTo>
                  <a:cubicBezTo>
                    <a:pt x="4176" y="25683"/>
                    <a:pt x="4549" y="25642"/>
                    <a:pt x="4940" y="25555"/>
                  </a:cubicBezTo>
                  <a:cubicBezTo>
                    <a:pt x="6793" y="25143"/>
                    <a:pt x="13104" y="14277"/>
                    <a:pt x="13104" y="14277"/>
                  </a:cubicBezTo>
                  <a:cubicBezTo>
                    <a:pt x="13104" y="14277"/>
                    <a:pt x="14467" y="15861"/>
                    <a:pt x="15603" y="15861"/>
                  </a:cubicBezTo>
                  <a:cubicBezTo>
                    <a:pt x="15798" y="15861"/>
                    <a:pt x="15986" y="15814"/>
                    <a:pt x="16159" y="15705"/>
                  </a:cubicBezTo>
                  <a:cubicBezTo>
                    <a:pt x="17513" y="14852"/>
                    <a:pt x="17085" y="13132"/>
                    <a:pt x="16056" y="13132"/>
                  </a:cubicBezTo>
                  <a:cubicBezTo>
                    <a:pt x="15027" y="13132"/>
                    <a:pt x="18937" y="8912"/>
                    <a:pt x="17599" y="6133"/>
                  </a:cubicBezTo>
                  <a:cubicBezTo>
                    <a:pt x="16392" y="3625"/>
                    <a:pt x="11410" y="1"/>
                    <a:pt x="9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4534275" y="2331850"/>
              <a:ext cx="476000" cy="656200"/>
            </a:xfrm>
            <a:custGeom>
              <a:avLst/>
              <a:gdLst/>
              <a:ahLst/>
              <a:cxnLst/>
              <a:rect l="l" t="t" r="r" b="b"/>
              <a:pathLst>
                <a:path w="19040" h="26248" extrusionOk="0">
                  <a:moveTo>
                    <a:pt x="9832" y="567"/>
                  </a:moveTo>
                  <a:cubicBezTo>
                    <a:pt x="9961" y="567"/>
                    <a:pt x="10118" y="589"/>
                    <a:pt x="10292" y="631"/>
                  </a:cubicBezTo>
                  <a:cubicBezTo>
                    <a:pt x="12351" y="1132"/>
                    <a:pt x="16572" y="4331"/>
                    <a:pt x="17635" y="6539"/>
                  </a:cubicBezTo>
                  <a:cubicBezTo>
                    <a:pt x="18406" y="8140"/>
                    <a:pt x="17255" y="10332"/>
                    <a:pt x="16494" y="11783"/>
                  </a:cubicBezTo>
                  <a:cubicBezTo>
                    <a:pt x="16006" y="12712"/>
                    <a:pt x="15761" y="13178"/>
                    <a:pt x="15951" y="13495"/>
                  </a:cubicBezTo>
                  <a:cubicBezTo>
                    <a:pt x="15997" y="13571"/>
                    <a:pt x="16110" y="13697"/>
                    <a:pt x="16345" y="13697"/>
                  </a:cubicBezTo>
                  <a:cubicBezTo>
                    <a:pt x="16693" y="13697"/>
                    <a:pt x="16899" y="13981"/>
                    <a:pt x="16975" y="14248"/>
                  </a:cubicBezTo>
                  <a:cubicBezTo>
                    <a:pt x="17097" y="14666"/>
                    <a:pt x="16992" y="15311"/>
                    <a:pt x="16297" y="15748"/>
                  </a:cubicBezTo>
                  <a:cubicBezTo>
                    <a:pt x="16172" y="15826"/>
                    <a:pt x="16033" y="15861"/>
                    <a:pt x="15885" y="15861"/>
                  </a:cubicBezTo>
                  <a:cubicBezTo>
                    <a:pt x="15078" y="15861"/>
                    <a:pt x="14010" y="14842"/>
                    <a:pt x="13607" y="14375"/>
                  </a:cubicBezTo>
                  <a:cubicBezTo>
                    <a:pt x="13553" y="14312"/>
                    <a:pt x="13474" y="14277"/>
                    <a:pt x="13391" y="14277"/>
                  </a:cubicBezTo>
                  <a:cubicBezTo>
                    <a:pt x="13383" y="14277"/>
                    <a:pt x="13375" y="14277"/>
                    <a:pt x="13367" y="14278"/>
                  </a:cubicBezTo>
                  <a:cubicBezTo>
                    <a:pt x="13276" y="14286"/>
                    <a:pt x="13194" y="14338"/>
                    <a:pt x="13148" y="14417"/>
                  </a:cubicBezTo>
                  <a:cubicBezTo>
                    <a:pt x="10732" y="18577"/>
                    <a:pt x="6429" y="25281"/>
                    <a:pt x="5169" y="25562"/>
                  </a:cubicBezTo>
                  <a:cubicBezTo>
                    <a:pt x="4808" y="25642"/>
                    <a:pt x="4456" y="25681"/>
                    <a:pt x="4127" y="25681"/>
                  </a:cubicBezTo>
                  <a:cubicBezTo>
                    <a:pt x="3492" y="25681"/>
                    <a:pt x="2946" y="25536"/>
                    <a:pt x="2599" y="25258"/>
                  </a:cubicBezTo>
                  <a:cubicBezTo>
                    <a:pt x="2347" y="25054"/>
                    <a:pt x="2219" y="24800"/>
                    <a:pt x="2219" y="24499"/>
                  </a:cubicBezTo>
                  <a:cubicBezTo>
                    <a:pt x="2219" y="23715"/>
                    <a:pt x="4110" y="19465"/>
                    <a:pt x="5382" y="16800"/>
                  </a:cubicBezTo>
                  <a:cubicBezTo>
                    <a:pt x="5471" y="16612"/>
                    <a:pt x="5334" y="16394"/>
                    <a:pt x="5126" y="16394"/>
                  </a:cubicBezTo>
                  <a:cubicBezTo>
                    <a:pt x="5108" y="16394"/>
                    <a:pt x="5089" y="16396"/>
                    <a:pt x="5071" y="16401"/>
                  </a:cubicBezTo>
                  <a:cubicBezTo>
                    <a:pt x="3736" y="16668"/>
                    <a:pt x="2436" y="16811"/>
                    <a:pt x="1597" y="16811"/>
                  </a:cubicBezTo>
                  <a:cubicBezTo>
                    <a:pt x="1086" y="16811"/>
                    <a:pt x="746" y="16758"/>
                    <a:pt x="672" y="16646"/>
                  </a:cubicBezTo>
                  <a:cubicBezTo>
                    <a:pt x="593" y="15887"/>
                    <a:pt x="4061" y="5200"/>
                    <a:pt x="5361" y="3249"/>
                  </a:cubicBezTo>
                  <a:cubicBezTo>
                    <a:pt x="6523" y="1507"/>
                    <a:pt x="9392" y="697"/>
                    <a:pt x="9422" y="688"/>
                  </a:cubicBezTo>
                  <a:cubicBezTo>
                    <a:pt x="9455" y="679"/>
                    <a:pt x="9488" y="663"/>
                    <a:pt x="9516" y="642"/>
                  </a:cubicBezTo>
                  <a:cubicBezTo>
                    <a:pt x="9583" y="592"/>
                    <a:pt x="9692" y="567"/>
                    <a:pt x="9832" y="567"/>
                  </a:cubicBezTo>
                  <a:close/>
                  <a:moveTo>
                    <a:pt x="9835" y="0"/>
                  </a:moveTo>
                  <a:cubicBezTo>
                    <a:pt x="9589" y="0"/>
                    <a:pt x="9385" y="52"/>
                    <a:pt x="9225" y="156"/>
                  </a:cubicBezTo>
                  <a:cubicBezTo>
                    <a:pt x="8817" y="275"/>
                    <a:pt x="6099" y="1124"/>
                    <a:pt x="4891" y="2934"/>
                  </a:cubicBezTo>
                  <a:cubicBezTo>
                    <a:pt x="3630" y="4826"/>
                    <a:pt x="1" y="15711"/>
                    <a:pt x="110" y="16708"/>
                  </a:cubicBezTo>
                  <a:cubicBezTo>
                    <a:pt x="122" y="16820"/>
                    <a:pt x="176" y="16980"/>
                    <a:pt x="355" y="17112"/>
                  </a:cubicBezTo>
                  <a:cubicBezTo>
                    <a:pt x="614" y="17302"/>
                    <a:pt x="1122" y="17370"/>
                    <a:pt x="1717" y="17370"/>
                  </a:cubicBezTo>
                  <a:cubicBezTo>
                    <a:pt x="2691" y="17370"/>
                    <a:pt x="3899" y="17187"/>
                    <a:pt x="4633" y="17057"/>
                  </a:cubicBezTo>
                  <a:lnTo>
                    <a:pt x="4633" y="17057"/>
                  </a:lnTo>
                  <a:cubicBezTo>
                    <a:pt x="3856" y="18712"/>
                    <a:pt x="1653" y="23484"/>
                    <a:pt x="1653" y="24499"/>
                  </a:cubicBezTo>
                  <a:cubicBezTo>
                    <a:pt x="1653" y="24973"/>
                    <a:pt x="1857" y="25388"/>
                    <a:pt x="2244" y="25698"/>
                  </a:cubicBezTo>
                  <a:cubicBezTo>
                    <a:pt x="2694" y="26059"/>
                    <a:pt x="3358" y="26248"/>
                    <a:pt x="4123" y="26248"/>
                  </a:cubicBezTo>
                  <a:cubicBezTo>
                    <a:pt x="4517" y="26246"/>
                    <a:pt x="4908" y="26200"/>
                    <a:pt x="5291" y="26113"/>
                  </a:cubicBezTo>
                  <a:cubicBezTo>
                    <a:pt x="7084" y="25714"/>
                    <a:pt x="12244" y="17077"/>
                    <a:pt x="13446" y="15029"/>
                  </a:cubicBezTo>
                  <a:cubicBezTo>
                    <a:pt x="13921" y="15510"/>
                    <a:pt x="14949" y="16423"/>
                    <a:pt x="15901" y="16423"/>
                  </a:cubicBezTo>
                  <a:cubicBezTo>
                    <a:pt x="16142" y="16423"/>
                    <a:pt x="16378" y="16365"/>
                    <a:pt x="16599" y="16226"/>
                  </a:cubicBezTo>
                  <a:cubicBezTo>
                    <a:pt x="17497" y="15661"/>
                    <a:pt x="17709" y="14746"/>
                    <a:pt x="17519" y="14090"/>
                  </a:cubicBezTo>
                  <a:cubicBezTo>
                    <a:pt x="17365" y="13554"/>
                    <a:pt x="16963" y="13193"/>
                    <a:pt x="16473" y="13138"/>
                  </a:cubicBezTo>
                  <a:cubicBezTo>
                    <a:pt x="16543" y="12904"/>
                    <a:pt x="16790" y="12435"/>
                    <a:pt x="16995" y="12045"/>
                  </a:cubicBezTo>
                  <a:cubicBezTo>
                    <a:pt x="17809" y="10494"/>
                    <a:pt x="19039" y="8150"/>
                    <a:pt x="18145" y="6293"/>
                  </a:cubicBezTo>
                  <a:cubicBezTo>
                    <a:pt x="17004" y="3924"/>
                    <a:pt x="12639" y="621"/>
                    <a:pt x="10427" y="80"/>
                  </a:cubicBezTo>
                  <a:cubicBezTo>
                    <a:pt x="10209" y="27"/>
                    <a:pt x="10011" y="0"/>
                    <a:pt x="9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4581175" y="2183300"/>
              <a:ext cx="498075" cy="486200"/>
            </a:xfrm>
            <a:custGeom>
              <a:avLst/>
              <a:gdLst/>
              <a:ahLst/>
              <a:cxnLst/>
              <a:rect l="l" t="t" r="r" b="b"/>
              <a:pathLst>
                <a:path w="19923" h="19448" extrusionOk="0">
                  <a:moveTo>
                    <a:pt x="5743" y="1"/>
                  </a:moveTo>
                  <a:cubicBezTo>
                    <a:pt x="3437" y="1"/>
                    <a:pt x="2660" y="1181"/>
                    <a:pt x="6337" y="3064"/>
                  </a:cubicBezTo>
                  <a:cubicBezTo>
                    <a:pt x="6337" y="3064"/>
                    <a:pt x="574" y="3064"/>
                    <a:pt x="265" y="5843"/>
                  </a:cubicBezTo>
                  <a:cubicBezTo>
                    <a:pt x="1" y="8210"/>
                    <a:pt x="2128" y="9457"/>
                    <a:pt x="4799" y="9457"/>
                  </a:cubicBezTo>
                  <a:cubicBezTo>
                    <a:pt x="5264" y="9457"/>
                    <a:pt x="5745" y="9419"/>
                    <a:pt x="6234" y="9343"/>
                  </a:cubicBezTo>
                  <a:cubicBezTo>
                    <a:pt x="7563" y="9135"/>
                    <a:pt x="8842" y="9044"/>
                    <a:pt x="9922" y="9044"/>
                  </a:cubicBezTo>
                  <a:cubicBezTo>
                    <a:pt x="11518" y="9044"/>
                    <a:pt x="12679" y="9242"/>
                    <a:pt x="12924" y="9548"/>
                  </a:cubicBezTo>
                  <a:cubicBezTo>
                    <a:pt x="13335" y="10062"/>
                    <a:pt x="8910" y="11092"/>
                    <a:pt x="9939" y="11812"/>
                  </a:cubicBezTo>
                  <a:cubicBezTo>
                    <a:pt x="10741" y="12374"/>
                    <a:pt x="11543" y="12436"/>
                    <a:pt x="11859" y="12436"/>
                  </a:cubicBezTo>
                  <a:cubicBezTo>
                    <a:pt x="11948" y="12436"/>
                    <a:pt x="11998" y="12431"/>
                    <a:pt x="11998" y="12431"/>
                  </a:cubicBezTo>
                  <a:lnTo>
                    <a:pt x="11998" y="12431"/>
                  </a:lnTo>
                  <a:cubicBezTo>
                    <a:pt x="11998" y="12431"/>
                    <a:pt x="10557" y="12843"/>
                    <a:pt x="10661" y="13872"/>
                  </a:cubicBezTo>
                  <a:cubicBezTo>
                    <a:pt x="10764" y="14901"/>
                    <a:pt x="11659" y="19447"/>
                    <a:pt x="12379" y="19447"/>
                  </a:cubicBezTo>
                  <a:cubicBezTo>
                    <a:pt x="13099" y="19447"/>
                    <a:pt x="14469" y="19357"/>
                    <a:pt x="14469" y="19357"/>
                  </a:cubicBezTo>
                  <a:cubicBezTo>
                    <a:pt x="14469" y="19357"/>
                    <a:pt x="16424" y="18430"/>
                    <a:pt x="17968" y="16783"/>
                  </a:cubicBezTo>
                  <a:cubicBezTo>
                    <a:pt x="19512" y="15137"/>
                    <a:pt x="19923" y="11637"/>
                    <a:pt x="17968" y="9580"/>
                  </a:cubicBezTo>
                  <a:cubicBezTo>
                    <a:pt x="16012" y="7521"/>
                    <a:pt x="14469" y="5534"/>
                    <a:pt x="12924" y="3888"/>
                  </a:cubicBezTo>
                  <a:cubicBezTo>
                    <a:pt x="11381" y="2241"/>
                    <a:pt x="9940" y="491"/>
                    <a:pt x="6852" y="79"/>
                  </a:cubicBezTo>
                  <a:cubicBezTo>
                    <a:pt x="6455" y="27"/>
                    <a:pt x="6082" y="1"/>
                    <a:pt x="5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4577850" y="2176275"/>
              <a:ext cx="508925" cy="500275"/>
            </a:xfrm>
            <a:custGeom>
              <a:avLst/>
              <a:gdLst/>
              <a:ahLst/>
              <a:cxnLst/>
              <a:rect l="l" t="t" r="r" b="b"/>
              <a:pathLst>
                <a:path w="20357" h="20011" extrusionOk="0">
                  <a:moveTo>
                    <a:pt x="5867" y="564"/>
                  </a:moveTo>
                  <a:cubicBezTo>
                    <a:pt x="6186" y="564"/>
                    <a:pt x="6548" y="588"/>
                    <a:pt x="6947" y="641"/>
                  </a:cubicBezTo>
                  <a:cubicBezTo>
                    <a:pt x="9736" y="1012"/>
                    <a:pt x="11105" y="2485"/>
                    <a:pt x="12554" y="4044"/>
                  </a:cubicBezTo>
                  <a:lnTo>
                    <a:pt x="12851" y="4362"/>
                  </a:lnTo>
                  <a:cubicBezTo>
                    <a:pt x="13549" y="5106"/>
                    <a:pt x="14246" y="5920"/>
                    <a:pt x="14987" y="6783"/>
                  </a:cubicBezTo>
                  <a:cubicBezTo>
                    <a:pt x="15890" y="7836"/>
                    <a:pt x="16825" y="8926"/>
                    <a:pt x="17896" y="10055"/>
                  </a:cubicBezTo>
                  <a:cubicBezTo>
                    <a:pt x="19707" y="11962"/>
                    <a:pt x="19383" y="15284"/>
                    <a:pt x="17895" y="16871"/>
                  </a:cubicBezTo>
                  <a:cubicBezTo>
                    <a:pt x="16538" y="18319"/>
                    <a:pt x="14830" y="19208"/>
                    <a:pt x="14527" y="19359"/>
                  </a:cubicBezTo>
                  <a:cubicBezTo>
                    <a:pt x="14265" y="19376"/>
                    <a:pt x="13138" y="19447"/>
                    <a:pt x="12548" y="19452"/>
                  </a:cubicBezTo>
                  <a:cubicBezTo>
                    <a:pt x="12075" y="19203"/>
                    <a:pt x="11218" y="15557"/>
                    <a:pt x="11075" y="14124"/>
                  </a:cubicBezTo>
                  <a:cubicBezTo>
                    <a:pt x="10997" y="13344"/>
                    <a:pt x="12198" y="12987"/>
                    <a:pt x="12210" y="12983"/>
                  </a:cubicBezTo>
                  <a:cubicBezTo>
                    <a:pt x="12344" y="12944"/>
                    <a:pt x="12431" y="12812"/>
                    <a:pt x="12411" y="12671"/>
                  </a:cubicBezTo>
                  <a:cubicBezTo>
                    <a:pt x="12391" y="12532"/>
                    <a:pt x="12272" y="12428"/>
                    <a:pt x="12131" y="12428"/>
                  </a:cubicBezTo>
                  <a:lnTo>
                    <a:pt x="12130" y="12428"/>
                  </a:lnTo>
                  <a:cubicBezTo>
                    <a:pt x="12122" y="12428"/>
                    <a:pt x="12111" y="12429"/>
                    <a:pt x="12103" y="12430"/>
                  </a:cubicBezTo>
                  <a:cubicBezTo>
                    <a:pt x="12102" y="12430"/>
                    <a:pt x="12063" y="12434"/>
                    <a:pt x="11996" y="12434"/>
                  </a:cubicBezTo>
                  <a:cubicBezTo>
                    <a:pt x="11723" y="12434"/>
                    <a:pt x="10975" y="12381"/>
                    <a:pt x="10234" y="11862"/>
                  </a:cubicBezTo>
                  <a:cubicBezTo>
                    <a:pt x="10225" y="11856"/>
                    <a:pt x="10216" y="11850"/>
                    <a:pt x="10211" y="11845"/>
                  </a:cubicBezTo>
                  <a:cubicBezTo>
                    <a:pt x="10358" y="11617"/>
                    <a:pt x="11293" y="11209"/>
                    <a:pt x="11806" y="10986"/>
                  </a:cubicBezTo>
                  <a:cubicBezTo>
                    <a:pt x="12794" y="10554"/>
                    <a:pt x="13273" y="10333"/>
                    <a:pt x="13355" y="9998"/>
                  </a:cubicBezTo>
                  <a:cubicBezTo>
                    <a:pt x="13386" y="9877"/>
                    <a:pt x="13357" y="9749"/>
                    <a:pt x="13278" y="9653"/>
                  </a:cubicBezTo>
                  <a:cubicBezTo>
                    <a:pt x="12940" y="9231"/>
                    <a:pt x="11668" y="9044"/>
                    <a:pt x="10103" y="9044"/>
                  </a:cubicBezTo>
                  <a:cubicBezTo>
                    <a:pt x="8917" y="9044"/>
                    <a:pt x="7565" y="9151"/>
                    <a:pt x="6323" y="9344"/>
                  </a:cubicBezTo>
                  <a:cubicBezTo>
                    <a:pt x="5851" y="9418"/>
                    <a:pt x="5387" y="9454"/>
                    <a:pt x="4942" y="9454"/>
                  </a:cubicBezTo>
                  <a:cubicBezTo>
                    <a:pt x="3464" y="9454"/>
                    <a:pt x="2181" y="9059"/>
                    <a:pt x="1426" y="8336"/>
                  </a:cubicBezTo>
                  <a:cubicBezTo>
                    <a:pt x="833" y="7768"/>
                    <a:pt x="581" y="7035"/>
                    <a:pt x="679" y="6156"/>
                  </a:cubicBezTo>
                  <a:cubicBezTo>
                    <a:pt x="956" y="3660"/>
                    <a:pt x="6416" y="3629"/>
                    <a:pt x="6471" y="3629"/>
                  </a:cubicBezTo>
                  <a:cubicBezTo>
                    <a:pt x="6601" y="3629"/>
                    <a:pt x="6714" y="3539"/>
                    <a:pt x="6746" y="3412"/>
                  </a:cubicBezTo>
                  <a:cubicBezTo>
                    <a:pt x="6776" y="3285"/>
                    <a:pt x="6716" y="3154"/>
                    <a:pt x="6599" y="3094"/>
                  </a:cubicBezTo>
                  <a:cubicBezTo>
                    <a:pt x="4682" y="2112"/>
                    <a:pt x="4121" y="1382"/>
                    <a:pt x="4223" y="1056"/>
                  </a:cubicBezTo>
                  <a:cubicBezTo>
                    <a:pt x="4308" y="783"/>
                    <a:pt x="4893" y="564"/>
                    <a:pt x="5867" y="564"/>
                  </a:cubicBezTo>
                  <a:close/>
                  <a:moveTo>
                    <a:pt x="5882" y="0"/>
                  </a:moveTo>
                  <a:cubicBezTo>
                    <a:pt x="4827" y="0"/>
                    <a:pt x="3888" y="233"/>
                    <a:pt x="3683" y="887"/>
                  </a:cubicBezTo>
                  <a:cubicBezTo>
                    <a:pt x="3481" y="1535"/>
                    <a:pt x="4079" y="2281"/>
                    <a:pt x="5461" y="3111"/>
                  </a:cubicBezTo>
                  <a:cubicBezTo>
                    <a:pt x="3730" y="3256"/>
                    <a:pt x="368" y="3829"/>
                    <a:pt x="117" y="6092"/>
                  </a:cubicBezTo>
                  <a:cubicBezTo>
                    <a:pt x="1" y="7141"/>
                    <a:pt x="318" y="8058"/>
                    <a:pt x="1036" y="8744"/>
                  </a:cubicBezTo>
                  <a:cubicBezTo>
                    <a:pt x="1904" y="9575"/>
                    <a:pt x="3300" y="10022"/>
                    <a:pt x="4921" y="10022"/>
                  </a:cubicBezTo>
                  <a:cubicBezTo>
                    <a:pt x="5401" y="10022"/>
                    <a:pt x="5900" y="9983"/>
                    <a:pt x="6411" y="9903"/>
                  </a:cubicBezTo>
                  <a:cubicBezTo>
                    <a:pt x="7768" y="9691"/>
                    <a:pt x="9012" y="9609"/>
                    <a:pt x="10037" y="9609"/>
                  </a:cubicBezTo>
                  <a:cubicBezTo>
                    <a:pt x="11388" y="9609"/>
                    <a:pt x="12360" y="9751"/>
                    <a:pt x="12714" y="9919"/>
                  </a:cubicBezTo>
                  <a:cubicBezTo>
                    <a:pt x="12480" y="10075"/>
                    <a:pt x="11953" y="10304"/>
                    <a:pt x="11581" y="10467"/>
                  </a:cubicBezTo>
                  <a:cubicBezTo>
                    <a:pt x="10409" y="10978"/>
                    <a:pt x="9686" y="11317"/>
                    <a:pt x="9637" y="11808"/>
                  </a:cubicBezTo>
                  <a:cubicBezTo>
                    <a:pt x="9623" y="11947"/>
                    <a:pt x="9660" y="12149"/>
                    <a:pt x="9911" y="12325"/>
                  </a:cubicBezTo>
                  <a:cubicBezTo>
                    <a:pt x="10286" y="12588"/>
                    <a:pt x="10707" y="12780"/>
                    <a:pt x="11151" y="12891"/>
                  </a:cubicBezTo>
                  <a:cubicBezTo>
                    <a:pt x="10782" y="13169"/>
                    <a:pt x="10453" y="13586"/>
                    <a:pt x="10513" y="14180"/>
                  </a:cubicBezTo>
                  <a:cubicBezTo>
                    <a:pt x="10519" y="14239"/>
                    <a:pt x="11314" y="20011"/>
                    <a:pt x="12513" y="20011"/>
                  </a:cubicBezTo>
                  <a:cubicBezTo>
                    <a:pt x="13234" y="20011"/>
                    <a:pt x="14564" y="19923"/>
                    <a:pt x="14620" y="19921"/>
                  </a:cubicBezTo>
                  <a:cubicBezTo>
                    <a:pt x="14655" y="19918"/>
                    <a:pt x="14690" y="19909"/>
                    <a:pt x="14723" y="19894"/>
                  </a:cubicBezTo>
                  <a:cubicBezTo>
                    <a:pt x="14804" y="19854"/>
                    <a:pt x="16744" y="18924"/>
                    <a:pt x="18307" y="17258"/>
                  </a:cubicBezTo>
                  <a:cubicBezTo>
                    <a:pt x="19998" y="15454"/>
                    <a:pt x="20357" y="11824"/>
                    <a:pt x="18306" y="9665"/>
                  </a:cubicBezTo>
                  <a:cubicBezTo>
                    <a:pt x="17243" y="8547"/>
                    <a:pt x="16314" y="7462"/>
                    <a:pt x="15415" y="6413"/>
                  </a:cubicBezTo>
                  <a:cubicBezTo>
                    <a:pt x="14671" y="5547"/>
                    <a:pt x="13969" y="4727"/>
                    <a:pt x="13264" y="3975"/>
                  </a:cubicBezTo>
                  <a:lnTo>
                    <a:pt x="12968" y="3658"/>
                  </a:lnTo>
                  <a:cubicBezTo>
                    <a:pt x="11515" y="2095"/>
                    <a:pt x="10012" y="479"/>
                    <a:pt x="7022" y="80"/>
                  </a:cubicBezTo>
                  <a:cubicBezTo>
                    <a:pt x="6646" y="30"/>
                    <a:pt x="6257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5032475" y="2518475"/>
              <a:ext cx="18975" cy="59825"/>
            </a:xfrm>
            <a:custGeom>
              <a:avLst/>
              <a:gdLst/>
              <a:ahLst/>
              <a:cxnLst/>
              <a:rect l="l" t="t" r="r" b="b"/>
              <a:pathLst>
                <a:path w="759" h="2393" extrusionOk="0">
                  <a:moveTo>
                    <a:pt x="305" y="0"/>
                  </a:moveTo>
                  <a:cubicBezTo>
                    <a:pt x="290" y="0"/>
                    <a:pt x="274" y="1"/>
                    <a:pt x="259" y="4"/>
                  </a:cubicBezTo>
                  <a:cubicBezTo>
                    <a:pt x="105" y="30"/>
                    <a:pt x="0" y="175"/>
                    <a:pt x="25" y="329"/>
                  </a:cubicBezTo>
                  <a:cubicBezTo>
                    <a:pt x="186" y="1318"/>
                    <a:pt x="87" y="2064"/>
                    <a:pt x="86" y="2071"/>
                  </a:cubicBezTo>
                  <a:cubicBezTo>
                    <a:pt x="64" y="2225"/>
                    <a:pt x="173" y="2369"/>
                    <a:pt x="327" y="2391"/>
                  </a:cubicBezTo>
                  <a:cubicBezTo>
                    <a:pt x="340" y="2392"/>
                    <a:pt x="354" y="2393"/>
                    <a:pt x="367" y="2393"/>
                  </a:cubicBezTo>
                  <a:cubicBezTo>
                    <a:pt x="508" y="2393"/>
                    <a:pt x="626" y="2289"/>
                    <a:pt x="646" y="2149"/>
                  </a:cubicBezTo>
                  <a:cubicBezTo>
                    <a:pt x="651" y="2116"/>
                    <a:pt x="759" y="1316"/>
                    <a:pt x="583" y="238"/>
                  </a:cubicBezTo>
                  <a:cubicBezTo>
                    <a:pt x="560" y="99"/>
                    <a:pt x="441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4654750" y="2334100"/>
              <a:ext cx="383075" cy="161700"/>
            </a:xfrm>
            <a:custGeom>
              <a:avLst/>
              <a:gdLst/>
              <a:ahLst/>
              <a:cxnLst/>
              <a:rect l="l" t="t" r="r" b="b"/>
              <a:pathLst>
                <a:path w="15323" h="6468" extrusionOk="0">
                  <a:moveTo>
                    <a:pt x="4834" y="0"/>
                  </a:moveTo>
                  <a:cubicBezTo>
                    <a:pt x="4825" y="0"/>
                    <a:pt x="4817" y="0"/>
                    <a:pt x="4808" y="1"/>
                  </a:cubicBezTo>
                  <a:cubicBezTo>
                    <a:pt x="3448" y="133"/>
                    <a:pt x="268" y="541"/>
                    <a:pt x="92" y="1475"/>
                  </a:cubicBezTo>
                  <a:cubicBezTo>
                    <a:pt x="1" y="1963"/>
                    <a:pt x="585" y="2259"/>
                    <a:pt x="777" y="2355"/>
                  </a:cubicBezTo>
                  <a:cubicBezTo>
                    <a:pt x="1380" y="2661"/>
                    <a:pt x="2046" y="2760"/>
                    <a:pt x="2774" y="2760"/>
                  </a:cubicBezTo>
                  <a:cubicBezTo>
                    <a:pt x="3410" y="2760"/>
                    <a:pt x="4093" y="2684"/>
                    <a:pt x="4822" y="2603"/>
                  </a:cubicBezTo>
                  <a:cubicBezTo>
                    <a:pt x="5664" y="2509"/>
                    <a:pt x="6556" y="2410"/>
                    <a:pt x="7500" y="2410"/>
                  </a:cubicBezTo>
                  <a:cubicBezTo>
                    <a:pt x="8721" y="2410"/>
                    <a:pt x="10032" y="2576"/>
                    <a:pt x="11441" y="3134"/>
                  </a:cubicBezTo>
                  <a:cubicBezTo>
                    <a:pt x="13028" y="3762"/>
                    <a:pt x="14139" y="4824"/>
                    <a:pt x="14740" y="6291"/>
                  </a:cubicBezTo>
                  <a:cubicBezTo>
                    <a:pt x="14783" y="6397"/>
                    <a:pt x="14886" y="6466"/>
                    <a:pt x="15002" y="6467"/>
                  </a:cubicBezTo>
                  <a:cubicBezTo>
                    <a:pt x="15039" y="6467"/>
                    <a:pt x="15075" y="6459"/>
                    <a:pt x="15108" y="6445"/>
                  </a:cubicBezTo>
                  <a:cubicBezTo>
                    <a:pt x="15253" y="6387"/>
                    <a:pt x="15322" y="6221"/>
                    <a:pt x="15264" y="6077"/>
                  </a:cubicBezTo>
                  <a:cubicBezTo>
                    <a:pt x="14601" y="4462"/>
                    <a:pt x="13384" y="3294"/>
                    <a:pt x="11649" y="2608"/>
                  </a:cubicBezTo>
                  <a:cubicBezTo>
                    <a:pt x="10163" y="2019"/>
                    <a:pt x="8762" y="1847"/>
                    <a:pt x="7483" y="1847"/>
                  </a:cubicBezTo>
                  <a:cubicBezTo>
                    <a:pt x="6498" y="1847"/>
                    <a:pt x="5584" y="1949"/>
                    <a:pt x="4759" y="2041"/>
                  </a:cubicBezTo>
                  <a:cubicBezTo>
                    <a:pt x="4050" y="2120"/>
                    <a:pt x="3388" y="2194"/>
                    <a:pt x="2782" y="2194"/>
                  </a:cubicBezTo>
                  <a:cubicBezTo>
                    <a:pt x="2129" y="2194"/>
                    <a:pt x="1541" y="2108"/>
                    <a:pt x="1032" y="1851"/>
                  </a:cubicBezTo>
                  <a:cubicBezTo>
                    <a:pt x="703" y="1684"/>
                    <a:pt x="653" y="1580"/>
                    <a:pt x="649" y="1580"/>
                  </a:cubicBezTo>
                  <a:cubicBezTo>
                    <a:pt x="769" y="1246"/>
                    <a:pt x="2736" y="771"/>
                    <a:pt x="4862" y="563"/>
                  </a:cubicBezTo>
                  <a:cubicBezTo>
                    <a:pt x="5018" y="548"/>
                    <a:pt x="5132" y="410"/>
                    <a:pt x="5117" y="254"/>
                  </a:cubicBezTo>
                  <a:cubicBezTo>
                    <a:pt x="5100" y="109"/>
                    <a:pt x="4977" y="0"/>
                    <a:pt x="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4863275" y="2453825"/>
              <a:ext cx="138100" cy="143650"/>
            </a:xfrm>
            <a:custGeom>
              <a:avLst/>
              <a:gdLst/>
              <a:ahLst/>
              <a:cxnLst/>
              <a:rect l="l" t="t" r="r" b="b"/>
              <a:pathLst>
                <a:path w="5524" h="5746" extrusionOk="0">
                  <a:moveTo>
                    <a:pt x="325" y="1"/>
                  </a:moveTo>
                  <a:cubicBezTo>
                    <a:pt x="220" y="1"/>
                    <a:pt x="119" y="59"/>
                    <a:pt x="70" y="160"/>
                  </a:cubicBezTo>
                  <a:cubicBezTo>
                    <a:pt x="0" y="301"/>
                    <a:pt x="61" y="473"/>
                    <a:pt x="205" y="540"/>
                  </a:cubicBezTo>
                  <a:cubicBezTo>
                    <a:pt x="246" y="561"/>
                    <a:pt x="4398" y="2624"/>
                    <a:pt x="4939" y="5515"/>
                  </a:cubicBezTo>
                  <a:cubicBezTo>
                    <a:pt x="4964" y="5648"/>
                    <a:pt x="5080" y="5745"/>
                    <a:pt x="5216" y="5745"/>
                  </a:cubicBezTo>
                  <a:cubicBezTo>
                    <a:pt x="5234" y="5745"/>
                    <a:pt x="5252" y="5743"/>
                    <a:pt x="5269" y="5740"/>
                  </a:cubicBezTo>
                  <a:cubicBezTo>
                    <a:pt x="5423" y="5711"/>
                    <a:pt x="5524" y="5564"/>
                    <a:pt x="5494" y="5410"/>
                  </a:cubicBezTo>
                  <a:cubicBezTo>
                    <a:pt x="4901" y="2240"/>
                    <a:pt x="634" y="121"/>
                    <a:pt x="452" y="31"/>
                  </a:cubicBezTo>
                  <a:cubicBezTo>
                    <a:pt x="412" y="10"/>
                    <a:pt x="368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4655275" y="2705725"/>
              <a:ext cx="171975" cy="50150"/>
            </a:xfrm>
            <a:custGeom>
              <a:avLst/>
              <a:gdLst/>
              <a:ahLst/>
              <a:cxnLst/>
              <a:rect l="l" t="t" r="r" b="b"/>
              <a:pathLst>
                <a:path w="6879" h="2006" extrusionOk="0">
                  <a:moveTo>
                    <a:pt x="6561" y="1"/>
                  </a:moveTo>
                  <a:cubicBezTo>
                    <a:pt x="6498" y="1"/>
                    <a:pt x="6434" y="22"/>
                    <a:pt x="6381" y="65"/>
                  </a:cubicBezTo>
                  <a:cubicBezTo>
                    <a:pt x="5343" y="945"/>
                    <a:pt x="1617" y="1356"/>
                    <a:pt x="268" y="1440"/>
                  </a:cubicBezTo>
                  <a:cubicBezTo>
                    <a:pt x="117" y="1450"/>
                    <a:pt x="0" y="1578"/>
                    <a:pt x="5" y="1731"/>
                  </a:cubicBezTo>
                  <a:cubicBezTo>
                    <a:pt x="9" y="1883"/>
                    <a:pt x="133" y="2003"/>
                    <a:pt x="285" y="2006"/>
                  </a:cubicBezTo>
                  <a:cubicBezTo>
                    <a:pt x="292" y="2006"/>
                    <a:pt x="297" y="2004"/>
                    <a:pt x="304" y="2004"/>
                  </a:cubicBezTo>
                  <a:cubicBezTo>
                    <a:pt x="509" y="1991"/>
                    <a:pt x="5353" y="1676"/>
                    <a:pt x="6748" y="497"/>
                  </a:cubicBezTo>
                  <a:cubicBezTo>
                    <a:pt x="6864" y="396"/>
                    <a:pt x="6878" y="219"/>
                    <a:pt x="6778" y="101"/>
                  </a:cubicBezTo>
                  <a:cubicBezTo>
                    <a:pt x="6722" y="35"/>
                    <a:pt x="6642" y="1"/>
                    <a:pt x="6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4616275" y="2610500"/>
              <a:ext cx="131400" cy="48675"/>
            </a:xfrm>
            <a:custGeom>
              <a:avLst/>
              <a:gdLst/>
              <a:ahLst/>
              <a:cxnLst/>
              <a:rect l="l" t="t" r="r" b="b"/>
              <a:pathLst>
                <a:path w="5256" h="1947" extrusionOk="0">
                  <a:moveTo>
                    <a:pt x="4933" y="0"/>
                  </a:moveTo>
                  <a:cubicBezTo>
                    <a:pt x="4828" y="0"/>
                    <a:pt x="4726" y="60"/>
                    <a:pt x="4679" y="162"/>
                  </a:cubicBezTo>
                  <a:cubicBezTo>
                    <a:pt x="4215" y="1135"/>
                    <a:pt x="3124" y="1376"/>
                    <a:pt x="2157" y="1376"/>
                  </a:cubicBezTo>
                  <a:cubicBezTo>
                    <a:pt x="1218" y="1376"/>
                    <a:pt x="396" y="1148"/>
                    <a:pt x="379" y="1143"/>
                  </a:cubicBezTo>
                  <a:cubicBezTo>
                    <a:pt x="357" y="1138"/>
                    <a:pt x="335" y="1136"/>
                    <a:pt x="314" y="1136"/>
                  </a:cubicBezTo>
                  <a:cubicBezTo>
                    <a:pt x="190" y="1136"/>
                    <a:pt x="77" y="1217"/>
                    <a:pt x="42" y="1341"/>
                  </a:cubicBezTo>
                  <a:cubicBezTo>
                    <a:pt x="1" y="1486"/>
                    <a:pt x="80" y="1639"/>
                    <a:pt x="224" y="1687"/>
                  </a:cubicBezTo>
                  <a:cubicBezTo>
                    <a:pt x="297" y="1707"/>
                    <a:pt x="1157" y="1946"/>
                    <a:pt x="2161" y="1946"/>
                  </a:cubicBezTo>
                  <a:cubicBezTo>
                    <a:pt x="3287" y="1946"/>
                    <a:pt x="4597" y="1646"/>
                    <a:pt x="5188" y="404"/>
                  </a:cubicBezTo>
                  <a:cubicBezTo>
                    <a:pt x="5256" y="263"/>
                    <a:pt x="5196" y="94"/>
                    <a:pt x="5055" y="28"/>
                  </a:cubicBezTo>
                  <a:cubicBezTo>
                    <a:pt x="5016" y="9"/>
                    <a:pt x="4974" y="0"/>
                    <a:pt x="4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4716300" y="2600225"/>
              <a:ext cx="54075" cy="29575"/>
            </a:xfrm>
            <a:custGeom>
              <a:avLst/>
              <a:gdLst/>
              <a:ahLst/>
              <a:cxnLst/>
              <a:rect l="l" t="t" r="r" b="b"/>
              <a:pathLst>
                <a:path w="2163" h="1183" extrusionOk="0">
                  <a:moveTo>
                    <a:pt x="320" y="0"/>
                  </a:moveTo>
                  <a:cubicBezTo>
                    <a:pt x="207" y="0"/>
                    <a:pt x="101" y="67"/>
                    <a:pt x="57" y="178"/>
                  </a:cubicBezTo>
                  <a:cubicBezTo>
                    <a:pt x="0" y="322"/>
                    <a:pt x="68" y="485"/>
                    <a:pt x="210" y="544"/>
                  </a:cubicBezTo>
                  <a:lnTo>
                    <a:pt x="1754" y="1162"/>
                  </a:lnTo>
                  <a:cubicBezTo>
                    <a:pt x="1787" y="1175"/>
                    <a:pt x="1823" y="1182"/>
                    <a:pt x="1859" y="1182"/>
                  </a:cubicBezTo>
                  <a:cubicBezTo>
                    <a:pt x="1994" y="1182"/>
                    <a:pt x="2111" y="1086"/>
                    <a:pt x="2136" y="953"/>
                  </a:cubicBezTo>
                  <a:cubicBezTo>
                    <a:pt x="2162" y="819"/>
                    <a:pt x="2089" y="687"/>
                    <a:pt x="1963" y="637"/>
                  </a:cubicBezTo>
                  <a:lnTo>
                    <a:pt x="420" y="18"/>
                  </a:lnTo>
                  <a:cubicBezTo>
                    <a:pt x="387" y="6"/>
                    <a:pt x="353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4572350" y="2527500"/>
              <a:ext cx="79800" cy="72050"/>
            </a:xfrm>
            <a:custGeom>
              <a:avLst/>
              <a:gdLst/>
              <a:ahLst/>
              <a:cxnLst/>
              <a:rect l="l" t="t" r="r" b="b"/>
              <a:pathLst>
                <a:path w="3192" h="2882" extrusionOk="0">
                  <a:moveTo>
                    <a:pt x="3191" y="0"/>
                  </a:moveTo>
                  <a:cubicBezTo>
                    <a:pt x="3191" y="1"/>
                    <a:pt x="0" y="411"/>
                    <a:pt x="0" y="927"/>
                  </a:cubicBezTo>
                  <a:cubicBezTo>
                    <a:pt x="0" y="1441"/>
                    <a:pt x="2059" y="2882"/>
                    <a:pt x="2059" y="2882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4565250" y="2520400"/>
              <a:ext cx="94400" cy="86225"/>
            </a:xfrm>
            <a:custGeom>
              <a:avLst/>
              <a:gdLst/>
              <a:ahLst/>
              <a:cxnLst/>
              <a:rect l="l" t="t" r="r" b="b"/>
              <a:pathLst>
                <a:path w="3776" h="3449" extrusionOk="0">
                  <a:moveTo>
                    <a:pt x="3474" y="1"/>
                  </a:moveTo>
                  <a:cubicBezTo>
                    <a:pt x="3462" y="1"/>
                    <a:pt x="3450" y="1"/>
                    <a:pt x="3438" y="3"/>
                  </a:cubicBezTo>
                  <a:cubicBezTo>
                    <a:pt x="1" y="448"/>
                    <a:pt x="1" y="1021"/>
                    <a:pt x="1" y="1211"/>
                  </a:cubicBezTo>
                  <a:cubicBezTo>
                    <a:pt x="1" y="1787"/>
                    <a:pt x="1367" y="2828"/>
                    <a:pt x="2180" y="3397"/>
                  </a:cubicBezTo>
                  <a:cubicBezTo>
                    <a:pt x="2227" y="3431"/>
                    <a:pt x="2284" y="3448"/>
                    <a:pt x="2342" y="3448"/>
                  </a:cubicBezTo>
                  <a:lnTo>
                    <a:pt x="2342" y="3448"/>
                  </a:lnTo>
                  <a:cubicBezTo>
                    <a:pt x="2466" y="3448"/>
                    <a:pt x="2574" y="3369"/>
                    <a:pt x="2611" y="3251"/>
                  </a:cubicBezTo>
                  <a:cubicBezTo>
                    <a:pt x="2649" y="3133"/>
                    <a:pt x="2606" y="3005"/>
                    <a:pt x="2505" y="2934"/>
                  </a:cubicBezTo>
                  <a:cubicBezTo>
                    <a:pt x="1554" y="2268"/>
                    <a:pt x="708" y="1522"/>
                    <a:pt x="581" y="1252"/>
                  </a:cubicBezTo>
                  <a:cubicBezTo>
                    <a:pt x="873" y="1028"/>
                    <a:pt x="2290" y="722"/>
                    <a:pt x="3511" y="565"/>
                  </a:cubicBezTo>
                  <a:cubicBezTo>
                    <a:pt x="3666" y="544"/>
                    <a:pt x="3775" y="403"/>
                    <a:pt x="3755" y="248"/>
                  </a:cubicBezTo>
                  <a:cubicBezTo>
                    <a:pt x="3737" y="104"/>
                    <a:pt x="3614" y="1"/>
                    <a:pt x="3474" y="1"/>
                  </a:cubicBezTo>
                  <a:close/>
                  <a:moveTo>
                    <a:pt x="2342" y="3448"/>
                  </a:moveTo>
                  <a:cubicBezTo>
                    <a:pt x="2342" y="3448"/>
                    <a:pt x="2342" y="3448"/>
                    <a:pt x="2342" y="3448"/>
                  </a:cubicBezTo>
                  <a:lnTo>
                    <a:pt x="2343" y="3448"/>
                  </a:lnTo>
                  <a:cubicBezTo>
                    <a:pt x="2343" y="3448"/>
                    <a:pt x="2342" y="3448"/>
                    <a:pt x="2342" y="34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4638400" y="2478975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0" y="1"/>
                  </a:moveTo>
                  <a:cubicBezTo>
                    <a:pt x="539" y="1"/>
                    <a:pt x="283" y="284"/>
                    <a:pt x="149" y="684"/>
                  </a:cubicBezTo>
                  <a:cubicBezTo>
                    <a:pt x="0" y="1129"/>
                    <a:pt x="60" y="1549"/>
                    <a:pt x="283" y="1624"/>
                  </a:cubicBezTo>
                  <a:cubicBezTo>
                    <a:pt x="306" y="1632"/>
                    <a:pt x="329" y="1635"/>
                    <a:pt x="353" y="1635"/>
                  </a:cubicBezTo>
                  <a:cubicBezTo>
                    <a:pt x="565" y="1635"/>
                    <a:pt x="821" y="1353"/>
                    <a:pt x="956" y="952"/>
                  </a:cubicBezTo>
                  <a:cubicBezTo>
                    <a:pt x="1105" y="508"/>
                    <a:pt x="1044" y="86"/>
                    <a:pt x="821" y="12"/>
                  </a:cubicBezTo>
                  <a:cubicBezTo>
                    <a:pt x="798" y="5"/>
                    <a:pt x="775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4706025" y="2513300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1" y="1"/>
                  </a:moveTo>
                  <a:cubicBezTo>
                    <a:pt x="539" y="1"/>
                    <a:pt x="283" y="284"/>
                    <a:pt x="150" y="683"/>
                  </a:cubicBezTo>
                  <a:cubicBezTo>
                    <a:pt x="1" y="1128"/>
                    <a:pt x="62" y="1550"/>
                    <a:pt x="283" y="1624"/>
                  </a:cubicBezTo>
                  <a:cubicBezTo>
                    <a:pt x="306" y="1631"/>
                    <a:pt x="330" y="1635"/>
                    <a:pt x="354" y="1635"/>
                  </a:cubicBezTo>
                  <a:cubicBezTo>
                    <a:pt x="566" y="1635"/>
                    <a:pt x="822" y="1352"/>
                    <a:pt x="956" y="952"/>
                  </a:cubicBezTo>
                  <a:cubicBezTo>
                    <a:pt x="1105" y="508"/>
                    <a:pt x="1045" y="86"/>
                    <a:pt x="822" y="12"/>
                  </a:cubicBezTo>
                  <a:cubicBezTo>
                    <a:pt x="799" y="4"/>
                    <a:pt x="776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4733625" y="2464000"/>
              <a:ext cx="39000" cy="56675"/>
            </a:xfrm>
            <a:custGeom>
              <a:avLst/>
              <a:gdLst/>
              <a:ahLst/>
              <a:cxnLst/>
              <a:rect l="l" t="t" r="r" b="b"/>
              <a:pathLst>
                <a:path w="1560" h="2267" extrusionOk="0">
                  <a:moveTo>
                    <a:pt x="1" y="0"/>
                  </a:moveTo>
                  <a:lnTo>
                    <a:pt x="1418" y="2267"/>
                  </a:lnTo>
                  <a:cubicBezTo>
                    <a:pt x="1559" y="14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4724650" y="2456925"/>
              <a:ext cx="55425" cy="70825"/>
            </a:xfrm>
            <a:custGeom>
              <a:avLst/>
              <a:gdLst/>
              <a:ahLst/>
              <a:cxnLst/>
              <a:rect l="l" t="t" r="r" b="b"/>
              <a:pathLst>
                <a:path w="2217" h="2833" extrusionOk="0">
                  <a:moveTo>
                    <a:pt x="358" y="1"/>
                  </a:moveTo>
                  <a:cubicBezTo>
                    <a:pt x="141" y="1"/>
                    <a:pt x="1" y="243"/>
                    <a:pt x="120" y="433"/>
                  </a:cubicBezTo>
                  <a:lnTo>
                    <a:pt x="1538" y="2700"/>
                  </a:lnTo>
                  <a:cubicBezTo>
                    <a:pt x="1589" y="2782"/>
                    <a:pt x="1679" y="2832"/>
                    <a:pt x="1777" y="2832"/>
                  </a:cubicBezTo>
                  <a:lnTo>
                    <a:pt x="1777" y="2832"/>
                  </a:lnTo>
                  <a:cubicBezTo>
                    <a:pt x="1925" y="2832"/>
                    <a:pt x="2048" y="2717"/>
                    <a:pt x="2059" y="2568"/>
                  </a:cubicBezTo>
                  <a:cubicBezTo>
                    <a:pt x="2216" y="197"/>
                    <a:pt x="403" y="4"/>
                    <a:pt x="385" y="2"/>
                  </a:cubicBezTo>
                  <a:cubicBezTo>
                    <a:pt x="376" y="1"/>
                    <a:pt x="367" y="1"/>
                    <a:pt x="358" y="1"/>
                  </a:cubicBezTo>
                  <a:close/>
                  <a:moveTo>
                    <a:pt x="1777" y="2832"/>
                  </a:moveTo>
                  <a:cubicBezTo>
                    <a:pt x="1776" y="2832"/>
                    <a:pt x="1776" y="2832"/>
                    <a:pt x="1776" y="2832"/>
                  </a:cubicBezTo>
                  <a:lnTo>
                    <a:pt x="1777" y="2832"/>
                  </a:lnTo>
                  <a:cubicBezTo>
                    <a:pt x="1777" y="2832"/>
                    <a:pt x="1777" y="2832"/>
                    <a:pt x="1777" y="2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4648650" y="2429275"/>
              <a:ext cx="49600" cy="20600"/>
            </a:xfrm>
            <a:custGeom>
              <a:avLst/>
              <a:gdLst/>
              <a:ahLst/>
              <a:cxnLst/>
              <a:rect l="l" t="t" r="r" b="b"/>
              <a:pathLst>
                <a:path w="1984" h="824" extrusionOk="0">
                  <a:moveTo>
                    <a:pt x="1206" y="0"/>
                  </a:moveTo>
                  <a:cubicBezTo>
                    <a:pt x="877" y="0"/>
                    <a:pt x="462" y="188"/>
                    <a:pt x="0" y="823"/>
                  </a:cubicBezTo>
                  <a:lnTo>
                    <a:pt x="1984" y="398"/>
                  </a:lnTo>
                  <a:cubicBezTo>
                    <a:pt x="1984" y="398"/>
                    <a:pt x="1685" y="0"/>
                    <a:pt x="1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4639550" y="2422200"/>
              <a:ext cx="67475" cy="34725"/>
            </a:xfrm>
            <a:custGeom>
              <a:avLst/>
              <a:gdLst/>
              <a:ahLst/>
              <a:cxnLst/>
              <a:rect l="l" t="t" r="r" b="b"/>
              <a:pathLst>
                <a:path w="2699" h="1389" extrusionOk="0">
                  <a:moveTo>
                    <a:pt x="1529" y="567"/>
                  </a:moveTo>
                  <a:lnTo>
                    <a:pt x="1355" y="604"/>
                  </a:lnTo>
                  <a:cubicBezTo>
                    <a:pt x="1411" y="585"/>
                    <a:pt x="1470" y="573"/>
                    <a:pt x="1529" y="567"/>
                  </a:cubicBezTo>
                  <a:close/>
                  <a:moveTo>
                    <a:pt x="1562" y="1"/>
                  </a:moveTo>
                  <a:cubicBezTo>
                    <a:pt x="1066" y="4"/>
                    <a:pt x="587" y="320"/>
                    <a:pt x="136" y="940"/>
                  </a:cubicBezTo>
                  <a:cubicBezTo>
                    <a:pt x="0" y="1127"/>
                    <a:pt x="134" y="1389"/>
                    <a:pt x="364" y="1389"/>
                  </a:cubicBezTo>
                  <a:cubicBezTo>
                    <a:pt x="385" y="1389"/>
                    <a:pt x="404" y="1387"/>
                    <a:pt x="424" y="1382"/>
                  </a:cubicBezTo>
                  <a:lnTo>
                    <a:pt x="2408" y="957"/>
                  </a:lnTo>
                  <a:cubicBezTo>
                    <a:pt x="2610" y="915"/>
                    <a:pt x="2699" y="677"/>
                    <a:pt x="2575" y="512"/>
                  </a:cubicBezTo>
                  <a:cubicBezTo>
                    <a:pt x="2559" y="491"/>
                    <a:pt x="2185" y="1"/>
                    <a:pt x="1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3243525" y="102942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50"/>
                  </a:lnTo>
                  <a:lnTo>
                    <a:pt x="5827" y="18750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50"/>
                  </a:lnTo>
                  <a:lnTo>
                    <a:pt x="29788" y="18750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3234300" y="1022500"/>
              <a:ext cx="763150" cy="1188425"/>
            </a:xfrm>
            <a:custGeom>
              <a:avLst/>
              <a:gdLst/>
              <a:ahLst/>
              <a:cxnLst/>
              <a:rect l="l" t="t" r="r" b="b"/>
              <a:pathLst>
                <a:path w="30526" h="47537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7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7"/>
                  </a:lnTo>
                  <a:cubicBezTo>
                    <a:pt x="6478" y="18871"/>
                    <a:pt x="6352" y="18744"/>
                    <a:pt x="6198" y="18744"/>
                  </a:cubicBezTo>
                  <a:cubicBezTo>
                    <a:pt x="6197" y="18744"/>
                    <a:pt x="6196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5"/>
                    <a:pt x="15042" y="102"/>
                  </a:cubicBezTo>
                  <a:lnTo>
                    <a:pt x="148" y="18850"/>
                  </a:lnTo>
                  <a:cubicBezTo>
                    <a:pt x="1" y="19035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6"/>
                    <a:pt x="6196" y="47536"/>
                  </a:cubicBezTo>
                  <a:lnTo>
                    <a:pt x="24331" y="47536"/>
                  </a:lnTo>
                  <a:cubicBezTo>
                    <a:pt x="24488" y="47536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5"/>
                    <a:pt x="30379" y="18850"/>
                  </a:cubicBezTo>
                  <a:lnTo>
                    <a:pt x="15485" y="102"/>
                  </a:lnTo>
                  <a:cubicBezTo>
                    <a:pt x="15431" y="35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3243525" y="99907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49"/>
                  </a:lnTo>
                  <a:lnTo>
                    <a:pt x="5827" y="18749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49"/>
                  </a:lnTo>
                  <a:lnTo>
                    <a:pt x="29788" y="18749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3234300" y="992150"/>
              <a:ext cx="763150" cy="1188450"/>
            </a:xfrm>
            <a:custGeom>
              <a:avLst/>
              <a:gdLst/>
              <a:ahLst/>
              <a:cxnLst/>
              <a:rect l="l" t="t" r="r" b="b"/>
              <a:pathLst>
                <a:path w="30526" h="47538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6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6"/>
                  </a:lnTo>
                  <a:cubicBezTo>
                    <a:pt x="6478" y="18870"/>
                    <a:pt x="6351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4"/>
                    <a:pt x="15042" y="102"/>
                  </a:cubicBezTo>
                  <a:lnTo>
                    <a:pt x="148" y="18850"/>
                  </a:lnTo>
                  <a:cubicBezTo>
                    <a:pt x="1" y="19036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7"/>
                    <a:pt x="6196" y="47537"/>
                  </a:cubicBezTo>
                  <a:lnTo>
                    <a:pt x="24331" y="47537"/>
                  </a:lnTo>
                  <a:cubicBezTo>
                    <a:pt x="24488" y="47537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6"/>
                    <a:pt x="30379" y="18850"/>
                  </a:cubicBezTo>
                  <a:lnTo>
                    <a:pt x="15485" y="102"/>
                  </a:lnTo>
                  <a:cubicBezTo>
                    <a:pt x="15431" y="34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2827675" y="2093775"/>
              <a:ext cx="1514525" cy="1514525"/>
            </a:xfrm>
            <a:custGeom>
              <a:avLst/>
              <a:gdLst/>
              <a:ahLst/>
              <a:cxnLst/>
              <a:rect l="l" t="t" r="r" b="b"/>
              <a:pathLst>
                <a:path w="60581" h="60581" extrusionOk="0">
                  <a:moveTo>
                    <a:pt x="1" y="1"/>
                  </a:moveTo>
                  <a:lnTo>
                    <a:pt x="1" y="60581"/>
                  </a:lnTo>
                  <a:lnTo>
                    <a:pt x="60580" y="60581"/>
                  </a:lnTo>
                  <a:lnTo>
                    <a:pt x="60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2820625" y="2086725"/>
              <a:ext cx="1528625" cy="1528650"/>
            </a:xfrm>
            <a:custGeom>
              <a:avLst/>
              <a:gdLst/>
              <a:ahLst/>
              <a:cxnLst/>
              <a:rect l="l" t="t" r="r" b="b"/>
              <a:pathLst>
                <a:path w="61145" h="61146" extrusionOk="0">
                  <a:moveTo>
                    <a:pt x="60579" y="565"/>
                  </a:moveTo>
                  <a:lnTo>
                    <a:pt x="60579" y="60580"/>
                  </a:lnTo>
                  <a:lnTo>
                    <a:pt x="565" y="60580"/>
                  </a:lnTo>
                  <a:lnTo>
                    <a:pt x="565" y="565"/>
                  </a:lnTo>
                  <a:close/>
                  <a:moveTo>
                    <a:pt x="283" y="0"/>
                  </a:moveTo>
                  <a:cubicBezTo>
                    <a:pt x="126" y="0"/>
                    <a:pt x="0" y="127"/>
                    <a:pt x="0" y="283"/>
                  </a:cubicBezTo>
                  <a:lnTo>
                    <a:pt x="0" y="60863"/>
                  </a:lnTo>
                  <a:cubicBezTo>
                    <a:pt x="0" y="61019"/>
                    <a:pt x="126" y="61145"/>
                    <a:pt x="283" y="61145"/>
                  </a:cubicBezTo>
                  <a:lnTo>
                    <a:pt x="60862" y="61145"/>
                  </a:lnTo>
                  <a:cubicBezTo>
                    <a:pt x="61018" y="61145"/>
                    <a:pt x="61145" y="61019"/>
                    <a:pt x="61145" y="60863"/>
                  </a:cubicBezTo>
                  <a:lnTo>
                    <a:pt x="61145" y="283"/>
                  </a:lnTo>
                  <a:cubicBezTo>
                    <a:pt x="61145" y="127"/>
                    <a:pt x="61018" y="0"/>
                    <a:pt x="60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2898100" y="2164225"/>
              <a:ext cx="1373650" cy="1373625"/>
            </a:xfrm>
            <a:custGeom>
              <a:avLst/>
              <a:gdLst/>
              <a:ahLst/>
              <a:cxnLst/>
              <a:rect l="l" t="t" r="r" b="b"/>
              <a:pathLst>
                <a:path w="54946" h="54945" extrusionOk="0">
                  <a:moveTo>
                    <a:pt x="1" y="0"/>
                  </a:moveTo>
                  <a:lnTo>
                    <a:pt x="1" y="54945"/>
                  </a:lnTo>
                  <a:lnTo>
                    <a:pt x="54945" y="54945"/>
                  </a:lnTo>
                  <a:lnTo>
                    <a:pt x="54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2891050" y="2157150"/>
              <a:ext cx="1387775" cy="1387800"/>
            </a:xfrm>
            <a:custGeom>
              <a:avLst/>
              <a:gdLst/>
              <a:ahLst/>
              <a:cxnLst/>
              <a:rect l="l" t="t" r="r" b="b"/>
              <a:pathLst>
                <a:path w="55511" h="55512" extrusionOk="0">
                  <a:moveTo>
                    <a:pt x="54945" y="567"/>
                  </a:moveTo>
                  <a:lnTo>
                    <a:pt x="54945" y="54945"/>
                  </a:lnTo>
                  <a:lnTo>
                    <a:pt x="566" y="54945"/>
                  </a:lnTo>
                  <a:lnTo>
                    <a:pt x="566" y="567"/>
                  </a:lnTo>
                  <a:close/>
                  <a:moveTo>
                    <a:pt x="283" y="0"/>
                  </a:moveTo>
                  <a:cubicBezTo>
                    <a:pt x="127" y="0"/>
                    <a:pt x="0" y="128"/>
                    <a:pt x="0" y="284"/>
                  </a:cubicBezTo>
                  <a:lnTo>
                    <a:pt x="0" y="55229"/>
                  </a:lnTo>
                  <a:cubicBezTo>
                    <a:pt x="0" y="55385"/>
                    <a:pt x="127" y="55511"/>
                    <a:pt x="283" y="55511"/>
                  </a:cubicBezTo>
                  <a:lnTo>
                    <a:pt x="55227" y="55511"/>
                  </a:lnTo>
                  <a:cubicBezTo>
                    <a:pt x="55384" y="55511"/>
                    <a:pt x="55511" y="55384"/>
                    <a:pt x="55511" y="55228"/>
                  </a:cubicBezTo>
                  <a:lnTo>
                    <a:pt x="55511" y="284"/>
                  </a:lnTo>
                  <a:cubicBezTo>
                    <a:pt x="55511" y="128"/>
                    <a:pt x="55384" y="0"/>
                    <a:pt x="55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2898100" y="2600550"/>
              <a:ext cx="1373650" cy="937325"/>
            </a:xfrm>
            <a:custGeom>
              <a:avLst/>
              <a:gdLst/>
              <a:ahLst/>
              <a:cxnLst/>
              <a:rect l="l" t="t" r="r" b="b"/>
              <a:pathLst>
                <a:path w="54946" h="37493" extrusionOk="0">
                  <a:moveTo>
                    <a:pt x="44644" y="0"/>
                  </a:moveTo>
                  <a:cubicBezTo>
                    <a:pt x="43756" y="0"/>
                    <a:pt x="42867" y="348"/>
                    <a:pt x="42201" y="1044"/>
                  </a:cubicBezTo>
                  <a:lnTo>
                    <a:pt x="29390" y="14439"/>
                  </a:lnTo>
                  <a:lnTo>
                    <a:pt x="19409" y="11645"/>
                  </a:lnTo>
                  <a:cubicBezTo>
                    <a:pt x="19109" y="11560"/>
                    <a:pt x="18801" y="11519"/>
                    <a:pt x="18496" y="11519"/>
                  </a:cubicBezTo>
                  <a:cubicBezTo>
                    <a:pt x="17791" y="11519"/>
                    <a:pt x="17095" y="11740"/>
                    <a:pt x="16511" y="12163"/>
                  </a:cubicBezTo>
                  <a:lnTo>
                    <a:pt x="1" y="24137"/>
                  </a:lnTo>
                  <a:lnTo>
                    <a:pt x="1" y="37493"/>
                  </a:lnTo>
                  <a:lnTo>
                    <a:pt x="54945" y="37493"/>
                  </a:lnTo>
                  <a:lnTo>
                    <a:pt x="54945" y="9238"/>
                  </a:lnTo>
                  <a:lnTo>
                    <a:pt x="47086" y="1042"/>
                  </a:lnTo>
                  <a:cubicBezTo>
                    <a:pt x="46420" y="348"/>
                    <a:pt x="45532" y="0"/>
                    <a:pt x="44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2891050" y="2593475"/>
              <a:ext cx="1387775" cy="951475"/>
            </a:xfrm>
            <a:custGeom>
              <a:avLst/>
              <a:gdLst/>
              <a:ahLst/>
              <a:cxnLst/>
              <a:rect l="l" t="t" r="r" b="b"/>
              <a:pathLst>
                <a:path w="55511" h="38059" extrusionOk="0">
                  <a:moveTo>
                    <a:pt x="44939" y="567"/>
                  </a:moveTo>
                  <a:cubicBezTo>
                    <a:pt x="45779" y="567"/>
                    <a:pt x="46583" y="911"/>
                    <a:pt x="47163" y="1521"/>
                  </a:cubicBezTo>
                  <a:lnTo>
                    <a:pt x="54945" y="9636"/>
                  </a:lnTo>
                  <a:lnTo>
                    <a:pt x="54945" y="37492"/>
                  </a:lnTo>
                  <a:lnTo>
                    <a:pt x="566" y="37492"/>
                  </a:lnTo>
                  <a:lnTo>
                    <a:pt x="566" y="24565"/>
                  </a:lnTo>
                  <a:lnTo>
                    <a:pt x="16959" y="12676"/>
                  </a:lnTo>
                  <a:cubicBezTo>
                    <a:pt x="17492" y="12286"/>
                    <a:pt x="18129" y="12083"/>
                    <a:pt x="18775" y="12083"/>
                  </a:cubicBezTo>
                  <a:cubicBezTo>
                    <a:pt x="19056" y="12083"/>
                    <a:pt x="19338" y="12121"/>
                    <a:pt x="19614" y="12199"/>
                  </a:cubicBezTo>
                  <a:lnTo>
                    <a:pt x="29595" y="14995"/>
                  </a:lnTo>
                  <a:cubicBezTo>
                    <a:pt x="29620" y="15002"/>
                    <a:pt x="29645" y="15005"/>
                    <a:pt x="29670" y="15005"/>
                  </a:cubicBezTo>
                  <a:cubicBezTo>
                    <a:pt x="29747" y="15005"/>
                    <a:pt x="29821" y="14974"/>
                    <a:pt x="29876" y="14918"/>
                  </a:cubicBezTo>
                  <a:lnTo>
                    <a:pt x="42687" y="1523"/>
                  </a:lnTo>
                  <a:cubicBezTo>
                    <a:pt x="43267" y="913"/>
                    <a:pt x="44072" y="567"/>
                    <a:pt x="44913" y="567"/>
                  </a:cubicBezTo>
                  <a:cubicBezTo>
                    <a:pt x="44917" y="567"/>
                    <a:pt x="44921" y="567"/>
                    <a:pt x="44925" y="567"/>
                  </a:cubicBezTo>
                  <a:lnTo>
                    <a:pt x="44927" y="567"/>
                  </a:lnTo>
                  <a:cubicBezTo>
                    <a:pt x="44931" y="567"/>
                    <a:pt x="44935" y="567"/>
                    <a:pt x="44939" y="567"/>
                  </a:cubicBezTo>
                  <a:close/>
                  <a:moveTo>
                    <a:pt x="44913" y="0"/>
                  </a:moveTo>
                  <a:cubicBezTo>
                    <a:pt x="43917" y="0"/>
                    <a:pt x="42965" y="410"/>
                    <a:pt x="42278" y="1132"/>
                  </a:cubicBezTo>
                  <a:lnTo>
                    <a:pt x="29585" y="14405"/>
                  </a:lnTo>
                  <a:lnTo>
                    <a:pt x="19767" y="11655"/>
                  </a:lnTo>
                  <a:cubicBezTo>
                    <a:pt x="19441" y="11563"/>
                    <a:pt x="19107" y="11518"/>
                    <a:pt x="18776" y="11518"/>
                  </a:cubicBezTo>
                  <a:cubicBezTo>
                    <a:pt x="18012" y="11518"/>
                    <a:pt x="17258" y="11758"/>
                    <a:pt x="16627" y="12218"/>
                  </a:cubicBezTo>
                  <a:lnTo>
                    <a:pt x="118" y="24192"/>
                  </a:lnTo>
                  <a:cubicBezTo>
                    <a:pt x="44" y="24245"/>
                    <a:pt x="0" y="24330"/>
                    <a:pt x="0" y="24420"/>
                  </a:cubicBezTo>
                  <a:lnTo>
                    <a:pt x="0" y="37776"/>
                  </a:lnTo>
                  <a:cubicBezTo>
                    <a:pt x="0" y="37932"/>
                    <a:pt x="127" y="38058"/>
                    <a:pt x="283" y="38058"/>
                  </a:cubicBezTo>
                  <a:lnTo>
                    <a:pt x="55227" y="38058"/>
                  </a:lnTo>
                  <a:cubicBezTo>
                    <a:pt x="55384" y="38058"/>
                    <a:pt x="55511" y="37931"/>
                    <a:pt x="55511" y="37775"/>
                  </a:cubicBezTo>
                  <a:lnTo>
                    <a:pt x="55511" y="9520"/>
                  </a:lnTo>
                  <a:cubicBezTo>
                    <a:pt x="55511" y="9448"/>
                    <a:pt x="55483" y="9378"/>
                    <a:pt x="55433" y="9325"/>
                  </a:cubicBezTo>
                  <a:lnTo>
                    <a:pt x="47571" y="1129"/>
                  </a:lnTo>
                  <a:cubicBezTo>
                    <a:pt x="46874" y="401"/>
                    <a:pt x="45934" y="0"/>
                    <a:pt x="44927" y="0"/>
                  </a:cubicBezTo>
                  <a:lnTo>
                    <a:pt x="44925" y="0"/>
                  </a:lnTo>
                  <a:cubicBezTo>
                    <a:pt x="44921" y="0"/>
                    <a:pt x="44917" y="0"/>
                    <a:pt x="4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3234175" y="2360675"/>
              <a:ext cx="346675" cy="346650"/>
            </a:xfrm>
            <a:custGeom>
              <a:avLst/>
              <a:gdLst/>
              <a:ahLst/>
              <a:cxnLst/>
              <a:rect l="l" t="t" r="r" b="b"/>
              <a:pathLst>
                <a:path w="13867" h="13866" extrusionOk="0">
                  <a:moveTo>
                    <a:pt x="6933" y="0"/>
                  </a:moveTo>
                  <a:cubicBezTo>
                    <a:pt x="5094" y="0"/>
                    <a:pt x="3331" y="730"/>
                    <a:pt x="2032" y="2030"/>
                  </a:cubicBezTo>
                  <a:cubicBezTo>
                    <a:pt x="732" y="3330"/>
                    <a:pt x="0" y="5094"/>
                    <a:pt x="0" y="6933"/>
                  </a:cubicBezTo>
                  <a:cubicBezTo>
                    <a:pt x="0" y="8771"/>
                    <a:pt x="732" y="10535"/>
                    <a:pt x="2032" y="11835"/>
                  </a:cubicBezTo>
                  <a:cubicBezTo>
                    <a:pt x="3331" y="13135"/>
                    <a:pt x="5094" y="13865"/>
                    <a:pt x="6933" y="13865"/>
                  </a:cubicBezTo>
                  <a:cubicBezTo>
                    <a:pt x="8772" y="13865"/>
                    <a:pt x="10535" y="13135"/>
                    <a:pt x="11836" y="11835"/>
                  </a:cubicBezTo>
                  <a:cubicBezTo>
                    <a:pt x="13136" y="10535"/>
                    <a:pt x="13866" y="8771"/>
                    <a:pt x="13866" y="6933"/>
                  </a:cubicBezTo>
                  <a:cubicBezTo>
                    <a:pt x="13866" y="5094"/>
                    <a:pt x="13136" y="3330"/>
                    <a:pt x="11836" y="2030"/>
                  </a:cubicBezTo>
                  <a:cubicBezTo>
                    <a:pt x="10535" y="730"/>
                    <a:pt x="8772" y="0"/>
                    <a:pt x="6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3227100" y="2353600"/>
              <a:ext cx="360800" cy="360775"/>
            </a:xfrm>
            <a:custGeom>
              <a:avLst/>
              <a:gdLst/>
              <a:ahLst/>
              <a:cxnLst/>
              <a:rect l="l" t="t" r="r" b="b"/>
              <a:pathLst>
                <a:path w="14432" h="14431" extrusionOk="0">
                  <a:moveTo>
                    <a:pt x="7216" y="566"/>
                  </a:moveTo>
                  <a:cubicBezTo>
                    <a:pt x="10883" y="566"/>
                    <a:pt x="13867" y="3548"/>
                    <a:pt x="13867" y="7215"/>
                  </a:cubicBezTo>
                  <a:cubicBezTo>
                    <a:pt x="13867" y="10882"/>
                    <a:pt x="10883" y="13866"/>
                    <a:pt x="7216" y="13866"/>
                  </a:cubicBezTo>
                  <a:cubicBezTo>
                    <a:pt x="3550" y="13866"/>
                    <a:pt x="567" y="10882"/>
                    <a:pt x="567" y="7216"/>
                  </a:cubicBezTo>
                  <a:cubicBezTo>
                    <a:pt x="567" y="3549"/>
                    <a:pt x="3550" y="566"/>
                    <a:pt x="7216" y="566"/>
                  </a:cubicBezTo>
                  <a:close/>
                  <a:moveTo>
                    <a:pt x="7216" y="1"/>
                  </a:moveTo>
                  <a:cubicBezTo>
                    <a:pt x="3237" y="1"/>
                    <a:pt x="1" y="3237"/>
                    <a:pt x="1" y="7216"/>
                  </a:cubicBezTo>
                  <a:cubicBezTo>
                    <a:pt x="1" y="11194"/>
                    <a:pt x="3237" y="14431"/>
                    <a:pt x="7216" y="14431"/>
                  </a:cubicBezTo>
                  <a:cubicBezTo>
                    <a:pt x="11195" y="14431"/>
                    <a:pt x="14432" y="11194"/>
                    <a:pt x="14432" y="7216"/>
                  </a:cubicBezTo>
                  <a:cubicBezTo>
                    <a:pt x="14432" y="3237"/>
                    <a:pt x="11195" y="1"/>
                    <a:pt x="7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3513700" y="2949125"/>
              <a:ext cx="1528500" cy="720675"/>
            </a:xfrm>
            <a:custGeom>
              <a:avLst/>
              <a:gdLst/>
              <a:ahLst/>
              <a:cxnLst/>
              <a:rect l="l" t="t" r="r" b="b"/>
              <a:pathLst>
                <a:path w="61140" h="28827" extrusionOk="0">
                  <a:moveTo>
                    <a:pt x="55263" y="0"/>
                  </a:moveTo>
                  <a:lnTo>
                    <a:pt x="50402" y="3063"/>
                  </a:lnTo>
                  <a:lnTo>
                    <a:pt x="35262" y="18629"/>
                  </a:lnTo>
                  <a:lnTo>
                    <a:pt x="12189" y="24985"/>
                  </a:lnTo>
                  <a:cubicBezTo>
                    <a:pt x="12189" y="24985"/>
                    <a:pt x="10133" y="22591"/>
                    <a:pt x="8648" y="22577"/>
                  </a:cubicBezTo>
                  <a:cubicBezTo>
                    <a:pt x="8642" y="22577"/>
                    <a:pt x="8636" y="22577"/>
                    <a:pt x="8630" y="22577"/>
                  </a:cubicBezTo>
                  <a:cubicBezTo>
                    <a:pt x="7125" y="22577"/>
                    <a:pt x="2395" y="24302"/>
                    <a:pt x="2395" y="24302"/>
                  </a:cubicBezTo>
                  <a:cubicBezTo>
                    <a:pt x="2395" y="24302"/>
                    <a:pt x="1788" y="25781"/>
                    <a:pt x="2976" y="25792"/>
                  </a:cubicBezTo>
                  <a:cubicBezTo>
                    <a:pt x="2987" y="25792"/>
                    <a:pt x="2998" y="25792"/>
                    <a:pt x="3009" y="25792"/>
                  </a:cubicBezTo>
                  <a:cubicBezTo>
                    <a:pt x="3119" y="25792"/>
                    <a:pt x="3239" y="25787"/>
                    <a:pt x="3365" y="25779"/>
                  </a:cubicBezTo>
                  <a:lnTo>
                    <a:pt x="3365" y="25779"/>
                  </a:lnTo>
                  <a:lnTo>
                    <a:pt x="1" y="26358"/>
                  </a:lnTo>
                  <a:cubicBezTo>
                    <a:pt x="163" y="27387"/>
                    <a:pt x="1045" y="28149"/>
                    <a:pt x="2088" y="28159"/>
                  </a:cubicBezTo>
                  <a:lnTo>
                    <a:pt x="5033" y="28186"/>
                  </a:lnTo>
                  <a:lnTo>
                    <a:pt x="10075" y="28827"/>
                  </a:lnTo>
                  <a:lnTo>
                    <a:pt x="14840" y="27385"/>
                  </a:lnTo>
                  <a:cubicBezTo>
                    <a:pt x="14840" y="27385"/>
                    <a:pt x="37433" y="24920"/>
                    <a:pt x="38623" y="24634"/>
                  </a:cubicBezTo>
                  <a:cubicBezTo>
                    <a:pt x="39813" y="24348"/>
                    <a:pt x="58970" y="7893"/>
                    <a:pt x="58970" y="7893"/>
                  </a:cubicBezTo>
                  <a:cubicBezTo>
                    <a:pt x="58970" y="7893"/>
                    <a:pt x="61139" y="5986"/>
                    <a:pt x="60312" y="3775"/>
                  </a:cubicBezTo>
                  <a:cubicBezTo>
                    <a:pt x="59485" y="1564"/>
                    <a:pt x="55263" y="0"/>
                    <a:pt x="55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506125" y="2942150"/>
              <a:ext cx="1544150" cy="734750"/>
            </a:xfrm>
            <a:custGeom>
              <a:avLst/>
              <a:gdLst/>
              <a:ahLst/>
              <a:cxnLst/>
              <a:rect l="l" t="t" r="r" b="b"/>
              <a:pathLst>
                <a:path w="61766" h="29390" extrusionOk="0">
                  <a:moveTo>
                    <a:pt x="55574" y="1"/>
                  </a:moveTo>
                  <a:cubicBezTo>
                    <a:pt x="55459" y="1"/>
                    <a:pt x="55350" y="72"/>
                    <a:pt x="55308" y="185"/>
                  </a:cubicBezTo>
                  <a:cubicBezTo>
                    <a:pt x="55255" y="328"/>
                    <a:pt x="55325" y="488"/>
                    <a:pt x="55467" y="546"/>
                  </a:cubicBezTo>
                  <a:cubicBezTo>
                    <a:pt x="55507" y="561"/>
                    <a:pt x="59578" y="2090"/>
                    <a:pt x="60350" y="4154"/>
                  </a:cubicBezTo>
                  <a:cubicBezTo>
                    <a:pt x="61098" y="6153"/>
                    <a:pt x="59107" y="7944"/>
                    <a:pt x="59088" y="7959"/>
                  </a:cubicBezTo>
                  <a:cubicBezTo>
                    <a:pt x="51463" y="14509"/>
                    <a:pt x="39781" y="24356"/>
                    <a:pt x="38859" y="24638"/>
                  </a:cubicBezTo>
                  <a:cubicBezTo>
                    <a:pt x="37700" y="24918"/>
                    <a:pt x="15337" y="27359"/>
                    <a:pt x="15061" y="27395"/>
                  </a:cubicBezTo>
                  <a:lnTo>
                    <a:pt x="10354" y="28819"/>
                  </a:lnTo>
                  <a:lnTo>
                    <a:pt x="5337" y="28184"/>
                  </a:lnTo>
                  <a:lnTo>
                    <a:pt x="2393" y="28157"/>
                  </a:lnTo>
                  <a:cubicBezTo>
                    <a:pt x="1593" y="28151"/>
                    <a:pt x="886" y="27630"/>
                    <a:pt x="646" y="26865"/>
                  </a:cubicBezTo>
                  <a:lnTo>
                    <a:pt x="3701" y="26338"/>
                  </a:lnTo>
                  <a:cubicBezTo>
                    <a:pt x="4961" y="26251"/>
                    <a:pt x="6825" y="25806"/>
                    <a:pt x="6913" y="25785"/>
                  </a:cubicBezTo>
                  <a:cubicBezTo>
                    <a:pt x="7062" y="25750"/>
                    <a:pt x="7157" y="25603"/>
                    <a:pt x="7126" y="25453"/>
                  </a:cubicBezTo>
                  <a:cubicBezTo>
                    <a:pt x="7098" y="25318"/>
                    <a:pt x="6981" y="25226"/>
                    <a:pt x="6849" y="25226"/>
                  </a:cubicBezTo>
                  <a:cubicBezTo>
                    <a:pt x="6833" y="25226"/>
                    <a:pt x="6816" y="25228"/>
                    <a:pt x="6799" y="25231"/>
                  </a:cubicBezTo>
                  <a:lnTo>
                    <a:pt x="3633" y="25777"/>
                  </a:lnTo>
                  <a:cubicBezTo>
                    <a:pt x="3508" y="25786"/>
                    <a:pt x="3389" y="25788"/>
                    <a:pt x="3282" y="25788"/>
                  </a:cubicBezTo>
                  <a:cubicBezTo>
                    <a:pt x="2993" y="25786"/>
                    <a:pt x="2921" y="25678"/>
                    <a:pt x="2897" y="25643"/>
                  </a:cubicBezTo>
                  <a:cubicBezTo>
                    <a:pt x="2761" y="25437"/>
                    <a:pt x="2847" y="25031"/>
                    <a:pt x="2920" y="24803"/>
                  </a:cubicBezTo>
                  <a:cubicBezTo>
                    <a:pt x="3674" y="24533"/>
                    <a:pt x="7628" y="23140"/>
                    <a:pt x="8932" y="23140"/>
                  </a:cubicBezTo>
                  <a:lnTo>
                    <a:pt x="8948" y="23140"/>
                  </a:lnTo>
                  <a:cubicBezTo>
                    <a:pt x="10060" y="23149"/>
                    <a:pt x="11728" y="24811"/>
                    <a:pt x="12278" y="25449"/>
                  </a:cubicBezTo>
                  <a:cubicBezTo>
                    <a:pt x="12332" y="25513"/>
                    <a:pt x="12412" y="25548"/>
                    <a:pt x="12493" y="25548"/>
                  </a:cubicBezTo>
                  <a:cubicBezTo>
                    <a:pt x="12518" y="25548"/>
                    <a:pt x="12543" y="25545"/>
                    <a:pt x="12567" y="25538"/>
                  </a:cubicBezTo>
                  <a:lnTo>
                    <a:pt x="35640" y="19181"/>
                  </a:lnTo>
                  <a:cubicBezTo>
                    <a:pt x="35688" y="19168"/>
                    <a:pt x="35732" y="19142"/>
                    <a:pt x="35767" y="19106"/>
                  </a:cubicBezTo>
                  <a:lnTo>
                    <a:pt x="50907" y="3539"/>
                  </a:lnTo>
                  <a:cubicBezTo>
                    <a:pt x="51009" y="3426"/>
                    <a:pt x="51004" y="3253"/>
                    <a:pt x="50894" y="3147"/>
                  </a:cubicBezTo>
                  <a:cubicBezTo>
                    <a:pt x="50839" y="3094"/>
                    <a:pt x="50768" y="3067"/>
                    <a:pt x="50697" y="3067"/>
                  </a:cubicBezTo>
                  <a:cubicBezTo>
                    <a:pt x="50627" y="3067"/>
                    <a:pt x="50556" y="3093"/>
                    <a:pt x="50502" y="3144"/>
                  </a:cubicBezTo>
                  <a:lnTo>
                    <a:pt x="35415" y="18656"/>
                  </a:lnTo>
                  <a:lnTo>
                    <a:pt x="12585" y="24945"/>
                  </a:lnTo>
                  <a:cubicBezTo>
                    <a:pt x="12110" y="24421"/>
                    <a:pt x="10350" y="22586"/>
                    <a:pt x="8953" y="22573"/>
                  </a:cubicBezTo>
                  <a:lnTo>
                    <a:pt x="8934" y="22573"/>
                  </a:lnTo>
                  <a:cubicBezTo>
                    <a:pt x="7396" y="22573"/>
                    <a:pt x="2797" y="24244"/>
                    <a:pt x="2601" y="24316"/>
                  </a:cubicBezTo>
                  <a:cubicBezTo>
                    <a:pt x="2526" y="24342"/>
                    <a:pt x="2467" y="24399"/>
                    <a:pt x="2436" y="24473"/>
                  </a:cubicBezTo>
                  <a:cubicBezTo>
                    <a:pt x="2397" y="24569"/>
                    <a:pt x="2067" y="25414"/>
                    <a:pt x="2424" y="25955"/>
                  </a:cubicBezTo>
                  <a:cubicBezTo>
                    <a:pt x="2430" y="25963"/>
                    <a:pt x="2436" y="25972"/>
                    <a:pt x="2444" y="25982"/>
                  </a:cubicBezTo>
                  <a:lnTo>
                    <a:pt x="255" y="26359"/>
                  </a:lnTo>
                  <a:cubicBezTo>
                    <a:pt x="103" y="26385"/>
                    <a:pt x="1" y="26529"/>
                    <a:pt x="25" y="26682"/>
                  </a:cubicBezTo>
                  <a:cubicBezTo>
                    <a:pt x="205" y="27849"/>
                    <a:pt x="1206" y="28713"/>
                    <a:pt x="2388" y="28722"/>
                  </a:cubicBezTo>
                  <a:lnTo>
                    <a:pt x="5300" y="28747"/>
                  </a:lnTo>
                  <a:lnTo>
                    <a:pt x="10342" y="29386"/>
                  </a:lnTo>
                  <a:cubicBezTo>
                    <a:pt x="10354" y="29388"/>
                    <a:pt x="10366" y="29389"/>
                    <a:pt x="10378" y="29389"/>
                  </a:cubicBezTo>
                  <a:cubicBezTo>
                    <a:pt x="10405" y="29389"/>
                    <a:pt x="10432" y="29385"/>
                    <a:pt x="10460" y="29377"/>
                  </a:cubicBezTo>
                  <a:lnTo>
                    <a:pt x="15173" y="27947"/>
                  </a:lnTo>
                  <a:cubicBezTo>
                    <a:pt x="16096" y="27846"/>
                    <a:pt x="37798" y="25475"/>
                    <a:pt x="38992" y="25188"/>
                  </a:cubicBezTo>
                  <a:cubicBezTo>
                    <a:pt x="40213" y="24895"/>
                    <a:pt x="57492" y="10077"/>
                    <a:pt x="59460" y="8385"/>
                  </a:cubicBezTo>
                  <a:cubicBezTo>
                    <a:pt x="59554" y="8303"/>
                    <a:pt x="61765" y="6322"/>
                    <a:pt x="60880" y="3956"/>
                  </a:cubicBezTo>
                  <a:cubicBezTo>
                    <a:pt x="60017" y="1651"/>
                    <a:pt x="55841" y="82"/>
                    <a:pt x="55663" y="15"/>
                  </a:cubicBezTo>
                  <a:cubicBezTo>
                    <a:pt x="55634" y="6"/>
                    <a:pt x="55604" y="1"/>
                    <a:pt x="55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4416950" y="2923850"/>
              <a:ext cx="632475" cy="586425"/>
            </a:xfrm>
            <a:custGeom>
              <a:avLst/>
              <a:gdLst/>
              <a:ahLst/>
              <a:cxnLst/>
              <a:rect l="l" t="t" r="r" b="b"/>
              <a:pathLst>
                <a:path w="25299" h="23457" extrusionOk="0">
                  <a:moveTo>
                    <a:pt x="19818" y="1"/>
                  </a:moveTo>
                  <a:lnTo>
                    <a:pt x="11540" y="5699"/>
                  </a:lnTo>
                  <a:lnTo>
                    <a:pt x="0" y="17277"/>
                  </a:lnTo>
                  <a:lnTo>
                    <a:pt x="8588" y="23456"/>
                  </a:lnTo>
                  <a:lnTo>
                    <a:pt x="23478" y="9434"/>
                  </a:lnTo>
                  <a:cubicBezTo>
                    <a:pt x="24969" y="8030"/>
                    <a:pt x="25298" y="5774"/>
                    <a:pt x="24239" y="4021"/>
                  </a:cubicBezTo>
                  <a:cubicBezTo>
                    <a:pt x="24222" y="3994"/>
                    <a:pt x="24206" y="3967"/>
                    <a:pt x="24189" y="3940"/>
                  </a:cubicBezTo>
                  <a:cubicBezTo>
                    <a:pt x="22519" y="1213"/>
                    <a:pt x="19818" y="1"/>
                    <a:pt x="19818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4409750" y="2916800"/>
              <a:ext cx="647150" cy="600550"/>
            </a:xfrm>
            <a:custGeom>
              <a:avLst/>
              <a:gdLst/>
              <a:ahLst/>
              <a:cxnLst/>
              <a:rect l="l" t="t" r="r" b="b"/>
              <a:pathLst>
                <a:path w="25886" h="24022" extrusionOk="0">
                  <a:moveTo>
                    <a:pt x="20108" y="0"/>
                  </a:moveTo>
                  <a:cubicBezTo>
                    <a:pt x="20000" y="0"/>
                    <a:pt x="19897" y="62"/>
                    <a:pt x="19850" y="166"/>
                  </a:cubicBezTo>
                  <a:cubicBezTo>
                    <a:pt x="19786" y="309"/>
                    <a:pt x="19849" y="477"/>
                    <a:pt x="19992" y="541"/>
                  </a:cubicBezTo>
                  <a:cubicBezTo>
                    <a:pt x="20018" y="553"/>
                    <a:pt x="22636" y="1753"/>
                    <a:pt x="24255" y="4399"/>
                  </a:cubicBezTo>
                  <a:lnTo>
                    <a:pt x="24285" y="4449"/>
                  </a:lnTo>
                  <a:cubicBezTo>
                    <a:pt x="25265" y="6070"/>
                    <a:pt x="24965" y="8198"/>
                    <a:pt x="23572" y="9510"/>
                  </a:cubicBezTo>
                  <a:lnTo>
                    <a:pt x="8851" y="23373"/>
                  </a:lnTo>
                  <a:lnTo>
                    <a:pt x="723" y="17523"/>
                  </a:lnTo>
                  <a:lnTo>
                    <a:pt x="12030" y="6180"/>
                  </a:lnTo>
                  <a:cubicBezTo>
                    <a:pt x="12140" y="6069"/>
                    <a:pt x="12139" y="5891"/>
                    <a:pt x="12028" y="5780"/>
                  </a:cubicBezTo>
                  <a:cubicBezTo>
                    <a:pt x="11973" y="5726"/>
                    <a:pt x="11902" y="5698"/>
                    <a:pt x="11830" y="5698"/>
                  </a:cubicBezTo>
                  <a:cubicBezTo>
                    <a:pt x="11757" y="5698"/>
                    <a:pt x="11684" y="5726"/>
                    <a:pt x="11629" y="5782"/>
                  </a:cubicBezTo>
                  <a:lnTo>
                    <a:pt x="90" y="17359"/>
                  </a:lnTo>
                  <a:cubicBezTo>
                    <a:pt x="30" y="17417"/>
                    <a:pt x="0" y="17499"/>
                    <a:pt x="8" y="17581"/>
                  </a:cubicBezTo>
                  <a:cubicBezTo>
                    <a:pt x="15" y="17664"/>
                    <a:pt x="57" y="17739"/>
                    <a:pt x="124" y="17788"/>
                  </a:cubicBezTo>
                  <a:lnTo>
                    <a:pt x="8711" y="23968"/>
                  </a:lnTo>
                  <a:cubicBezTo>
                    <a:pt x="8758" y="24003"/>
                    <a:pt x="8816" y="24021"/>
                    <a:pt x="8876" y="24021"/>
                  </a:cubicBezTo>
                  <a:cubicBezTo>
                    <a:pt x="8948" y="24021"/>
                    <a:pt x="9017" y="23994"/>
                    <a:pt x="9069" y="23944"/>
                  </a:cubicBezTo>
                  <a:lnTo>
                    <a:pt x="23959" y="9922"/>
                  </a:lnTo>
                  <a:cubicBezTo>
                    <a:pt x="25545" y="8429"/>
                    <a:pt x="25885" y="6004"/>
                    <a:pt x="24771" y="4158"/>
                  </a:cubicBezTo>
                  <a:lnTo>
                    <a:pt x="24720" y="4074"/>
                  </a:lnTo>
                  <a:cubicBezTo>
                    <a:pt x="23022" y="1303"/>
                    <a:pt x="20337" y="75"/>
                    <a:pt x="20224" y="25"/>
                  </a:cubicBezTo>
                  <a:cubicBezTo>
                    <a:pt x="20186" y="8"/>
                    <a:pt x="20146" y="0"/>
                    <a:pt x="20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4416950" y="3305775"/>
              <a:ext cx="265150" cy="204500"/>
            </a:xfrm>
            <a:custGeom>
              <a:avLst/>
              <a:gdLst/>
              <a:ahLst/>
              <a:cxnLst/>
              <a:rect l="l" t="t" r="r" b="b"/>
              <a:pathLst>
                <a:path w="10606" h="8180" extrusionOk="0">
                  <a:moveTo>
                    <a:pt x="1992" y="1"/>
                  </a:moveTo>
                  <a:lnTo>
                    <a:pt x="0" y="1998"/>
                  </a:lnTo>
                  <a:lnTo>
                    <a:pt x="8588" y="8179"/>
                  </a:lnTo>
                  <a:lnTo>
                    <a:pt x="10605" y="6279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4409750" y="3298750"/>
              <a:ext cx="280425" cy="218600"/>
            </a:xfrm>
            <a:custGeom>
              <a:avLst/>
              <a:gdLst/>
              <a:ahLst/>
              <a:cxnLst/>
              <a:rect l="l" t="t" r="r" b="b"/>
              <a:pathLst>
                <a:path w="11217" h="8744" extrusionOk="0">
                  <a:moveTo>
                    <a:pt x="2309" y="653"/>
                  </a:moveTo>
                  <a:lnTo>
                    <a:pt x="10452" y="6588"/>
                  </a:lnTo>
                  <a:lnTo>
                    <a:pt x="8851" y="8095"/>
                  </a:lnTo>
                  <a:lnTo>
                    <a:pt x="724" y="2245"/>
                  </a:lnTo>
                  <a:lnTo>
                    <a:pt x="2309" y="653"/>
                  </a:lnTo>
                  <a:close/>
                  <a:moveTo>
                    <a:pt x="2281" y="0"/>
                  </a:moveTo>
                  <a:cubicBezTo>
                    <a:pt x="2208" y="0"/>
                    <a:pt x="2135" y="29"/>
                    <a:pt x="2080" y="84"/>
                  </a:cubicBezTo>
                  <a:lnTo>
                    <a:pt x="90" y="2081"/>
                  </a:lnTo>
                  <a:cubicBezTo>
                    <a:pt x="30" y="2139"/>
                    <a:pt x="0" y="2221"/>
                    <a:pt x="8" y="2303"/>
                  </a:cubicBezTo>
                  <a:cubicBezTo>
                    <a:pt x="15" y="2386"/>
                    <a:pt x="57" y="2461"/>
                    <a:pt x="124" y="2510"/>
                  </a:cubicBezTo>
                  <a:lnTo>
                    <a:pt x="8711" y="8690"/>
                  </a:lnTo>
                  <a:cubicBezTo>
                    <a:pt x="8758" y="8725"/>
                    <a:pt x="8816" y="8743"/>
                    <a:pt x="8876" y="8743"/>
                  </a:cubicBezTo>
                  <a:cubicBezTo>
                    <a:pt x="8948" y="8743"/>
                    <a:pt x="9017" y="8716"/>
                    <a:pt x="9069" y="8667"/>
                  </a:cubicBezTo>
                  <a:lnTo>
                    <a:pt x="11088" y="6767"/>
                  </a:lnTo>
                  <a:cubicBezTo>
                    <a:pt x="11217" y="6645"/>
                    <a:pt x="11204" y="6437"/>
                    <a:pt x="11060" y="6332"/>
                  </a:cubicBezTo>
                  <a:lnTo>
                    <a:pt x="2447" y="55"/>
                  </a:lnTo>
                  <a:cubicBezTo>
                    <a:pt x="2397" y="18"/>
                    <a:pt x="2339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3250625" y="3574150"/>
              <a:ext cx="107125" cy="70225"/>
            </a:xfrm>
            <a:custGeom>
              <a:avLst/>
              <a:gdLst/>
              <a:ahLst/>
              <a:cxnLst/>
              <a:rect l="l" t="t" r="r" b="b"/>
              <a:pathLst>
                <a:path w="4285" h="2809" extrusionOk="0">
                  <a:moveTo>
                    <a:pt x="1009" y="1"/>
                  </a:moveTo>
                  <a:lnTo>
                    <a:pt x="1" y="219"/>
                  </a:lnTo>
                  <a:lnTo>
                    <a:pt x="2179" y="2573"/>
                  </a:lnTo>
                  <a:lnTo>
                    <a:pt x="4284" y="2808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3241750" y="3567075"/>
              <a:ext cx="125550" cy="84350"/>
            </a:xfrm>
            <a:custGeom>
              <a:avLst/>
              <a:gdLst/>
              <a:ahLst/>
              <a:cxnLst/>
              <a:rect l="l" t="t" r="r" b="b"/>
              <a:pathLst>
                <a:path w="5022" h="3374" extrusionOk="0">
                  <a:moveTo>
                    <a:pt x="1286" y="589"/>
                  </a:moveTo>
                  <a:lnTo>
                    <a:pt x="3759" y="2709"/>
                  </a:lnTo>
                  <a:lnTo>
                    <a:pt x="2670" y="2587"/>
                  </a:lnTo>
                  <a:lnTo>
                    <a:pt x="900" y="674"/>
                  </a:lnTo>
                  <a:lnTo>
                    <a:pt x="1286" y="589"/>
                  </a:lnTo>
                  <a:close/>
                  <a:moveTo>
                    <a:pt x="1365" y="1"/>
                  </a:moveTo>
                  <a:cubicBezTo>
                    <a:pt x="1345" y="1"/>
                    <a:pt x="1324" y="3"/>
                    <a:pt x="1304" y="8"/>
                  </a:cubicBezTo>
                  <a:lnTo>
                    <a:pt x="296" y="226"/>
                  </a:lnTo>
                  <a:cubicBezTo>
                    <a:pt x="83" y="272"/>
                    <a:pt x="0" y="534"/>
                    <a:pt x="148" y="695"/>
                  </a:cubicBezTo>
                  <a:lnTo>
                    <a:pt x="2325" y="3049"/>
                  </a:lnTo>
                  <a:cubicBezTo>
                    <a:pt x="2372" y="3099"/>
                    <a:pt x="2434" y="3130"/>
                    <a:pt x="2502" y="3138"/>
                  </a:cubicBezTo>
                  <a:lnTo>
                    <a:pt x="4608" y="3372"/>
                  </a:lnTo>
                  <a:cubicBezTo>
                    <a:pt x="4619" y="3373"/>
                    <a:pt x="4628" y="3374"/>
                    <a:pt x="4639" y="3374"/>
                  </a:cubicBezTo>
                  <a:cubicBezTo>
                    <a:pt x="4901" y="3374"/>
                    <a:pt x="5022" y="3047"/>
                    <a:pt x="4823" y="2876"/>
                  </a:cubicBezTo>
                  <a:lnTo>
                    <a:pt x="1548" y="69"/>
                  </a:lnTo>
                  <a:cubicBezTo>
                    <a:pt x="1497" y="25"/>
                    <a:pt x="1432" y="1"/>
                    <a:pt x="1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3353000" y="3574150"/>
              <a:ext cx="107075" cy="70225"/>
            </a:xfrm>
            <a:custGeom>
              <a:avLst/>
              <a:gdLst/>
              <a:ahLst/>
              <a:cxnLst/>
              <a:rect l="l" t="t" r="r" b="b"/>
              <a:pathLst>
                <a:path w="4283" h="2809" extrusionOk="0">
                  <a:moveTo>
                    <a:pt x="1008" y="1"/>
                  </a:moveTo>
                  <a:lnTo>
                    <a:pt x="0" y="219"/>
                  </a:lnTo>
                  <a:lnTo>
                    <a:pt x="2177" y="2573"/>
                  </a:lnTo>
                  <a:lnTo>
                    <a:pt x="4282" y="2808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3344075" y="3567075"/>
              <a:ext cx="125575" cy="84350"/>
            </a:xfrm>
            <a:custGeom>
              <a:avLst/>
              <a:gdLst/>
              <a:ahLst/>
              <a:cxnLst/>
              <a:rect l="l" t="t" r="r" b="b"/>
              <a:pathLst>
                <a:path w="5023" h="3374" extrusionOk="0">
                  <a:moveTo>
                    <a:pt x="1287" y="589"/>
                  </a:moveTo>
                  <a:lnTo>
                    <a:pt x="3759" y="2709"/>
                  </a:lnTo>
                  <a:lnTo>
                    <a:pt x="2671" y="2587"/>
                  </a:lnTo>
                  <a:lnTo>
                    <a:pt x="900" y="674"/>
                  </a:lnTo>
                  <a:lnTo>
                    <a:pt x="1287" y="589"/>
                  </a:lnTo>
                  <a:close/>
                  <a:moveTo>
                    <a:pt x="1366" y="1"/>
                  </a:moveTo>
                  <a:cubicBezTo>
                    <a:pt x="1346" y="1"/>
                    <a:pt x="1325" y="3"/>
                    <a:pt x="1305" y="8"/>
                  </a:cubicBezTo>
                  <a:lnTo>
                    <a:pt x="297" y="226"/>
                  </a:lnTo>
                  <a:cubicBezTo>
                    <a:pt x="83" y="272"/>
                    <a:pt x="1" y="534"/>
                    <a:pt x="149" y="695"/>
                  </a:cubicBezTo>
                  <a:lnTo>
                    <a:pt x="2326" y="3049"/>
                  </a:lnTo>
                  <a:cubicBezTo>
                    <a:pt x="2372" y="3099"/>
                    <a:pt x="2435" y="3130"/>
                    <a:pt x="2503" y="3138"/>
                  </a:cubicBezTo>
                  <a:lnTo>
                    <a:pt x="4609" y="3372"/>
                  </a:lnTo>
                  <a:cubicBezTo>
                    <a:pt x="4619" y="3373"/>
                    <a:pt x="4630" y="3374"/>
                    <a:pt x="4639" y="3374"/>
                  </a:cubicBezTo>
                  <a:cubicBezTo>
                    <a:pt x="4902" y="3374"/>
                    <a:pt x="5023" y="3047"/>
                    <a:pt x="4824" y="2876"/>
                  </a:cubicBezTo>
                  <a:lnTo>
                    <a:pt x="1549" y="69"/>
                  </a:lnTo>
                  <a:cubicBezTo>
                    <a:pt x="1498" y="25"/>
                    <a:pt x="1433" y="1"/>
                    <a:pt x="1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3296300" y="3565375"/>
              <a:ext cx="114075" cy="84825"/>
            </a:xfrm>
            <a:custGeom>
              <a:avLst/>
              <a:gdLst/>
              <a:ahLst/>
              <a:cxnLst/>
              <a:rect l="l" t="t" r="r" b="b"/>
              <a:pathLst>
                <a:path w="4563" h="3393" extrusionOk="0">
                  <a:moveTo>
                    <a:pt x="1" y="1"/>
                  </a:moveTo>
                  <a:lnTo>
                    <a:pt x="2457" y="3159"/>
                  </a:lnTo>
                  <a:lnTo>
                    <a:pt x="3276" y="3393"/>
                  </a:lnTo>
                  <a:lnTo>
                    <a:pt x="4562" y="3159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3287125" y="3558325"/>
              <a:ext cx="132250" cy="98950"/>
            </a:xfrm>
            <a:custGeom>
              <a:avLst/>
              <a:gdLst/>
              <a:ahLst/>
              <a:cxnLst/>
              <a:rect l="l" t="t" r="r" b="b"/>
              <a:pathLst>
                <a:path w="5290" h="3958" extrusionOk="0">
                  <a:moveTo>
                    <a:pt x="1768" y="566"/>
                  </a:moveTo>
                  <a:lnTo>
                    <a:pt x="4360" y="3258"/>
                  </a:lnTo>
                  <a:lnTo>
                    <a:pt x="3658" y="3385"/>
                  </a:lnTo>
                  <a:lnTo>
                    <a:pt x="2990" y="3194"/>
                  </a:lnTo>
                  <a:lnTo>
                    <a:pt x="946" y="566"/>
                  </a:lnTo>
                  <a:close/>
                  <a:moveTo>
                    <a:pt x="368" y="0"/>
                  </a:moveTo>
                  <a:cubicBezTo>
                    <a:pt x="132" y="0"/>
                    <a:pt x="0" y="271"/>
                    <a:pt x="144" y="457"/>
                  </a:cubicBezTo>
                  <a:lnTo>
                    <a:pt x="2601" y="3614"/>
                  </a:lnTo>
                  <a:cubicBezTo>
                    <a:pt x="2637" y="3662"/>
                    <a:pt x="2688" y="3697"/>
                    <a:pt x="2746" y="3713"/>
                  </a:cubicBezTo>
                  <a:lnTo>
                    <a:pt x="3565" y="3947"/>
                  </a:lnTo>
                  <a:cubicBezTo>
                    <a:pt x="3590" y="3953"/>
                    <a:pt x="3616" y="3957"/>
                    <a:pt x="3643" y="3957"/>
                  </a:cubicBezTo>
                  <a:cubicBezTo>
                    <a:pt x="3660" y="3957"/>
                    <a:pt x="3676" y="3955"/>
                    <a:pt x="3694" y="3953"/>
                  </a:cubicBezTo>
                  <a:lnTo>
                    <a:pt x="4979" y="3719"/>
                  </a:lnTo>
                  <a:cubicBezTo>
                    <a:pt x="5202" y="3678"/>
                    <a:pt x="5289" y="3407"/>
                    <a:pt x="5133" y="3244"/>
                  </a:cubicBezTo>
                  <a:lnTo>
                    <a:pt x="2093" y="86"/>
                  </a:lnTo>
                  <a:cubicBezTo>
                    <a:pt x="2038" y="32"/>
                    <a:pt x="1966" y="0"/>
                    <a:pt x="1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3229050" y="3579625"/>
              <a:ext cx="76050" cy="58875"/>
            </a:xfrm>
            <a:custGeom>
              <a:avLst/>
              <a:gdLst/>
              <a:ahLst/>
              <a:cxnLst/>
              <a:rect l="l" t="t" r="r" b="b"/>
              <a:pathLst>
                <a:path w="3042" h="2355" extrusionOk="0">
                  <a:moveTo>
                    <a:pt x="864" y="0"/>
                  </a:moveTo>
                  <a:lnTo>
                    <a:pt x="1" y="249"/>
                  </a:lnTo>
                  <a:lnTo>
                    <a:pt x="1053" y="2238"/>
                  </a:lnTo>
                  <a:lnTo>
                    <a:pt x="3042" y="235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3220700" y="3572575"/>
              <a:ext cx="93800" cy="73050"/>
            </a:xfrm>
            <a:custGeom>
              <a:avLst/>
              <a:gdLst/>
              <a:ahLst/>
              <a:cxnLst/>
              <a:rect l="l" t="t" r="r" b="b"/>
              <a:pathLst>
                <a:path w="3752" h="2922" extrusionOk="0">
                  <a:moveTo>
                    <a:pt x="1109" y="602"/>
                  </a:moveTo>
                  <a:lnTo>
                    <a:pt x="2691" y="2314"/>
                  </a:lnTo>
                  <a:lnTo>
                    <a:pt x="1563" y="2247"/>
                  </a:lnTo>
                  <a:lnTo>
                    <a:pt x="748" y="706"/>
                  </a:lnTo>
                  <a:lnTo>
                    <a:pt x="1109" y="602"/>
                  </a:lnTo>
                  <a:close/>
                  <a:moveTo>
                    <a:pt x="1198" y="1"/>
                  </a:moveTo>
                  <a:cubicBezTo>
                    <a:pt x="1172" y="1"/>
                    <a:pt x="1146" y="4"/>
                    <a:pt x="1120" y="12"/>
                  </a:cubicBezTo>
                  <a:lnTo>
                    <a:pt x="255" y="261"/>
                  </a:lnTo>
                  <a:cubicBezTo>
                    <a:pt x="84" y="311"/>
                    <a:pt x="0" y="506"/>
                    <a:pt x="85" y="665"/>
                  </a:cubicBezTo>
                  <a:lnTo>
                    <a:pt x="1137" y="2653"/>
                  </a:lnTo>
                  <a:cubicBezTo>
                    <a:pt x="1184" y="2740"/>
                    <a:pt x="1272" y="2797"/>
                    <a:pt x="1371" y="2803"/>
                  </a:cubicBezTo>
                  <a:lnTo>
                    <a:pt x="3358" y="2919"/>
                  </a:lnTo>
                  <a:lnTo>
                    <a:pt x="3376" y="2919"/>
                  </a:lnTo>
                  <a:lnTo>
                    <a:pt x="3376" y="2921"/>
                  </a:lnTo>
                  <a:cubicBezTo>
                    <a:pt x="3623" y="2921"/>
                    <a:pt x="3752" y="2627"/>
                    <a:pt x="3583" y="2445"/>
                  </a:cubicBezTo>
                  <a:lnTo>
                    <a:pt x="1405" y="91"/>
                  </a:lnTo>
                  <a:cubicBezTo>
                    <a:pt x="1351" y="32"/>
                    <a:pt x="1276" y="1"/>
                    <a:pt x="1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329;p32">
            <a:extLst>
              <a:ext uri="{FF2B5EF4-FFF2-40B4-BE49-F238E27FC236}">
                <a16:creationId xmlns:a16="http://schemas.microsoft.com/office/drawing/2014/main" id="{B354196C-77EC-10F3-48F9-B35024291C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02637" y="970149"/>
            <a:ext cx="4821767" cy="3791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dirty="0">
                <a:effectLst/>
                <a:hlinkClick r:id="rId3"/>
              </a:rPr>
              <a:t>Change Healthcare</a:t>
            </a:r>
            <a:r>
              <a:rPr lang="en-US" dirty="0"/>
              <a:t> is a healthcare technology company that is headquartered in Nashville, Tenn., with locations across the U.S., Canada, the United Kingdom, New Zealand, Israel and Taiwan.</a:t>
            </a:r>
          </a:p>
          <a:p>
            <a:pPr marL="0" lvl="0" indent="0" algn="l" rtl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dirty="0"/>
              <a:t>Change Healthcare was founded in 2007 and was acquired by UnitedHealth Group (UHG) and its Optum Insight business unit in an $8 billion deal that closed in October 2022.</a:t>
            </a:r>
          </a:p>
          <a:p>
            <a:pPr marL="0" lvl="0" indent="0" algn="l" rtl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dirty="0"/>
              <a:t>Change Healthcare provides services such as : </a:t>
            </a:r>
          </a:p>
          <a:p>
            <a:pPr marL="285750" lvl="0" indent="-285750" algn="l" rtl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Payment and revenue cycle management</a:t>
            </a:r>
          </a:p>
          <a:p>
            <a:pPr marL="285750" lvl="0" indent="-285750" algn="l" rtl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Claim processing</a:t>
            </a:r>
          </a:p>
          <a:p>
            <a:pPr marL="285750" lvl="0" indent="-285750" algn="l" rtl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Clinical Decision Support</a:t>
            </a:r>
          </a:p>
          <a:p>
            <a:pPr marL="285750" lvl="0" indent="-285750" algn="l" rtl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Patient Engagement Tools such as patient portals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477734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the breach happened?</a:t>
            </a:r>
            <a:endParaRPr dirty="0"/>
          </a:p>
        </p:txBody>
      </p:sp>
      <p:sp>
        <p:nvSpPr>
          <p:cNvPr id="1024" name="Google Shape;1024;p39"/>
          <p:cNvSpPr txBox="1">
            <a:spLocks noGrp="1"/>
          </p:cNvSpPr>
          <p:nvPr>
            <p:ph type="title" idx="2"/>
          </p:nvPr>
        </p:nvSpPr>
        <p:spPr>
          <a:xfrm>
            <a:off x="6329125" y="777846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025" name="Google Shape;1025;p39"/>
          <p:cNvGrpSpPr/>
          <p:nvPr/>
        </p:nvGrpSpPr>
        <p:grpSpPr>
          <a:xfrm>
            <a:off x="530397" y="586375"/>
            <a:ext cx="4677778" cy="4019820"/>
            <a:chOff x="815175" y="238100"/>
            <a:chExt cx="6094825" cy="5237550"/>
          </a:xfrm>
        </p:grpSpPr>
        <p:sp>
          <p:nvSpPr>
            <p:cNvPr id="1026" name="Google Shape;1026;p39"/>
            <p:cNvSpPr/>
            <p:nvPr/>
          </p:nvSpPr>
          <p:spPr>
            <a:xfrm>
              <a:off x="972950" y="418450"/>
              <a:ext cx="5471300" cy="4680625"/>
            </a:xfrm>
            <a:custGeom>
              <a:avLst/>
              <a:gdLst/>
              <a:ahLst/>
              <a:cxnLst/>
              <a:rect l="l" t="t" r="r" b="b"/>
              <a:pathLst>
                <a:path w="218852" h="187225" extrusionOk="0">
                  <a:moveTo>
                    <a:pt x="141436" y="0"/>
                  </a:moveTo>
                  <a:cubicBezTo>
                    <a:pt x="133917" y="0"/>
                    <a:pt x="126400" y="1762"/>
                    <a:pt x="119263" y="5720"/>
                  </a:cubicBezTo>
                  <a:cubicBezTo>
                    <a:pt x="104474" y="13920"/>
                    <a:pt x="95167" y="31175"/>
                    <a:pt x="77239" y="33599"/>
                  </a:cubicBezTo>
                  <a:cubicBezTo>
                    <a:pt x="75347" y="33855"/>
                    <a:pt x="73558" y="33967"/>
                    <a:pt x="71850" y="33967"/>
                  </a:cubicBezTo>
                  <a:cubicBezTo>
                    <a:pt x="59436" y="33967"/>
                    <a:pt x="51333" y="28033"/>
                    <a:pt x="39842" y="28033"/>
                  </a:cubicBezTo>
                  <a:cubicBezTo>
                    <a:pt x="35425" y="28033"/>
                    <a:pt x="30508" y="28909"/>
                    <a:pt x="24653" y="31337"/>
                  </a:cubicBezTo>
                  <a:cubicBezTo>
                    <a:pt x="15532" y="35119"/>
                    <a:pt x="7671" y="41986"/>
                    <a:pt x="4072" y="51333"/>
                  </a:cubicBezTo>
                  <a:cubicBezTo>
                    <a:pt x="1" y="61910"/>
                    <a:pt x="3516" y="69816"/>
                    <a:pt x="7859" y="79672"/>
                  </a:cubicBezTo>
                  <a:cubicBezTo>
                    <a:pt x="12547" y="90312"/>
                    <a:pt x="14716" y="102029"/>
                    <a:pt x="14288" y="113641"/>
                  </a:cubicBezTo>
                  <a:cubicBezTo>
                    <a:pt x="13905" y="123973"/>
                    <a:pt x="9712" y="133642"/>
                    <a:pt x="9692" y="143933"/>
                  </a:cubicBezTo>
                  <a:cubicBezTo>
                    <a:pt x="9657" y="162089"/>
                    <a:pt x="20737" y="180171"/>
                    <a:pt x="38789" y="185137"/>
                  </a:cubicBezTo>
                  <a:cubicBezTo>
                    <a:pt x="40683" y="185657"/>
                    <a:pt x="42573" y="185897"/>
                    <a:pt x="44461" y="185897"/>
                  </a:cubicBezTo>
                  <a:cubicBezTo>
                    <a:pt x="65118" y="185897"/>
                    <a:pt x="85540" y="157242"/>
                    <a:pt x="108336" y="155167"/>
                  </a:cubicBezTo>
                  <a:cubicBezTo>
                    <a:pt x="109017" y="155105"/>
                    <a:pt x="109681" y="155075"/>
                    <a:pt x="110329" y="155075"/>
                  </a:cubicBezTo>
                  <a:cubicBezTo>
                    <a:pt x="122037" y="155075"/>
                    <a:pt x="128598" y="164843"/>
                    <a:pt x="136618" y="172175"/>
                  </a:cubicBezTo>
                  <a:cubicBezTo>
                    <a:pt x="146299" y="181027"/>
                    <a:pt x="158973" y="187224"/>
                    <a:pt x="172247" y="187224"/>
                  </a:cubicBezTo>
                  <a:cubicBezTo>
                    <a:pt x="172874" y="187224"/>
                    <a:pt x="173502" y="187210"/>
                    <a:pt x="174132" y="187182"/>
                  </a:cubicBezTo>
                  <a:cubicBezTo>
                    <a:pt x="203883" y="185858"/>
                    <a:pt x="218852" y="153223"/>
                    <a:pt x="205593" y="128028"/>
                  </a:cubicBezTo>
                  <a:cubicBezTo>
                    <a:pt x="200229" y="117834"/>
                    <a:pt x="197705" y="107961"/>
                    <a:pt x="200669" y="96676"/>
                  </a:cubicBezTo>
                  <a:cubicBezTo>
                    <a:pt x="203795" y="84778"/>
                    <a:pt x="209809" y="72127"/>
                    <a:pt x="207915" y="59548"/>
                  </a:cubicBezTo>
                  <a:cubicBezTo>
                    <a:pt x="205096" y="40828"/>
                    <a:pt x="191638" y="21954"/>
                    <a:pt x="174279" y="10619"/>
                  </a:cubicBezTo>
                  <a:cubicBezTo>
                    <a:pt x="164206" y="4040"/>
                    <a:pt x="152819" y="0"/>
                    <a:pt x="141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3175500" y="281600"/>
              <a:ext cx="2179050" cy="1184950"/>
            </a:xfrm>
            <a:custGeom>
              <a:avLst/>
              <a:gdLst/>
              <a:ahLst/>
              <a:cxnLst/>
              <a:rect l="l" t="t" r="r" b="b"/>
              <a:pathLst>
                <a:path w="87162" h="47398" extrusionOk="0">
                  <a:moveTo>
                    <a:pt x="23130" y="1"/>
                  </a:moveTo>
                  <a:cubicBezTo>
                    <a:pt x="14624" y="1"/>
                    <a:pt x="6604" y="5264"/>
                    <a:pt x="3559" y="13823"/>
                  </a:cubicBezTo>
                  <a:cubicBezTo>
                    <a:pt x="0" y="23827"/>
                    <a:pt x="4699" y="35089"/>
                    <a:pt x="14326" y="39572"/>
                  </a:cubicBezTo>
                  <a:cubicBezTo>
                    <a:pt x="17191" y="40905"/>
                    <a:pt x="20181" y="41531"/>
                    <a:pt x="23113" y="41531"/>
                  </a:cubicBezTo>
                  <a:cubicBezTo>
                    <a:pt x="26942" y="41531"/>
                    <a:pt x="30673" y="40463"/>
                    <a:pt x="33896" y="38509"/>
                  </a:cubicBezTo>
                  <a:cubicBezTo>
                    <a:pt x="35493" y="37540"/>
                    <a:pt x="37299" y="37026"/>
                    <a:pt x="39112" y="37026"/>
                  </a:cubicBezTo>
                  <a:cubicBezTo>
                    <a:pt x="40269" y="37026"/>
                    <a:pt x="41428" y="37235"/>
                    <a:pt x="42538" y="37668"/>
                  </a:cubicBezTo>
                  <a:lnTo>
                    <a:pt x="47403" y="39565"/>
                  </a:lnTo>
                  <a:lnTo>
                    <a:pt x="48631" y="36416"/>
                  </a:lnTo>
                  <a:lnTo>
                    <a:pt x="55734" y="39188"/>
                  </a:lnTo>
                  <a:lnTo>
                    <a:pt x="56870" y="38823"/>
                  </a:lnTo>
                  <a:cubicBezTo>
                    <a:pt x="57551" y="38605"/>
                    <a:pt x="58249" y="38499"/>
                    <a:pt x="58943" y="38499"/>
                  </a:cubicBezTo>
                  <a:cubicBezTo>
                    <a:pt x="60672" y="38499"/>
                    <a:pt x="62368" y="39159"/>
                    <a:pt x="63655" y="40392"/>
                  </a:cubicBezTo>
                  <a:lnTo>
                    <a:pt x="66499" y="43119"/>
                  </a:lnTo>
                  <a:lnTo>
                    <a:pt x="70358" y="43137"/>
                  </a:lnTo>
                  <a:cubicBezTo>
                    <a:pt x="72434" y="43148"/>
                    <a:pt x="74425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5" y="47397"/>
                    <a:pt x="80350" y="47397"/>
                  </a:cubicBezTo>
                  <a:cubicBezTo>
                    <a:pt x="80936" y="47397"/>
                    <a:pt x="81526" y="47310"/>
                    <a:pt x="82102" y="47130"/>
                  </a:cubicBezTo>
                  <a:lnTo>
                    <a:pt x="85978" y="45919"/>
                  </a:lnTo>
                  <a:cubicBezTo>
                    <a:pt x="86804" y="45660"/>
                    <a:pt x="87161" y="44687"/>
                    <a:pt x="86696" y="43956"/>
                  </a:cubicBezTo>
                  <a:lnTo>
                    <a:pt x="83942" y="39622"/>
                  </a:lnTo>
                  <a:cubicBezTo>
                    <a:pt x="83201" y="38456"/>
                    <a:pt x="82107" y="37556"/>
                    <a:pt x="80819" y="37054"/>
                  </a:cubicBezTo>
                  <a:lnTo>
                    <a:pt x="52667" y="26071"/>
                  </a:lnTo>
                  <a:lnTo>
                    <a:pt x="53719" y="23373"/>
                  </a:lnTo>
                  <a:lnTo>
                    <a:pt x="52699" y="21945"/>
                  </a:lnTo>
                  <a:lnTo>
                    <a:pt x="48852" y="21474"/>
                  </a:lnTo>
                  <a:cubicBezTo>
                    <a:pt x="46067" y="20388"/>
                    <a:pt x="43923" y="18074"/>
                    <a:pt x="43118" y="15194"/>
                  </a:cubicBezTo>
                  <a:cubicBezTo>
                    <a:pt x="41423" y="9123"/>
                    <a:pt x="36995" y="3893"/>
                    <a:pt x="30669" y="1426"/>
                  </a:cubicBezTo>
                  <a:cubicBezTo>
                    <a:pt x="28190" y="459"/>
                    <a:pt x="25639" y="1"/>
                    <a:pt x="23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3167325" y="273825"/>
              <a:ext cx="2196275" cy="1200300"/>
            </a:xfrm>
            <a:custGeom>
              <a:avLst/>
              <a:gdLst/>
              <a:ahLst/>
              <a:cxnLst/>
              <a:rect l="l" t="t" r="r" b="b"/>
              <a:pathLst>
                <a:path w="87851" h="48012" extrusionOk="0">
                  <a:moveTo>
                    <a:pt x="23442" y="607"/>
                  </a:moveTo>
                  <a:cubicBezTo>
                    <a:pt x="25953" y="607"/>
                    <a:pt x="28469" y="1077"/>
                    <a:pt x="30885" y="2019"/>
                  </a:cubicBezTo>
                  <a:cubicBezTo>
                    <a:pt x="36933" y="4378"/>
                    <a:pt x="41405" y="9324"/>
                    <a:pt x="43154" y="15587"/>
                  </a:cubicBezTo>
                  <a:cubicBezTo>
                    <a:pt x="43972" y="18519"/>
                    <a:pt x="46184" y="20942"/>
                    <a:pt x="49069" y="22068"/>
                  </a:cubicBezTo>
                  <a:cubicBezTo>
                    <a:pt x="49092" y="22077"/>
                    <a:pt x="49117" y="22083"/>
                    <a:pt x="49143" y="22086"/>
                  </a:cubicBezTo>
                  <a:lnTo>
                    <a:pt x="52857" y="22540"/>
                  </a:lnTo>
                  <a:lnTo>
                    <a:pt x="53703" y="23727"/>
                  </a:lnTo>
                  <a:lnTo>
                    <a:pt x="52711" y="26273"/>
                  </a:lnTo>
                  <a:cubicBezTo>
                    <a:pt x="52650" y="26428"/>
                    <a:pt x="52727" y="26603"/>
                    <a:pt x="52883" y="26665"/>
                  </a:cubicBezTo>
                  <a:lnTo>
                    <a:pt x="81037" y="37648"/>
                  </a:lnTo>
                  <a:cubicBezTo>
                    <a:pt x="82265" y="38125"/>
                    <a:pt x="83309" y="38983"/>
                    <a:pt x="84014" y="40096"/>
                  </a:cubicBezTo>
                  <a:lnTo>
                    <a:pt x="86768" y="44430"/>
                  </a:lnTo>
                  <a:cubicBezTo>
                    <a:pt x="87125" y="44993"/>
                    <a:pt x="86851" y="45743"/>
                    <a:pt x="86215" y="45941"/>
                  </a:cubicBezTo>
                  <a:lnTo>
                    <a:pt x="82338" y="47152"/>
                  </a:lnTo>
                  <a:cubicBezTo>
                    <a:pt x="81792" y="47323"/>
                    <a:pt x="81232" y="47406"/>
                    <a:pt x="80676" y="47406"/>
                  </a:cubicBezTo>
                  <a:cubicBezTo>
                    <a:pt x="79248" y="47406"/>
                    <a:pt x="77850" y="46857"/>
                    <a:pt x="76795" y="45833"/>
                  </a:cubicBezTo>
                  <a:lnTo>
                    <a:pt x="76453" y="45499"/>
                  </a:lnTo>
                  <a:cubicBezTo>
                    <a:pt x="74908" y="43997"/>
                    <a:pt x="72840" y="43151"/>
                    <a:pt x="70686" y="43146"/>
                  </a:cubicBezTo>
                  <a:lnTo>
                    <a:pt x="66949" y="43128"/>
                  </a:lnTo>
                  <a:lnTo>
                    <a:pt x="64192" y="40484"/>
                  </a:lnTo>
                  <a:cubicBezTo>
                    <a:pt x="62849" y="39196"/>
                    <a:pt x="61079" y="38507"/>
                    <a:pt x="59273" y="38507"/>
                  </a:cubicBezTo>
                  <a:cubicBezTo>
                    <a:pt x="58548" y="38507"/>
                    <a:pt x="57818" y="38618"/>
                    <a:pt x="57106" y="38846"/>
                  </a:cubicBezTo>
                  <a:lnTo>
                    <a:pt x="56071" y="39177"/>
                  </a:lnTo>
                  <a:lnTo>
                    <a:pt x="49067" y="36445"/>
                  </a:lnTo>
                  <a:cubicBezTo>
                    <a:pt x="49031" y="36431"/>
                    <a:pt x="48994" y="36424"/>
                    <a:pt x="48958" y="36424"/>
                  </a:cubicBezTo>
                  <a:cubicBezTo>
                    <a:pt x="48836" y="36424"/>
                    <a:pt x="48721" y="36498"/>
                    <a:pt x="48675" y="36618"/>
                  </a:cubicBezTo>
                  <a:lnTo>
                    <a:pt x="47557" y="39483"/>
                  </a:lnTo>
                  <a:lnTo>
                    <a:pt x="42975" y="37696"/>
                  </a:lnTo>
                  <a:cubicBezTo>
                    <a:pt x="41830" y="37250"/>
                    <a:pt x="40631" y="37029"/>
                    <a:pt x="39427" y="37029"/>
                  </a:cubicBezTo>
                  <a:cubicBezTo>
                    <a:pt x="37587" y="37029"/>
                    <a:pt x="35739" y="37545"/>
                    <a:pt x="34066" y="38560"/>
                  </a:cubicBezTo>
                  <a:cubicBezTo>
                    <a:pt x="30812" y="40533"/>
                    <a:pt x="27139" y="41531"/>
                    <a:pt x="23451" y="41531"/>
                  </a:cubicBezTo>
                  <a:cubicBezTo>
                    <a:pt x="20502" y="41531"/>
                    <a:pt x="17544" y="40893"/>
                    <a:pt x="14781" y="39607"/>
                  </a:cubicBezTo>
                  <a:cubicBezTo>
                    <a:pt x="5336" y="35210"/>
                    <a:pt x="675" y="24065"/>
                    <a:pt x="4173" y="14236"/>
                  </a:cubicBezTo>
                  <a:cubicBezTo>
                    <a:pt x="6047" y="8968"/>
                    <a:pt x="9873" y="4789"/>
                    <a:pt x="14949" y="2471"/>
                  </a:cubicBezTo>
                  <a:cubicBezTo>
                    <a:pt x="17667" y="1230"/>
                    <a:pt x="20551" y="607"/>
                    <a:pt x="23442" y="607"/>
                  </a:cubicBezTo>
                  <a:close/>
                  <a:moveTo>
                    <a:pt x="23443" y="1"/>
                  </a:moveTo>
                  <a:cubicBezTo>
                    <a:pt x="20466" y="1"/>
                    <a:pt x="17496" y="642"/>
                    <a:pt x="14698" y="1920"/>
                  </a:cubicBezTo>
                  <a:cubicBezTo>
                    <a:pt x="9472" y="4307"/>
                    <a:pt x="5531" y="8609"/>
                    <a:pt x="3601" y="14033"/>
                  </a:cubicBezTo>
                  <a:cubicBezTo>
                    <a:pt x="0" y="24154"/>
                    <a:pt x="4799" y="35628"/>
                    <a:pt x="14526" y="40156"/>
                  </a:cubicBezTo>
                  <a:cubicBezTo>
                    <a:pt x="17371" y="41481"/>
                    <a:pt x="20417" y="42137"/>
                    <a:pt x="23452" y="42137"/>
                  </a:cubicBezTo>
                  <a:cubicBezTo>
                    <a:pt x="27249" y="42137"/>
                    <a:pt x="31030" y="41110"/>
                    <a:pt x="34380" y="39078"/>
                  </a:cubicBezTo>
                  <a:cubicBezTo>
                    <a:pt x="35957" y="38122"/>
                    <a:pt x="37698" y="37636"/>
                    <a:pt x="39429" y="37636"/>
                  </a:cubicBezTo>
                  <a:cubicBezTo>
                    <a:pt x="40558" y="37636"/>
                    <a:pt x="41683" y="37842"/>
                    <a:pt x="42755" y="38260"/>
                  </a:cubicBezTo>
                  <a:lnTo>
                    <a:pt x="47621" y="40157"/>
                  </a:lnTo>
                  <a:cubicBezTo>
                    <a:pt x="47657" y="40172"/>
                    <a:pt x="47694" y="40179"/>
                    <a:pt x="47731" y="40179"/>
                  </a:cubicBezTo>
                  <a:cubicBezTo>
                    <a:pt x="47852" y="40179"/>
                    <a:pt x="47966" y="40105"/>
                    <a:pt x="48012" y="39986"/>
                  </a:cubicBezTo>
                  <a:lnTo>
                    <a:pt x="49129" y="37119"/>
                  </a:lnTo>
                  <a:lnTo>
                    <a:pt x="55950" y="39780"/>
                  </a:lnTo>
                  <a:cubicBezTo>
                    <a:pt x="55985" y="39794"/>
                    <a:pt x="56022" y="39801"/>
                    <a:pt x="56059" y="39801"/>
                  </a:cubicBezTo>
                  <a:cubicBezTo>
                    <a:pt x="56090" y="39801"/>
                    <a:pt x="56122" y="39796"/>
                    <a:pt x="56152" y="39786"/>
                  </a:cubicBezTo>
                  <a:lnTo>
                    <a:pt x="57290" y="39423"/>
                  </a:lnTo>
                  <a:cubicBezTo>
                    <a:pt x="57940" y="39215"/>
                    <a:pt x="58608" y="39114"/>
                    <a:pt x="59271" y="39114"/>
                  </a:cubicBezTo>
                  <a:cubicBezTo>
                    <a:pt x="60924" y="39114"/>
                    <a:pt x="62544" y="39744"/>
                    <a:pt x="63773" y="40923"/>
                  </a:cubicBezTo>
                  <a:lnTo>
                    <a:pt x="66617" y="43650"/>
                  </a:lnTo>
                  <a:cubicBezTo>
                    <a:pt x="66673" y="43704"/>
                    <a:pt x="66748" y="43734"/>
                    <a:pt x="66825" y="43734"/>
                  </a:cubicBezTo>
                  <a:lnTo>
                    <a:pt x="70684" y="43752"/>
                  </a:lnTo>
                  <a:cubicBezTo>
                    <a:pt x="72681" y="43758"/>
                    <a:pt x="74598" y="44541"/>
                    <a:pt x="76030" y="45934"/>
                  </a:cubicBezTo>
                  <a:lnTo>
                    <a:pt x="76373" y="46268"/>
                  </a:lnTo>
                  <a:cubicBezTo>
                    <a:pt x="77526" y="47386"/>
                    <a:pt x="79068" y="48011"/>
                    <a:pt x="80675" y="48011"/>
                  </a:cubicBezTo>
                  <a:cubicBezTo>
                    <a:pt x="81300" y="48011"/>
                    <a:pt x="81921" y="47916"/>
                    <a:pt x="82519" y="47730"/>
                  </a:cubicBezTo>
                  <a:lnTo>
                    <a:pt x="86396" y="46519"/>
                  </a:lnTo>
                  <a:cubicBezTo>
                    <a:pt x="87413" y="46201"/>
                    <a:pt x="87850" y="45005"/>
                    <a:pt x="87279" y="44105"/>
                  </a:cubicBezTo>
                  <a:lnTo>
                    <a:pt x="84526" y="39772"/>
                  </a:lnTo>
                  <a:cubicBezTo>
                    <a:pt x="83752" y="38548"/>
                    <a:pt x="82606" y="37606"/>
                    <a:pt x="81257" y="37083"/>
                  </a:cubicBezTo>
                  <a:lnTo>
                    <a:pt x="53386" y="26210"/>
                  </a:lnTo>
                  <a:lnTo>
                    <a:pt x="54329" y="23794"/>
                  </a:lnTo>
                  <a:cubicBezTo>
                    <a:pt x="54365" y="23698"/>
                    <a:pt x="54352" y="23591"/>
                    <a:pt x="54293" y="23508"/>
                  </a:cubicBezTo>
                  <a:lnTo>
                    <a:pt x="53275" y="22079"/>
                  </a:lnTo>
                  <a:cubicBezTo>
                    <a:pt x="53225" y="22010"/>
                    <a:pt x="53149" y="21965"/>
                    <a:pt x="53064" y="21956"/>
                  </a:cubicBezTo>
                  <a:lnTo>
                    <a:pt x="49255" y="21489"/>
                  </a:lnTo>
                  <a:cubicBezTo>
                    <a:pt x="46563" y="20427"/>
                    <a:pt x="44502" y="18162"/>
                    <a:pt x="43738" y="15425"/>
                  </a:cubicBezTo>
                  <a:cubicBezTo>
                    <a:pt x="41936" y="8976"/>
                    <a:pt x="37333" y="3883"/>
                    <a:pt x="31106" y="1455"/>
                  </a:cubicBezTo>
                  <a:cubicBezTo>
                    <a:pt x="28618" y="484"/>
                    <a:pt x="26028" y="1"/>
                    <a:pt x="23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3150025" y="245925"/>
              <a:ext cx="2179025" cy="1184950"/>
            </a:xfrm>
            <a:custGeom>
              <a:avLst/>
              <a:gdLst/>
              <a:ahLst/>
              <a:cxnLst/>
              <a:rect l="l" t="t" r="r" b="b"/>
              <a:pathLst>
                <a:path w="87161" h="47398" extrusionOk="0">
                  <a:moveTo>
                    <a:pt x="23129" y="0"/>
                  </a:moveTo>
                  <a:cubicBezTo>
                    <a:pt x="14624" y="0"/>
                    <a:pt x="6604" y="5264"/>
                    <a:pt x="3560" y="13822"/>
                  </a:cubicBezTo>
                  <a:cubicBezTo>
                    <a:pt x="1" y="23827"/>
                    <a:pt x="4699" y="35088"/>
                    <a:pt x="14327" y="39570"/>
                  </a:cubicBezTo>
                  <a:cubicBezTo>
                    <a:pt x="17191" y="40903"/>
                    <a:pt x="20181" y="41530"/>
                    <a:pt x="23113" y="41530"/>
                  </a:cubicBezTo>
                  <a:cubicBezTo>
                    <a:pt x="26942" y="41530"/>
                    <a:pt x="30672" y="40462"/>
                    <a:pt x="33895" y="38507"/>
                  </a:cubicBezTo>
                  <a:cubicBezTo>
                    <a:pt x="35493" y="37538"/>
                    <a:pt x="37299" y="37024"/>
                    <a:pt x="39112" y="37024"/>
                  </a:cubicBezTo>
                  <a:cubicBezTo>
                    <a:pt x="40268" y="37024"/>
                    <a:pt x="41427" y="37233"/>
                    <a:pt x="42537" y="37666"/>
                  </a:cubicBezTo>
                  <a:lnTo>
                    <a:pt x="47402" y="39564"/>
                  </a:lnTo>
                  <a:lnTo>
                    <a:pt x="48630" y="36416"/>
                  </a:lnTo>
                  <a:lnTo>
                    <a:pt x="55733" y="39186"/>
                  </a:lnTo>
                  <a:lnTo>
                    <a:pt x="56870" y="38823"/>
                  </a:lnTo>
                  <a:cubicBezTo>
                    <a:pt x="57551" y="38604"/>
                    <a:pt x="58250" y="38498"/>
                    <a:pt x="58944" y="38498"/>
                  </a:cubicBezTo>
                  <a:cubicBezTo>
                    <a:pt x="60674" y="38498"/>
                    <a:pt x="62368" y="39158"/>
                    <a:pt x="63655" y="40392"/>
                  </a:cubicBezTo>
                  <a:lnTo>
                    <a:pt x="66499" y="43119"/>
                  </a:lnTo>
                  <a:lnTo>
                    <a:pt x="70357" y="43137"/>
                  </a:lnTo>
                  <a:cubicBezTo>
                    <a:pt x="72433" y="43147"/>
                    <a:pt x="74424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4" y="47397"/>
                    <a:pt x="80350" y="47397"/>
                  </a:cubicBezTo>
                  <a:cubicBezTo>
                    <a:pt x="80935" y="47397"/>
                    <a:pt x="81526" y="47310"/>
                    <a:pt x="82101" y="47130"/>
                  </a:cubicBezTo>
                  <a:lnTo>
                    <a:pt x="85978" y="45919"/>
                  </a:lnTo>
                  <a:cubicBezTo>
                    <a:pt x="86805" y="45660"/>
                    <a:pt x="87161" y="44687"/>
                    <a:pt x="86697" y="43956"/>
                  </a:cubicBezTo>
                  <a:lnTo>
                    <a:pt x="83943" y="39622"/>
                  </a:lnTo>
                  <a:cubicBezTo>
                    <a:pt x="83202" y="38455"/>
                    <a:pt x="82106" y="37555"/>
                    <a:pt x="80820" y="37053"/>
                  </a:cubicBezTo>
                  <a:lnTo>
                    <a:pt x="52666" y="26071"/>
                  </a:lnTo>
                  <a:lnTo>
                    <a:pt x="53718" y="23372"/>
                  </a:lnTo>
                  <a:lnTo>
                    <a:pt x="48852" y="21474"/>
                  </a:lnTo>
                  <a:cubicBezTo>
                    <a:pt x="46066" y="20388"/>
                    <a:pt x="43921" y="18073"/>
                    <a:pt x="43118" y="15194"/>
                  </a:cubicBezTo>
                  <a:cubicBezTo>
                    <a:pt x="41422" y="9122"/>
                    <a:pt x="36994" y="3893"/>
                    <a:pt x="30668" y="1425"/>
                  </a:cubicBezTo>
                  <a:cubicBezTo>
                    <a:pt x="28190" y="458"/>
                    <a:pt x="25638" y="0"/>
                    <a:pt x="23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3141850" y="238100"/>
              <a:ext cx="2196250" cy="1200350"/>
            </a:xfrm>
            <a:custGeom>
              <a:avLst/>
              <a:gdLst/>
              <a:ahLst/>
              <a:cxnLst/>
              <a:rect l="l" t="t" r="r" b="b"/>
              <a:pathLst>
                <a:path w="87850" h="48014" extrusionOk="0">
                  <a:moveTo>
                    <a:pt x="23441" y="607"/>
                  </a:moveTo>
                  <a:cubicBezTo>
                    <a:pt x="25952" y="607"/>
                    <a:pt x="28469" y="1077"/>
                    <a:pt x="30886" y="2020"/>
                  </a:cubicBezTo>
                  <a:cubicBezTo>
                    <a:pt x="36933" y="4379"/>
                    <a:pt x="41404" y="9324"/>
                    <a:pt x="43154" y="15588"/>
                  </a:cubicBezTo>
                  <a:cubicBezTo>
                    <a:pt x="43973" y="18519"/>
                    <a:pt x="46185" y="20943"/>
                    <a:pt x="49071" y="22068"/>
                  </a:cubicBezTo>
                  <a:lnTo>
                    <a:pt x="53655" y="23857"/>
                  </a:lnTo>
                  <a:lnTo>
                    <a:pt x="52710" y="26273"/>
                  </a:lnTo>
                  <a:cubicBezTo>
                    <a:pt x="52651" y="26429"/>
                    <a:pt x="52727" y="26604"/>
                    <a:pt x="52882" y="26665"/>
                  </a:cubicBezTo>
                  <a:lnTo>
                    <a:pt x="81035" y="37648"/>
                  </a:lnTo>
                  <a:cubicBezTo>
                    <a:pt x="82264" y="38124"/>
                    <a:pt x="83309" y="38983"/>
                    <a:pt x="84014" y="40097"/>
                  </a:cubicBezTo>
                  <a:lnTo>
                    <a:pt x="86767" y="44432"/>
                  </a:lnTo>
                  <a:cubicBezTo>
                    <a:pt x="87126" y="44995"/>
                    <a:pt x="86851" y="45743"/>
                    <a:pt x="86214" y="45943"/>
                  </a:cubicBezTo>
                  <a:lnTo>
                    <a:pt x="82337" y="47154"/>
                  </a:lnTo>
                  <a:cubicBezTo>
                    <a:pt x="81791" y="47324"/>
                    <a:pt x="81231" y="47408"/>
                    <a:pt x="80676" y="47408"/>
                  </a:cubicBezTo>
                  <a:cubicBezTo>
                    <a:pt x="79248" y="47408"/>
                    <a:pt x="77851" y="46858"/>
                    <a:pt x="76796" y="45833"/>
                  </a:cubicBezTo>
                  <a:lnTo>
                    <a:pt x="76452" y="45501"/>
                  </a:lnTo>
                  <a:cubicBezTo>
                    <a:pt x="74909" y="43997"/>
                    <a:pt x="72841" y="43153"/>
                    <a:pt x="70686" y="43147"/>
                  </a:cubicBezTo>
                  <a:lnTo>
                    <a:pt x="66948" y="43130"/>
                  </a:lnTo>
                  <a:lnTo>
                    <a:pt x="64191" y="40486"/>
                  </a:lnTo>
                  <a:cubicBezTo>
                    <a:pt x="62848" y="39197"/>
                    <a:pt x="61078" y="38508"/>
                    <a:pt x="59272" y="38508"/>
                  </a:cubicBezTo>
                  <a:cubicBezTo>
                    <a:pt x="58547" y="38508"/>
                    <a:pt x="57817" y="38619"/>
                    <a:pt x="57106" y="38846"/>
                  </a:cubicBezTo>
                  <a:lnTo>
                    <a:pt x="56070" y="39177"/>
                  </a:lnTo>
                  <a:lnTo>
                    <a:pt x="49068" y="36446"/>
                  </a:lnTo>
                  <a:cubicBezTo>
                    <a:pt x="49032" y="36433"/>
                    <a:pt x="48995" y="36426"/>
                    <a:pt x="48957" y="36426"/>
                  </a:cubicBezTo>
                  <a:cubicBezTo>
                    <a:pt x="48916" y="36426"/>
                    <a:pt x="48875" y="36434"/>
                    <a:pt x="48836" y="36452"/>
                  </a:cubicBezTo>
                  <a:cubicBezTo>
                    <a:pt x="48762" y="36483"/>
                    <a:pt x="48705" y="36544"/>
                    <a:pt x="48676" y="36618"/>
                  </a:cubicBezTo>
                  <a:lnTo>
                    <a:pt x="47557" y="39485"/>
                  </a:lnTo>
                  <a:lnTo>
                    <a:pt x="42975" y="37697"/>
                  </a:lnTo>
                  <a:cubicBezTo>
                    <a:pt x="41831" y="37251"/>
                    <a:pt x="40631" y="37030"/>
                    <a:pt x="39428" y="37030"/>
                  </a:cubicBezTo>
                  <a:cubicBezTo>
                    <a:pt x="37588" y="37030"/>
                    <a:pt x="35739" y="37546"/>
                    <a:pt x="34066" y="38561"/>
                  </a:cubicBezTo>
                  <a:cubicBezTo>
                    <a:pt x="30813" y="40535"/>
                    <a:pt x="27140" y="41533"/>
                    <a:pt x="23452" y="41533"/>
                  </a:cubicBezTo>
                  <a:cubicBezTo>
                    <a:pt x="20504" y="41533"/>
                    <a:pt x="17545" y="40895"/>
                    <a:pt x="14782" y="39608"/>
                  </a:cubicBezTo>
                  <a:cubicBezTo>
                    <a:pt x="5335" y="35212"/>
                    <a:pt x="675" y="24066"/>
                    <a:pt x="4173" y="14236"/>
                  </a:cubicBezTo>
                  <a:cubicBezTo>
                    <a:pt x="6046" y="8968"/>
                    <a:pt x="9872" y="4791"/>
                    <a:pt x="14950" y="2471"/>
                  </a:cubicBezTo>
                  <a:cubicBezTo>
                    <a:pt x="17666" y="1230"/>
                    <a:pt x="20550" y="607"/>
                    <a:pt x="23441" y="607"/>
                  </a:cubicBezTo>
                  <a:close/>
                  <a:moveTo>
                    <a:pt x="23441" y="1"/>
                  </a:moveTo>
                  <a:cubicBezTo>
                    <a:pt x="20464" y="1"/>
                    <a:pt x="17494" y="642"/>
                    <a:pt x="14697" y="1921"/>
                  </a:cubicBezTo>
                  <a:cubicBezTo>
                    <a:pt x="9471" y="4308"/>
                    <a:pt x="5530" y="8609"/>
                    <a:pt x="3602" y="14033"/>
                  </a:cubicBezTo>
                  <a:cubicBezTo>
                    <a:pt x="1" y="24154"/>
                    <a:pt x="4800" y="35630"/>
                    <a:pt x="14525" y="40158"/>
                  </a:cubicBezTo>
                  <a:cubicBezTo>
                    <a:pt x="17369" y="41482"/>
                    <a:pt x="20415" y="42138"/>
                    <a:pt x="23451" y="42138"/>
                  </a:cubicBezTo>
                  <a:cubicBezTo>
                    <a:pt x="27248" y="42138"/>
                    <a:pt x="31029" y="41111"/>
                    <a:pt x="34380" y="39080"/>
                  </a:cubicBezTo>
                  <a:cubicBezTo>
                    <a:pt x="35956" y="38123"/>
                    <a:pt x="37697" y="37637"/>
                    <a:pt x="39428" y="37637"/>
                  </a:cubicBezTo>
                  <a:cubicBezTo>
                    <a:pt x="40557" y="37637"/>
                    <a:pt x="41681" y="37843"/>
                    <a:pt x="42753" y="38262"/>
                  </a:cubicBezTo>
                  <a:lnTo>
                    <a:pt x="47619" y="40159"/>
                  </a:lnTo>
                  <a:cubicBezTo>
                    <a:pt x="47655" y="40173"/>
                    <a:pt x="47692" y="40180"/>
                    <a:pt x="47728" y="40180"/>
                  </a:cubicBezTo>
                  <a:cubicBezTo>
                    <a:pt x="47850" y="40180"/>
                    <a:pt x="47965" y="40107"/>
                    <a:pt x="48012" y="39987"/>
                  </a:cubicBezTo>
                  <a:lnTo>
                    <a:pt x="49129" y="37121"/>
                  </a:lnTo>
                  <a:lnTo>
                    <a:pt x="55949" y="39782"/>
                  </a:lnTo>
                  <a:cubicBezTo>
                    <a:pt x="55984" y="39795"/>
                    <a:pt x="56022" y="39802"/>
                    <a:pt x="56059" y="39802"/>
                  </a:cubicBezTo>
                  <a:cubicBezTo>
                    <a:pt x="56090" y="39802"/>
                    <a:pt x="56122" y="39797"/>
                    <a:pt x="56152" y="39787"/>
                  </a:cubicBezTo>
                  <a:lnTo>
                    <a:pt x="57289" y="39423"/>
                  </a:lnTo>
                  <a:cubicBezTo>
                    <a:pt x="57940" y="39215"/>
                    <a:pt x="58608" y="39113"/>
                    <a:pt x="59271" y="39113"/>
                  </a:cubicBezTo>
                  <a:cubicBezTo>
                    <a:pt x="60924" y="39113"/>
                    <a:pt x="62543" y="39744"/>
                    <a:pt x="63772" y="40924"/>
                  </a:cubicBezTo>
                  <a:lnTo>
                    <a:pt x="66616" y="43649"/>
                  </a:lnTo>
                  <a:cubicBezTo>
                    <a:pt x="66672" y="43704"/>
                    <a:pt x="66746" y="43734"/>
                    <a:pt x="66824" y="43734"/>
                  </a:cubicBezTo>
                  <a:lnTo>
                    <a:pt x="70683" y="43752"/>
                  </a:lnTo>
                  <a:cubicBezTo>
                    <a:pt x="72681" y="43759"/>
                    <a:pt x="74599" y="44541"/>
                    <a:pt x="76030" y="45935"/>
                  </a:cubicBezTo>
                  <a:lnTo>
                    <a:pt x="76373" y="46268"/>
                  </a:lnTo>
                  <a:cubicBezTo>
                    <a:pt x="77525" y="47387"/>
                    <a:pt x="79068" y="48013"/>
                    <a:pt x="80674" y="48013"/>
                  </a:cubicBezTo>
                  <a:cubicBezTo>
                    <a:pt x="81299" y="48012"/>
                    <a:pt x="81922" y="47917"/>
                    <a:pt x="82518" y="47731"/>
                  </a:cubicBezTo>
                  <a:lnTo>
                    <a:pt x="86395" y="46519"/>
                  </a:lnTo>
                  <a:cubicBezTo>
                    <a:pt x="87412" y="46202"/>
                    <a:pt x="87850" y="45005"/>
                    <a:pt x="87278" y="44105"/>
                  </a:cubicBezTo>
                  <a:lnTo>
                    <a:pt x="84525" y="39772"/>
                  </a:lnTo>
                  <a:cubicBezTo>
                    <a:pt x="83751" y="38548"/>
                    <a:pt x="82605" y="37605"/>
                    <a:pt x="81256" y="37083"/>
                  </a:cubicBezTo>
                  <a:lnTo>
                    <a:pt x="53385" y="26211"/>
                  </a:lnTo>
                  <a:lnTo>
                    <a:pt x="54328" y="23795"/>
                  </a:lnTo>
                  <a:cubicBezTo>
                    <a:pt x="54389" y="23639"/>
                    <a:pt x="54312" y="23463"/>
                    <a:pt x="54156" y="23402"/>
                  </a:cubicBezTo>
                  <a:lnTo>
                    <a:pt x="49289" y="21504"/>
                  </a:lnTo>
                  <a:cubicBezTo>
                    <a:pt x="46581" y="20447"/>
                    <a:pt x="44505" y="18174"/>
                    <a:pt x="43736" y="15425"/>
                  </a:cubicBezTo>
                  <a:cubicBezTo>
                    <a:pt x="41935" y="8975"/>
                    <a:pt x="37333" y="3884"/>
                    <a:pt x="31106" y="1456"/>
                  </a:cubicBezTo>
                  <a:cubicBezTo>
                    <a:pt x="28617" y="485"/>
                    <a:pt x="26026" y="1"/>
                    <a:pt x="2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4509900" y="1092275"/>
              <a:ext cx="780875" cy="313250"/>
            </a:xfrm>
            <a:custGeom>
              <a:avLst/>
              <a:gdLst/>
              <a:ahLst/>
              <a:cxnLst/>
              <a:rect l="l" t="t" r="r" b="b"/>
              <a:pathLst>
                <a:path w="31235" h="12530" extrusionOk="0">
                  <a:moveTo>
                    <a:pt x="345" y="1"/>
                  </a:moveTo>
                  <a:cubicBezTo>
                    <a:pt x="224" y="1"/>
                    <a:pt x="109" y="74"/>
                    <a:pt x="63" y="194"/>
                  </a:cubicBezTo>
                  <a:cubicBezTo>
                    <a:pt x="0" y="352"/>
                    <a:pt x="81" y="530"/>
                    <a:pt x="240" y="589"/>
                  </a:cubicBezTo>
                  <a:lnTo>
                    <a:pt x="30799" y="12509"/>
                  </a:lnTo>
                  <a:cubicBezTo>
                    <a:pt x="30834" y="12523"/>
                    <a:pt x="30872" y="12530"/>
                    <a:pt x="30910" y="12530"/>
                  </a:cubicBezTo>
                  <a:cubicBezTo>
                    <a:pt x="31056" y="12530"/>
                    <a:pt x="31181" y="12427"/>
                    <a:pt x="31207" y="12283"/>
                  </a:cubicBezTo>
                  <a:cubicBezTo>
                    <a:pt x="31234" y="12140"/>
                    <a:pt x="31155" y="11997"/>
                    <a:pt x="31019" y="11945"/>
                  </a:cubicBezTo>
                  <a:lnTo>
                    <a:pt x="460" y="24"/>
                  </a:lnTo>
                  <a:cubicBezTo>
                    <a:pt x="422" y="8"/>
                    <a:pt x="383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4230200" y="1003925"/>
              <a:ext cx="237625" cy="193250"/>
            </a:xfrm>
            <a:custGeom>
              <a:avLst/>
              <a:gdLst/>
              <a:ahLst/>
              <a:cxnLst/>
              <a:rect l="l" t="t" r="r" b="b"/>
              <a:pathLst>
                <a:path w="9505" h="7730" extrusionOk="0">
                  <a:moveTo>
                    <a:pt x="2473" y="0"/>
                  </a:moveTo>
                  <a:cubicBezTo>
                    <a:pt x="2351" y="0"/>
                    <a:pt x="2237" y="74"/>
                    <a:pt x="2191" y="193"/>
                  </a:cubicBezTo>
                  <a:lnTo>
                    <a:pt x="62" y="5649"/>
                  </a:lnTo>
                  <a:cubicBezTo>
                    <a:pt x="1" y="5806"/>
                    <a:pt x="79" y="5981"/>
                    <a:pt x="234" y="6043"/>
                  </a:cubicBezTo>
                  <a:lnTo>
                    <a:pt x="4504" y="7708"/>
                  </a:lnTo>
                  <a:cubicBezTo>
                    <a:pt x="4539" y="7721"/>
                    <a:pt x="4577" y="7729"/>
                    <a:pt x="4615" y="7729"/>
                  </a:cubicBezTo>
                  <a:lnTo>
                    <a:pt x="4615" y="7728"/>
                  </a:lnTo>
                  <a:cubicBezTo>
                    <a:pt x="4615" y="7728"/>
                    <a:pt x="4616" y="7728"/>
                    <a:pt x="4617" y="7728"/>
                  </a:cubicBezTo>
                  <a:cubicBezTo>
                    <a:pt x="4762" y="7728"/>
                    <a:pt x="4886" y="7624"/>
                    <a:pt x="4913" y="7482"/>
                  </a:cubicBezTo>
                  <a:cubicBezTo>
                    <a:pt x="4940" y="7338"/>
                    <a:pt x="4861" y="7196"/>
                    <a:pt x="4725" y="7143"/>
                  </a:cubicBezTo>
                  <a:lnTo>
                    <a:pt x="736" y="5588"/>
                  </a:lnTo>
                  <a:lnTo>
                    <a:pt x="2646" y="695"/>
                  </a:lnTo>
                  <a:lnTo>
                    <a:pt x="9045" y="3192"/>
                  </a:lnTo>
                  <a:cubicBezTo>
                    <a:pt x="9083" y="3208"/>
                    <a:pt x="9122" y="3215"/>
                    <a:pt x="9161" y="3215"/>
                  </a:cubicBezTo>
                  <a:cubicBezTo>
                    <a:pt x="9282" y="3215"/>
                    <a:pt x="9397" y="3142"/>
                    <a:pt x="9443" y="3023"/>
                  </a:cubicBezTo>
                  <a:cubicBezTo>
                    <a:pt x="9505" y="2865"/>
                    <a:pt x="9425" y="2687"/>
                    <a:pt x="9265" y="2628"/>
                  </a:cubicBezTo>
                  <a:lnTo>
                    <a:pt x="2583" y="21"/>
                  </a:lnTo>
                  <a:cubicBezTo>
                    <a:pt x="2547" y="7"/>
                    <a:pt x="2510" y="0"/>
                    <a:pt x="2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4248275" y="790575"/>
              <a:ext cx="717675" cy="399425"/>
            </a:xfrm>
            <a:custGeom>
              <a:avLst/>
              <a:gdLst/>
              <a:ahLst/>
              <a:cxnLst/>
              <a:rect l="l" t="t" r="r" b="b"/>
              <a:pathLst>
                <a:path w="28707" h="15977" extrusionOk="0">
                  <a:moveTo>
                    <a:pt x="2072" y="0"/>
                  </a:moveTo>
                  <a:cubicBezTo>
                    <a:pt x="1951" y="0"/>
                    <a:pt x="1836" y="74"/>
                    <a:pt x="1790" y="194"/>
                  </a:cubicBezTo>
                  <a:lnTo>
                    <a:pt x="60" y="4625"/>
                  </a:lnTo>
                  <a:cubicBezTo>
                    <a:pt x="0" y="4781"/>
                    <a:pt x="77" y="4957"/>
                    <a:pt x="233" y="5018"/>
                  </a:cubicBezTo>
                  <a:lnTo>
                    <a:pt x="28271" y="15954"/>
                  </a:lnTo>
                  <a:cubicBezTo>
                    <a:pt x="28305" y="15969"/>
                    <a:pt x="28343" y="15975"/>
                    <a:pt x="28381" y="15975"/>
                  </a:cubicBezTo>
                  <a:lnTo>
                    <a:pt x="28381" y="15977"/>
                  </a:lnTo>
                  <a:cubicBezTo>
                    <a:pt x="28527" y="15977"/>
                    <a:pt x="28652" y="15872"/>
                    <a:pt x="28679" y="15729"/>
                  </a:cubicBezTo>
                  <a:cubicBezTo>
                    <a:pt x="28706" y="15586"/>
                    <a:pt x="28627" y="15444"/>
                    <a:pt x="28491" y="15392"/>
                  </a:cubicBezTo>
                  <a:lnTo>
                    <a:pt x="735" y="4563"/>
                  </a:lnTo>
                  <a:lnTo>
                    <a:pt x="2244" y="696"/>
                  </a:lnTo>
                  <a:lnTo>
                    <a:pt x="9093" y="3368"/>
                  </a:lnTo>
                  <a:cubicBezTo>
                    <a:pt x="9131" y="3384"/>
                    <a:pt x="9170" y="3391"/>
                    <a:pt x="9209" y="3391"/>
                  </a:cubicBezTo>
                  <a:cubicBezTo>
                    <a:pt x="9330" y="3391"/>
                    <a:pt x="9444" y="3318"/>
                    <a:pt x="9491" y="3199"/>
                  </a:cubicBezTo>
                  <a:cubicBezTo>
                    <a:pt x="9553" y="3040"/>
                    <a:pt x="9472" y="2863"/>
                    <a:pt x="9313" y="2804"/>
                  </a:cubicBezTo>
                  <a:lnTo>
                    <a:pt x="2182" y="21"/>
                  </a:lnTo>
                  <a:cubicBezTo>
                    <a:pt x="2146" y="7"/>
                    <a:pt x="2109" y="0"/>
                    <a:pt x="2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5012325" y="1199425"/>
              <a:ext cx="293425" cy="123125"/>
            </a:xfrm>
            <a:custGeom>
              <a:avLst/>
              <a:gdLst/>
              <a:ahLst/>
              <a:cxnLst/>
              <a:rect l="l" t="t" r="r" b="b"/>
              <a:pathLst>
                <a:path w="11737" h="4925" extrusionOk="0">
                  <a:moveTo>
                    <a:pt x="341" y="1"/>
                  </a:moveTo>
                  <a:cubicBezTo>
                    <a:pt x="220" y="1"/>
                    <a:pt x="106" y="74"/>
                    <a:pt x="60" y="193"/>
                  </a:cubicBezTo>
                  <a:cubicBezTo>
                    <a:pt x="0" y="347"/>
                    <a:pt x="74" y="521"/>
                    <a:pt x="227" y="584"/>
                  </a:cubicBezTo>
                  <a:lnTo>
                    <a:pt x="11301" y="4903"/>
                  </a:lnTo>
                  <a:cubicBezTo>
                    <a:pt x="11336" y="4916"/>
                    <a:pt x="11373" y="4924"/>
                    <a:pt x="11411" y="4924"/>
                  </a:cubicBezTo>
                  <a:cubicBezTo>
                    <a:pt x="11556" y="4924"/>
                    <a:pt x="11681" y="4821"/>
                    <a:pt x="11709" y="4678"/>
                  </a:cubicBezTo>
                  <a:cubicBezTo>
                    <a:pt x="11736" y="4535"/>
                    <a:pt x="11657" y="4393"/>
                    <a:pt x="11521" y="4339"/>
                  </a:cubicBezTo>
                  <a:lnTo>
                    <a:pt x="447" y="20"/>
                  </a:lnTo>
                  <a:cubicBezTo>
                    <a:pt x="412" y="7"/>
                    <a:pt x="376" y="1"/>
                    <a:pt x="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3389750" y="542875"/>
              <a:ext cx="292875" cy="292875"/>
            </a:xfrm>
            <a:custGeom>
              <a:avLst/>
              <a:gdLst/>
              <a:ahLst/>
              <a:cxnLst/>
              <a:rect l="l" t="t" r="r" b="b"/>
              <a:pathLst>
                <a:path w="11715" h="11715" extrusionOk="0">
                  <a:moveTo>
                    <a:pt x="5858" y="1"/>
                  </a:moveTo>
                  <a:cubicBezTo>
                    <a:pt x="4304" y="1"/>
                    <a:pt x="2815" y="618"/>
                    <a:pt x="1716" y="1717"/>
                  </a:cubicBezTo>
                  <a:cubicBezTo>
                    <a:pt x="618" y="2815"/>
                    <a:pt x="0" y="4305"/>
                    <a:pt x="0" y="5858"/>
                  </a:cubicBezTo>
                  <a:cubicBezTo>
                    <a:pt x="0" y="7412"/>
                    <a:pt x="618" y="8902"/>
                    <a:pt x="1716" y="9999"/>
                  </a:cubicBezTo>
                  <a:cubicBezTo>
                    <a:pt x="2815" y="11097"/>
                    <a:pt x="4304" y="11715"/>
                    <a:pt x="5858" y="11715"/>
                  </a:cubicBezTo>
                  <a:cubicBezTo>
                    <a:pt x="7410" y="11715"/>
                    <a:pt x="8900" y="11097"/>
                    <a:pt x="9999" y="9999"/>
                  </a:cubicBezTo>
                  <a:cubicBezTo>
                    <a:pt x="11097" y="8902"/>
                    <a:pt x="11714" y="7412"/>
                    <a:pt x="11714" y="5858"/>
                  </a:cubicBezTo>
                  <a:cubicBezTo>
                    <a:pt x="11714" y="4305"/>
                    <a:pt x="11097" y="2815"/>
                    <a:pt x="9999" y="1717"/>
                  </a:cubicBezTo>
                  <a:cubicBezTo>
                    <a:pt x="8900" y="618"/>
                    <a:pt x="7410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3374225" y="535300"/>
              <a:ext cx="326825" cy="308100"/>
            </a:xfrm>
            <a:custGeom>
              <a:avLst/>
              <a:gdLst/>
              <a:ahLst/>
              <a:cxnLst/>
              <a:rect l="l" t="t" r="r" b="b"/>
              <a:pathLst>
                <a:path w="13073" h="12324" extrusionOk="0">
                  <a:moveTo>
                    <a:pt x="6486" y="607"/>
                  </a:moveTo>
                  <a:cubicBezTo>
                    <a:pt x="7173" y="607"/>
                    <a:pt x="7856" y="736"/>
                    <a:pt x="8496" y="987"/>
                  </a:cubicBezTo>
                  <a:cubicBezTo>
                    <a:pt x="10589" y="1804"/>
                    <a:pt x="11984" y="3800"/>
                    <a:pt x="12031" y="6047"/>
                  </a:cubicBezTo>
                  <a:cubicBezTo>
                    <a:pt x="12078" y="8292"/>
                    <a:pt x="10766" y="10345"/>
                    <a:pt x="8709" y="11248"/>
                  </a:cubicBezTo>
                  <a:cubicBezTo>
                    <a:pt x="7991" y="11563"/>
                    <a:pt x="7232" y="11716"/>
                    <a:pt x="6479" y="11716"/>
                  </a:cubicBezTo>
                  <a:cubicBezTo>
                    <a:pt x="5073" y="11716"/>
                    <a:pt x="3688" y="11182"/>
                    <a:pt x="2632" y="10170"/>
                  </a:cubicBezTo>
                  <a:cubicBezTo>
                    <a:pt x="1012" y="8613"/>
                    <a:pt x="487" y="6235"/>
                    <a:pt x="1304" y="4143"/>
                  </a:cubicBezTo>
                  <a:cubicBezTo>
                    <a:pt x="2159" y="1951"/>
                    <a:pt x="4263" y="607"/>
                    <a:pt x="6484" y="607"/>
                  </a:cubicBezTo>
                  <a:close/>
                  <a:moveTo>
                    <a:pt x="6486" y="1"/>
                  </a:moveTo>
                  <a:cubicBezTo>
                    <a:pt x="4021" y="1"/>
                    <a:pt x="1689" y="1492"/>
                    <a:pt x="740" y="3923"/>
                  </a:cubicBezTo>
                  <a:cubicBezTo>
                    <a:pt x="0" y="5819"/>
                    <a:pt x="245" y="7957"/>
                    <a:pt x="1394" y="9637"/>
                  </a:cubicBezTo>
                  <a:cubicBezTo>
                    <a:pt x="2541" y="11318"/>
                    <a:pt x="4445" y="12324"/>
                    <a:pt x="6480" y="12324"/>
                  </a:cubicBezTo>
                  <a:cubicBezTo>
                    <a:pt x="9440" y="12320"/>
                    <a:pt x="11980" y="10210"/>
                    <a:pt x="12527" y="7299"/>
                  </a:cubicBezTo>
                  <a:cubicBezTo>
                    <a:pt x="13072" y="4390"/>
                    <a:pt x="11473" y="1502"/>
                    <a:pt x="8716" y="422"/>
                  </a:cubicBezTo>
                  <a:cubicBezTo>
                    <a:pt x="7984" y="136"/>
                    <a:pt x="7229" y="1"/>
                    <a:pt x="64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3409050" y="549675"/>
              <a:ext cx="277925" cy="288525"/>
            </a:xfrm>
            <a:custGeom>
              <a:avLst/>
              <a:gdLst/>
              <a:ahLst/>
              <a:cxnLst/>
              <a:rect l="l" t="t" r="r" b="b"/>
              <a:pathLst>
                <a:path w="11117" h="11541" extrusionOk="0">
                  <a:moveTo>
                    <a:pt x="5877" y="1"/>
                  </a:moveTo>
                  <a:cubicBezTo>
                    <a:pt x="5085" y="1"/>
                    <a:pt x="4284" y="187"/>
                    <a:pt x="3535" y="556"/>
                  </a:cubicBezTo>
                  <a:cubicBezTo>
                    <a:pt x="2203" y="1209"/>
                    <a:pt x="1139" y="2387"/>
                    <a:pt x="578" y="3827"/>
                  </a:cubicBezTo>
                  <a:cubicBezTo>
                    <a:pt x="15" y="5268"/>
                    <a:pt x="1" y="6855"/>
                    <a:pt x="539" y="8238"/>
                  </a:cubicBezTo>
                  <a:cubicBezTo>
                    <a:pt x="1075" y="9621"/>
                    <a:pt x="2118" y="10687"/>
                    <a:pt x="3440" y="11203"/>
                  </a:cubicBezTo>
                  <a:cubicBezTo>
                    <a:pt x="4018" y="11428"/>
                    <a:pt x="4627" y="11540"/>
                    <a:pt x="5242" y="11540"/>
                  </a:cubicBezTo>
                  <a:cubicBezTo>
                    <a:pt x="6034" y="11540"/>
                    <a:pt x="6834" y="11354"/>
                    <a:pt x="7584" y="10985"/>
                  </a:cubicBezTo>
                  <a:cubicBezTo>
                    <a:pt x="8915" y="10332"/>
                    <a:pt x="9979" y="9154"/>
                    <a:pt x="10541" y="7714"/>
                  </a:cubicBezTo>
                  <a:cubicBezTo>
                    <a:pt x="11103" y="6274"/>
                    <a:pt x="11117" y="4686"/>
                    <a:pt x="10580" y="3303"/>
                  </a:cubicBezTo>
                  <a:cubicBezTo>
                    <a:pt x="10044" y="1920"/>
                    <a:pt x="8999" y="854"/>
                    <a:pt x="7678" y="338"/>
                  </a:cubicBezTo>
                  <a:cubicBezTo>
                    <a:pt x="7101" y="113"/>
                    <a:pt x="6491" y="1"/>
                    <a:pt x="5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3387675" y="544725"/>
              <a:ext cx="320775" cy="298450"/>
            </a:xfrm>
            <a:custGeom>
              <a:avLst/>
              <a:gdLst/>
              <a:ahLst/>
              <a:cxnLst/>
              <a:rect l="l" t="t" r="r" b="b"/>
              <a:pathLst>
                <a:path w="12831" h="11938" extrusionOk="0">
                  <a:moveTo>
                    <a:pt x="6909" y="596"/>
                  </a:moveTo>
                  <a:cubicBezTo>
                    <a:pt x="7413" y="596"/>
                    <a:pt x="7915" y="668"/>
                    <a:pt x="8401" y="808"/>
                  </a:cubicBezTo>
                  <a:cubicBezTo>
                    <a:pt x="10960" y="2070"/>
                    <a:pt x="12153" y="5142"/>
                    <a:pt x="11115" y="7803"/>
                  </a:cubicBezTo>
                  <a:cubicBezTo>
                    <a:pt x="10267" y="9976"/>
                    <a:pt x="8140" y="11343"/>
                    <a:pt x="5923" y="11343"/>
                  </a:cubicBezTo>
                  <a:cubicBezTo>
                    <a:pt x="5425" y="11343"/>
                    <a:pt x="4923" y="11274"/>
                    <a:pt x="4430" y="11130"/>
                  </a:cubicBezTo>
                  <a:cubicBezTo>
                    <a:pt x="1870" y="9868"/>
                    <a:pt x="679" y="6796"/>
                    <a:pt x="1715" y="4136"/>
                  </a:cubicBezTo>
                  <a:cubicBezTo>
                    <a:pt x="2563" y="1963"/>
                    <a:pt x="4691" y="596"/>
                    <a:pt x="6909" y="596"/>
                  </a:cubicBezTo>
                  <a:close/>
                  <a:moveTo>
                    <a:pt x="6911" y="1"/>
                  </a:moveTo>
                  <a:cubicBezTo>
                    <a:pt x="4433" y="1"/>
                    <a:pt x="2088" y="1516"/>
                    <a:pt x="1151" y="3915"/>
                  </a:cubicBezTo>
                  <a:cubicBezTo>
                    <a:pt x="0" y="6866"/>
                    <a:pt x="1323" y="10273"/>
                    <a:pt x="4210" y="11693"/>
                  </a:cubicBezTo>
                  <a:cubicBezTo>
                    <a:pt x="4761" y="11854"/>
                    <a:pt x="5331" y="11937"/>
                    <a:pt x="5904" y="11937"/>
                  </a:cubicBezTo>
                  <a:cubicBezTo>
                    <a:pt x="5909" y="11937"/>
                    <a:pt x="5913" y="11937"/>
                    <a:pt x="5918" y="11937"/>
                  </a:cubicBezTo>
                  <a:cubicBezTo>
                    <a:pt x="8396" y="11937"/>
                    <a:pt x="10743" y="10423"/>
                    <a:pt x="11679" y="8023"/>
                  </a:cubicBezTo>
                  <a:cubicBezTo>
                    <a:pt x="12830" y="5072"/>
                    <a:pt x="11507" y="1665"/>
                    <a:pt x="8620" y="247"/>
                  </a:cubicBezTo>
                  <a:cubicBezTo>
                    <a:pt x="8054" y="80"/>
                    <a:pt x="7479" y="1"/>
                    <a:pt x="6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3423825" y="641300"/>
              <a:ext cx="784350" cy="594650"/>
            </a:xfrm>
            <a:custGeom>
              <a:avLst/>
              <a:gdLst/>
              <a:ahLst/>
              <a:cxnLst/>
              <a:rect l="l" t="t" r="r" b="b"/>
              <a:pathLst>
                <a:path w="31374" h="23786" extrusionOk="0">
                  <a:moveTo>
                    <a:pt x="30102" y="0"/>
                  </a:moveTo>
                  <a:cubicBezTo>
                    <a:pt x="30077" y="0"/>
                    <a:pt x="30052" y="3"/>
                    <a:pt x="30027" y="9"/>
                  </a:cubicBezTo>
                  <a:cubicBezTo>
                    <a:pt x="29871" y="50"/>
                    <a:pt x="29773" y="205"/>
                    <a:pt x="29805" y="362"/>
                  </a:cubicBezTo>
                  <a:cubicBezTo>
                    <a:pt x="30758" y="4080"/>
                    <a:pt x="30521" y="7942"/>
                    <a:pt x="29121" y="11528"/>
                  </a:cubicBezTo>
                  <a:cubicBezTo>
                    <a:pt x="27346" y="16078"/>
                    <a:pt x="23907" y="19666"/>
                    <a:pt x="19432" y="21628"/>
                  </a:cubicBezTo>
                  <a:cubicBezTo>
                    <a:pt x="17078" y="22661"/>
                    <a:pt x="14586" y="23178"/>
                    <a:pt x="12090" y="23178"/>
                  </a:cubicBezTo>
                  <a:cubicBezTo>
                    <a:pt x="9844" y="23178"/>
                    <a:pt x="7595" y="22759"/>
                    <a:pt x="5440" y="21919"/>
                  </a:cubicBezTo>
                  <a:cubicBezTo>
                    <a:pt x="3667" y="21229"/>
                    <a:pt x="2013" y="20266"/>
                    <a:pt x="536" y="19067"/>
                  </a:cubicBezTo>
                  <a:cubicBezTo>
                    <a:pt x="480" y="19019"/>
                    <a:pt x="410" y="18996"/>
                    <a:pt x="342" y="18996"/>
                  </a:cubicBezTo>
                  <a:cubicBezTo>
                    <a:pt x="254" y="18996"/>
                    <a:pt x="167" y="19034"/>
                    <a:pt x="108" y="19107"/>
                  </a:cubicBezTo>
                  <a:cubicBezTo>
                    <a:pt x="1" y="19239"/>
                    <a:pt x="22" y="19432"/>
                    <a:pt x="155" y="19536"/>
                  </a:cubicBezTo>
                  <a:cubicBezTo>
                    <a:pt x="1680" y="20776"/>
                    <a:pt x="3388" y="21770"/>
                    <a:pt x="5220" y="22483"/>
                  </a:cubicBezTo>
                  <a:cubicBezTo>
                    <a:pt x="7447" y="23351"/>
                    <a:pt x="9771" y="23785"/>
                    <a:pt x="12091" y="23785"/>
                  </a:cubicBezTo>
                  <a:cubicBezTo>
                    <a:pt x="14670" y="23785"/>
                    <a:pt x="17244" y="23251"/>
                    <a:pt x="19674" y="22182"/>
                  </a:cubicBezTo>
                  <a:cubicBezTo>
                    <a:pt x="24295" y="20156"/>
                    <a:pt x="27850" y="16449"/>
                    <a:pt x="29685" y="11748"/>
                  </a:cubicBezTo>
                  <a:cubicBezTo>
                    <a:pt x="31130" y="8042"/>
                    <a:pt x="31374" y="4054"/>
                    <a:pt x="30391" y="213"/>
                  </a:cubicBezTo>
                  <a:cubicBezTo>
                    <a:pt x="30350" y="83"/>
                    <a:pt x="30231" y="0"/>
                    <a:pt x="30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3238175" y="688775"/>
              <a:ext cx="151500" cy="392200"/>
            </a:xfrm>
            <a:custGeom>
              <a:avLst/>
              <a:gdLst/>
              <a:ahLst/>
              <a:cxnLst/>
              <a:rect l="l" t="t" r="r" b="b"/>
              <a:pathLst>
                <a:path w="6060" h="15688" extrusionOk="0">
                  <a:moveTo>
                    <a:pt x="1110" y="0"/>
                  </a:moveTo>
                  <a:cubicBezTo>
                    <a:pt x="963" y="0"/>
                    <a:pt x="834" y="109"/>
                    <a:pt x="813" y="259"/>
                  </a:cubicBezTo>
                  <a:cubicBezTo>
                    <a:pt x="0" y="5806"/>
                    <a:pt x="1684" y="11392"/>
                    <a:pt x="5433" y="15587"/>
                  </a:cubicBezTo>
                  <a:cubicBezTo>
                    <a:pt x="5490" y="15651"/>
                    <a:pt x="5572" y="15687"/>
                    <a:pt x="5658" y="15687"/>
                  </a:cubicBezTo>
                  <a:cubicBezTo>
                    <a:pt x="5920" y="15687"/>
                    <a:pt x="6060" y="15379"/>
                    <a:pt x="5885" y="15183"/>
                  </a:cubicBezTo>
                  <a:cubicBezTo>
                    <a:pt x="2256" y="11124"/>
                    <a:pt x="626" y="5716"/>
                    <a:pt x="1413" y="348"/>
                  </a:cubicBezTo>
                  <a:cubicBezTo>
                    <a:pt x="1436" y="182"/>
                    <a:pt x="1322" y="29"/>
                    <a:pt x="1156" y="4"/>
                  </a:cubicBezTo>
                  <a:cubicBezTo>
                    <a:pt x="1141" y="2"/>
                    <a:pt x="1125" y="0"/>
                    <a:pt x="1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3264075" y="291050"/>
              <a:ext cx="826975" cy="377825"/>
            </a:xfrm>
            <a:custGeom>
              <a:avLst/>
              <a:gdLst/>
              <a:ahLst/>
              <a:cxnLst/>
              <a:rect l="l" t="t" r="r" b="b"/>
              <a:pathLst>
                <a:path w="33079" h="15113" extrusionOk="0">
                  <a:moveTo>
                    <a:pt x="18499" y="0"/>
                  </a:moveTo>
                  <a:cubicBezTo>
                    <a:pt x="10938" y="0"/>
                    <a:pt x="3785" y="4570"/>
                    <a:pt x="876" y="12027"/>
                  </a:cubicBezTo>
                  <a:cubicBezTo>
                    <a:pt x="531" y="12910"/>
                    <a:pt x="252" y="13818"/>
                    <a:pt x="42" y="14744"/>
                  </a:cubicBezTo>
                  <a:cubicBezTo>
                    <a:pt x="1" y="14932"/>
                    <a:pt x="144" y="15112"/>
                    <a:pt x="339" y="15112"/>
                  </a:cubicBezTo>
                  <a:cubicBezTo>
                    <a:pt x="480" y="15112"/>
                    <a:pt x="602" y="15014"/>
                    <a:pt x="634" y="14876"/>
                  </a:cubicBezTo>
                  <a:cubicBezTo>
                    <a:pt x="837" y="13982"/>
                    <a:pt x="1106" y="13103"/>
                    <a:pt x="1440" y="12247"/>
                  </a:cubicBezTo>
                  <a:cubicBezTo>
                    <a:pt x="4256" y="5029"/>
                    <a:pt x="11181" y="606"/>
                    <a:pt x="18499" y="606"/>
                  </a:cubicBezTo>
                  <a:cubicBezTo>
                    <a:pt x="20705" y="606"/>
                    <a:pt x="22946" y="1008"/>
                    <a:pt x="25121" y="1856"/>
                  </a:cubicBezTo>
                  <a:cubicBezTo>
                    <a:pt x="27992" y="2976"/>
                    <a:pt x="30547" y="4811"/>
                    <a:pt x="32509" y="7162"/>
                  </a:cubicBezTo>
                  <a:cubicBezTo>
                    <a:pt x="32569" y="7232"/>
                    <a:pt x="32653" y="7268"/>
                    <a:pt x="32739" y="7268"/>
                  </a:cubicBezTo>
                  <a:cubicBezTo>
                    <a:pt x="32807" y="7268"/>
                    <a:pt x="32876" y="7245"/>
                    <a:pt x="32933" y="7198"/>
                  </a:cubicBezTo>
                  <a:cubicBezTo>
                    <a:pt x="33060" y="7091"/>
                    <a:pt x="33078" y="6903"/>
                    <a:pt x="32974" y="6774"/>
                  </a:cubicBezTo>
                  <a:cubicBezTo>
                    <a:pt x="30947" y="4345"/>
                    <a:pt x="28308" y="2449"/>
                    <a:pt x="25343" y="1292"/>
                  </a:cubicBezTo>
                  <a:cubicBezTo>
                    <a:pt x="23095" y="415"/>
                    <a:pt x="20778" y="0"/>
                    <a:pt x="18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4104700" y="498900"/>
              <a:ext cx="60550" cy="96325"/>
            </a:xfrm>
            <a:custGeom>
              <a:avLst/>
              <a:gdLst/>
              <a:ahLst/>
              <a:cxnLst/>
              <a:rect l="l" t="t" r="r" b="b"/>
              <a:pathLst>
                <a:path w="2422" h="3853" extrusionOk="0">
                  <a:moveTo>
                    <a:pt x="344" y="0"/>
                  </a:moveTo>
                  <a:cubicBezTo>
                    <a:pt x="286" y="0"/>
                    <a:pt x="228" y="17"/>
                    <a:pt x="176" y="51"/>
                  </a:cubicBezTo>
                  <a:cubicBezTo>
                    <a:pt x="41" y="140"/>
                    <a:pt x="0" y="321"/>
                    <a:pt x="84" y="460"/>
                  </a:cubicBezTo>
                  <a:cubicBezTo>
                    <a:pt x="753" y="1469"/>
                    <a:pt x="1321" y="2542"/>
                    <a:pt x="1779" y="3663"/>
                  </a:cubicBezTo>
                  <a:cubicBezTo>
                    <a:pt x="1826" y="3777"/>
                    <a:pt x="1937" y="3852"/>
                    <a:pt x="2061" y="3852"/>
                  </a:cubicBezTo>
                  <a:lnTo>
                    <a:pt x="2059" y="3851"/>
                  </a:lnTo>
                  <a:cubicBezTo>
                    <a:pt x="2274" y="3851"/>
                    <a:pt x="2421" y="3634"/>
                    <a:pt x="2339" y="3434"/>
                  </a:cubicBezTo>
                  <a:cubicBezTo>
                    <a:pt x="1866" y="2275"/>
                    <a:pt x="1280" y="1167"/>
                    <a:pt x="589" y="124"/>
                  </a:cubicBezTo>
                  <a:cubicBezTo>
                    <a:pt x="529" y="43"/>
                    <a:pt x="437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846275" y="456450"/>
              <a:ext cx="833700" cy="837800"/>
            </a:xfrm>
            <a:custGeom>
              <a:avLst/>
              <a:gdLst/>
              <a:ahLst/>
              <a:cxnLst/>
              <a:rect l="l" t="t" r="r" b="b"/>
              <a:pathLst>
                <a:path w="33348" h="33512" extrusionOk="0">
                  <a:moveTo>
                    <a:pt x="18026" y="1"/>
                  </a:moveTo>
                  <a:cubicBezTo>
                    <a:pt x="9981" y="1"/>
                    <a:pt x="2862" y="5829"/>
                    <a:pt x="1507" y="14022"/>
                  </a:cubicBezTo>
                  <a:cubicBezTo>
                    <a:pt x="1" y="23135"/>
                    <a:pt x="6189" y="31775"/>
                    <a:pt x="15302" y="33282"/>
                  </a:cubicBezTo>
                  <a:cubicBezTo>
                    <a:pt x="16229" y="33435"/>
                    <a:pt x="17155" y="33511"/>
                    <a:pt x="18075" y="33511"/>
                  </a:cubicBezTo>
                  <a:cubicBezTo>
                    <a:pt x="20814" y="33511"/>
                    <a:pt x="23496" y="32838"/>
                    <a:pt x="25954" y="31518"/>
                  </a:cubicBezTo>
                  <a:cubicBezTo>
                    <a:pt x="26132" y="31421"/>
                    <a:pt x="26277" y="31273"/>
                    <a:pt x="26368" y="31092"/>
                  </a:cubicBezTo>
                  <a:cubicBezTo>
                    <a:pt x="25701" y="30777"/>
                    <a:pt x="25067" y="30421"/>
                    <a:pt x="24451" y="30043"/>
                  </a:cubicBezTo>
                  <a:cubicBezTo>
                    <a:pt x="22434" y="31022"/>
                    <a:pt x="20263" y="31525"/>
                    <a:pt x="18049" y="31525"/>
                  </a:cubicBezTo>
                  <a:cubicBezTo>
                    <a:pt x="17245" y="31525"/>
                    <a:pt x="16436" y="31459"/>
                    <a:pt x="15627" y="31325"/>
                  </a:cubicBezTo>
                  <a:cubicBezTo>
                    <a:pt x="7592" y="29997"/>
                    <a:pt x="2136" y="22380"/>
                    <a:pt x="3465" y="14346"/>
                  </a:cubicBezTo>
                  <a:cubicBezTo>
                    <a:pt x="4659" y="7123"/>
                    <a:pt x="10934" y="1985"/>
                    <a:pt x="18027" y="1985"/>
                  </a:cubicBezTo>
                  <a:cubicBezTo>
                    <a:pt x="18824" y="1985"/>
                    <a:pt x="19632" y="2050"/>
                    <a:pt x="20444" y="2184"/>
                  </a:cubicBezTo>
                  <a:cubicBezTo>
                    <a:pt x="26015" y="3106"/>
                    <a:pt x="30505" y="7034"/>
                    <a:pt x="32162" y="12437"/>
                  </a:cubicBezTo>
                  <a:cubicBezTo>
                    <a:pt x="32197" y="12551"/>
                    <a:pt x="32254" y="12658"/>
                    <a:pt x="32328" y="12752"/>
                  </a:cubicBezTo>
                  <a:cubicBezTo>
                    <a:pt x="32632" y="12231"/>
                    <a:pt x="33000" y="11368"/>
                    <a:pt x="33348" y="9972"/>
                  </a:cubicBezTo>
                  <a:cubicBezTo>
                    <a:pt x="31079" y="4828"/>
                    <a:pt x="26417" y="1162"/>
                    <a:pt x="20768" y="227"/>
                  </a:cubicBezTo>
                  <a:cubicBezTo>
                    <a:pt x="19847" y="74"/>
                    <a:pt x="18931" y="1"/>
                    <a:pt x="18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4326550" y="1227500"/>
              <a:ext cx="43775" cy="50800"/>
            </a:xfrm>
            <a:custGeom>
              <a:avLst/>
              <a:gdLst/>
              <a:ahLst/>
              <a:cxnLst/>
              <a:rect l="l" t="t" r="r" b="b"/>
              <a:pathLst>
                <a:path w="1751" h="2032" extrusionOk="0">
                  <a:moveTo>
                    <a:pt x="343" y="1"/>
                  </a:moveTo>
                  <a:cubicBezTo>
                    <a:pt x="282" y="1"/>
                    <a:pt x="221" y="19"/>
                    <a:pt x="168" y="57"/>
                  </a:cubicBezTo>
                  <a:cubicBezTo>
                    <a:pt x="33" y="153"/>
                    <a:pt x="0" y="341"/>
                    <a:pt x="95" y="476"/>
                  </a:cubicBezTo>
                  <a:lnTo>
                    <a:pt x="1113" y="1905"/>
                  </a:lnTo>
                  <a:cubicBezTo>
                    <a:pt x="1171" y="1984"/>
                    <a:pt x="1263" y="2031"/>
                    <a:pt x="1361" y="2031"/>
                  </a:cubicBezTo>
                  <a:cubicBezTo>
                    <a:pt x="1607" y="2031"/>
                    <a:pt x="1750" y="1754"/>
                    <a:pt x="1607" y="1553"/>
                  </a:cubicBezTo>
                  <a:lnTo>
                    <a:pt x="589" y="125"/>
                  </a:lnTo>
                  <a:cubicBezTo>
                    <a:pt x="529" y="44"/>
                    <a:pt x="437" y="1"/>
                    <a:pt x="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1089175" y="2557725"/>
              <a:ext cx="2847675" cy="2684500"/>
            </a:xfrm>
            <a:custGeom>
              <a:avLst/>
              <a:gdLst/>
              <a:ahLst/>
              <a:cxnLst/>
              <a:rect l="l" t="t" r="r" b="b"/>
              <a:pathLst>
                <a:path w="113907" h="107380" extrusionOk="0">
                  <a:moveTo>
                    <a:pt x="34572" y="0"/>
                  </a:moveTo>
                  <a:lnTo>
                    <a:pt x="1" y="41864"/>
                  </a:lnTo>
                  <a:lnTo>
                    <a:pt x="79335" y="107379"/>
                  </a:lnTo>
                  <a:lnTo>
                    <a:pt x="113907" y="65515"/>
                  </a:lnTo>
                  <a:lnTo>
                    <a:pt x="34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1080425" y="2550050"/>
              <a:ext cx="2864625" cy="2699725"/>
            </a:xfrm>
            <a:custGeom>
              <a:avLst/>
              <a:gdLst/>
              <a:ahLst/>
              <a:cxnLst/>
              <a:rect l="l" t="t" r="r" b="b"/>
              <a:pathLst>
                <a:path w="114585" h="107989" extrusionOk="0">
                  <a:moveTo>
                    <a:pt x="34956" y="729"/>
                  </a:moveTo>
                  <a:lnTo>
                    <a:pt x="113819" y="65865"/>
                  </a:lnTo>
                  <a:lnTo>
                    <a:pt x="79631" y="107259"/>
                  </a:lnTo>
                  <a:lnTo>
                    <a:pt x="768" y="42125"/>
                  </a:lnTo>
                  <a:lnTo>
                    <a:pt x="34956" y="729"/>
                  </a:lnTo>
                  <a:close/>
                  <a:moveTo>
                    <a:pt x="34911" y="0"/>
                  </a:moveTo>
                  <a:cubicBezTo>
                    <a:pt x="34903" y="0"/>
                    <a:pt x="34894" y="1"/>
                    <a:pt x="34886" y="1"/>
                  </a:cubicBezTo>
                  <a:cubicBezTo>
                    <a:pt x="34805" y="9"/>
                    <a:pt x="34732" y="48"/>
                    <a:pt x="34681" y="111"/>
                  </a:cubicBezTo>
                  <a:lnTo>
                    <a:pt x="106" y="41972"/>
                  </a:lnTo>
                  <a:cubicBezTo>
                    <a:pt x="1" y="42101"/>
                    <a:pt x="19" y="42293"/>
                    <a:pt x="148" y="42399"/>
                  </a:cubicBezTo>
                  <a:lnTo>
                    <a:pt x="79478" y="107919"/>
                  </a:lnTo>
                  <a:cubicBezTo>
                    <a:pt x="79533" y="107964"/>
                    <a:pt x="79601" y="107988"/>
                    <a:pt x="79671" y="107988"/>
                  </a:cubicBezTo>
                  <a:cubicBezTo>
                    <a:pt x="79681" y="107988"/>
                    <a:pt x="79691" y="107988"/>
                    <a:pt x="79700" y="107987"/>
                  </a:cubicBezTo>
                  <a:cubicBezTo>
                    <a:pt x="79780" y="107981"/>
                    <a:pt x="79853" y="107940"/>
                    <a:pt x="79905" y="107879"/>
                  </a:cubicBezTo>
                  <a:lnTo>
                    <a:pt x="114480" y="66016"/>
                  </a:lnTo>
                  <a:cubicBezTo>
                    <a:pt x="114585" y="65887"/>
                    <a:pt x="114567" y="65696"/>
                    <a:pt x="114438" y="65590"/>
                  </a:cubicBezTo>
                  <a:lnTo>
                    <a:pt x="35107" y="69"/>
                  </a:lnTo>
                  <a:cubicBezTo>
                    <a:pt x="35051" y="25"/>
                    <a:pt x="34982" y="0"/>
                    <a:pt x="34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1334525" y="2787450"/>
              <a:ext cx="2353700" cy="2207400"/>
            </a:xfrm>
            <a:custGeom>
              <a:avLst/>
              <a:gdLst/>
              <a:ahLst/>
              <a:cxnLst/>
              <a:rect l="l" t="t" r="r" b="b"/>
              <a:pathLst>
                <a:path w="94148" h="88296" extrusionOk="0">
                  <a:moveTo>
                    <a:pt x="29039" y="0"/>
                  </a:moveTo>
                  <a:cubicBezTo>
                    <a:pt x="27913" y="1364"/>
                    <a:pt x="26285" y="2068"/>
                    <a:pt x="24645" y="2068"/>
                  </a:cubicBezTo>
                  <a:cubicBezTo>
                    <a:pt x="23722" y="2068"/>
                    <a:pt x="22795" y="1845"/>
                    <a:pt x="21951" y="1391"/>
                  </a:cubicBezTo>
                  <a:lnTo>
                    <a:pt x="253" y="27660"/>
                  </a:lnTo>
                  <a:cubicBezTo>
                    <a:pt x="1936" y="29725"/>
                    <a:pt x="1987" y="32754"/>
                    <a:pt x="227" y="34884"/>
                  </a:cubicBezTo>
                  <a:cubicBezTo>
                    <a:pt x="155" y="34971"/>
                    <a:pt x="76" y="35051"/>
                    <a:pt x="1" y="35132"/>
                  </a:cubicBezTo>
                  <a:lnTo>
                    <a:pt x="64370" y="88296"/>
                  </a:lnTo>
                  <a:cubicBezTo>
                    <a:pt x="64436" y="88206"/>
                    <a:pt x="64499" y="88115"/>
                    <a:pt x="64570" y="88027"/>
                  </a:cubicBezTo>
                  <a:cubicBezTo>
                    <a:pt x="65697" y="86663"/>
                    <a:pt x="67326" y="85958"/>
                    <a:pt x="68968" y="85958"/>
                  </a:cubicBezTo>
                  <a:cubicBezTo>
                    <a:pt x="70245" y="85958"/>
                    <a:pt x="71530" y="86385"/>
                    <a:pt x="72592" y="87262"/>
                  </a:cubicBezTo>
                  <a:lnTo>
                    <a:pt x="94147" y="61163"/>
                  </a:lnTo>
                  <a:cubicBezTo>
                    <a:pt x="91721" y="59159"/>
                    <a:pt x="91379" y="55568"/>
                    <a:pt x="93382" y="53142"/>
                  </a:cubicBezTo>
                  <a:lnTo>
                    <a:pt x="29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1326025" y="2779850"/>
              <a:ext cx="2370700" cy="2222575"/>
            </a:xfrm>
            <a:custGeom>
              <a:avLst/>
              <a:gdLst/>
              <a:ahLst/>
              <a:cxnLst/>
              <a:rect l="l" t="t" r="r" b="b"/>
              <a:pathLst>
                <a:path w="94828" h="88903" extrusionOk="0">
                  <a:moveTo>
                    <a:pt x="29414" y="725"/>
                  </a:moveTo>
                  <a:lnTo>
                    <a:pt x="93302" y="53492"/>
                  </a:lnTo>
                  <a:cubicBezTo>
                    <a:pt x="92410" y="54686"/>
                    <a:pt x="92000" y="56150"/>
                    <a:pt x="92142" y="57643"/>
                  </a:cubicBezTo>
                  <a:cubicBezTo>
                    <a:pt x="92285" y="59138"/>
                    <a:pt x="92964" y="60497"/>
                    <a:pt x="94065" y="61502"/>
                  </a:cubicBezTo>
                  <a:lnTo>
                    <a:pt x="72887" y="87145"/>
                  </a:lnTo>
                  <a:cubicBezTo>
                    <a:pt x="71845" y="86368"/>
                    <a:pt x="70600" y="85959"/>
                    <a:pt x="69308" y="85959"/>
                  </a:cubicBezTo>
                  <a:cubicBezTo>
                    <a:pt x="69118" y="85959"/>
                    <a:pt x="68926" y="85968"/>
                    <a:pt x="68734" y="85986"/>
                  </a:cubicBezTo>
                  <a:cubicBezTo>
                    <a:pt x="67149" y="86132"/>
                    <a:pt x="65688" y="86907"/>
                    <a:pt x="64677" y="88137"/>
                  </a:cubicBezTo>
                  <a:cubicBezTo>
                    <a:pt x="64669" y="88146"/>
                    <a:pt x="64663" y="88154"/>
                    <a:pt x="64656" y="88163"/>
                  </a:cubicBezTo>
                  <a:lnTo>
                    <a:pt x="780" y="35406"/>
                  </a:lnTo>
                  <a:cubicBezTo>
                    <a:pt x="788" y="35398"/>
                    <a:pt x="794" y="35389"/>
                    <a:pt x="801" y="35381"/>
                  </a:cubicBezTo>
                  <a:cubicBezTo>
                    <a:pt x="2564" y="33246"/>
                    <a:pt x="2626" y="30168"/>
                    <a:pt x="983" y="27971"/>
                  </a:cubicBezTo>
                  <a:lnTo>
                    <a:pt x="22370" y="2075"/>
                  </a:lnTo>
                  <a:cubicBezTo>
                    <a:pt x="23201" y="2478"/>
                    <a:pt x="24092" y="2674"/>
                    <a:pt x="24977" y="2674"/>
                  </a:cubicBezTo>
                  <a:cubicBezTo>
                    <a:pt x="26626" y="2674"/>
                    <a:pt x="28252" y="1995"/>
                    <a:pt x="29414" y="725"/>
                  </a:cubicBezTo>
                  <a:close/>
                  <a:moveTo>
                    <a:pt x="29379" y="0"/>
                  </a:moveTo>
                  <a:cubicBezTo>
                    <a:pt x="29292" y="0"/>
                    <a:pt x="29205" y="38"/>
                    <a:pt x="29145" y="111"/>
                  </a:cubicBezTo>
                  <a:cubicBezTo>
                    <a:pt x="28092" y="1385"/>
                    <a:pt x="26546" y="2068"/>
                    <a:pt x="24976" y="2068"/>
                  </a:cubicBezTo>
                  <a:cubicBezTo>
                    <a:pt x="24110" y="2068"/>
                    <a:pt x="23236" y="1860"/>
                    <a:pt x="22434" y="1428"/>
                  </a:cubicBezTo>
                  <a:cubicBezTo>
                    <a:pt x="22389" y="1404"/>
                    <a:pt x="22340" y="1392"/>
                    <a:pt x="22291" y="1392"/>
                  </a:cubicBezTo>
                  <a:cubicBezTo>
                    <a:pt x="22204" y="1392"/>
                    <a:pt x="22117" y="1431"/>
                    <a:pt x="22058" y="1502"/>
                  </a:cubicBezTo>
                  <a:lnTo>
                    <a:pt x="360" y="27773"/>
                  </a:lnTo>
                  <a:cubicBezTo>
                    <a:pt x="268" y="27885"/>
                    <a:pt x="268" y="28046"/>
                    <a:pt x="359" y="28158"/>
                  </a:cubicBezTo>
                  <a:cubicBezTo>
                    <a:pt x="1978" y="30143"/>
                    <a:pt x="1967" y="33019"/>
                    <a:pt x="333" y="34997"/>
                  </a:cubicBezTo>
                  <a:cubicBezTo>
                    <a:pt x="285" y="35055"/>
                    <a:pt x="233" y="35110"/>
                    <a:pt x="181" y="35165"/>
                  </a:cubicBezTo>
                  <a:lnTo>
                    <a:pt x="119" y="35230"/>
                  </a:lnTo>
                  <a:cubicBezTo>
                    <a:pt x="1" y="35357"/>
                    <a:pt x="14" y="35558"/>
                    <a:pt x="148" y="35670"/>
                  </a:cubicBezTo>
                  <a:lnTo>
                    <a:pt x="64517" y="88833"/>
                  </a:lnTo>
                  <a:cubicBezTo>
                    <a:pt x="64572" y="88878"/>
                    <a:pt x="64639" y="88903"/>
                    <a:pt x="64710" y="88903"/>
                  </a:cubicBezTo>
                  <a:cubicBezTo>
                    <a:pt x="64723" y="88903"/>
                    <a:pt x="64736" y="88902"/>
                    <a:pt x="64747" y="88900"/>
                  </a:cubicBezTo>
                  <a:cubicBezTo>
                    <a:pt x="64831" y="88890"/>
                    <a:pt x="64905" y="88846"/>
                    <a:pt x="64954" y="88779"/>
                  </a:cubicBezTo>
                  <a:lnTo>
                    <a:pt x="65007" y="88706"/>
                  </a:lnTo>
                  <a:cubicBezTo>
                    <a:pt x="65051" y="88645"/>
                    <a:pt x="65095" y="88583"/>
                    <a:pt x="65145" y="88523"/>
                  </a:cubicBezTo>
                  <a:cubicBezTo>
                    <a:pt x="66055" y="87420"/>
                    <a:pt x="67368" y="86724"/>
                    <a:pt x="68791" y="86588"/>
                  </a:cubicBezTo>
                  <a:cubicBezTo>
                    <a:pt x="68961" y="86571"/>
                    <a:pt x="69132" y="86563"/>
                    <a:pt x="69302" y="86563"/>
                  </a:cubicBezTo>
                  <a:cubicBezTo>
                    <a:pt x="70551" y="86563"/>
                    <a:pt x="71767" y="86997"/>
                    <a:pt x="72738" y="87800"/>
                  </a:cubicBezTo>
                  <a:cubicBezTo>
                    <a:pt x="72793" y="87845"/>
                    <a:pt x="72861" y="87869"/>
                    <a:pt x="72931" y="87869"/>
                  </a:cubicBezTo>
                  <a:cubicBezTo>
                    <a:pt x="72941" y="87869"/>
                    <a:pt x="72951" y="87869"/>
                    <a:pt x="72961" y="87868"/>
                  </a:cubicBezTo>
                  <a:cubicBezTo>
                    <a:pt x="73040" y="87860"/>
                    <a:pt x="73114" y="87821"/>
                    <a:pt x="73165" y="87760"/>
                  </a:cubicBezTo>
                  <a:lnTo>
                    <a:pt x="94720" y="61659"/>
                  </a:lnTo>
                  <a:cubicBezTo>
                    <a:pt x="94827" y="61531"/>
                    <a:pt x="94809" y="61339"/>
                    <a:pt x="94680" y="61234"/>
                  </a:cubicBezTo>
                  <a:cubicBezTo>
                    <a:pt x="93577" y="60322"/>
                    <a:pt x="92882" y="59011"/>
                    <a:pt x="92745" y="57586"/>
                  </a:cubicBezTo>
                  <a:cubicBezTo>
                    <a:pt x="92609" y="56161"/>
                    <a:pt x="93044" y="54742"/>
                    <a:pt x="93956" y="53639"/>
                  </a:cubicBezTo>
                  <a:cubicBezTo>
                    <a:pt x="94063" y="53510"/>
                    <a:pt x="94045" y="53318"/>
                    <a:pt x="93916" y="53212"/>
                  </a:cubicBezTo>
                  <a:lnTo>
                    <a:pt x="29572" y="70"/>
                  </a:lnTo>
                  <a:cubicBezTo>
                    <a:pt x="29515" y="23"/>
                    <a:pt x="29447" y="0"/>
                    <a:pt x="29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2027825" y="3702725"/>
              <a:ext cx="811500" cy="635825"/>
            </a:xfrm>
            <a:custGeom>
              <a:avLst/>
              <a:gdLst/>
              <a:ahLst/>
              <a:cxnLst/>
              <a:rect l="l" t="t" r="r" b="b"/>
              <a:pathLst>
                <a:path w="32460" h="25433" extrusionOk="0">
                  <a:moveTo>
                    <a:pt x="3322" y="0"/>
                  </a:moveTo>
                  <a:cubicBezTo>
                    <a:pt x="3199" y="0"/>
                    <a:pt x="3083" y="75"/>
                    <a:pt x="3038" y="197"/>
                  </a:cubicBezTo>
                  <a:cubicBezTo>
                    <a:pt x="1" y="7659"/>
                    <a:pt x="2136" y="16123"/>
                    <a:pt x="8354" y="21258"/>
                  </a:cubicBezTo>
                  <a:cubicBezTo>
                    <a:pt x="11730" y="24046"/>
                    <a:pt x="15888" y="25432"/>
                    <a:pt x="20039" y="25432"/>
                  </a:cubicBezTo>
                  <a:cubicBezTo>
                    <a:pt x="24460" y="25432"/>
                    <a:pt x="28872" y="23862"/>
                    <a:pt x="32326" y="20740"/>
                  </a:cubicBezTo>
                  <a:cubicBezTo>
                    <a:pt x="32449" y="20627"/>
                    <a:pt x="32460" y="20435"/>
                    <a:pt x="32347" y="20312"/>
                  </a:cubicBezTo>
                  <a:cubicBezTo>
                    <a:pt x="32287" y="20245"/>
                    <a:pt x="32205" y="20211"/>
                    <a:pt x="32122" y="20211"/>
                  </a:cubicBezTo>
                  <a:cubicBezTo>
                    <a:pt x="32050" y="20211"/>
                    <a:pt x="31977" y="20237"/>
                    <a:pt x="31919" y="20289"/>
                  </a:cubicBezTo>
                  <a:cubicBezTo>
                    <a:pt x="28581" y="23308"/>
                    <a:pt x="24313" y="24827"/>
                    <a:pt x="20039" y="24827"/>
                  </a:cubicBezTo>
                  <a:cubicBezTo>
                    <a:pt x="16025" y="24827"/>
                    <a:pt x="12004" y="23487"/>
                    <a:pt x="8739" y="20791"/>
                  </a:cubicBezTo>
                  <a:cubicBezTo>
                    <a:pt x="2728" y="15825"/>
                    <a:pt x="661" y="7640"/>
                    <a:pt x="3599" y="425"/>
                  </a:cubicBezTo>
                  <a:cubicBezTo>
                    <a:pt x="3668" y="268"/>
                    <a:pt x="3594" y="87"/>
                    <a:pt x="3436" y="22"/>
                  </a:cubicBezTo>
                  <a:cubicBezTo>
                    <a:pt x="3399" y="7"/>
                    <a:pt x="3360" y="0"/>
                    <a:pt x="33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2158525" y="3472850"/>
              <a:ext cx="170225" cy="143975"/>
            </a:xfrm>
            <a:custGeom>
              <a:avLst/>
              <a:gdLst/>
              <a:ahLst/>
              <a:cxnLst/>
              <a:rect l="l" t="t" r="r" b="b"/>
              <a:pathLst>
                <a:path w="6809" h="5759" extrusionOk="0">
                  <a:moveTo>
                    <a:pt x="6462" y="1"/>
                  </a:moveTo>
                  <a:cubicBezTo>
                    <a:pt x="6415" y="1"/>
                    <a:pt x="6367" y="12"/>
                    <a:pt x="6323" y="35"/>
                  </a:cubicBezTo>
                  <a:cubicBezTo>
                    <a:pt x="4145" y="1170"/>
                    <a:pt x="2240" y="2714"/>
                    <a:pt x="663" y="4624"/>
                  </a:cubicBezTo>
                  <a:cubicBezTo>
                    <a:pt x="487" y="4838"/>
                    <a:pt x="315" y="5054"/>
                    <a:pt x="150" y="5274"/>
                  </a:cubicBezTo>
                  <a:cubicBezTo>
                    <a:pt x="0" y="5473"/>
                    <a:pt x="142" y="5758"/>
                    <a:pt x="392" y="5758"/>
                  </a:cubicBezTo>
                  <a:cubicBezTo>
                    <a:pt x="487" y="5758"/>
                    <a:pt x="577" y="5714"/>
                    <a:pt x="634" y="5638"/>
                  </a:cubicBezTo>
                  <a:cubicBezTo>
                    <a:pt x="794" y="5426"/>
                    <a:pt x="960" y="5217"/>
                    <a:pt x="1130" y="5009"/>
                  </a:cubicBezTo>
                  <a:cubicBezTo>
                    <a:pt x="2655" y="3163"/>
                    <a:pt x="4497" y="1670"/>
                    <a:pt x="6603" y="573"/>
                  </a:cubicBezTo>
                  <a:cubicBezTo>
                    <a:pt x="6751" y="496"/>
                    <a:pt x="6808" y="312"/>
                    <a:pt x="6732" y="164"/>
                  </a:cubicBezTo>
                  <a:cubicBezTo>
                    <a:pt x="6677" y="60"/>
                    <a:pt x="6571" y="1"/>
                    <a:pt x="6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2371800" y="3421450"/>
              <a:ext cx="660850" cy="655850"/>
            </a:xfrm>
            <a:custGeom>
              <a:avLst/>
              <a:gdLst/>
              <a:ahLst/>
              <a:cxnLst/>
              <a:rect l="l" t="t" r="r" b="b"/>
              <a:pathLst>
                <a:path w="26434" h="26234" extrusionOk="0">
                  <a:moveTo>
                    <a:pt x="6321" y="1"/>
                  </a:moveTo>
                  <a:cubicBezTo>
                    <a:pt x="4289" y="1"/>
                    <a:pt x="2236" y="341"/>
                    <a:pt x="239" y="1035"/>
                  </a:cubicBezTo>
                  <a:cubicBezTo>
                    <a:pt x="82" y="1091"/>
                    <a:pt x="0" y="1263"/>
                    <a:pt x="55" y="1420"/>
                  </a:cubicBezTo>
                  <a:cubicBezTo>
                    <a:pt x="99" y="1545"/>
                    <a:pt x="216" y="1624"/>
                    <a:pt x="341" y="1624"/>
                  </a:cubicBezTo>
                  <a:cubicBezTo>
                    <a:pt x="373" y="1624"/>
                    <a:pt x="406" y="1618"/>
                    <a:pt x="438" y="1608"/>
                  </a:cubicBezTo>
                  <a:cubicBezTo>
                    <a:pt x="2370" y="936"/>
                    <a:pt x="4355" y="606"/>
                    <a:pt x="6321" y="606"/>
                  </a:cubicBezTo>
                  <a:cubicBezTo>
                    <a:pt x="10369" y="606"/>
                    <a:pt x="14333" y="2004"/>
                    <a:pt x="17577" y="4684"/>
                  </a:cubicBezTo>
                  <a:cubicBezTo>
                    <a:pt x="23789" y="9816"/>
                    <a:pt x="25768" y="18501"/>
                    <a:pt x="22389" y="25804"/>
                  </a:cubicBezTo>
                  <a:cubicBezTo>
                    <a:pt x="22297" y="26004"/>
                    <a:pt x="22442" y="26234"/>
                    <a:pt x="22662" y="26234"/>
                  </a:cubicBezTo>
                  <a:cubicBezTo>
                    <a:pt x="22662" y="26234"/>
                    <a:pt x="22663" y="26234"/>
                    <a:pt x="22664" y="26234"/>
                  </a:cubicBezTo>
                  <a:cubicBezTo>
                    <a:pt x="22665" y="26234"/>
                    <a:pt x="22666" y="26234"/>
                    <a:pt x="22667" y="26234"/>
                  </a:cubicBezTo>
                  <a:cubicBezTo>
                    <a:pt x="22784" y="26234"/>
                    <a:pt x="22889" y="26165"/>
                    <a:pt x="22938" y="26058"/>
                  </a:cubicBezTo>
                  <a:cubicBezTo>
                    <a:pt x="26434" y="18505"/>
                    <a:pt x="24388" y="9523"/>
                    <a:pt x="17963" y="4216"/>
                  </a:cubicBezTo>
                  <a:cubicBezTo>
                    <a:pt x="14607" y="1445"/>
                    <a:pt x="10508" y="1"/>
                    <a:pt x="6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2115450" y="3467225"/>
              <a:ext cx="826625" cy="826625"/>
            </a:xfrm>
            <a:custGeom>
              <a:avLst/>
              <a:gdLst/>
              <a:ahLst/>
              <a:cxnLst/>
              <a:rect l="l" t="t" r="r" b="b"/>
              <a:pathLst>
                <a:path w="33065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2"/>
                  </a:cubicBezTo>
                  <a:cubicBezTo>
                    <a:pt x="1743" y="7942"/>
                    <a:pt x="0" y="12147"/>
                    <a:pt x="0" y="16532"/>
                  </a:cubicBezTo>
                  <a:cubicBezTo>
                    <a:pt x="0" y="20916"/>
                    <a:pt x="1743" y="25121"/>
                    <a:pt x="4842" y="28222"/>
                  </a:cubicBezTo>
                  <a:cubicBezTo>
                    <a:pt x="7943" y="31322"/>
                    <a:pt x="12148" y="33064"/>
                    <a:pt x="16533" y="33064"/>
                  </a:cubicBezTo>
                  <a:cubicBezTo>
                    <a:pt x="20917" y="33064"/>
                    <a:pt x="25122" y="31322"/>
                    <a:pt x="28222" y="28222"/>
                  </a:cubicBezTo>
                  <a:cubicBezTo>
                    <a:pt x="31322" y="25121"/>
                    <a:pt x="33065" y="20916"/>
                    <a:pt x="33065" y="16532"/>
                  </a:cubicBezTo>
                  <a:cubicBezTo>
                    <a:pt x="33065" y="12147"/>
                    <a:pt x="31322" y="7942"/>
                    <a:pt x="28222" y="4842"/>
                  </a:cubicBezTo>
                  <a:cubicBezTo>
                    <a:pt x="25122" y="1742"/>
                    <a:pt x="20917" y="1"/>
                    <a:pt x="165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2270700" y="3606375"/>
              <a:ext cx="470450" cy="543075"/>
            </a:xfrm>
            <a:custGeom>
              <a:avLst/>
              <a:gdLst/>
              <a:ahLst/>
              <a:cxnLst/>
              <a:rect l="l" t="t" r="r" b="b"/>
              <a:pathLst>
                <a:path w="18818" h="21723" extrusionOk="0">
                  <a:moveTo>
                    <a:pt x="17553" y="0"/>
                  </a:moveTo>
                  <a:cubicBezTo>
                    <a:pt x="17543" y="0"/>
                    <a:pt x="17532" y="0"/>
                    <a:pt x="17521" y="1"/>
                  </a:cubicBezTo>
                  <a:cubicBezTo>
                    <a:pt x="17197" y="7"/>
                    <a:pt x="16909" y="161"/>
                    <a:pt x="16662" y="462"/>
                  </a:cubicBezTo>
                  <a:lnTo>
                    <a:pt x="14380" y="3224"/>
                  </a:lnTo>
                  <a:lnTo>
                    <a:pt x="14380" y="3224"/>
                  </a:lnTo>
                  <a:cubicBezTo>
                    <a:pt x="13065" y="2252"/>
                    <a:pt x="11770" y="1686"/>
                    <a:pt x="10496" y="1525"/>
                  </a:cubicBezTo>
                  <a:cubicBezTo>
                    <a:pt x="10256" y="1496"/>
                    <a:pt x="10022" y="1481"/>
                    <a:pt x="9795" y="1481"/>
                  </a:cubicBezTo>
                  <a:cubicBezTo>
                    <a:pt x="8412" y="1481"/>
                    <a:pt x="7264" y="2035"/>
                    <a:pt x="6348" y="3143"/>
                  </a:cubicBezTo>
                  <a:cubicBezTo>
                    <a:pt x="5910" y="3673"/>
                    <a:pt x="5597" y="4193"/>
                    <a:pt x="5409" y="4699"/>
                  </a:cubicBezTo>
                  <a:cubicBezTo>
                    <a:pt x="5222" y="5206"/>
                    <a:pt x="5126" y="5685"/>
                    <a:pt x="5125" y="6137"/>
                  </a:cubicBezTo>
                  <a:cubicBezTo>
                    <a:pt x="5123" y="6590"/>
                    <a:pt x="5241" y="7103"/>
                    <a:pt x="5479" y="7680"/>
                  </a:cubicBezTo>
                  <a:cubicBezTo>
                    <a:pt x="5706" y="8231"/>
                    <a:pt x="5973" y="8766"/>
                    <a:pt x="6279" y="9278"/>
                  </a:cubicBezTo>
                  <a:cubicBezTo>
                    <a:pt x="6575" y="9766"/>
                    <a:pt x="6986" y="10393"/>
                    <a:pt x="7516" y="11157"/>
                  </a:cubicBezTo>
                  <a:lnTo>
                    <a:pt x="8940" y="13160"/>
                  </a:lnTo>
                  <a:cubicBezTo>
                    <a:pt x="9342" y="13700"/>
                    <a:pt x="9591" y="14191"/>
                    <a:pt x="9686" y="14634"/>
                  </a:cubicBezTo>
                  <a:cubicBezTo>
                    <a:pt x="9781" y="15077"/>
                    <a:pt x="9734" y="15414"/>
                    <a:pt x="9544" y="15643"/>
                  </a:cubicBezTo>
                  <a:cubicBezTo>
                    <a:pt x="9303" y="15936"/>
                    <a:pt x="9011" y="16101"/>
                    <a:pt x="8669" y="16137"/>
                  </a:cubicBezTo>
                  <a:cubicBezTo>
                    <a:pt x="8604" y="16144"/>
                    <a:pt x="8539" y="16147"/>
                    <a:pt x="8474" y="16147"/>
                  </a:cubicBezTo>
                  <a:cubicBezTo>
                    <a:pt x="8197" y="16147"/>
                    <a:pt x="7925" y="16084"/>
                    <a:pt x="7655" y="15957"/>
                  </a:cubicBezTo>
                  <a:cubicBezTo>
                    <a:pt x="7303" y="15791"/>
                    <a:pt x="6963" y="15597"/>
                    <a:pt x="6641" y="15376"/>
                  </a:cubicBezTo>
                  <a:cubicBezTo>
                    <a:pt x="6297" y="15145"/>
                    <a:pt x="6002" y="14897"/>
                    <a:pt x="5758" y="14635"/>
                  </a:cubicBezTo>
                  <a:cubicBezTo>
                    <a:pt x="5382" y="14297"/>
                    <a:pt x="5042" y="13921"/>
                    <a:pt x="4746" y="13509"/>
                  </a:cubicBezTo>
                  <a:cubicBezTo>
                    <a:pt x="4454" y="13105"/>
                    <a:pt x="4247" y="12775"/>
                    <a:pt x="4126" y="12518"/>
                  </a:cubicBezTo>
                  <a:cubicBezTo>
                    <a:pt x="4004" y="12261"/>
                    <a:pt x="3868" y="11948"/>
                    <a:pt x="3719" y="11579"/>
                  </a:cubicBezTo>
                  <a:cubicBezTo>
                    <a:pt x="3569" y="11210"/>
                    <a:pt x="3475" y="10988"/>
                    <a:pt x="3435" y="10910"/>
                  </a:cubicBezTo>
                  <a:cubicBezTo>
                    <a:pt x="3239" y="10480"/>
                    <a:pt x="2992" y="10165"/>
                    <a:pt x="2691" y="9960"/>
                  </a:cubicBezTo>
                  <a:cubicBezTo>
                    <a:pt x="2444" y="9794"/>
                    <a:pt x="2183" y="9710"/>
                    <a:pt x="1909" y="9710"/>
                  </a:cubicBezTo>
                  <a:cubicBezTo>
                    <a:pt x="1849" y="9710"/>
                    <a:pt x="1789" y="9714"/>
                    <a:pt x="1728" y="9722"/>
                  </a:cubicBezTo>
                  <a:cubicBezTo>
                    <a:pt x="1395" y="9764"/>
                    <a:pt x="1076" y="9877"/>
                    <a:pt x="794" y="10055"/>
                  </a:cubicBezTo>
                  <a:cubicBezTo>
                    <a:pt x="514" y="10232"/>
                    <a:pt x="304" y="10486"/>
                    <a:pt x="163" y="10819"/>
                  </a:cubicBezTo>
                  <a:cubicBezTo>
                    <a:pt x="24" y="11151"/>
                    <a:pt x="1" y="11504"/>
                    <a:pt x="93" y="11877"/>
                  </a:cubicBezTo>
                  <a:cubicBezTo>
                    <a:pt x="642" y="13851"/>
                    <a:pt x="1708" y="15613"/>
                    <a:pt x="3291" y="17163"/>
                  </a:cubicBezTo>
                  <a:lnTo>
                    <a:pt x="3291" y="17163"/>
                  </a:lnTo>
                  <a:lnTo>
                    <a:pt x="1161" y="19742"/>
                  </a:lnTo>
                  <a:cubicBezTo>
                    <a:pt x="833" y="20139"/>
                    <a:pt x="756" y="20541"/>
                    <a:pt x="933" y="20949"/>
                  </a:cubicBezTo>
                  <a:cubicBezTo>
                    <a:pt x="1110" y="21355"/>
                    <a:pt x="1421" y="21605"/>
                    <a:pt x="1867" y="21696"/>
                  </a:cubicBezTo>
                  <a:cubicBezTo>
                    <a:pt x="1953" y="21714"/>
                    <a:pt x="2037" y="21723"/>
                    <a:pt x="2118" y="21723"/>
                  </a:cubicBezTo>
                  <a:cubicBezTo>
                    <a:pt x="2456" y="21723"/>
                    <a:pt x="2751" y="21570"/>
                    <a:pt x="3005" y="21264"/>
                  </a:cubicBezTo>
                  <a:lnTo>
                    <a:pt x="5126" y="18695"/>
                  </a:lnTo>
                  <a:lnTo>
                    <a:pt x="5126" y="18695"/>
                  </a:lnTo>
                  <a:cubicBezTo>
                    <a:pt x="5797" y="19157"/>
                    <a:pt x="6477" y="19515"/>
                    <a:pt x="7163" y="19769"/>
                  </a:cubicBezTo>
                  <a:cubicBezTo>
                    <a:pt x="7868" y="20028"/>
                    <a:pt x="8564" y="20158"/>
                    <a:pt x="9250" y="20158"/>
                  </a:cubicBezTo>
                  <a:cubicBezTo>
                    <a:pt x="9674" y="20158"/>
                    <a:pt x="10094" y="20109"/>
                    <a:pt x="10510" y="20010"/>
                  </a:cubicBezTo>
                  <a:cubicBezTo>
                    <a:pt x="11601" y="19752"/>
                    <a:pt x="12543" y="19124"/>
                    <a:pt x="13336" y="18128"/>
                  </a:cubicBezTo>
                  <a:cubicBezTo>
                    <a:pt x="13831" y="17511"/>
                    <a:pt x="14162" y="16895"/>
                    <a:pt x="14327" y="16280"/>
                  </a:cubicBezTo>
                  <a:cubicBezTo>
                    <a:pt x="14492" y="15666"/>
                    <a:pt x="14499" y="15035"/>
                    <a:pt x="14348" y="14391"/>
                  </a:cubicBezTo>
                  <a:cubicBezTo>
                    <a:pt x="14192" y="13732"/>
                    <a:pt x="13947" y="13097"/>
                    <a:pt x="13619" y="12505"/>
                  </a:cubicBezTo>
                  <a:cubicBezTo>
                    <a:pt x="13284" y="11893"/>
                    <a:pt x="12825" y="11183"/>
                    <a:pt x="12243" y="10376"/>
                  </a:cubicBezTo>
                  <a:lnTo>
                    <a:pt x="10798" y="8425"/>
                  </a:lnTo>
                  <a:cubicBezTo>
                    <a:pt x="10362" y="7856"/>
                    <a:pt x="10099" y="7386"/>
                    <a:pt x="10010" y="7016"/>
                  </a:cubicBezTo>
                  <a:cubicBezTo>
                    <a:pt x="9921" y="6645"/>
                    <a:pt x="10009" y="6301"/>
                    <a:pt x="10272" y="5982"/>
                  </a:cubicBezTo>
                  <a:cubicBezTo>
                    <a:pt x="10440" y="5780"/>
                    <a:pt x="10667" y="5678"/>
                    <a:pt x="10953" y="5678"/>
                  </a:cubicBezTo>
                  <a:cubicBezTo>
                    <a:pt x="11042" y="5678"/>
                    <a:pt x="11136" y="5688"/>
                    <a:pt x="11235" y="5707"/>
                  </a:cubicBezTo>
                  <a:cubicBezTo>
                    <a:pt x="11659" y="5789"/>
                    <a:pt x="12056" y="5971"/>
                    <a:pt x="12424" y="6254"/>
                  </a:cubicBezTo>
                  <a:cubicBezTo>
                    <a:pt x="12793" y="6537"/>
                    <a:pt x="13130" y="6818"/>
                    <a:pt x="13434" y="7098"/>
                  </a:cubicBezTo>
                  <a:cubicBezTo>
                    <a:pt x="14270" y="7960"/>
                    <a:pt x="14996" y="8921"/>
                    <a:pt x="15601" y="9959"/>
                  </a:cubicBezTo>
                  <a:cubicBezTo>
                    <a:pt x="15851" y="10359"/>
                    <a:pt x="16140" y="10643"/>
                    <a:pt x="16469" y="10811"/>
                  </a:cubicBezTo>
                  <a:cubicBezTo>
                    <a:pt x="16667" y="10911"/>
                    <a:pt x="16863" y="10962"/>
                    <a:pt x="17059" y="10962"/>
                  </a:cubicBezTo>
                  <a:cubicBezTo>
                    <a:pt x="17189" y="10962"/>
                    <a:pt x="17319" y="10939"/>
                    <a:pt x="17449" y="10894"/>
                  </a:cubicBezTo>
                  <a:cubicBezTo>
                    <a:pt x="17762" y="10789"/>
                    <a:pt x="18049" y="10613"/>
                    <a:pt x="18286" y="10381"/>
                  </a:cubicBezTo>
                  <a:cubicBezTo>
                    <a:pt x="18520" y="10150"/>
                    <a:pt x="18670" y="9839"/>
                    <a:pt x="18734" y="9446"/>
                  </a:cubicBezTo>
                  <a:cubicBezTo>
                    <a:pt x="18799" y="9053"/>
                    <a:pt x="18734" y="8658"/>
                    <a:pt x="18541" y="8261"/>
                  </a:cubicBezTo>
                  <a:cubicBezTo>
                    <a:pt x="18298" y="7746"/>
                    <a:pt x="18087" y="7335"/>
                    <a:pt x="17911" y="7026"/>
                  </a:cubicBezTo>
                  <a:cubicBezTo>
                    <a:pt x="17735" y="6718"/>
                    <a:pt x="17451" y="6309"/>
                    <a:pt x="17060" y="5800"/>
                  </a:cubicBezTo>
                  <a:cubicBezTo>
                    <a:pt x="16784" y="5444"/>
                    <a:pt x="16487" y="5104"/>
                    <a:pt x="16171" y="4783"/>
                  </a:cubicBezTo>
                  <a:lnTo>
                    <a:pt x="16171" y="4783"/>
                  </a:lnTo>
                  <a:lnTo>
                    <a:pt x="18492" y="1972"/>
                  </a:lnTo>
                  <a:cubicBezTo>
                    <a:pt x="18726" y="1690"/>
                    <a:pt x="18817" y="1386"/>
                    <a:pt x="18765" y="1061"/>
                  </a:cubicBezTo>
                  <a:cubicBezTo>
                    <a:pt x="18714" y="736"/>
                    <a:pt x="18575" y="476"/>
                    <a:pt x="18350" y="282"/>
                  </a:cubicBezTo>
                  <a:cubicBezTo>
                    <a:pt x="18130" y="94"/>
                    <a:pt x="17865" y="0"/>
                    <a:pt x="17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2262950" y="3598725"/>
              <a:ext cx="486000" cy="558300"/>
            </a:xfrm>
            <a:custGeom>
              <a:avLst/>
              <a:gdLst/>
              <a:ahLst/>
              <a:cxnLst/>
              <a:rect l="l" t="t" r="r" b="b"/>
              <a:pathLst>
                <a:path w="19440" h="22332" extrusionOk="0">
                  <a:moveTo>
                    <a:pt x="17838" y="610"/>
                  </a:moveTo>
                  <a:cubicBezTo>
                    <a:pt x="18087" y="614"/>
                    <a:pt x="18292" y="674"/>
                    <a:pt x="18462" y="818"/>
                  </a:cubicBezTo>
                  <a:cubicBezTo>
                    <a:pt x="18634" y="965"/>
                    <a:pt x="18735" y="1161"/>
                    <a:pt x="18776" y="1415"/>
                  </a:cubicBezTo>
                  <a:cubicBezTo>
                    <a:pt x="18813" y="1653"/>
                    <a:pt x="18746" y="1872"/>
                    <a:pt x="18569" y="2087"/>
                  </a:cubicBezTo>
                  <a:lnTo>
                    <a:pt x="16458" y="4640"/>
                  </a:lnTo>
                  <a:cubicBezTo>
                    <a:pt x="16378" y="4564"/>
                    <a:pt x="16297" y="4488"/>
                    <a:pt x="16214" y="4413"/>
                  </a:cubicBezTo>
                  <a:cubicBezTo>
                    <a:pt x="15851" y="4073"/>
                    <a:pt x="15487" y="3761"/>
                    <a:pt x="15124" y="3480"/>
                  </a:cubicBezTo>
                  <a:lnTo>
                    <a:pt x="17205" y="962"/>
                  </a:lnTo>
                  <a:cubicBezTo>
                    <a:pt x="17397" y="730"/>
                    <a:pt x="17604" y="614"/>
                    <a:pt x="17838" y="610"/>
                  </a:cubicBezTo>
                  <a:close/>
                  <a:moveTo>
                    <a:pt x="14737" y="3948"/>
                  </a:moveTo>
                  <a:cubicBezTo>
                    <a:pt x="15091" y="4221"/>
                    <a:pt x="15447" y="4525"/>
                    <a:pt x="15804" y="4858"/>
                  </a:cubicBezTo>
                  <a:cubicBezTo>
                    <a:pt x="15895" y="4941"/>
                    <a:pt x="15985" y="5025"/>
                    <a:pt x="16071" y="5109"/>
                  </a:cubicBezTo>
                  <a:lnTo>
                    <a:pt x="16000" y="5194"/>
                  </a:lnTo>
                  <a:lnTo>
                    <a:pt x="14637" y="4069"/>
                  </a:lnTo>
                  <a:lnTo>
                    <a:pt x="14737" y="3948"/>
                  </a:lnTo>
                  <a:close/>
                  <a:moveTo>
                    <a:pt x="4250" y="17159"/>
                  </a:moveTo>
                  <a:lnTo>
                    <a:pt x="5627" y="18295"/>
                  </a:lnTo>
                  <a:lnTo>
                    <a:pt x="5383" y="18590"/>
                  </a:lnTo>
                  <a:cubicBezTo>
                    <a:pt x="5013" y="18321"/>
                    <a:pt x="4658" y="18032"/>
                    <a:pt x="4320" y="17723"/>
                  </a:cubicBezTo>
                  <a:cubicBezTo>
                    <a:pt x="4216" y="17632"/>
                    <a:pt x="4115" y="17538"/>
                    <a:pt x="4014" y="17444"/>
                  </a:cubicBezTo>
                  <a:lnTo>
                    <a:pt x="4250" y="17159"/>
                  </a:lnTo>
                  <a:close/>
                  <a:moveTo>
                    <a:pt x="10096" y="2088"/>
                  </a:moveTo>
                  <a:cubicBezTo>
                    <a:pt x="10313" y="2088"/>
                    <a:pt x="10537" y="2102"/>
                    <a:pt x="10768" y="2131"/>
                  </a:cubicBezTo>
                  <a:cubicBezTo>
                    <a:pt x="11900" y="2274"/>
                    <a:pt x="13066" y="2761"/>
                    <a:pt x="14250" y="3587"/>
                  </a:cubicBezTo>
                  <a:lnTo>
                    <a:pt x="13785" y="4150"/>
                  </a:lnTo>
                  <a:lnTo>
                    <a:pt x="16083" y="6047"/>
                  </a:lnTo>
                  <a:lnTo>
                    <a:pt x="16498" y="5544"/>
                  </a:lnTo>
                  <a:cubicBezTo>
                    <a:pt x="16726" y="5788"/>
                    <a:pt x="16937" y="6038"/>
                    <a:pt x="17131" y="6289"/>
                  </a:cubicBezTo>
                  <a:cubicBezTo>
                    <a:pt x="17511" y="6784"/>
                    <a:pt x="17790" y="7185"/>
                    <a:pt x="17958" y="7481"/>
                  </a:cubicBezTo>
                  <a:cubicBezTo>
                    <a:pt x="18131" y="7785"/>
                    <a:pt x="18339" y="8194"/>
                    <a:pt x="18579" y="8698"/>
                  </a:cubicBezTo>
                  <a:cubicBezTo>
                    <a:pt x="18746" y="9042"/>
                    <a:pt x="18800" y="9372"/>
                    <a:pt x="18746" y="9702"/>
                  </a:cubicBezTo>
                  <a:cubicBezTo>
                    <a:pt x="18691" y="10033"/>
                    <a:pt x="18572" y="10285"/>
                    <a:pt x="18384" y="10469"/>
                  </a:cubicBezTo>
                  <a:cubicBezTo>
                    <a:pt x="18178" y="10670"/>
                    <a:pt x="17930" y="10821"/>
                    <a:pt x="17660" y="10914"/>
                  </a:cubicBezTo>
                  <a:cubicBezTo>
                    <a:pt x="17563" y="10947"/>
                    <a:pt x="17467" y="10964"/>
                    <a:pt x="17370" y="10964"/>
                  </a:cubicBezTo>
                  <a:cubicBezTo>
                    <a:pt x="17222" y="10964"/>
                    <a:pt x="17072" y="10925"/>
                    <a:pt x="16917" y="10846"/>
                  </a:cubicBezTo>
                  <a:cubicBezTo>
                    <a:pt x="16639" y="10704"/>
                    <a:pt x="16386" y="10454"/>
                    <a:pt x="16172" y="10113"/>
                  </a:cubicBezTo>
                  <a:cubicBezTo>
                    <a:pt x="15568" y="9070"/>
                    <a:pt x="14825" y="8088"/>
                    <a:pt x="13949" y="7181"/>
                  </a:cubicBezTo>
                  <a:cubicBezTo>
                    <a:pt x="13638" y="6895"/>
                    <a:pt x="13292" y="6604"/>
                    <a:pt x="12919" y="6319"/>
                  </a:cubicBezTo>
                  <a:cubicBezTo>
                    <a:pt x="12514" y="6008"/>
                    <a:pt x="12072" y="5806"/>
                    <a:pt x="11604" y="5715"/>
                  </a:cubicBezTo>
                  <a:cubicBezTo>
                    <a:pt x="11482" y="5691"/>
                    <a:pt x="11370" y="5681"/>
                    <a:pt x="11267" y="5681"/>
                  </a:cubicBezTo>
                  <a:cubicBezTo>
                    <a:pt x="10801" y="5681"/>
                    <a:pt x="10514" y="5894"/>
                    <a:pt x="10349" y="6095"/>
                  </a:cubicBezTo>
                  <a:cubicBezTo>
                    <a:pt x="10023" y="6488"/>
                    <a:pt x="9915" y="6925"/>
                    <a:pt x="10026" y="7391"/>
                  </a:cubicBezTo>
                  <a:cubicBezTo>
                    <a:pt x="10125" y="7806"/>
                    <a:pt x="10401" y="8305"/>
                    <a:pt x="10866" y="8911"/>
                  </a:cubicBezTo>
                  <a:lnTo>
                    <a:pt x="12307" y="10859"/>
                  </a:lnTo>
                  <a:cubicBezTo>
                    <a:pt x="12880" y="11655"/>
                    <a:pt x="13337" y="12360"/>
                    <a:pt x="13663" y="12957"/>
                  </a:cubicBezTo>
                  <a:cubicBezTo>
                    <a:pt x="13978" y="13525"/>
                    <a:pt x="14214" y="14134"/>
                    <a:pt x="14364" y="14766"/>
                  </a:cubicBezTo>
                  <a:cubicBezTo>
                    <a:pt x="14502" y="15360"/>
                    <a:pt x="14495" y="15946"/>
                    <a:pt x="14344" y="16508"/>
                  </a:cubicBezTo>
                  <a:cubicBezTo>
                    <a:pt x="14190" y="17079"/>
                    <a:pt x="13876" y="17663"/>
                    <a:pt x="13409" y="18247"/>
                  </a:cubicBezTo>
                  <a:cubicBezTo>
                    <a:pt x="12664" y="19183"/>
                    <a:pt x="11769" y="19781"/>
                    <a:pt x="10750" y="20023"/>
                  </a:cubicBezTo>
                  <a:cubicBezTo>
                    <a:pt x="10360" y="20115"/>
                    <a:pt x="9966" y="20161"/>
                    <a:pt x="9567" y="20161"/>
                  </a:cubicBezTo>
                  <a:cubicBezTo>
                    <a:pt x="8912" y="20161"/>
                    <a:pt x="8247" y="20037"/>
                    <a:pt x="7577" y="19790"/>
                  </a:cubicBezTo>
                  <a:cubicBezTo>
                    <a:pt x="7011" y="19580"/>
                    <a:pt x="6446" y="19295"/>
                    <a:pt x="5884" y="18934"/>
                  </a:cubicBezTo>
                  <a:lnTo>
                    <a:pt x="6481" y="18213"/>
                  </a:lnTo>
                  <a:lnTo>
                    <a:pt x="4169" y="16305"/>
                  </a:lnTo>
                  <a:lnTo>
                    <a:pt x="3582" y="17017"/>
                  </a:lnTo>
                  <a:cubicBezTo>
                    <a:pt x="2170" y="15567"/>
                    <a:pt x="1201" y="13918"/>
                    <a:pt x="697" y="12105"/>
                  </a:cubicBezTo>
                  <a:cubicBezTo>
                    <a:pt x="621" y="11795"/>
                    <a:pt x="640" y="11513"/>
                    <a:pt x="753" y="11242"/>
                  </a:cubicBezTo>
                  <a:cubicBezTo>
                    <a:pt x="869" y="10968"/>
                    <a:pt x="1037" y="10764"/>
                    <a:pt x="1265" y="10618"/>
                  </a:cubicBezTo>
                  <a:cubicBezTo>
                    <a:pt x="1511" y="10464"/>
                    <a:pt x="1789" y="10365"/>
                    <a:pt x="2078" y="10330"/>
                  </a:cubicBezTo>
                  <a:cubicBezTo>
                    <a:pt x="2128" y="10323"/>
                    <a:pt x="2177" y="10320"/>
                    <a:pt x="2225" y="10320"/>
                  </a:cubicBezTo>
                  <a:cubicBezTo>
                    <a:pt x="2437" y="10320"/>
                    <a:pt x="2637" y="10385"/>
                    <a:pt x="2832" y="10518"/>
                  </a:cubicBezTo>
                  <a:cubicBezTo>
                    <a:pt x="3083" y="10688"/>
                    <a:pt x="3298" y="10966"/>
                    <a:pt x="3477" y="11355"/>
                  </a:cubicBezTo>
                  <a:cubicBezTo>
                    <a:pt x="3516" y="11429"/>
                    <a:pt x="3605" y="11644"/>
                    <a:pt x="3749" y="12000"/>
                  </a:cubicBezTo>
                  <a:cubicBezTo>
                    <a:pt x="3901" y="12375"/>
                    <a:pt x="4039" y="12692"/>
                    <a:pt x="4163" y="12954"/>
                  </a:cubicBezTo>
                  <a:cubicBezTo>
                    <a:pt x="4294" y="13230"/>
                    <a:pt x="4507" y="13570"/>
                    <a:pt x="4811" y="13993"/>
                  </a:cubicBezTo>
                  <a:cubicBezTo>
                    <a:pt x="5113" y="14414"/>
                    <a:pt x="5461" y="14801"/>
                    <a:pt x="5847" y="15147"/>
                  </a:cubicBezTo>
                  <a:cubicBezTo>
                    <a:pt x="6107" y="15427"/>
                    <a:pt x="6422" y="15692"/>
                    <a:pt x="6782" y="15933"/>
                  </a:cubicBezTo>
                  <a:cubicBezTo>
                    <a:pt x="7118" y="16162"/>
                    <a:pt x="7471" y="16364"/>
                    <a:pt x="7838" y="16538"/>
                  </a:cubicBezTo>
                  <a:cubicBezTo>
                    <a:pt x="8145" y="16682"/>
                    <a:pt x="8462" y="16755"/>
                    <a:pt x="8781" y="16755"/>
                  </a:cubicBezTo>
                  <a:cubicBezTo>
                    <a:pt x="8857" y="16755"/>
                    <a:pt x="8934" y="16751"/>
                    <a:pt x="9011" y="16743"/>
                  </a:cubicBezTo>
                  <a:cubicBezTo>
                    <a:pt x="9433" y="16698"/>
                    <a:pt x="9795" y="16496"/>
                    <a:pt x="10088" y="16142"/>
                  </a:cubicBezTo>
                  <a:cubicBezTo>
                    <a:pt x="10338" y="15837"/>
                    <a:pt x="10407" y="15413"/>
                    <a:pt x="10293" y="14875"/>
                  </a:cubicBezTo>
                  <a:cubicBezTo>
                    <a:pt x="10188" y="14392"/>
                    <a:pt x="9920" y="13857"/>
                    <a:pt x="9497" y="13290"/>
                  </a:cubicBezTo>
                  <a:lnTo>
                    <a:pt x="8075" y="11290"/>
                  </a:lnTo>
                  <a:cubicBezTo>
                    <a:pt x="7553" y="10536"/>
                    <a:pt x="7140" y="9908"/>
                    <a:pt x="6848" y="9425"/>
                  </a:cubicBezTo>
                  <a:cubicBezTo>
                    <a:pt x="6550" y="8928"/>
                    <a:pt x="6289" y="8407"/>
                    <a:pt x="6069" y="7869"/>
                  </a:cubicBezTo>
                  <a:cubicBezTo>
                    <a:pt x="5848" y="7334"/>
                    <a:pt x="5736" y="6853"/>
                    <a:pt x="5739" y="6443"/>
                  </a:cubicBezTo>
                  <a:cubicBezTo>
                    <a:pt x="5739" y="6029"/>
                    <a:pt x="5828" y="5581"/>
                    <a:pt x="6003" y="5109"/>
                  </a:cubicBezTo>
                  <a:cubicBezTo>
                    <a:pt x="6179" y="4638"/>
                    <a:pt x="6477" y="4144"/>
                    <a:pt x="6892" y="3642"/>
                  </a:cubicBezTo>
                  <a:cubicBezTo>
                    <a:pt x="7752" y="2599"/>
                    <a:pt x="8804" y="2088"/>
                    <a:pt x="10096" y="2088"/>
                  </a:cubicBezTo>
                  <a:close/>
                  <a:moveTo>
                    <a:pt x="3628" y="17912"/>
                  </a:moveTo>
                  <a:cubicBezTo>
                    <a:pt x="3721" y="18001"/>
                    <a:pt x="3818" y="18088"/>
                    <a:pt x="3915" y="18174"/>
                  </a:cubicBezTo>
                  <a:cubicBezTo>
                    <a:pt x="4259" y="18488"/>
                    <a:pt x="4620" y="18783"/>
                    <a:pt x="4996" y="19058"/>
                  </a:cubicBezTo>
                  <a:lnTo>
                    <a:pt x="3082" y="21377"/>
                  </a:lnTo>
                  <a:cubicBezTo>
                    <a:pt x="2888" y="21612"/>
                    <a:pt x="2678" y="21726"/>
                    <a:pt x="2430" y="21726"/>
                  </a:cubicBezTo>
                  <a:cubicBezTo>
                    <a:pt x="2368" y="21726"/>
                    <a:pt x="2305" y="21719"/>
                    <a:pt x="2238" y="21705"/>
                  </a:cubicBezTo>
                  <a:cubicBezTo>
                    <a:pt x="1888" y="21634"/>
                    <a:pt x="1661" y="21452"/>
                    <a:pt x="1522" y="21134"/>
                  </a:cubicBezTo>
                  <a:cubicBezTo>
                    <a:pt x="1440" y="20944"/>
                    <a:pt x="1369" y="20647"/>
                    <a:pt x="1704" y="20240"/>
                  </a:cubicBezTo>
                  <a:lnTo>
                    <a:pt x="3628" y="17912"/>
                  </a:lnTo>
                  <a:close/>
                  <a:moveTo>
                    <a:pt x="17840" y="0"/>
                  </a:moveTo>
                  <a:cubicBezTo>
                    <a:pt x="17835" y="0"/>
                    <a:pt x="17831" y="0"/>
                    <a:pt x="17826" y="1"/>
                  </a:cubicBezTo>
                  <a:cubicBezTo>
                    <a:pt x="17410" y="8"/>
                    <a:pt x="17044" y="201"/>
                    <a:pt x="16738" y="572"/>
                  </a:cubicBezTo>
                  <a:lnTo>
                    <a:pt x="14636" y="3117"/>
                  </a:lnTo>
                  <a:cubicBezTo>
                    <a:pt x="13357" y="2217"/>
                    <a:pt x="12087" y="1684"/>
                    <a:pt x="10842" y="1528"/>
                  </a:cubicBezTo>
                  <a:cubicBezTo>
                    <a:pt x="10590" y="1496"/>
                    <a:pt x="10343" y="1480"/>
                    <a:pt x="10103" y="1480"/>
                  </a:cubicBezTo>
                  <a:cubicBezTo>
                    <a:pt x="8633" y="1480"/>
                    <a:pt x="7397" y="2076"/>
                    <a:pt x="6425" y="3254"/>
                  </a:cubicBezTo>
                  <a:cubicBezTo>
                    <a:pt x="5966" y="3810"/>
                    <a:pt x="5634" y="4361"/>
                    <a:pt x="5435" y="4898"/>
                  </a:cubicBezTo>
                  <a:cubicBezTo>
                    <a:pt x="5235" y="5436"/>
                    <a:pt x="5133" y="5956"/>
                    <a:pt x="5132" y="6440"/>
                  </a:cubicBezTo>
                  <a:cubicBezTo>
                    <a:pt x="5129" y="6931"/>
                    <a:pt x="5257" y="7490"/>
                    <a:pt x="5509" y="8101"/>
                  </a:cubicBezTo>
                  <a:cubicBezTo>
                    <a:pt x="5741" y="8667"/>
                    <a:pt x="6016" y="9214"/>
                    <a:pt x="6330" y="9738"/>
                  </a:cubicBezTo>
                  <a:cubicBezTo>
                    <a:pt x="6627" y="10231"/>
                    <a:pt x="7046" y="10871"/>
                    <a:pt x="7579" y="11638"/>
                  </a:cubicBezTo>
                  <a:lnTo>
                    <a:pt x="9007" y="13646"/>
                  </a:lnTo>
                  <a:cubicBezTo>
                    <a:pt x="9381" y="14148"/>
                    <a:pt x="9614" y="14605"/>
                    <a:pt x="9700" y="15003"/>
                  </a:cubicBezTo>
                  <a:cubicBezTo>
                    <a:pt x="9774" y="15349"/>
                    <a:pt x="9747" y="15602"/>
                    <a:pt x="9621" y="15757"/>
                  </a:cubicBezTo>
                  <a:cubicBezTo>
                    <a:pt x="9429" y="15987"/>
                    <a:pt x="9209" y="16112"/>
                    <a:pt x="8946" y="16141"/>
                  </a:cubicBezTo>
                  <a:cubicBezTo>
                    <a:pt x="8891" y="16147"/>
                    <a:pt x="8836" y="16150"/>
                    <a:pt x="8782" y="16150"/>
                  </a:cubicBezTo>
                  <a:cubicBezTo>
                    <a:pt x="8551" y="16150"/>
                    <a:pt x="8324" y="16096"/>
                    <a:pt x="8093" y="15989"/>
                  </a:cubicBezTo>
                  <a:cubicBezTo>
                    <a:pt x="7754" y="15828"/>
                    <a:pt x="7429" y="15642"/>
                    <a:pt x="7119" y="15430"/>
                  </a:cubicBezTo>
                  <a:cubicBezTo>
                    <a:pt x="6810" y="15225"/>
                    <a:pt x="6525" y="14986"/>
                    <a:pt x="6270" y="14716"/>
                  </a:cubicBezTo>
                  <a:cubicBezTo>
                    <a:pt x="5910" y="14392"/>
                    <a:pt x="5586" y="14031"/>
                    <a:pt x="5302" y="13639"/>
                  </a:cubicBezTo>
                  <a:cubicBezTo>
                    <a:pt x="5022" y="13252"/>
                    <a:pt x="4823" y="12935"/>
                    <a:pt x="4710" y="12695"/>
                  </a:cubicBezTo>
                  <a:cubicBezTo>
                    <a:pt x="4590" y="12442"/>
                    <a:pt x="4456" y="12135"/>
                    <a:pt x="4310" y="11773"/>
                  </a:cubicBezTo>
                  <a:cubicBezTo>
                    <a:pt x="4155" y="11389"/>
                    <a:pt x="4056" y="11158"/>
                    <a:pt x="4021" y="11092"/>
                  </a:cubicBezTo>
                  <a:cubicBezTo>
                    <a:pt x="3802" y="10613"/>
                    <a:pt x="3517" y="10251"/>
                    <a:pt x="3170" y="10018"/>
                  </a:cubicBezTo>
                  <a:cubicBezTo>
                    <a:pt x="2873" y="9816"/>
                    <a:pt x="2555" y="9715"/>
                    <a:pt x="2219" y="9715"/>
                  </a:cubicBezTo>
                  <a:cubicBezTo>
                    <a:pt x="2146" y="9715"/>
                    <a:pt x="2072" y="9720"/>
                    <a:pt x="1997" y="9730"/>
                  </a:cubicBezTo>
                  <a:cubicBezTo>
                    <a:pt x="1622" y="9777"/>
                    <a:pt x="1261" y="9906"/>
                    <a:pt x="941" y="10107"/>
                  </a:cubicBezTo>
                  <a:cubicBezTo>
                    <a:pt x="609" y="10318"/>
                    <a:pt x="358" y="10622"/>
                    <a:pt x="195" y="11009"/>
                  </a:cubicBezTo>
                  <a:cubicBezTo>
                    <a:pt x="29" y="11399"/>
                    <a:pt x="1" y="11819"/>
                    <a:pt x="110" y="12256"/>
                  </a:cubicBezTo>
                  <a:lnTo>
                    <a:pt x="111" y="12264"/>
                  </a:lnTo>
                  <a:cubicBezTo>
                    <a:pt x="651" y="14198"/>
                    <a:pt x="1685" y="15952"/>
                    <a:pt x="3193" y="17489"/>
                  </a:cubicBezTo>
                  <a:lnTo>
                    <a:pt x="1238" y="19856"/>
                  </a:lnTo>
                  <a:cubicBezTo>
                    <a:pt x="733" y="20467"/>
                    <a:pt x="811" y="21020"/>
                    <a:pt x="967" y="21376"/>
                  </a:cubicBezTo>
                  <a:cubicBezTo>
                    <a:pt x="1185" y="21877"/>
                    <a:pt x="1571" y="22187"/>
                    <a:pt x="2116" y="22299"/>
                  </a:cubicBezTo>
                  <a:cubicBezTo>
                    <a:pt x="2219" y="22321"/>
                    <a:pt x="2323" y="22332"/>
                    <a:pt x="2428" y="22332"/>
                  </a:cubicBezTo>
                  <a:cubicBezTo>
                    <a:pt x="2855" y="22332"/>
                    <a:pt x="3238" y="22139"/>
                    <a:pt x="3548" y="21764"/>
                  </a:cubicBezTo>
                  <a:lnTo>
                    <a:pt x="5496" y="19406"/>
                  </a:lnTo>
                  <a:cubicBezTo>
                    <a:pt x="6115" y="19808"/>
                    <a:pt x="6740" y="20127"/>
                    <a:pt x="7368" y="20359"/>
                  </a:cubicBezTo>
                  <a:cubicBezTo>
                    <a:pt x="8105" y="20631"/>
                    <a:pt x="8841" y="20768"/>
                    <a:pt x="9565" y="20768"/>
                  </a:cubicBezTo>
                  <a:cubicBezTo>
                    <a:pt x="10012" y="20768"/>
                    <a:pt x="10454" y="20716"/>
                    <a:pt x="10890" y="20613"/>
                  </a:cubicBezTo>
                  <a:cubicBezTo>
                    <a:pt x="12044" y="20338"/>
                    <a:pt x="13051" y="19670"/>
                    <a:pt x="13883" y="18624"/>
                  </a:cubicBezTo>
                  <a:cubicBezTo>
                    <a:pt x="14401" y="17977"/>
                    <a:pt x="14754" y="17318"/>
                    <a:pt x="14929" y="16666"/>
                  </a:cubicBezTo>
                  <a:cubicBezTo>
                    <a:pt x="15107" y="16007"/>
                    <a:pt x="15115" y="15320"/>
                    <a:pt x="14953" y="14629"/>
                  </a:cubicBezTo>
                  <a:cubicBezTo>
                    <a:pt x="14791" y="13944"/>
                    <a:pt x="14535" y="13284"/>
                    <a:pt x="14194" y="12666"/>
                  </a:cubicBezTo>
                  <a:cubicBezTo>
                    <a:pt x="13856" y="12049"/>
                    <a:pt x="13387" y="11322"/>
                    <a:pt x="12796" y="10503"/>
                  </a:cubicBezTo>
                  <a:lnTo>
                    <a:pt x="11349" y="8546"/>
                  </a:lnTo>
                  <a:cubicBezTo>
                    <a:pt x="10940" y="8013"/>
                    <a:pt x="10692" y="7578"/>
                    <a:pt x="10614" y="7250"/>
                  </a:cubicBezTo>
                  <a:cubicBezTo>
                    <a:pt x="10548" y="6972"/>
                    <a:pt x="10612" y="6728"/>
                    <a:pt x="10816" y="6481"/>
                  </a:cubicBezTo>
                  <a:cubicBezTo>
                    <a:pt x="10888" y="6393"/>
                    <a:pt x="11010" y="6287"/>
                    <a:pt x="11261" y="6287"/>
                  </a:cubicBezTo>
                  <a:cubicBezTo>
                    <a:pt x="11328" y="6287"/>
                    <a:pt x="11403" y="6295"/>
                    <a:pt x="11488" y="6311"/>
                  </a:cubicBezTo>
                  <a:cubicBezTo>
                    <a:pt x="11863" y="6383"/>
                    <a:pt x="12221" y="6547"/>
                    <a:pt x="12549" y="6798"/>
                  </a:cubicBezTo>
                  <a:cubicBezTo>
                    <a:pt x="12908" y="7072"/>
                    <a:pt x="13241" y="7349"/>
                    <a:pt x="13525" y="7612"/>
                  </a:cubicBezTo>
                  <a:cubicBezTo>
                    <a:pt x="14345" y="8460"/>
                    <a:pt x="15060" y="9403"/>
                    <a:pt x="15653" y="10423"/>
                  </a:cubicBezTo>
                  <a:cubicBezTo>
                    <a:pt x="15931" y="10868"/>
                    <a:pt x="16264" y="11191"/>
                    <a:pt x="16641" y="11384"/>
                  </a:cubicBezTo>
                  <a:cubicBezTo>
                    <a:pt x="16883" y="11506"/>
                    <a:pt x="17126" y="11568"/>
                    <a:pt x="17368" y="11568"/>
                  </a:cubicBezTo>
                  <a:cubicBezTo>
                    <a:pt x="17532" y="11568"/>
                    <a:pt x="17695" y="11540"/>
                    <a:pt x="17858" y="11484"/>
                  </a:cubicBezTo>
                  <a:cubicBezTo>
                    <a:pt x="18213" y="11362"/>
                    <a:pt x="18539" y="11162"/>
                    <a:pt x="18807" y="10899"/>
                  </a:cubicBezTo>
                  <a:cubicBezTo>
                    <a:pt x="19088" y="10626"/>
                    <a:pt x="19268" y="10255"/>
                    <a:pt x="19342" y="9799"/>
                  </a:cubicBezTo>
                  <a:cubicBezTo>
                    <a:pt x="19416" y="9344"/>
                    <a:pt x="19343" y="8885"/>
                    <a:pt x="19125" y="8434"/>
                  </a:cubicBezTo>
                  <a:cubicBezTo>
                    <a:pt x="18880" y="7918"/>
                    <a:pt x="18664" y="7496"/>
                    <a:pt x="18484" y="7180"/>
                  </a:cubicBezTo>
                  <a:cubicBezTo>
                    <a:pt x="18302" y="6860"/>
                    <a:pt x="18007" y="6435"/>
                    <a:pt x="17610" y="5918"/>
                  </a:cubicBezTo>
                  <a:cubicBezTo>
                    <a:pt x="17389" y="5630"/>
                    <a:pt x="17146" y="5348"/>
                    <a:pt x="16886" y="5070"/>
                  </a:cubicBezTo>
                  <a:lnTo>
                    <a:pt x="19035" y="2470"/>
                  </a:lnTo>
                  <a:cubicBezTo>
                    <a:pt x="19325" y="2118"/>
                    <a:pt x="19440" y="1730"/>
                    <a:pt x="19375" y="1317"/>
                  </a:cubicBezTo>
                  <a:cubicBezTo>
                    <a:pt x="19312" y="920"/>
                    <a:pt x="19139" y="600"/>
                    <a:pt x="18856" y="356"/>
                  </a:cubicBezTo>
                  <a:cubicBezTo>
                    <a:pt x="18577" y="115"/>
                    <a:pt x="18238" y="0"/>
                    <a:pt x="178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967075" y="2556650"/>
              <a:ext cx="2732675" cy="2817825"/>
            </a:xfrm>
            <a:custGeom>
              <a:avLst/>
              <a:gdLst/>
              <a:ahLst/>
              <a:cxnLst/>
              <a:rect l="l" t="t" r="r" b="b"/>
              <a:pathLst>
                <a:path w="109307" h="112713" extrusionOk="0">
                  <a:moveTo>
                    <a:pt x="40247" y="0"/>
                  </a:moveTo>
                  <a:lnTo>
                    <a:pt x="0" y="36443"/>
                  </a:lnTo>
                  <a:lnTo>
                    <a:pt x="69061" y="112712"/>
                  </a:lnTo>
                  <a:lnTo>
                    <a:pt x="109306" y="76271"/>
                  </a:lnTo>
                  <a:lnTo>
                    <a:pt x="40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958900" y="2549250"/>
              <a:ext cx="2749600" cy="2832900"/>
            </a:xfrm>
            <a:custGeom>
              <a:avLst/>
              <a:gdLst/>
              <a:ahLst/>
              <a:cxnLst/>
              <a:rect l="l" t="t" r="r" b="b"/>
              <a:pathLst>
                <a:path w="109984" h="113316" extrusionOk="0">
                  <a:moveTo>
                    <a:pt x="40560" y="731"/>
                  </a:moveTo>
                  <a:lnTo>
                    <a:pt x="109219" y="76546"/>
                  </a:lnTo>
                  <a:lnTo>
                    <a:pt x="69426" y="112585"/>
                  </a:lnTo>
                  <a:lnTo>
                    <a:pt x="765" y="36770"/>
                  </a:lnTo>
                  <a:lnTo>
                    <a:pt x="40560" y="731"/>
                  </a:lnTo>
                  <a:close/>
                  <a:moveTo>
                    <a:pt x="40581" y="0"/>
                  </a:moveTo>
                  <a:cubicBezTo>
                    <a:pt x="40509" y="0"/>
                    <a:pt x="40436" y="26"/>
                    <a:pt x="40378" y="79"/>
                  </a:cubicBezTo>
                  <a:lnTo>
                    <a:pt x="134" y="36524"/>
                  </a:lnTo>
                  <a:cubicBezTo>
                    <a:pt x="11" y="36636"/>
                    <a:pt x="0" y="36828"/>
                    <a:pt x="114" y="36953"/>
                  </a:cubicBezTo>
                  <a:lnTo>
                    <a:pt x="69180" y="113216"/>
                  </a:lnTo>
                  <a:cubicBezTo>
                    <a:pt x="69233" y="113276"/>
                    <a:pt x="69308" y="113311"/>
                    <a:pt x="69388" y="113315"/>
                  </a:cubicBezTo>
                  <a:lnTo>
                    <a:pt x="69404" y="113315"/>
                  </a:lnTo>
                  <a:cubicBezTo>
                    <a:pt x="69479" y="113315"/>
                    <a:pt x="69551" y="113288"/>
                    <a:pt x="69607" y="113237"/>
                  </a:cubicBezTo>
                  <a:lnTo>
                    <a:pt x="109851" y="76792"/>
                  </a:lnTo>
                  <a:cubicBezTo>
                    <a:pt x="109975" y="76680"/>
                    <a:pt x="109984" y="76488"/>
                    <a:pt x="109872" y="76365"/>
                  </a:cubicBezTo>
                  <a:lnTo>
                    <a:pt x="40806" y="100"/>
                  </a:lnTo>
                  <a:cubicBezTo>
                    <a:pt x="40746" y="34"/>
                    <a:pt x="40664" y="0"/>
                    <a:pt x="40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201475" y="2799675"/>
              <a:ext cx="2245400" cy="2315675"/>
            </a:xfrm>
            <a:custGeom>
              <a:avLst/>
              <a:gdLst/>
              <a:ahLst/>
              <a:cxnLst/>
              <a:rect l="l" t="t" r="r" b="b"/>
              <a:pathLst>
                <a:path w="89816" h="92627" extrusionOk="0">
                  <a:moveTo>
                    <a:pt x="33797" y="1"/>
                  </a:moveTo>
                  <a:cubicBezTo>
                    <a:pt x="32707" y="988"/>
                    <a:pt x="31339" y="1474"/>
                    <a:pt x="29976" y="1474"/>
                  </a:cubicBezTo>
                  <a:cubicBezTo>
                    <a:pt x="28778" y="1474"/>
                    <a:pt x="27583" y="1098"/>
                    <a:pt x="26584" y="356"/>
                  </a:cubicBezTo>
                  <a:lnTo>
                    <a:pt x="1329" y="23227"/>
                  </a:lnTo>
                  <a:cubicBezTo>
                    <a:pt x="2696" y="25511"/>
                    <a:pt x="2309" y="28517"/>
                    <a:pt x="261" y="30371"/>
                  </a:cubicBezTo>
                  <a:cubicBezTo>
                    <a:pt x="178" y="30448"/>
                    <a:pt x="89" y="30514"/>
                    <a:pt x="0" y="30583"/>
                  </a:cubicBezTo>
                  <a:lnTo>
                    <a:pt x="56041" y="92465"/>
                  </a:lnTo>
                  <a:cubicBezTo>
                    <a:pt x="56119" y="92385"/>
                    <a:pt x="56195" y="92303"/>
                    <a:pt x="56278" y="92228"/>
                  </a:cubicBezTo>
                  <a:cubicBezTo>
                    <a:pt x="57369" y="91240"/>
                    <a:pt x="58737" y="90753"/>
                    <a:pt x="60101" y="90753"/>
                  </a:cubicBezTo>
                  <a:cubicBezTo>
                    <a:pt x="61654" y="90753"/>
                    <a:pt x="63202" y="91384"/>
                    <a:pt x="64326" y="92626"/>
                  </a:cubicBezTo>
                  <a:lnTo>
                    <a:pt x="89416" y="69904"/>
                  </a:lnTo>
                  <a:cubicBezTo>
                    <a:pt x="87304" y="67572"/>
                    <a:pt x="87483" y="63968"/>
                    <a:pt x="89816" y="61856"/>
                  </a:cubicBezTo>
                  <a:lnTo>
                    <a:pt x="337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1192950" y="2792100"/>
              <a:ext cx="2262350" cy="2330800"/>
            </a:xfrm>
            <a:custGeom>
              <a:avLst/>
              <a:gdLst/>
              <a:ahLst/>
              <a:cxnLst/>
              <a:rect l="l" t="t" r="r" b="b"/>
              <a:pathLst>
                <a:path w="90494" h="93232" extrusionOk="0">
                  <a:moveTo>
                    <a:pt x="34112" y="726"/>
                  </a:moveTo>
                  <a:lnTo>
                    <a:pt x="89733" y="62144"/>
                  </a:lnTo>
                  <a:cubicBezTo>
                    <a:pt x="88680" y="63197"/>
                    <a:pt x="88063" y="64587"/>
                    <a:pt x="87988" y="66086"/>
                  </a:cubicBezTo>
                  <a:cubicBezTo>
                    <a:pt x="87914" y="67586"/>
                    <a:pt x="88391" y="69027"/>
                    <a:pt x="89336" y="70181"/>
                  </a:cubicBezTo>
                  <a:lnTo>
                    <a:pt x="64683" y="92506"/>
                  </a:lnTo>
                  <a:cubicBezTo>
                    <a:pt x="63521" y="91346"/>
                    <a:pt x="61985" y="90756"/>
                    <a:pt x="60441" y="90756"/>
                  </a:cubicBezTo>
                  <a:cubicBezTo>
                    <a:pt x="60438" y="90756"/>
                    <a:pt x="60434" y="90756"/>
                    <a:pt x="60431" y="90756"/>
                  </a:cubicBezTo>
                  <a:cubicBezTo>
                    <a:pt x="58947" y="90756"/>
                    <a:pt x="57516" y="91309"/>
                    <a:pt x="56416" y="92305"/>
                  </a:cubicBezTo>
                  <a:cubicBezTo>
                    <a:pt x="56410" y="92313"/>
                    <a:pt x="56400" y="92320"/>
                    <a:pt x="56393" y="92328"/>
                  </a:cubicBezTo>
                  <a:lnTo>
                    <a:pt x="782" y="30920"/>
                  </a:lnTo>
                  <a:cubicBezTo>
                    <a:pt x="789" y="30914"/>
                    <a:pt x="797" y="30906"/>
                    <a:pt x="805" y="30899"/>
                  </a:cubicBezTo>
                  <a:cubicBezTo>
                    <a:pt x="2857" y="29041"/>
                    <a:pt x="3363" y="26004"/>
                    <a:pt x="2053" y="23592"/>
                  </a:cubicBezTo>
                  <a:lnTo>
                    <a:pt x="26947" y="1046"/>
                  </a:lnTo>
                  <a:cubicBezTo>
                    <a:pt x="27962" y="1736"/>
                    <a:pt x="29137" y="2077"/>
                    <a:pt x="30310" y="2077"/>
                  </a:cubicBezTo>
                  <a:cubicBezTo>
                    <a:pt x="31664" y="2077"/>
                    <a:pt x="33015" y="1622"/>
                    <a:pt x="34112" y="726"/>
                  </a:cubicBezTo>
                  <a:close/>
                  <a:moveTo>
                    <a:pt x="34138" y="0"/>
                  </a:moveTo>
                  <a:cubicBezTo>
                    <a:pt x="34066" y="0"/>
                    <a:pt x="33993" y="26"/>
                    <a:pt x="33935" y="79"/>
                  </a:cubicBezTo>
                  <a:cubicBezTo>
                    <a:pt x="32914" y="1002"/>
                    <a:pt x="31613" y="1471"/>
                    <a:pt x="30309" y="1471"/>
                  </a:cubicBezTo>
                  <a:cubicBezTo>
                    <a:pt x="29184" y="1471"/>
                    <a:pt x="28057" y="1123"/>
                    <a:pt x="27104" y="416"/>
                  </a:cubicBezTo>
                  <a:cubicBezTo>
                    <a:pt x="27051" y="375"/>
                    <a:pt x="26987" y="355"/>
                    <a:pt x="26923" y="355"/>
                  </a:cubicBezTo>
                  <a:cubicBezTo>
                    <a:pt x="26850" y="355"/>
                    <a:pt x="26777" y="382"/>
                    <a:pt x="26720" y="434"/>
                  </a:cubicBezTo>
                  <a:lnTo>
                    <a:pt x="1465" y="23306"/>
                  </a:lnTo>
                  <a:cubicBezTo>
                    <a:pt x="1359" y="23402"/>
                    <a:pt x="1335" y="23561"/>
                    <a:pt x="1409" y="23686"/>
                  </a:cubicBezTo>
                  <a:cubicBezTo>
                    <a:pt x="2725" y="25884"/>
                    <a:pt x="2300" y="28729"/>
                    <a:pt x="397" y="30451"/>
                  </a:cubicBezTo>
                  <a:cubicBezTo>
                    <a:pt x="343" y="30502"/>
                    <a:pt x="284" y="30548"/>
                    <a:pt x="226" y="30593"/>
                  </a:cubicBezTo>
                  <a:lnTo>
                    <a:pt x="153" y="30651"/>
                  </a:lnTo>
                  <a:cubicBezTo>
                    <a:pt x="17" y="30760"/>
                    <a:pt x="0" y="30961"/>
                    <a:pt x="117" y="31091"/>
                  </a:cubicBezTo>
                  <a:lnTo>
                    <a:pt x="56158" y="92972"/>
                  </a:lnTo>
                  <a:cubicBezTo>
                    <a:pt x="56214" y="93033"/>
                    <a:pt x="56292" y="93070"/>
                    <a:pt x="56376" y="93071"/>
                  </a:cubicBezTo>
                  <a:cubicBezTo>
                    <a:pt x="56380" y="93071"/>
                    <a:pt x="56385" y="93072"/>
                    <a:pt x="56389" y="93072"/>
                  </a:cubicBezTo>
                  <a:cubicBezTo>
                    <a:pt x="56469" y="93072"/>
                    <a:pt x="56544" y="93039"/>
                    <a:pt x="56598" y="92981"/>
                  </a:cubicBezTo>
                  <a:lnTo>
                    <a:pt x="56663" y="92914"/>
                  </a:lnTo>
                  <a:cubicBezTo>
                    <a:pt x="56716" y="92860"/>
                    <a:pt x="56768" y="92807"/>
                    <a:pt x="56824" y="92756"/>
                  </a:cubicBezTo>
                  <a:cubicBezTo>
                    <a:pt x="57855" y="91822"/>
                    <a:pt x="59151" y="91362"/>
                    <a:pt x="60443" y="91362"/>
                  </a:cubicBezTo>
                  <a:cubicBezTo>
                    <a:pt x="61915" y="91362"/>
                    <a:pt x="63380" y="91959"/>
                    <a:pt x="64443" y="93132"/>
                  </a:cubicBezTo>
                  <a:cubicBezTo>
                    <a:pt x="64497" y="93192"/>
                    <a:pt x="64572" y="93227"/>
                    <a:pt x="64653" y="93231"/>
                  </a:cubicBezTo>
                  <a:lnTo>
                    <a:pt x="64667" y="93231"/>
                  </a:lnTo>
                  <a:cubicBezTo>
                    <a:pt x="64743" y="93231"/>
                    <a:pt x="64816" y="93204"/>
                    <a:pt x="64870" y="93153"/>
                  </a:cubicBezTo>
                  <a:lnTo>
                    <a:pt x="89961" y="70431"/>
                  </a:lnTo>
                  <a:cubicBezTo>
                    <a:pt x="90021" y="70377"/>
                    <a:pt x="90056" y="70302"/>
                    <a:pt x="90060" y="70222"/>
                  </a:cubicBezTo>
                  <a:cubicBezTo>
                    <a:pt x="90064" y="70141"/>
                    <a:pt x="90035" y="70063"/>
                    <a:pt x="89982" y="70003"/>
                  </a:cubicBezTo>
                  <a:cubicBezTo>
                    <a:pt x="89022" y="68943"/>
                    <a:pt x="88522" y="67544"/>
                    <a:pt x="88593" y="66115"/>
                  </a:cubicBezTo>
                  <a:cubicBezTo>
                    <a:pt x="88664" y="64686"/>
                    <a:pt x="89300" y="63344"/>
                    <a:pt x="90360" y="62383"/>
                  </a:cubicBezTo>
                  <a:cubicBezTo>
                    <a:pt x="90483" y="62271"/>
                    <a:pt x="90494" y="62080"/>
                    <a:pt x="90381" y="61956"/>
                  </a:cubicBezTo>
                  <a:lnTo>
                    <a:pt x="34363" y="101"/>
                  </a:lnTo>
                  <a:cubicBezTo>
                    <a:pt x="34304" y="34"/>
                    <a:pt x="34221" y="0"/>
                    <a:pt x="34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1854650" y="3712800"/>
              <a:ext cx="757200" cy="694100"/>
            </a:xfrm>
            <a:custGeom>
              <a:avLst/>
              <a:gdLst/>
              <a:ahLst/>
              <a:cxnLst/>
              <a:rect l="l" t="t" r="r" b="b"/>
              <a:pathLst>
                <a:path w="30288" h="27764" extrusionOk="0">
                  <a:moveTo>
                    <a:pt x="4343" y="1"/>
                  </a:moveTo>
                  <a:cubicBezTo>
                    <a:pt x="4239" y="1"/>
                    <a:pt x="4137" y="54"/>
                    <a:pt x="4081" y="150"/>
                  </a:cubicBezTo>
                  <a:cubicBezTo>
                    <a:pt x="1" y="7095"/>
                    <a:pt x="896" y="15779"/>
                    <a:pt x="6308" y="21758"/>
                  </a:cubicBezTo>
                  <a:cubicBezTo>
                    <a:pt x="9883" y="25705"/>
                    <a:pt x="14902" y="27764"/>
                    <a:pt x="19954" y="27764"/>
                  </a:cubicBezTo>
                  <a:cubicBezTo>
                    <a:pt x="23480" y="27764"/>
                    <a:pt x="27024" y="26761"/>
                    <a:pt x="30104" y="24697"/>
                  </a:cubicBezTo>
                  <a:cubicBezTo>
                    <a:pt x="30248" y="24605"/>
                    <a:pt x="30288" y="24413"/>
                    <a:pt x="30193" y="24272"/>
                  </a:cubicBezTo>
                  <a:cubicBezTo>
                    <a:pt x="30135" y="24186"/>
                    <a:pt x="30039" y="24138"/>
                    <a:pt x="29942" y="24138"/>
                  </a:cubicBezTo>
                  <a:cubicBezTo>
                    <a:pt x="29881" y="24138"/>
                    <a:pt x="29820" y="24156"/>
                    <a:pt x="29767" y="24194"/>
                  </a:cubicBezTo>
                  <a:cubicBezTo>
                    <a:pt x="26788" y="26190"/>
                    <a:pt x="23363" y="27160"/>
                    <a:pt x="19955" y="27160"/>
                  </a:cubicBezTo>
                  <a:cubicBezTo>
                    <a:pt x="15068" y="27160"/>
                    <a:pt x="10214" y="25167"/>
                    <a:pt x="6757" y="21350"/>
                  </a:cubicBezTo>
                  <a:cubicBezTo>
                    <a:pt x="1523" y="15571"/>
                    <a:pt x="657" y="7174"/>
                    <a:pt x="4604" y="456"/>
                  </a:cubicBezTo>
                  <a:cubicBezTo>
                    <a:pt x="4688" y="312"/>
                    <a:pt x="4640" y="127"/>
                    <a:pt x="4496" y="42"/>
                  </a:cubicBezTo>
                  <a:cubicBezTo>
                    <a:pt x="4448" y="14"/>
                    <a:pt x="4395" y="1"/>
                    <a:pt x="4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2024600" y="3515250"/>
              <a:ext cx="187400" cy="120775"/>
            </a:xfrm>
            <a:custGeom>
              <a:avLst/>
              <a:gdLst/>
              <a:ahLst/>
              <a:cxnLst/>
              <a:rect l="l" t="t" r="r" b="b"/>
              <a:pathLst>
                <a:path w="7496" h="4831" extrusionOk="0">
                  <a:moveTo>
                    <a:pt x="7154" y="1"/>
                  </a:moveTo>
                  <a:cubicBezTo>
                    <a:pt x="7121" y="1"/>
                    <a:pt x="7088" y="6"/>
                    <a:pt x="7055" y="17"/>
                  </a:cubicBezTo>
                  <a:cubicBezTo>
                    <a:pt x="4736" y="827"/>
                    <a:pt x="2629" y="2080"/>
                    <a:pt x="794" y="3743"/>
                  </a:cubicBezTo>
                  <a:cubicBezTo>
                    <a:pt x="588" y="3929"/>
                    <a:pt x="388" y="4120"/>
                    <a:pt x="192" y="4312"/>
                  </a:cubicBezTo>
                  <a:cubicBezTo>
                    <a:pt x="1" y="4502"/>
                    <a:pt x="135" y="4831"/>
                    <a:pt x="406" y="4831"/>
                  </a:cubicBezTo>
                  <a:cubicBezTo>
                    <a:pt x="485" y="4831"/>
                    <a:pt x="562" y="4799"/>
                    <a:pt x="618" y="4742"/>
                  </a:cubicBezTo>
                  <a:cubicBezTo>
                    <a:pt x="808" y="4556"/>
                    <a:pt x="1001" y="4372"/>
                    <a:pt x="1200" y="4192"/>
                  </a:cubicBezTo>
                  <a:cubicBezTo>
                    <a:pt x="2975" y="2585"/>
                    <a:pt x="5012" y="1373"/>
                    <a:pt x="7254" y="589"/>
                  </a:cubicBezTo>
                  <a:cubicBezTo>
                    <a:pt x="7413" y="534"/>
                    <a:pt x="7495" y="361"/>
                    <a:pt x="7441" y="204"/>
                  </a:cubicBezTo>
                  <a:cubicBezTo>
                    <a:pt x="7397" y="79"/>
                    <a:pt x="7280" y="1"/>
                    <a:pt x="7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2258500" y="3489950"/>
              <a:ext cx="591975" cy="712700"/>
            </a:xfrm>
            <a:custGeom>
              <a:avLst/>
              <a:gdLst/>
              <a:ahLst/>
              <a:cxnLst/>
              <a:rect l="l" t="t" r="r" b="b"/>
              <a:pathLst>
                <a:path w="23679" h="28508" extrusionOk="0">
                  <a:moveTo>
                    <a:pt x="3802" y="0"/>
                  </a:moveTo>
                  <a:cubicBezTo>
                    <a:pt x="2633" y="0"/>
                    <a:pt x="1452" y="111"/>
                    <a:pt x="273" y="338"/>
                  </a:cubicBezTo>
                  <a:cubicBezTo>
                    <a:pt x="108" y="369"/>
                    <a:pt x="0" y="528"/>
                    <a:pt x="33" y="692"/>
                  </a:cubicBezTo>
                  <a:cubicBezTo>
                    <a:pt x="61" y="837"/>
                    <a:pt x="188" y="938"/>
                    <a:pt x="330" y="938"/>
                  </a:cubicBezTo>
                  <a:cubicBezTo>
                    <a:pt x="349" y="938"/>
                    <a:pt x="368" y="937"/>
                    <a:pt x="387" y="933"/>
                  </a:cubicBezTo>
                  <a:cubicBezTo>
                    <a:pt x="1529" y="714"/>
                    <a:pt x="2672" y="606"/>
                    <a:pt x="3803" y="606"/>
                  </a:cubicBezTo>
                  <a:cubicBezTo>
                    <a:pt x="8759" y="606"/>
                    <a:pt x="13487" y="2673"/>
                    <a:pt x="16904" y="6446"/>
                  </a:cubicBezTo>
                  <a:cubicBezTo>
                    <a:pt x="22313" y="12419"/>
                    <a:pt x="23021" y="21298"/>
                    <a:pt x="18624" y="28039"/>
                  </a:cubicBezTo>
                  <a:cubicBezTo>
                    <a:pt x="18493" y="28240"/>
                    <a:pt x="18637" y="28507"/>
                    <a:pt x="18878" y="28507"/>
                  </a:cubicBezTo>
                  <a:cubicBezTo>
                    <a:pt x="18980" y="28507"/>
                    <a:pt x="19076" y="28455"/>
                    <a:pt x="19132" y="28371"/>
                  </a:cubicBezTo>
                  <a:cubicBezTo>
                    <a:pt x="23678" y="21400"/>
                    <a:pt x="22948" y="12216"/>
                    <a:pt x="17353" y="6039"/>
                  </a:cubicBezTo>
                  <a:cubicBezTo>
                    <a:pt x="13819" y="2138"/>
                    <a:pt x="8928" y="0"/>
                    <a:pt x="3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1939025" y="3535500"/>
              <a:ext cx="826625" cy="826650"/>
            </a:xfrm>
            <a:custGeom>
              <a:avLst/>
              <a:gdLst/>
              <a:ahLst/>
              <a:cxnLst/>
              <a:rect l="l" t="t" r="r" b="b"/>
              <a:pathLst>
                <a:path w="33065" h="33066" extrusionOk="0">
                  <a:moveTo>
                    <a:pt x="16532" y="0"/>
                  </a:moveTo>
                  <a:cubicBezTo>
                    <a:pt x="12148" y="0"/>
                    <a:pt x="7943" y="1743"/>
                    <a:pt x="4843" y="4844"/>
                  </a:cubicBezTo>
                  <a:cubicBezTo>
                    <a:pt x="1743" y="7943"/>
                    <a:pt x="0" y="12148"/>
                    <a:pt x="0" y="16533"/>
                  </a:cubicBezTo>
                  <a:cubicBezTo>
                    <a:pt x="0" y="20918"/>
                    <a:pt x="1743" y="25123"/>
                    <a:pt x="4843" y="28222"/>
                  </a:cubicBezTo>
                  <a:cubicBezTo>
                    <a:pt x="7943" y="31323"/>
                    <a:pt x="12148" y="33065"/>
                    <a:pt x="16532" y="33065"/>
                  </a:cubicBezTo>
                  <a:cubicBezTo>
                    <a:pt x="20917" y="33065"/>
                    <a:pt x="25122" y="31323"/>
                    <a:pt x="28222" y="28222"/>
                  </a:cubicBezTo>
                  <a:cubicBezTo>
                    <a:pt x="31322" y="25123"/>
                    <a:pt x="33065" y="20918"/>
                    <a:pt x="33065" y="16533"/>
                  </a:cubicBezTo>
                  <a:cubicBezTo>
                    <a:pt x="33065" y="12148"/>
                    <a:pt x="31322" y="7943"/>
                    <a:pt x="28222" y="4844"/>
                  </a:cubicBezTo>
                  <a:cubicBezTo>
                    <a:pt x="25122" y="1743"/>
                    <a:pt x="20917" y="0"/>
                    <a:pt x="165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2081225" y="3703250"/>
              <a:ext cx="515800" cy="482450"/>
            </a:xfrm>
            <a:custGeom>
              <a:avLst/>
              <a:gdLst/>
              <a:ahLst/>
              <a:cxnLst/>
              <a:rect l="l" t="t" r="r" b="b"/>
              <a:pathLst>
                <a:path w="20632" h="19298" extrusionOk="0">
                  <a:moveTo>
                    <a:pt x="19420" y="1"/>
                  </a:moveTo>
                  <a:cubicBezTo>
                    <a:pt x="19144" y="1"/>
                    <a:pt x="18881" y="114"/>
                    <a:pt x="18631" y="341"/>
                  </a:cubicBezTo>
                  <a:lnTo>
                    <a:pt x="15974" y="2746"/>
                  </a:lnTo>
                  <a:lnTo>
                    <a:pt x="15974" y="2746"/>
                  </a:lnTo>
                  <a:cubicBezTo>
                    <a:pt x="14812" y="1594"/>
                    <a:pt x="13613" y="847"/>
                    <a:pt x="12375" y="505"/>
                  </a:cubicBezTo>
                  <a:cubicBezTo>
                    <a:pt x="11900" y="374"/>
                    <a:pt x="11441" y="309"/>
                    <a:pt x="11000" y="309"/>
                  </a:cubicBezTo>
                  <a:cubicBezTo>
                    <a:pt x="9909" y="309"/>
                    <a:pt x="8922" y="709"/>
                    <a:pt x="8038" y="1509"/>
                  </a:cubicBezTo>
                  <a:cubicBezTo>
                    <a:pt x="7528" y="1970"/>
                    <a:pt x="7143" y="2439"/>
                    <a:pt x="6884" y="2913"/>
                  </a:cubicBezTo>
                  <a:cubicBezTo>
                    <a:pt x="6625" y="3387"/>
                    <a:pt x="6462" y="3848"/>
                    <a:pt x="6396" y="4296"/>
                  </a:cubicBezTo>
                  <a:cubicBezTo>
                    <a:pt x="6330" y="4743"/>
                    <a:pt x="6372" y="5269"/>
                    <a:pt x="6525" y="5873"/>
                  </a:cubicBezTo>
                  <a:cubicBezTo>
                    <a:pt x="6669" y="6451"/>
                    <a:pt x="6857" y="7019"/>
                    <a:pt x="7086" y="7569"/>
                  </a:cubicBezTo>
                  <a:cubicBezTo>
                    <a:pt x="7308" y="8096"/>
                    <a:pt x="7625" y="8775"/>
                    <a:pt x="8038" y="9608"/>
                  </a:cubicBezTo>
                  <a:lnTo>
                    <a:pt x="9161" y="11794"/>
                  </a:lnTo>
                  <a:cubicBezTo>
                    <a:pt x="9481" y="12387"/>
                    <a:pt x="9656" y="12909"/>
                    <a:pt x="9685" y="13361"/>
                  </a:cubicBezTo>
                  <a:cubicBezTo>
                    <a:pt x="9717" y="13813"/>
                    <a:pt x="9620" y="14139"/>
                    <a:pt x="9400" y="14339"/>
                  </a:cubicBezTo>
                  <a:cubicBezTo>
                    <a:pt x="9133" y="14581"/>
                    <a:pt x="8837" y="14702"/>
                    <a:pt x="8512" y="14702"/>
                  </a:cubicBezTo>
                  <a:cubicBezTo>
                    <a:pt x="8496" y="14702"/>
                    <a:pt x="8479" y="14702"/>
                    <a:pt x="8463" y="14701"/>
                  </a:cubicBezTo>
                  <a:cubicBezTo>
                    <a:pt x="8118" y="14688"/>
                    <a:pt x="7792" y="14580"/>
                    <a:pt x="7486" y="14378"/>
                  </a:cubicBezTo>
                  <a:cubicBezTo>
                    <a:pt x="7160" y="14162"/>
                    <a:pt x="6853" y="13921"/>
                    <a:pt x="6565" y="13657"/>
                  </a:cubicBezTo>
                  <a:cubicBezTo>
                    <a:pt x="6258" y="13378"/>
                    <a:pt x="6003" y="13092"/>
                    <a:pt x="5798" y="12797"/>
                  </a:cubicBezTo>
                  <a:cubicBezTo>
                    <a:pt x="5474" y="12408"/>
                    <a:pt x="5193" y="11986"/>
                    <a:pt x="4960" y="11538"/>
                  </a:cubicBezTo>
                  <a:cubicBezTo>
                    <a:pt x="4729" y="11095"/>
                    <a:pt x="4573" y="10738"/>
                    <a:pt x="4488" y="10467"/>
                  </a:cubicBezTo>
                  <a:cubicBezTo>
                    <a:pt x="4405" y="10195"/>
                    <a:pt x="4315" y="9866"/>
                    <a:pt x="4221" y="9479"/>
                  </a:cubicBezTo>
                  <a:cubicBezTo>
                    <a:pt x="4126" y="9092"/>
                    <a:pt x="4065" y="8858"/>
                    <a:pt x="4036" y="8776"/>
                  </a:cubicBezTo>
                  <a:cubicBezTo>
                    <a:pt x="3905" y="8323"/>
                    <a:pt x="3705" y="7974"/>
                    <a:pt x="3437" y="7730"/>
                  </a:cubicBezTo>
                  <a:cubicBezTo>
                    <a:pt x="3169" y="7485"/>
                    <a:pt x="2862" y="7360"/>
                    <a:pt x="2518" y="7355"/>
                  </a:cubicBezTo>
                  <a:cubicBezTo>
                    <a:pt x="2503" y="7355"/>
                    <a:pt x="2488" y="7355"/>
                    <a:pt x="2473" y="7355"/>
                  </a:cubicBezTo>
                  <a:cubicBezTo>
                    <a:pt x="2153" y="7355"/>
                    <a:pt x="1837" y="7421"/>
                    <a:pt x="1546" y="7550"/>
                  </a:cubicBezTo>
                  <a:cubicBezTo>
                    <a:pt x="1243" y="7686"/>
                    <a:pt x="999" y="7907"/>
                    <a:pt x="813" y="8215"/>
                  </a:cubicBezTo>
                  <a:cubicBezTo>
                    <a:pt x="627" y="8522"/>
                    <a:pt x="554" y="8867"/>
                    <a:pt x="592" y="9251"/>
                  </a:cubicBezTo>
                  <a:cubicBezTo>
                    <a:pt x="851" y="11284"/>
                    <a:pt x="1652" y="13181"/>
                    <a:pt x="2995" y="14942"/>
                  </a:cubicBezTo>
                  <a:lnTo>
                    <a:pt x="2995" y="14942"/>
                  </a:lnTo>
                  <a:lnTo>
                    <a:pt x="516" y="17187"/>
                  </a:lnTo>
                  <a:cubicBezTo>
                    <a:pt x="133" y="17534"/>
                    <a:pt x="0" y="17920"/>
                    <a:pt x="118" y="18349"/>
                  </a:cubicBezTo>
                  <a:cubicBezTo>
                    <a:pt x="234" y="18777"/>
                    <a:pt x="506" y="19069"/>
                    <a:pt x="933" y="19224"/>
                  </a:cubicBezTo>
                  <a:cubicBezTo>
                    <a:pt x="1069" y="19273"/>
                    <a:pt x="1201" y="19298"/>
                    <a:pt x="1331" y="19298"/>
                  </a:cubicBezTo>
                  <a:cubicBezTo>
                    <a:pt x="1608" y="19298"/>
                    <a:pt x="1872" y="19185"/>
                    <a:pt x="2121" y="18960"/>
                  </a:cubicBezTo>
                  <a:lnTo>
                    <a:pt x="4590" y="16723"/>
                  </a:lnTo>
                  <a:lnTo>
                    <a:pt x="4590" y="16723"/>
                  </a:lnTo>
                  <a:cubicBezTo>
                    <a:pt x="5187" y="17277"/>
                    <a:pt x="5807" y="17728"/>
                    <a:pt x="6451" y="18078"/>
                  </a:cubicBezTo>
                  <a:cubicBezTo>
                    <a:pt x="7363" y="18574"/>
                    <a:pt x="8293" y="18822"/>
                    <a:pt x="9242" y="18822"/>
                  </a:cubicBezTo>
                  <a:cubicBezTo>
                    <a:pt x="9404" y="18822"/>
                    <a:pt x="9566" y="18815"/>
                    <a:pt x="9728" y="18801"/>
                  </a:cubicBezTo>
                  <a:cubicBezTo>
                    <a:pt x="10846" y="18702"/>
                    <a:pt x="11868" y="18216"/>
                    <a:pt x="12797" y="17345"/>
                  </a:cubicBezTo>
                  <a:cubicBezTo>
                    <a:pt x="13376" y="16806"/>
                    <a:pt x="13792" y="16243"/>
                    <a:pt x="14043" y="15660"/>
                  </a:cubicBezTo>
                  <a:cubicBezTo>
                    <a:pt x="14294" y="15075"/>
                    <a:pt x="14392" y="14452"/>
                    <a:pt x="14336" y="13792"/>
                  </a:cubicBezTo>
                  <a:cubicBezTo>
                    <a:pt x="14276" y="13118"/>
                    <a:pt x="14125" y="12455"/>
                    <a:pt x="13885" y="11822"/>
                  </a:cubicBezTo>
                  <a:cubicBezTo>
                    <a:pt x="13642" y="11168"/>
                    <a:pt x="13290" y="10400"/>
                    <a:pt x="12830" y="9516"/>
                  </a:cubicBezTo>
                  <a:lnTo>
                    <a:pt x="11682" y="7376"/>
                  </a:lnTo>
                  <a:cubicBezTo>
                    <a:pt x="11332" y="6751"/>
                    <a:pt x="11139" y="6247"/>
                    <a:pt x="11105" y="5868"/>
                  </a:cubicBezTo>
                  <a:cubicBezTo>
                    <a:pt x="11071" y="5489"/>
                    <a:pt x="11208" y="5161"/>
                    <a:pt x="11514" y="4883"/>
                  </a:cubicBezTo>
                  <a:cubicBezTo>
                    <a:pt x="11671" y="4741"/>
                    <a:pt x="11858" y="4669"/>
                    <a:pt x="12074" y="4669"/>
                  </a:cubicBezTo>
                  <a:cubicBezTo>
                    <a:pt x="12207" y="4669"/>
                    <a:pt x="12351" y="4696"/>
                    <a:pt x="12506" y="4750"/>
                  </a:cubicBezTo>
                  <a:cubicBezTo>
                    <a:pt x="12914" y="4892"/>
                    <a:pt x="13278" y="5131"/>
                    <a:pt x="13603" y="5463"/>
                  </a:cubicBezTo>
                  <a:cubicBezTo>
                    <a:pt x="13927" y="5796"/>
                    <a:pt x="14220" y="6123"/>
                    <a:pt x="14480" y="6445"/>
                  </a:cubicBezTo>
                  <a:cubicBezTo>
                    <a:pt x="15182" y="7418"/>
                    <a:pt x="15764" y="8472"/>
                    <a:pt x="16212" y="9587"/>
                  </a:cubicBezTo>
                  <a:cubicBezTo>
                    <a:pt x="16403" y="10018"/>
                    <a:pt x="16647" y="10341"/>
                    <a:pt x="16950" y="10555"/>
                  </a:cubicBezTo>
                  <a:cubicBezTo>
                    <a:pt x="17182" y="10719"/>
                    <a:pt x="17424" y="10801"/>
                    <a:pt x="17676" y="10801"/>
                  </a:cubicBezTo>
                  <a:cubicBezTo>
                    <a:pt x="17752" y="10801"/>
                    <a:pt x="17829" y="10794"/>
                    <a:pt x="17907" y="10779"/>
                  </a:cubicBezTo>
                  <a:cubicBezTo>
                    <a:pt x="18232" y="10719"/>
                    <a:pt x="18541" y="10586"/>
                    <a:pt x="18809" y="10392"/>
                  </a:cubicBezTo>
                  <a:cubicBezTo>
                    <a:pt x="19074" y="10197"/>
                    <a:pt x="19266" y="9910"/>
                    <a:pt x="19386" y="9530"/>
                  </a:cubicBezTo>
                  <a:cubicBezTo>
                    <a:pt x="19507" y="9151"/>
                    <a:pt x="19501" y="8750"/>
                    <a:pt x="19367" y="8329"/>
                  </a:cubicBezTo>
                  <a:cubicBezTo>
                    <a:pt x="19200" y="7785"/>
                    <a:pt x="19050" y="7347"/>
                    <a:pt x="18921" y="7016"/>
                  </a:cubicBezTo>
                  <a:cubicBezTo>
                    <a:pt x="18791" y="6686"/>
                    <a:pt x="18570" y="6240"/>
                    <a:pt x="18256" y="5680"/>
                  </a:cubicBezTo>
                  <a:cubicBezTo>
                    <a:pt x="18034" y="5288"/>
                    <a:pt x="17789" y="4909"/>
                    <a:pt x="17522" y="4545"/>
                  </a:cubicBezTo>
                  <a:lnTo>
                    <a:pt x="17522" y="4545"/>
                  </a:lnTo>
                  <a:lnTo>
                    <a:pt x="20225" y="2099"/>
                  </a:lnTo>
                  <a:cubicBezTo>
                    <a:pt x="20497" y="1853"/>
                    <a:pt x="20631" y="1565"/>
                    <a:pt x="20626" y="1237"/>
                  </a:cubicBezTo>
                  <a:cubicBezTo>
                    <a:pt x="20622" y="907"/>
                    <a:pt x="20522" y="631"/>
                    <a:pt x="20326" y="406"/>
                  </a:cubicBezTo>
                  <a:cubicBezTo>
                    <a:pt x="20131" y="181"/>
                    <a:pt x="19871" y="48"/>
                    <a:pt x="19549" y="9"/>
                  </a:cubicBezTo>
                  <a:cubicBezTo>
                    <a:pt x="19506" y="4"/>
                    <a:pt x="19463" y="1"/>
                    <a:pt x="19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2074250" y="3695675"/>
              <a:ext cx="530325" cy="497600"/>
            </a:xfrm>
            <a:custGeom>
              <a:avLst/>
              <a:gdLst/>
              <a:ahLst/>
              <a:cxnLst/>
              <a:rect l="l" t="t" r="r" b="b"/>
              <a:pathLst>
                <a:path w="21213" h="19904" extrusionOk="0">
                  <a:moveTo>
                    <a:pt x="19708" y="607"/>
                  </a:moveTo>
                  <a:cubicBezTo>
                    <a:pt x="19735" y="607"/>
                    <a:pt x="19763" y="608"/>
                    <a:pt x="19791" y="611"/>
                  </a:cubicBezTo>
                  <a:cubicBezTo>
                    <a:pt x="20039" y="643"/>
                    <a:pt x="20230" y="740"/>
                    <a:pt x="20377" y="907"/>
                  </a:cubicBezTo>
                  <a:cubicBezTo>
                    <a:pt x="20526" y="1079"/>
                    <a:pt x="20599" y="1287"/>
                    <a:pt x="20603" y="1544"/>
                  </a:cubicBezTo>
                  <a:cubicBezTo>
                    <a:pt x="20605" y="1783"/>
                    <a:pt x="20506" y="1992"/>
                    <a:pt x="20301" y="2178"/>
                  </a:cubicBezTo>
                  <a:lnTo>
                    <a:pt x="17845" y="4402"/>
                  </a:lnTo>
                  <a:cubicBezTo>
                    <a:pt x="17777" y="4315"/>
                    <a:pt x="17708" y="4229"/>
                    <a:pt x="17636" y="4142"/>
                  </a:cubicBezTo>
                  <a:cubicBezTo>
                    <a:pt x="17325" y="3753"/>
                    <a:pt x="17010" y="3393"/>
                    <a:pt x="16691" y="3061"/>
                  </a:cubicBezTo>
                  <a:lnTo>
                    <a:pt x="19114" y="868"/>
                  </a:lnTo>
                  <a:cubicBezTo>
                    <a:pt x="19310" y="691"/>
                    <a:pt x="19506" y="607"/>
                    <a:pt x="19708" y="607"/>
                  </a:cubicBezTo>
                  <a:close/>
                  <a:moveTo>
                    <a:pt x="16241" y="3469"/>
                  </a:moveTo>
                  <a:cubicBezTo>
                    <a:pt x="16553" y="3790"/>
                    <a:pt x="16861" y="4142"/>
                    <a:pt x="17166" y="4523"/>
                  </a:cubicBezTo>
                  <a:cubicBezTo>
                    <a:pt x="17244" y="4619"/>
                    <a:pt x="17320" y="4715"/>
                    <a:pt x="17394" y="4811"/>
                  </a:cubicBezTo>
                  <a:lnTo>
                    <a:pt x="17312" y="4885"/>
                  </a:lnTo>
                  <a:lnTo>
                    <a:pt x="16126" y="3574"/>
                  </a:lnTo>
                  <a:lnTo>
                    <a:pt x="16241" y="3469"/>
                  </a:lnTo>
                  <a:close/>
                  <a:moveTo>
                    <a:pt x="3961" y="15032"/>
                  </a:moveTo>
                  <a:lnTo>
                    <a:pt x="5160" y="16355"/>
                  </a:lnTo>
                  <a:lnTo>
                    <a:pt x="4875" y="16612"/>
                  </a:lnTo>
                  <a:cubicBezTo>
                    <a:pt x="4548" y="16292"/>
                    <a:pt x="4238" y="15955"/>
                    <a:pt x="3948" y="15601"/>
                  </a:cubicBezTo>
                  <a:cubicBezTo>
                    <a:pt x="3858" y="15495"/>
                    <a:pt x="3771" y="15388"/>
                    <a:pt x="3686" y="15280"/>
                  </a:cubicBezTo>
                  <a:lnTo>
                    <a:pt x="3961" y="15032"/>
                  </a:lnTo>
                  <a:close/>
                  <a:moveTo>
                    <a:pt x="11271" y="913"/>
                  </a:moveTo>
                  <a:cubicBezTo>
                    <a:pt x="11687" y="913"/>
                    <a:pt x="12120" y="976"/>
                    <a:pt x="12573" y="1101"/>
                  </a:cubicBezTo>
                  <a:cubicBezTo>
                    <a:pt x="13673" y="1405"/>
                    <a:pt x="14757" y="2056"/>
                    <a:pt x="15809" y="3044"/>
                  </a:cubicBezTo>
                  <a:lnTo>
                    <a:pt x="15269" y="3532"/>
                  </a:lnTo>
                  <a:lnTo>
                    <a:pt x="17270" y="5740"/>
                  </a:lnTo>
                  <a:lnTo>
                    <a:pt x="17753" y="5301"/>
                  </a:lnTo>
                  <a:cubicBezTo>
                    <a:pt x="17945" y="5577"/>
                    <a:pt x="18117" y="5853"/>
                    <a:pt x="18272" y="6130"/>
                  </a:cubicBezTo>
                  <a:cubicBezTo>
                    <a:pt x="18578" y="6675"/>
                    <a:pt x="18795" y="7112"/>
                    <a:pt x="18919" y="7429"/>
                  </a:cubicBezTo>
                  <a:cubicBezTo>
                    <a:pt x="19047" y="7757"/>
                    <a:pt x="19194" y="8191"/>
                    <a:pt x="19359" y="8723"/>
                  </a:cubicBezTo>
                  <a:cubicBezTo>
                    <a:pt x="19474" y="9087"/>
                    <a:pt x="19480" y="9420"/>
                    <a:pt x="19379" y="9740"/>
                  </a:cubicBezTo>
                  <a:cubicBezTo>
                    <a:pt x="19277" y="10061"/>
                    <a:pt x="19123" y="10291"/>
                    <a:pt x="18910" y="10448"/>
                  </a:cubicBezTo>
                  <a:cubicBezTo>
                    <a:pt x="18678" y="10617"/>
                    <a:pt x="18411" y="10731"/>
                    <a:pt x="18128" y="10782"/>
                  </a:cubicBezTo>
                  <a:cubicBezTo>
                    <a:pt x="18070" y="10794"/>
                    <a:pt x="18012" y="10799"/>
                    <a:pt x="17955" y="10799"/>
                  </a:cubicBezTo>
                  <a:cubicBezTo>
                    <a:pt x="17765" y="10799"/>
                    <a:pt x="17583" y="10736"/>
                    <a:pt x="17403" y="10609"/>
                  </a:cubicBezTo>
                  <a:cubicBezTo>
                    <a:pt x="17148" y="10428"/>
                    <a:pt x="16936" y="10145"/>
                    <a:pt x="16773" y="9776"/>
                  </a:cubicBezTo>
                  <a:cubicBezTo>
                    <a:pt x="16325" y="8657"/>
                    <a:pt x="15730" y="7577"/>
                    <a:pt x="14994" y="6555"/>
                  </a:cubicBezTo>
                  <a:cubicBezTo>
                    <a:pt x="14729" y="6227"/>
                    <a:pt x="14427" y="5890"/>
                    <a:pt x="14099" y="5552"/>
                  </a:cubicBezTo>
                  <a:cubicBezTo>
                    <a:pt x="13742" y="5188"/>
                    <a:pt x="13335" y="4923"/>
                    <a:pt x="12884" y="4767"/>
                  </a:cubicBezTo>
                  <a:cubicBezTo>
                    <a:pt x="12686" y="4698"/>
                    <a:pt x="12510" y="4669"/>
                    <a:pt x="12354" y="4669"/>
                  </a:cubicBezTo>
                  <a:cubicBezTo>
                    <a:pt x="12001" y="4669"/>
                    <a:pt x="11752" y="4814"/>
                    <a:pt x="11588" y="4962"/>
                  </a:cubicBezTo>
                  <a:cubicBezTo>
                    <a:pt x="11209" y="5305"/>
                    <a:pt x="11039" y="5722"/>
                    <a:pt x="11082" y="6198"/>
                  </a:cubicBezTo>
                  <a:cubicBezTo>
                    <a:pt x="11120" y="6624"/>
                    <a:pt x="11321" y="7157"/>
                    <a:pt x="11694" y="7822"/>
                  </a:cubicBezTo>
                  <a:lnTo>
                    <a:pt x="12840" y="9958"/>
                  </a:lnTo>
                  <a:cubicBezTo>
                    <a:pt x="13292" y="10826"/>
                    <a:pt x="13642" y="11591"/>
                    <a:pt x="13880" y="12230"/>
                  </a:cubicBezTo>
                  <a:cubicBezTo>
                    <a:pt x="14110" y="12837"/>
                    <a:pt x="14254" y="13474"/>
                    <a:pt x="14313" y="14121"/>
                  </a:cubicBezTo>
                  <a:cubicBezTo>
                    <a:pt x="14365" y="14728"/>
                    <a:pt x="14274" y="15306"/>
                    <a:pt x="14043" y="15842"/>
                  </a:cubicBezTo>
                  <a:cubicBezTo>
                    <a:pt x="13809" y="16386"/>
                    <a:pt x="13413" y="16918"/>
                    <a:pt x="12867" y="17428"/>
                  </a:cubicBezTo>
                  <a:cubicBezTo>
                    <a:pt x="11993" y="18247"/>
                    <a:pt x="11022" y="18709"/>
                    <a:pt x="9979" y="18802"/>
                  </a:cubicBezTo>
                  <a:cubicBezTo>
                    <a:pt x="9827" y="18815"/>
                    <a:pt x="9676" y="18822"/>
                    <a:pt x="9525" y="18822"/>
                  </a:cubicBezTo>
                  <a:cubicBezTo>
                    <a:pt x="8628" y="18822"/>
                    <a:pt x="7738" y="18584"/>
                    <a:pt x="6874" y="18114"/>
                  </a:cubicBezTo>
                  <a:cubicBezTo>
                    <a:pt x="6343" y="17825"/>
                    <a:pt x="5826" y="17462"/>
                    <a:pt x="5322" y="17024"/>
                  </a:cubicBezTo>
                  <a:lnTo>
                    <a:pt x="6013" y="16398"/>
                  </a:lnTo>
                  <a:lnTo>
                    <a:pt x="4003" y="14177"/>
                  </a:lnTo>
                  <a:lnTo>
                    <a:pt x="3318" y="14797"/>
                  </a:lnTo>
                  <a:cubicBezTo>
                    <a:pt x="2131" y="13158"/>
                    <a:pt x="1410" y="11388"/>
                    <a:pt x="1172" y="9520"/>
                  </a:cubicBezTo>
                  <a:cubicBezTo>
                    <a:pt x="1140" y="9203"/>
                    <a:pt x="1199" y="8926"/>
                    <a:pt x="1351" y="8674"/>
                  </a:cubicBezTo>
                  <a:cubicBezTo>
                    <a:pt x="1506" y="8419"/>
                    <a:pt x="1702" y="8241"/>
                    <a:pt x="1949" y="8131"/>
                  </a:cubicBezTo>
                  <a:cubicBezTo>
                    <a:pt x="2209" y="8014"/>
                    <a:pt x="2495" y="7963"/>
                    <a:pt x="2793" y="7961"/>
                  </a:cubicBezTo>
                  <a:cubicBezTo>
                    <a:pt x="3064" y="7964"/>
                    <a:pt x="3298" y="8062"/>
                    <a:pt x="3513" y="8257"/>
                  </a:cubicBezTo>
                  <a:cubicBezTo>
                    <a:pt x="3737" y="8462"/>
                    <a:pt x="3910" y="8766"/>
                    <a:pt x="4030" y="9178"/>
                  </a:cubicBezTo>
                  <a:cubicBezTo>
                    <a:pt x="4057" y="9257"/>
                    <a:pt x="4115" y="9483"/>
                    <a:pt x="4206" y="9855"/>
                  </a:cubicBezTo>
                  <a:cubicBezTo>
                    <a:pt x="4302" y="10248"/>
                    <a:pt x="4393" y="10583"/>
                    <a:pt x="4479" y="10859"/>
                  </a:cubicBezTo>
                  <a:cubicBezTo>
                    <a:pt x="4568" y="11151"/>
                    <a:pt x="4733" y="11526"/>
                    <a:pt x="4970" y="11980"/>
                  </a:cubicBezTo>
                  <a:cubicBezTo>
                    <a:pt x="5210" y="12440"/>
                    <a:pt x="5498" y="12872"/>
                    <a:pt x="5828" y="13272"/>
                  </a:cubicBezTo>
                  <a:cubicBezTo>
                    <a:pt x="6046" y="13585"/>
                    <a:pt x="6319" y="13892"/>
                    <a:pt x="6641" y="14184"/>
                  </a:cubicBezTo>
                  <a:cubicBezTo>
                    <a:pt x="6939" y="14459"/>
                    <a:pt x="7260" y="14709"/>
                    <a:pt x="7598" y="14934"/>
                  </a:cubicBezTo>
                  <a:cubicBezTo>
                    <a:pt x="7951" y="15166"/>
                    <a:pt x="8331" y="15289"/>
                    <a:pt x="8730" y="15306"/>
                  </a:cubicBezTo>
                  <a:cubicBezTo>
                    <a:pt x="8746" y="15307"/>
                    <a:pt x="8762" y="15307"/>
                    <a:pt x="8778" y="15307"/>
                  </a:cubicBezTo>
                  <a:cubicBezTo>
                    <a:pt x="9186" y="15307"/>
                    <a:pt x="9554" y="15163"/>
                    <a:pt x="9882" y="14866"/>
                  </a:cubicBezTo>
                  <a:cubicBezTo>
                    <a:pt x="10174" y="14602"/>
                    <a:pt x="10303" y="14190"/>
                    <a:pt x="10267" y="13643"/>
                  </a:cubicBezTo>
                  <a:cubicBezTo>
                    <a:pt x="10233" y="13150"/>
                    <a:pt x="10045" y="12582"/>
                    <a:pt x="9709" y="11958"/>
                  </a:cubicBezTo>
                  <a:lnTo>
                    <a:pt x="8589" y="9777"/>
                  </a:lnTo>
                  <a:cubicBezTo>
                    <a:pt x="8180" y="8952"/>
                    <a:pt x="7863" y="8273"/>
                    <a:pt x="7645" y="7756"/>
                  </a:cubicBezTo>
                  <a:cubicBezTo>
                    <a:pt x="7422" y="7219"/>
                    <a:pt x="7239" y="6666"/>
                    <a:pt x="7098" y="6102"/>
                  </a:cubicBezTo>
                  <a:cubicBezTo>
                    <a:pt x="6956" y="5539"/>
                    <a:pt x="6915" y="5048"/>
                    <a:pt x="6976" y="4643"/>
                  </a:cubicBezTo>
                  <a:cubicBezTo>
                    <a:pt x="7037" y="4234"/>
                    <a:pt x="7189" y="3803"/>
                    <a:pt x="7430" y="3362"/>
                  </a:cubicBezTo>
                  <a:cubicBezTo>
                    <a:pt x="7671" y="2920"/>
                    <a:pt x="8038" y="2474"/>
                    <a:pt x="8520" y="2036"/>
                  </a:cubicBezTo>
                  <a:cubicBezTo>
                    <a:pt x="9350" y="1286"/>
                    <a:pt x="10258" y="913"/>
                    <a:pt x="11271" y="913"/>
                  </a:cubicBezTo>
                  <a:close/>
                  <a:moveTo>
                    <a:pt x="3236" y="15687"/>
                  </a:moveTo>
                  <a:lnTo>
                    <a:pt x="3236" y="15688"/>
                  </a:lnTo>
                  <a:cubicBezTo>
                    <a:pt x="3315" y="15788"/>
                    <a:pt x="3398" y="15888"/>
                    <a:pt x="3483" y="15987"/>
                  </a:cubicBezTo>
                  <a:cubicBezTo>
                    <a:pt x="3779" y="16348"/>
                    <a:pt x="4094" y="16692"/>
                    <a:pt x="4426" y="17019"/>
                  </a:cubicBezTo>
                  <a:lnTo>
                    <a:pt x="2195" y="19037"/>
                  </a:lnTo>
                  <a:cubicBezTo>
                    <a:pt x="2004" y="19212"/>
                    <a:pt x="1813" y="19296"/>
                    <a:pt x="1611" y="19296"/>
                  </a:cubicBezTo>
                  <a:cubicBezTo>
                    <a:pt x="1515" y="19296"/>
                    <a:pt x="1417" y="19277"/>
                    <a:pt x="1315" y="19240"/>
                  </a:cubicBezTo>
                  <a:cubicBezTo>
                    <a:pt x="979" y="19119"/>
                    <a:pt x="780" y="18906"/>
                    <a:pt x="688" y="18571"/>
                  </a:cubicBezTo>
                  <a:cubicBezTo>
                    <a:pt x="634" y="18373"/>
                    <a:pt x="606" y="18068"/>
                    <a:pt x="997" y="17714"/>
                  </a:cubicBezTo>
                  <a:lnTo>
                    <a:pt x="3236" y="15687"/>
                  </a:lnTo>
                  <a:close/>
                  <a:moveTo>
                    <a:pt x="19695" y="0"/>
                  </a:moveTo>
                  <a:cubicBezTo>
                    <a:pt x="19345" y="0"/>
                    <a:pt x="19013" y="140"/>
                    <a:pt x="18705" y="419"/>
                  </a:cubicBezTo>
                  <a:lnTo>
                    <a:pt x="16258" y="2634"/>
                  </a:lnTo>
                  <a:cubicBezTo>
                    <a:pt x="15123" y="1559"/>
                    <a:pt x="13943" y="851"/>
                    <a:pt x="12734" y="516"/>
                  </a:cubicBezTo>
                  <a:cubicBezTo>
                    <a:pt x="12233" y="379"/>
                    <a:pt x="11748" y="310"/>
                    <a:pt x="11279" y="310"/>
                  </a:cubicBezTo>
                  <a:cubicBezTo>
                    <a:pt x="10114" y="310"/>
                    <a:pt x="9053" y="736"/>
                    <a:pt x="8114" y="1587"/>
                  </a:cubicBezTo>
                  <a:cubicBezTo>
                    <a:pt x="7581" y="2070"/>
                    <a:pt x="7172" y="2567"/>
                    <a:pt x="6898" y="3071"/>
                  </a:cubicBezTo>
                  <a:cubicBezTo>
                    <a:pt x="6623" y="3575"/>
                    <a:pt x="6447" y="4074"/>
                    <a:pt x="6375" y="4553"/>
                  </a:cubicBezTo>
                  <a:cubicBezTo>
                    <a:pt x="6302" y="5038"/>
                    <a:pt x="6347" y="5608"/>
                    <a:pt x="6510" y="6250"/>
                  </a:cubicBezTo>
                  <a:cubicBezTo>
                    <a:pt x="6658" y="6843"/>
                    <a:pt x="6851" y="7425"/>
                    <a:pt x="7086" y="7989"/>
                  </a:cubicBezTo>
                  <a:cubicBezTo>
                    <a:pt x="7308" y="8518"/>
                    <a:pt x="7631" y="9209"/>
                    <a:pt x="8049" y="10049"/>
                  </a:cubicBezTo>
                  <a:lnTo>
                    <a:pt x="9174" y="12242"/>
                  </a:lnTo>
                  <a:cubicBezTo>
                    <a:pt x="9471" y="12793"/>
                    <a:pt x="9636" y="13277"/>
                    <a:pt x="9664" y="13685"/>
                  </a:cubicBezTo>
                  <a:cubicBezTo>
                    <a:pt x="9687" y="14038"/>
                    <a:pt x="9625" y="14285"/>
                    <a:pt x="9476" y="14418"/>
                  </a:cubicBezTo>
                  <a:cubicBezTo>
                    <a:pt x="9266" y="14609"/>
                    <a:pt x="9038" y="14703"/>
                    <a:pt x="8793" y="14703"/>
                  </a:cubicBezTo>
                  <a:cubicBezTo>
                    <a:pt x="8781" y="14703"/>
                    <a:pt x="8768" y="14703"/>
                    <a:pt x="8755" y="14702"/>
                  </a:cubicBezTo>
                  <a:cubicBezTo>
                    <a:pt x="8464" y="14692"/>
                    <a:pt x="8195" y="14602"/>
                    <a:pt x="7933" y="14429"/>
                  </a:cubicBezTo>
                  <a:cubicBezTo>
                    <a:pt x="7620" y="14221"/>
                    <a:pt x="7325" y="13990"/>
                    <a:pt x="7049" y="13736"/>
                  </a:cubicBezTo>
                  <a:cubicBezTo>
                    <a:pt x="6773" y="13488"/>
                    <a:pt x="6525" y="13210"/>
                    <a:pt x="6312" y="12906"/>
                  </a:cubicBezTo>
                  <a:cubicBezTo>
                    <a:pt x="6002" y="12534"/>
                    <a:pt x="5732" y="12130"/>
                    <a:pt x="5508" y="11700"/>
                  </a:cubicBezTo>
                  <a:cubicBezTo>
                    <a:pt x="5288" y="11278"/>
                    <a:pt x="5137" y="10935"/>
                    <a:pt x="5059" y="10681"/>
                  </a:cubicBezTo>
                  <a:cubicBezTo>
                    <a:pt x="4975" y="10414"/>
                    <a:pt x="4888" y="10091"/>
                    <a:pt x="4796" y="9710"/>
                  </a:cubicBezTo>
                  <a:cubicBezTo>
                    <a:pt x="4698" y="9309"/>
                    <a:pt x="4633" y="9067"/>
                    <a:pt x="4608" y="8994"/>
                  </a:cubicBezTo>
                  <a:cubicBezTo>
                    <a:pt x="4460" y="8489"/>
                    <a:pt x="4229" y="8089"/>
                    <a:pt x="3922" y="7809"/>
                  </a:cubicBezTo>
                  <a:cubicBezTo>
                    <a:pt x="3598" y="7513"/>
                    <a:pt x="3221" y="7361"/>
                    <a:pt x="2802" y="7355"/>
                  </a:cubicBezTo>
                  <a:cubicBezTo>
                    <a:pt x="2419" y="7355"/>
                    <a:pt x="2044" y="7424"/>
                    <a:pt x="1703" y="7577"/>
                  </a:cubicBezTo>
                  <a:cubicBezTo>
                    <a:pt x="1343" y="7737"/>
                    <a:pt x="1050" y="8001"/>
                    <a:pt x="834" y="8361"/>
                  </a:cubicBezTo>
                  <a:cubicBezTo>
                    <a:pt x="614" y="8723"/>
                    <a:pt x="526" y="9136"/>
                    <a:pt x="570" y="9584"/>
                  </a:cubicBezTo>
                  <a:lnTo>
                    <a:pt x="571" y="9592"/>
                  </a:lnTo>
                  <a:cubicBezTo>
                    <a:pt x="824" y="11584"/>
                    <a:pt x="1596" y="13467"/>
                    <a:pt x="2866" y="15205"/>
                  </a:cubicBezTo>
                  <a:lnTo>
                    <a:pt x="591" y="17266"/>
                  </a:lnTo>
                  <a:cubicBezTo>
                    <a:pt x="3" y="17799"/>
                    <a:pt x="1" y="18358"/>
                    <a:pt x="104" y="18731"/>
                  </a:cubicBezTo>
                  <a:cubicBezTo>
                    <a:pt x="247" y="19259"/>
                    <a:pt x="586" y="19622"/>
                    <a:pt x="1108" y="19811"/>
                  </a:cubicBezTo>
                  <a:cubicBezTo>
                    <a:pt x="1268" y="19871"/>
                    <a:pt x="1437" y="19902"/>
                    <a:pt x="1609" y="19903"/>
                  </a:cubicBezTo>
                  <a:cubicBezTo>
                    <a:pt x="1961" y="19903"/>
                    <a:pt x="2298" y="19763"/>
                    <a:pt x="2603" y="19487"/>
                  </a:cubicBezTo>
                  <a:lnTo>
                    <a:pt x="4870" y="17434"/>
                  </a:lnTo>
                  <a:cubicBezTo>
                    <a:pt x="5426" y="17924"/>
                    <a:pt x="5998" y="18328"/>
                    <a:pt x="6585" y="18647"/>
                  </a:cubicBezTo>
                  <a:cubicBezTo>
                    <a:pt x="7538" y="19165"/>
                    <a:pt x="8524" y="19428"/>
                    <a:pt x="9521" y="19428"/>
                  </a:cubicBezTo>
                  <a:cubicBezTo>
                    <a:pt x="9691" y="19428"/>
                    <a:pt x="9862" y="19420"/>
                    <a:pt x="10033" y="19405"/>
                  </a:cubicBezTo>
                  <a:cubicBezTo>
                    <a:pt x="11213" y="19300"/>
                    <a:pt x="12307" y="18783"/>
                    <a:pt x="13281" y="17870"/>
                  </a:cubicBezTo>
                  <a:cubicBezTo>
                    <a:pt x="13888" y="17303"/>
                    <a:pt x="14332" y="16702"/>
                    <a:pt x="14599" y="16082"/>
                  </a:cubicBezTo>
                  <a:cubicBezTo>
                    <a:pt x="14870" y="15453"/>
                    <a:pt x="14977" y="14776"/>
                    <a:pt x="14917" y="14069"/>
                  </a:cubicBezTo>
                  <a:cubicBezTo>
                    <a:pt x="14855" y="13367"/>
                    <a:pt x="14697" y="12677"/>
                    <a:pt x="14448" y="12018"/>
                  </a:cubicBezTo>
                  <a:cubicBezTo>
                    <a:pt x="14202" y="11356"/>
                    <a:pt x="13841" y="10569"/>
                    <a:pt x="13376" y="9675"/>
                  </a:cubicBezTo>
                  <a:lnTo>
                    <a:pt x="12225" y="7532"/>
                  </a:lnTo>
                  <a:cubicBezTo>
                    <a:pt x="11898" y="6946"/>
                    <a:pt x="11716" y="6479"/>
                    <a:pt x="11686" y="6143"/>
                  </a:cubicBezTo>
                  <a:cubicBezTo>
                    <a:pt x="11660" y="5858"/>
                    <a:pt x="11759" y="5625"/>
                    <a:pt x="11996" y="5412"/>
                  </a:cubicBezTo>
                  <a:cubicBezTo>
                    <a:pt x="12067" y="5347"/>
                    <a:pt x="12174" y="5275"/>
                    <a:pt x="12354" y="5275"/>
                  </a:cubicBezTo>
                  <a:cubicBezTo>
                    <a:pt x="12445" y="5275"/>
                    <a:pt x="12553" y="5293"/>
                    <a:pt x="12685" y="5339"/>
                  </a:cubicBezTo>
                  <a:cubicBezTo>
                    <a:pt x="13046" y="5465"/>
                    <a:pt x="13375" y="5680"/>
                    <a:pt x="13666" y="5977"/>
                  </a:cubicBezTo>
                  <a:cubicBezTo>
                    <a:pt x="13982" y="6301"/>
                    <a:pt x="14270" y="6624"/>
                    <a:pt x="14513" y="6924"/>
                  </a:cubicBezTo>
                  <a:cubicBezTo>
                    <a:pt x="15204" y="7879"/>
                    <a:pt x="15774" y="8916"/>
                    <a:pt x="16214" y="10011"/>
                  </a:cubicBezTo>
                  <a:cubicBezTo>
                    <a:pt x="16425" y="10492"/>
                    <a:pt x="16708" y="10860"/>
                    <a:pt x="17054" y="11104"/>
                  </a:cubicBezTo>
                  <a:cubicBezTo>
                    <a:pt x="17338" y="11306"/>
                    <a:pt x="17639" y="11406"/>
                    <a:pt x="17954" y="11406"/>
                  </a:cubicBezTo>
                  <a:cubicBezTo>
                    <a:pt x="18050" y="11406"/>
                    <a:pt x="18146" y="11397"/>
                    <a:pt x="18244" y="11379"/>
                  </a:cubicBezTo>
                  <a:cubicBezTo>
                    <a:pt x="18613" y="11310"/>
                    <a:pt x="18963" y="11160"/>
                    <a:pt x="19267" y="10938"/>
                  </a:cubicBezTo>
                  <a:cubicBezTo>
                    <a:pt x="19583" y="10707"/>
                    <a:pt x="19816" y="10367"/>
                    <a:pt x="19956" y="9925"/>
                  </a:cubicBezTo>
                  <a:cubicBezTo>
                    <a:pt x="20095" y="9486"/>
                    <a:pt x="20088" y="9022"/>
                    <a:pt x="19937" y="8544"/>
                  </a:cubicBezTo>
                  <a:cubicBezTo>
                    <a:pt x="19769" y="7999"/>
                    <a:pt x="19617" y="7551"/>
                    <a:pt x="19483" y="7209"/>
                  </a:cubicBezTo>
                  <a:cubicBezTo>
                    <a:pt x="19349" y="6866"/>
                    <a:pt x="19118" y="6405"/>
                    <a:pt x="18800" y="5835"/>
                  </a:cubicBezTo>
                  <a:cubicBezTo>
                    <a:pt x="18618" y="5511"/>
                    <a:pt x="18420" y="5197"/>
                    <a:pt x="18207" y="4892"/>
                  </a:cubicBezTo>
                  <a:lnTo>
                    <a:pt x="20706" y="2627"/>
                  </a:lnTo>
                  <a:cubicBezTo>
                    <a:pt x="21044" y="2321"/>
                    <a:pt x="21212" y="1954"/>
                    <a:pt x="21207" y="1536"/>
                  </a:cubicBezTo>
                  <a:cubicBezTo>
                    <a:pt x="21202" y="1135"/>
                    <a:pt x="21077" y="791"/>
                    <a:pt x="20833" y="510"/>
                  </a:cubicBezTo>
                  <a:cubicBezTo>
                    <a:pt x="20587" y="229"/>
                    <a:pt x="20262" y="61"/>
                    <a:pt x="19864" y="11"/>
                  </a:cubicBezTo>
                  <a:cubicBezTo>
                    <a:pt x="19807" y="4"/>
                    <a:pt x="19751" y="0"/>
                    <a:pt x="196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823725" y="2560975"/>
              <a:ext cx="2451850" cy="2906950"/>
            </a:xfrm>
            <a:custGeom>
              <a:avLst/>
              <a:gdLst/>
              <a:ahLst/>
              <a:cxnLst/>
              <a:rect l="l" t="t" r="r" b="b"/>
              <a:pathLst>
                <a:path w="98074" h="116278" extrusionOk="0">
                  <a:moveTo>
                    <a:pt x="47189" y="1"/>
                  </a:moveTo>
                  <a:lnTo>
                    <a:pt x="0" y="26851"/>
                  </a:lnTo>
                  <a:lnTo>
                    <a:pt x="50884" y="116278"/>
                  </a:lnTo>
                  <a:lnTo>
                    <a:pt x="98073" y="89426"/>
                  </a:lnTo>
                  <a:lnTo>
                    <a:pt x="47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815175" y="2553525"/>
              <a:ext cx="2469250" cy="2922125"/>
            </a:xfrm>
            <a:custGeom>
              <a:avLst/>
              <a:gdLst/>
              <a:ahLst/>
              <a:cxnLst/>
              <a:rect l="l" t="t" r="r" b="b"/>
              <a:pathLst>
                <a:path w="98770" h="116885" extrusionOk="0">
                  <a:moveTo>
                    <a:pt x="47421" y="718"/>
                  </a:moveTo>
                  <a:lnTo>
                    <a:pt x="98011" y="89615"/>
                  </a:lnTo>
                  <a:lnTo>
                    <a:pt x="51350" y="116168"/>
                  </a:lnTo>
                  <a:lnTo>
                    <a:pt x="759" y="27271"/>
                  </a:lnTo>
                  <a:lnTo>
                    <a:pt x="47421" y="718"/>
                  </a:lnTo>
                  <a:close/>
                  <a:moveTo>
                    <a:pt x="47534" y="1"/>
                  </a:moveTo>
                  <a:cubicBezTo>
                    <a:pt x="47483" y="1"/>
                    <a:pt x="47432" y="14"/>
                    <a:pt x="47385" y="41"/>
                  </a:cubicBezTo>
                  <a:lnTo>
                    <a:pt x="198" y="26894"/>
                  </a:lnTo>
                  <a:cubicBezTo>
                    <a:pt x="52" y="26977"/>
                    <a:pt x="1" y="27162"/>
                    <a:pt x="83" y="27308"/>
                  </a:cubicBezTo>
                  <a:lnTo>
                    <a:pt x="50973" y="116731"/>
                  </a:lnTo>
                  <a:cubicBezTo>
                    <a:pt x="51027" y="116826"/>
                    <a:pt x="51127" y="116885"/>
                    <a:pt x="51236" y="116885"/>
                  </a:cubicBezTo>
                  <a:cubicBezTo>
                    <a:pt x="51288" y="116885"/>
                    <a:pt x="51339" y="116870"/>
                    <a:pt x="51385" y="116845"/>
                  </a:cubicBezTo>
                  <a:lnTo>
                    <a:pt x="98573" y="89991"/>
                  </a:lnTo>
                  <a:cubicBezTo>
                    <a:pt x="98718" y="89909"/>
                    <a:pt x="98769" y="89724"/>
                    <a:pt x="98687" y="89578"/>
                  </a:cubicBezTo>
                  <a:lnTo>
                    <a:pt x="47798" y="155"/>
                  </a:lnTo>
                  <a:cubicBezTo>
                    <a:pt x="47742" y="57"/>
                    <a:pt x="47639" y="1"/>
                    <a:pt x="47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1031550" y="2783600"/>
              <a:ext cx="2022475" cy="2456475"/>
            </a:xfrm>
            <a:custGeom>
              <a:avLst/>
              <a:gdLst/>
              <a:ahLst/>
              <a:cxnLst/>
              <a:rect l="l" t="t" r="r" b="b"/>
              <a:pathLst>
                <a:path w="80899" h="98259" extrusionOk="0">
                  <a:moveTo>
                    <a:pt x="32503" y="0"/>
                  </a:moveTo>
                  <a:lnTo>
                    <a:pt x="2891" y="16852"/>
                  </a:lnTo>
                  <a:cubicBezTo>
                    <a:pt x="3731" y="19378"/>
                    <a:pt x="2703" y="22229"/>
                    <a:pt x="300" y="23595"/>
                  </a:cubicBezTo>
                  <a:cubicBezTo>
                    <a:pt x="203" y="23651"/>
                    <a:pt x="101" y="23697"/>
                    <a:pt x="1" y="23746"/>
                  </a:cubicBezTo>
                  <a:lnTo>
                    <a:pt x="41292" y="96306"/>
                  </a:lnTo>
                  <a:cubicBezTo>
                    <a:pt x="41386" y="96245"/>
                    <a:pt x="41477" y="96181"/>
                    <a:pt x="41575" y="96125"/>
                  </a:cubicBezTo>
                  <a:cubicBezTo>
                    <a:pt x="42464" y="95619"/>
                    <a:pt x="43433" y="95378"/>
                    <a:pt x="44388" y="95378"/>
                  </a:cubicBezTo>
                  <a:cubicBezTo>
                    <a:pt x="46370" y="95378"/>
                    <a:pt x="48295" y="96413"/>
                    <a:pt x="49345" y="98258"/>
                  </a:cubicBezTo>
                  <a:lnTo>
                    <a:pt x="78765" y="81516"/>
                  </a:lnTo>
                  <a:cubicBezTo>
                    <a:pt x="77207" y="78781"/>
                    <a:pt x="78163" y="75303"/>
                    <a:pt x="80898" y="73747"/>
                  </a:cubicBezTo>
                  <a:lnTo>
                    <a:pt x="39624" y="1218"/>
                  </a:lnTo>
                  <a:cubicBezTo>
                    <a:pt x="38735" y="1724"/>
                    <a:pt x="37768" y="1964"/>
                    <a:pt x="36813" y="1964"/>
                  </a:cubicBezTo>
                  <a:cubicBezTo>
                    <a:pt x="35189" y="1964"/>
                    <a:pt x="33601" y="1268"/>
                    <a:pt x="3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1022825" y="2776025"/>
              <a:ext cx="2039850" cy="2471625"/>
            </a:xfrm>
            <a:custGeom>
              <a:avLst/>
              <a:gdLst/>
              <a:ahLst/>
              <a:cxnLst/>
              <a:rect l="l" t="t" r="r" b="b"/>
              <a:pathLst>
                <a:path w="81594" h="98865" extrusionOk="0">
                  <a:moveTo>
                    <a:pt x="32790" y="688"/>
                  </a:moveTo>
                  <a:cubicBezTo>
                    <a:pt x="33948" y="1916"/>
                    <a:pt x="35544" y="2567"/>
                    <a:pt x="37162" y="2567"/>
                  </a:cubicBezTo>
                  <a:cubicBezTo>
                    <a:pt x="38078" y="2567"/>
                    <a:pt x="39001" y="2358"/>
                    <a:pt x="39854" y="1927"/>
                  </a:cubicBezTo>
                  <a:lnTo>
                    <a:pt x="80838" y="73943"/>
                  </a:lnTo>
                  <a:cubicBezTo>
                    <a:pt x="78247" y="75594"/>
                    <a:pt x="77323" y="78959"/>
                    <a:pt x="78706" y="81702"/>
                  </a:cubicBezTo>
                  <a:lnTo>
                    <a:pt x="49801" y="98154"/>
                  </a:lnTo>
                  <a:cubicBezTo>
                    <a:pt x="48667" y="96373"/>
                    <a:pt x="46726" y="95381"/>
                    <a:pt x="44733" y="95381"/>
                  </a:cubicBezTo>
                  <a:lnTo>
                    <a:pt x="44733" y="95380"/>
                  </a:lnTo>
                  <a:cubicBezTo>
                    <a:pt x="43695" y="95380"/>
                    <a:pt x="42675" y="95651"/>
                    <a:pt x="41774" y="96165"/>
                  </a:cubicBezTo>
                  <a:lnTo>
                    <a:pt x="41747" y="96181"/>
                  </a:lnTo>
                  <a:lnTo>
                    <a:pt x="771" y="24177"/>
                  </a:lnTo>
                  <a:cubicBezTo>
                    <a:pt x="780" y="24173"/>
                    <a:pt x="790" y="24168"/>
                    <a:pt x="799" y="24162"/>
                  </a:cubicBezTo>
                  <a:cubicBezTo>
                    <a:pt x="3206" y="22792"/>
                    <a:pt x="4357" y="19938"/>
                    <a:pt x="3600" y="17298"/>
                  </a:cubicBezTo>
                  <a:lnTo>
                    <a:pt x="32790" y="688"/>
                  </a:lnTo>
                  <a:close/>
                  <a:moveTo>
                    <a:pt x="32852" y="1"/>
                  </a:moveTo>
                  <a:cubicBezTo>
                    <a:pt x="32801" y="1"/>
                    <a:pt x="32749" y="14"/>
                    <a:pt x="32702" y="40"/>
                  </a:cubicBezTo>
                  <a:lnTo>
                    <a:pt x="3090" y="16893"/>
                  </a:lnTo>
                  <a:cubicBezTo>
                    <a:pt x="2965" y="16965"/>
                    <a:pt x="2906" y="17115"/>
                    <a:pt x="2952" y="17251"/>
                  </a:cubicBezTo>
                  <a:cubicBezTo>
                    <a:pt x="3761" y="19683"/>
                    <a:pt x="2729" y="22367"/>
                    <a:pt x="500" y="23635"/>
                  </a:cubicBezTo>
                  <a:cubicBezTo>
                    <a:pt x="436" y="23671"/>
                    <a:pt x="369" y="23704"/>
                    <a:pt x="304" y="23735"/>
                  </a:cubicBezTo>
                  <a:lnTo>
                    <a:pt x="214" y="23778"/>
                  </a:lnTo>
                  <a:cubicBezTo>
                    <a:pt x="59" y="23855"/>
                    <a:pt x="1" y="24048"/>
                    <a:pt x="87" y="24199"/>
                  </a:cubicBezTo>
                  <a:lnTo>
                    <a:pt x="41378" y="96758"/>
                  </a:lnTo>
                  <a:cubicBezTo>
                    <a:pt x="41434" y="96856"/>
                    <a:pt x="41537" y="96911"/>
                    <a:pt x="41642" y="96911"/>
                  </a:cubicBezTo>
                  <a:cubicBezTo>
                    <a:pt x="41698" y="96911"/>
                    <a:pt x="41756" y="96895"/>
                    <a:pt x="41806" y="96862"/>
                  </a:cubicBezTo>
                  <a:lnTo>
                    <a:pt x="41882" y="96812"/>
                  </a:lnTo>
                  <a:cubicBezTo>
                    <a:pt x="41944" y="96771"/>
                    <a:pt x="42008" y="96729"/>
                    <a:pt x="42073" y="96691"/>
                  </a:cubicBezTo>
                  <a:cubicBezTo>
                    <a:pt x="42913" y="96213"/>
                    <a:pt x="43829" y="95986"/>
                    <a:pt x="44733" y="95986"/>
                  </a:cubicBezTo>
                  <a:cubicBezTo>
                    <a:pt x="46611" y="95986"/>
                    <a:pt x="48438" y="96966"/>
                    <a:pt x="49431" y="98711"/>
                  </a:cubicBezTo>
                  <a:cubicBezTo>
                    <a:pt x="49485" y="98806"/>
                    <a:pt x="49585" y="98865"/>
                    <a:pt x="49694" y="98865"/>
                  </a:cubicBezTo>
                  <a:cubicBezTo>
                    <a:pt x="49746" y="98865"/>
                    <a:pt x="49798" y="98850"/>
                    <a:pt x="49844" y="98824"/>
                  </a:cubicBezTo>
                  <a:lnTo>
                    <a:pt x="79262" y="82082"/>
                  </a:lnTo>
                  <a:cubicBezTo>
                    <a:pt x="79408" y="82000"/>
                    <a:pt x="79459" y="81815"/>
                    <a:pt x="79377" y="81669"/>
                  </a:cubicBezTo>
                  <a:cubicBezTo>
                    <a:pt x="77905" y="79084"/>
                    <a:pt x="78812" y="75785"/>
                    <a:pt x="81397" y="74313"/>
                  </a:cubicBezTo>
                  <a:cubicBezTo>
                    <a:pt x="81543" y="74231"/>
                    <a:pt x="81593" y="74046"/>
                    <a:pt x="81511" y="73900"/>
                  </a:cubicBezTo>
                  <a:lnTo>
                    <a:pt x="40236" y="1371"/>
                  </a:lnTo>
                  <a:cubicBezTo>
                    <a:pt x="40180" y="1273"/>
                    <a:pt x="40077" y="1218"/>
                    <a:pt x="39972" y="1218"/>
                  </a:cubicBezTo>
                  <a:cubicBezTo>
                    <a:pt x="39921" y="1218"/>
                    <a:pt x="39870" y="1230"/>
                    <a:pt x="39823" y="1257"/>
                  </a:cubicBezTo>
                  <a:cubicBezTo>
                    <a:pt x="38989" y="1732"/>
                    <a:pt x="38071" y="1961"/>
                    <a:pt x="37160" y="1961"/>
                  </a:cubicBezTo>
                  <a:cubicBezTo>
                    <a:pt x="35635" y="1961"/>
                    <a:pt x="34130" y="1318"/>
                    <a:pt x="33081" y="106"/>
                  </a:cubicBezTo>
                  <a:cubicBezTo>
                    <a:pt x="33022" y="37"/>
                    <a:pt x="32938" y="1"/>
                    <a:pt x="32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1573275" y="3687225"/>
              <a:ext cx="670375" cy="773400"/>
            </a:xfrm>
            <a:custGeom>
              <a:avLst/>
              <a:gdLst/>
              <a:ahLst/>
              <a:cxnLst/>
              <a:rect l="l" t="t" r="r" b="b"/>
              <a:pathLst>
                <a:path w="26815" h="30936" extrusionOk="0">
                  <a:moveTo>
                    <a:pt x="6722" y="0"/>
                  </a:moveTo>
                  <a:cubicBezTo>
                    <a:pt x="6640" y="0"/>
                    <a:pt x="6559" y="32"/>
                    <a:pt x="6500" y="96"/>
                  </a:cubicBezTo>
                  <a:cubicBezTo>
                    <a:pt x="1010" y="5993"/>
                    <a:pt x="0" y="14664"/>
                    <a:pt x="3989" y="21673"/>
                  </a:cubicBezTo>
                  <a:cubicBezTo>
                    <a:pt x="7320" y="27526"/>
                    <a:pt x="13564" y="30936"/>
                    <a:pt x="20007" y="30936"/>
                  </a:cubicBezTo>
                  <a:cubicBezTo>
                    <a:pt x="20011" y="30936"/>
                    <a:pt x="20014" y="30936"/>
                    <a:pt x="20018" y="30936"/>
                  </a:cubicBezTo>
                  <a:cubicBezTo>
                    <a:pt x="22263" y="30936"/>
                    <a:pt x="24489" y="30518"/>
                    <a:pt x="26582" y="29702"/>
                  </a:cubicBezTo>
                  <a:cubicBezTo>
                    <a:pt x="26737" y="29641"/>
                    <a:pt x="26814" y="29465"/>
                    <a:pt x="26754" y="29310"/>
                  </a:cubicBezTo>
                  <a:cubicBezTo>
                    <a:pt x="26707" y="29190"/>
                    <a:pt x="26592" y="29117"/>
                    <a:pt x="26471" y="29117"/>
                  </a:cubicBezTo>
                  <a:cubicBezTo>
                    <a:pt x="26435" y="29117"/>
                    <a:pt x="26398" y="29123"/>
                    <a:pt x="26362" y="29137"/>
                  </a:cubicBezTo>
                  <a:cubicBezTo>
                    <a:pt x="24290" y="29945"/>
                    <a:pt x="22137" y="30331"/>
                    <a:pt x="20006" y="30331"/>
                  </a:cubicBezTo>
                  <a:cubicBezTo>
                    <a:pt x="13774" y="30331"/>
                    <a:pt x="7739" y="27034"/>
                    <a:pt x="4517" y="21373"/>
                  </a:cubicBezTo>
                  <a:cubicBezTo>
                    <a:pt x="658" y="14595"/>
                    <a:pt x="1635" y="6212"/>
                    <a:pt x="6943" y="509"/>
                  </a:cubicBezTo>
                  <a:cubicBezTo>
                    <a:pt x="7057" y="387"/>
                    <a:pt x="7051" y="195"/>
                    <a:pt x="6929" y="81"/>
                  </a:cubicBezTo>
                  <a:cubicBezTo>
                    <a:pt x="6870" y="27"/>
                    <a:pt x="6796" y="0"/>
                    <a:pt x="6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822800" y="3546450"/>
              <a:ext cx="203850" cy="81700"/>
            </a:xfrm>
            <a:custGeom>
              <a:avLst/>
              <a:gdLst/>
              <a:ahLst/>
              <a:cxnLst/>
              <a:rect l="l" t="t" r="r" b="b"/>
              <a:pathLst>
                <a:path w="8154" h="3268" extrusionOk="0">
                  <a:moveTo>
                    <a:pt x="7843" y="0"/>
                  </a:moveTo>
                  <a:cubicBezTo>
                    <a:pt x="7828" y="0"/>
                    <a:pt x="7813" y="1"/>
                    <a:pt x="7798" y="4"/>
                  </a:cubicBezTo>
                  <a:cubicBezTo>
                    <a:pt x="5360" y="290"/>
                    <a:pt x="3032" y="1057"/>
                    <a:pt x="879" y="2283"/>
                  </a:cubicBezTo>
                  <a:cubicBezTo>
                    <a:pt x="637" y="2420"/>
                    <a:pt x="400" y="2562"/>
                    <a:pt x="168" y="2709"/>
                  </a:cubicBezTo>
                  <a:cubicBezTo>
                    <a:pt x="53" y="2780"/>
                    <a:pt x="0" y="2920"/>
                    <a:pt x="38" y="3050"/>
                  </a:cubicBezTo>
                  <a:cubicBezTo>
                    <a:pt x="76" y="3179"/>
                    <a:pt x="195" y="3267"/>
                    <a:pt x="331" y="3267"/>
                  </a:cubicBezTo>
                  <a:cubicBezTo>
                    <a:pt x="387" y="3267"/>
                    <a:pt x="443" y="3252"/>
                    <a:pt x="491" y="3221"/>
                  </a:cubicBezTo>
                  <a:cubicBezTo>
                    <a:pt x="716" y="3079"/>
                    <a:pt x="944" y="2942"/>
                    <a:pt x="1177" y="2809"/>
                  </a:cubicBezTo>
                  <a:cubicBezTo>
                    <a:pt x="3261" y="1624"/>
                    <a:pt x="5511" y="882"/>
                    <a:pt x="7870" y="604"/>
                  </a:cubicBezTo>
                  <a:cubicBezTo>
                    <a:pt x="8035" y="585"/>
                    <a:pt x="8154" y="435"/>
                    <a:pt x="8134" y="268"/>
                  </a:cubicBezTo>
                  <a:cubicBezTo>
                    <a:pt x="8116" y="118"/>
                    <a:pt x="7990" y="0"/>
                    <a:pt x="7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2076450" y="3543575"/>
              <a:ext cx="496925" cy="788550"/>
            </a:xfrm>
            <a:custGeom>
              <a:avLst/>
              <a:gdLst/>
              <a:ahLst/>
              <a:cxnLst/>
              <a:rect l="l" t="t" r="r" b="b"/>
              <a:pathLst>
                <a:path w="19877" h="31542" extrusionOk="0">
                  <a:moveTo>
                    <a:pt x="314" y="0"/>
                  </a:moveTo>
                  <a:cubicBezTo>
                    <a:pt x="156" y="0"/>
                    <a:pt x="9" y="129"/>
                    <a:pt x="4" y="295"/>
                  </a:cubicBezTo>
                  <a:cubicBezTo>
                    <a:pt x="0" y="463"/>
                    <a:pt x="132" y="602"/>
                    <a:pt x="298" y="606"/>
                  </a:cubicBezTo>
                  <a:cubicBezTo>
                    <a:pt x="6554" y="786"/>
                    <a:pt x="12136" y="4135"/>
                    <a:pt x="15228" y="9568"/>
                  </a:cubicBezTo>
                  <a:cubicBezTo>
                    <a:pt x="19212" y="16573"/>
                    <a:pt x="17978" y="25395"/>
                    <a:pt x="12226" y="31022"/>
                  </a:cubicBezTo>
                  <a:cubicBezTo>
                    <a:pt x="12030" y="31212"/>
                    <a:pt x="12166" y="31541"/>
                    <a:pt x="12437" y="31541"/>
                  </a:cubicBezTo>
                  <a:cubicBezTo>
                    <a:pt x="12516" y="31541"/>
                    <a:pt x="12592" y="31510"/>
                    <a:pt x="12649" y="31456"/>
                  </a:cubicBezTo>
                  <a:cubicBezTo>
                    <a:pt x="18599" y="25636"/>
                    <a:pt x="19877" y="16512"/>
                    <a:pt x="15754" y="9269"/>
                  </a:cubicBezTo>
                  <a:cubicBezTo>
                    <a:pt x="12558" y="3651"/>
                    <a:pt x="6785" y="185"/>
                    <a:pt x="316" y="0"/>
                  </a:cubicBezTo>
                  <a:cubicBezTo>
                    <a:pt x="316" y="0"/>
                    <a:pt x="315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658350" y="3588850"/>
              <a:ext cx="826600" cy="826625"/>
            </a:xfrm>
            <a:custGeom>
              <a:avLst/>
              <a:gdLst/>
              <a:ahLst/>
              <a:cxnLst/>
              <a:rect l="l" t="t" r="r" b="b"/>
              <a:pathLst>
                <a:path w="33064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3"/>
                  </a:cubicBezTo>
                  <a:cubicBezTo>
                    <a:pt x="1741" y="7943"/>
                    <a:pt x="0" y="12149"/>
                    <a:pt x="0" y="16533"/>
                  </a:cubicBezTo>
                  <a:cubicBezTo>
                    <a:pt x="0" y="20917"/>
                    <a:pt x="1741" y="25122"/>
                    <a:pt x="4842" y="28222"/>
                  </a:cubicBezTo>
                  <a:cubicBezTo>
                    <a:pt x="7943" y="31323"/>
                    <a:pt x="12148" y="33064"/>
                    <a:pt x="16533" y="33064"/>
                  </a:cubicBezTo>
                  <a:cubicBezTo>
                    <a:pt x="20917" y="33064"/>
                    <a:pt x="25121" y="31323"/>
                    <a:pt x="28222" y="28222"/>
                  </a:cubicBezTo>
                  <a:cubicBezTo>
                    <a:pt x="31323" y="25122"/>
                    <a:pt x="33064" y="20917"/>
                    <a:pt x="33064" y="16533"/>
                  </a:cubicBezTo>
                  <a:cubicBezTo>
                    <a:pt x="33064" y="12149"/>
                    <a:pt x="31323" y="7943"/>
                    <a:pt x="28222" y="4843"/>
                  </a:cubicBezTo>
                  <a:cubicBezTo>
                    <a:pt x="25121" y="1742"/>
                    <a:pt x="20917" y="1"/>
                    <a:pt x="1653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1763050" y="3768275"/>
              <a:ext cx="595550" cy="447975"/>
            </a:xfrm>
            <a:custGeom>
              <a:avLst/>
              <a:gdLst/>
              <a:ahLst/>
              <a:cxnLst/>
              <a:rect l="l" t="t" r="r" b="b"/>
              <a:pathLst>
                <a:path w="23822" h="17919" extrusionOk="0">
                  <a:moveTo>
                    <a:pt x="13646" y="0"/>
                  </a:moveTo>
                  <a:cubicBezTo>
                    <a:pt x="12892" y="0"/>
                    <a:pt x="12146" y="210"/>
                    <a:pt x="11407" y="631"/>
                  </a:cubicBezTo>
                  <a:cubicBezTo>
                    <a:pt x="10809" y="972"/>
                    <a:pt x="10333" y="1346"/>
                    <a:pt x="9977" y="1752"/>
                  </a:cubicBezTo>
                  <a:cubicBezTo>
                    <a:pt x="9622" y="2160"/>
                    <a:pt x="9362" y="2574"/>
                    <a:pt x="9200" y="2996"/>
                  </a:cubicBezTo>
                  <a:cubicBezTo>
                    <a:pt x="9038" y="3418"/>
                    <a:pt x="8965" y="3940"/>
                    <a:pt x="8983" y="4564"/>
                  </a:cubicBezTo>
                  <a:cubicBezTo>
                    <a:pt x="8999" y="5160"/>
                    <a:pt x="9059" y="5754"/>
                    <a:pt x="9164" y="6342"/>
                  </a:cubicBezTo>
                  <a:cubicBezTo>
                    <a:pt x="9266" y="6903"/>
                    <a:pt x="9429" y="7636"/>
                    <a:pt x="9653" y="8538"/>
                  </a:cubicBezTo>
                  <a:lnTo>
                    <a:pt x="10274" y="10916"/>
                  </a:lnTo>
                  <a:cubicBezTo>
                    <a:pt x="10456" y="11564"/>
                    <a:pt x="10515" y="12111"/>
                    <a:pt x="10446" y="12559"/>
                  </a:cubicBezTo>
                  <a:cubicBezTo>
                    <a:pt x="10377" y="13007"/>
                    <a:pt x="10214" y="13303"/>
                    <a:pt x="9955" y="13452"/>
                  </a:cubicBezTo>
                  <a:cubicBezTo>
                    <a:pt x="9730" y="13579"/>
                    <a:pt x="9504" y="13643"/>
                    <a:pt x="9278" y="13643"/>
                  </a:cubicBezTo>
                  <a:cubicBezTo>
                    <a:pt x="9172" y="13643"/>
                    <a:pt x="9067" y="13629"/>
                    <a:pt x="8961" y="13602"/>
                  </a:cubicBezTo>
                  <a:cubicBezTo>
                    <a:pt x="8628" y="13514"/>
                    <a:pt x="8334" y="13339"/>
                    <a:pt x="8078" y="13074"/>
                  </a:cubicBezTo>
                  <a:cubicBezTo>
                    <a:pt x="7807" y="12793"/>
                    <a:pt x="7560" y="12491"/>
                    <a:pt x="7336" y="12170"/>
                  </a:cubicBezTo>
                  <a:cubicBezTo>
                    <a:pt x="7096" y="11832"/>
                    <a:pt x="6909" y="11497"/>
                    <a:pt x="6773" y="11165"/>
                  </a:cubicBezTo>
                  <a:cubicBezTo>
                    <a:pt x="6542" y="10716"/>
                    <a:pt x="6359" y="10242"/>
                    <a:pt x="6228" y="9753"/>
                  </a:cubicBezTo>
                  <a:cubicBezTo>
                    <a:pt x="6099" y="9273"/>
                    <a:pt x="6023" y="8890"/>
                    <a:pt x="6000" y="8606"/>
                  </a:cubicBezTo>
                  <a:cubicBezTo>
                    <a:pt x="5976" y="8322"/>
                    <a:pt x="5961" y="7982"/>
                    <a:pt x="5953" y="7584"/>
                  </a:cubicBezTo>
                  <a:cubicBezTo>
                    <a:pt x="5944" y="7187"/>
                    <a:pt x="5935" y="6944"/>
                    <a:pt x="5926" y="6857"/>
                  </a:cubicBezTo>
                  <a:cubicBezTo>
                    <a:pt x="5896" y="6387"/>
                    <a:pt x="5776" y="6003"/>
                    <a:pt x="5568" y="5706"/>
                  </a:cubicBezTo>
                  <a:cubicBezTo>
                    <a:pt x="5358" y="5409"/>
                    <a:pt x="5086" y="5220"/>
                    <a:pt x="4751" y="5141"/>
                  </a:cubicBezTo>
                  <a:cubicBezTo>
                    <a:pt x="4574" y="5098"/>
                    <a:pt x="4393" y="5076"/>
                    <a:pt x="4212" y="5076"/>
                  </a:cubicBezTo>
                  <a:cubicBezTo>
                    <a:pt x="4060" y="5076"/>
                    <a:pt x="3909" y="5091"/>
                    <a:pt x="3760" y="5121"/>
                  </a:cubicBezTo>
                  <a:cubicBezTo>
                    <a:pt x="3434" y="5188"/>
                    <a:pt x="3148" y="5350"/>
                    <a:pt x="2901" y="5611"/>
                  </a:cubicBezTo>
                  <a:cubicBezTo>
                    <a:pt x="2652" y="5870"/>
                    <a:pt x="2505" y="6192"/>
                    <a:pt x="2459" y="6575"/>
                  </a:cubicBezTo>
                  <a:cubicBezTo>
                    <a:pt x="2271" y="8615"/>
                    <a:pt x="2642" y="10640"/>
                    <a:pt x="3571" y="12650"/>
                  </a:cubicBezTo>
                  <a:lnTo>
                    <a:pt x="3571" y="12650"/>
                  </a:lnTo>
                  <a:lnTo>
                    <a:pt x="663" y="14306"/>
                  </a:lnTo>
                  <a:cubicBezTo>
                    <a:pt x="214" y="14561"/>
                    <a:pt x="0" y="14910"/>
                    <a:pt x="22" y="15353"/>
                  </a:cubicBezTo>
                  <a:cubicBezTo>
                    <a:pt x="43" y="15796"/>
                    <a:pt x="245" y="16140"/>
                    <a:pt x="629" y="16383"/>
                  </a:cubicBezTo>
                  <a:cubicBezTo>
                    <a:pt x="821" y="16505"/>
                    <a:pt x="1018" y="16566"/>
                    <a:pt x="1220" y="16566"/>
                  </a:cubicBezTo>
                  <a:cubicBezTo>
                    <a:pt x="1423" y="16566"/>
                    <a:pt x="1631" y="16505"/>
                    <a:pt x="1846" y="16383"/>
                  </a:cubicBezTo>
                  <a:lnTo>
                    <a:pt x="4742" y="14735"/>
                  </a:lnTo>
                  <a:lnTo>
                    <a:pt x="4742" y="14735"/>
                  </a:lnTo>
                  <a:cubicBezTo>
                    <a:pt x="5205" y="15405"/>
                    <a:pt x="5713" y="15981"/>
                    <a:pt x="6266" y="16461"/>
                  </a:cubicBezTo>
                  <a:cubicBezTo>
                    <a:pt x="7181" y="17260"/>
                    <a:pt x="8196" y="17732"/>
                    <a:pt x="9308" y="17878"/>
                  </a:cubicBezTo>
                  <a:cubicBezTo>
                    <a:pt x="9511" y="17905"/>
                    <a:pt x="9715" y="17918"/>
                    <a:pt x="9918" y="17918"/>
                  </a:cubicBezTo>
                  <a:cubicBezTo>
                    <a:pt x="10823" y="17918"/>
                    <a:pt x="11723" y="17653"/>
                    <a:pt x="12618" y="17122"/>
                  </a:cubicBezTo>
                  <a:cubicBezTo>
                    <a:pt x="13300" y="16721"/>
                    <a:pt x="13828" y="16262"/>
                    <a:pt x="14200" y="15747"/>
                  </a:cubicBezTo>
                  <a:cubicBezTo>
                    <a:pt x="14573" y="15231"/>
                    <a:pt x="14803" y="14645"/>
                    <a:pt x="14892" y="13988"/>
                  </a:cubicBezTo>
                  <a:cubicBezTo>
                    <a:pt x="14979" y="13316"/>
                    <a:pt x="14975" y="12637"/>
                    <a:pt x="14879" y="11967"/>
                  </a:cubicBezTo>
                  <a:cubicBezTo>
                    <a:pt x="14782" y="11276"/>
                    <a:pt x="14607" y="10450"/>
                    <a:pt x="14349" y="9488"/>
                  </a:cubicBezTo>
                  <a:lnTo>
                    <a:pt x="13692" y="7150"/>
                  </a:lnTo>
                  <a:cubicBezTo>
                    <a:pt x="13485" y="6463"/>
                    <a:pt x="13406" y="5930"/>
                    <a:pt x="13455" y="5552"/>
                  </a:cubicBezTo>
                  <a:cubicBezTo>
                    <a:pt x="13505" y="5175"/>
                    <a:pt x="13708" y="4884"/>
                    <a:pt x="14068" y="4680"/>
                  </a:cubicBezTo>
                  <a:cubicBezTo>
                    <a:pt x="14195" y="4607"/>
                    <a:pt x="14330" y="4570"/>
                    <a:pt x="14470" y="4570"/>
                  </a:cubicBezTo>
                  <a:cubicBezTo>
                    <a:pt x="14658" y="4570"/>
                    <a:pt x="14857" y="4635"/>
                    <a:pt x="15066" y="4764"/>
                  </a:cubicBezTo>
                  <a:cubicBezTo>
                    <a:pt x="15432" y="4992"/>
                    <a:pt x="15738" y="5302"/>
                    <a:pt x="15983" y="5698"/>
                  </a:cubicBezTo>
                  <a:cubicBezTo>
                    <a:pt x="16227" y="6093"/>
                    <a:pt x="16442" y="6476"/>
                    <a:pt x="16626" y="6845"/>
                  </a:cubicBezTo>
                  <a:cubicBezTo>
                    <a:pt x="17101" y="7949"/>
                    <a:pt x="17440" y="9105"/>
                    <a:pt x="17636" y="10290"/>
                  </a:cubicBezTo>
                  <a:cubicBezTo>
                    <a:pt x="17727" y="10752"/>
                    <a:pt x="17896" y="11121"/>
                    <a:pt x="18145" y="11394"/>
                  </a:cubicBezTo>
                  <a:cubicBezTo>
                    <a:pt x="18394" y="11668"/>
                    <a:pt x="18689" y="11810"/>
                    <a:pt x="19030" y="11820"/>
                  </a:cubicBezTo>
                  <a:cubicBezTo>
                    <a:pt x="19057" y="11821"/>
                    <a:pt x="19083" y="11822"/>
                    <a:pt x="19109" y="11822"/>
                  </a:cubicBezTo>
                  <a:cubicBezTo>
                    <a:pt x="19415" y="11822"/>
                    <a:pt x="19716" y="11759"/>
                    <a:pt x="19995" y="11638"/>
                  </a:cubicBezTo>
                  <a:cubicBezTo>
                    <a:pt x="20296" y="11506"/>
                    <a:pt x="20548" y="11268"/>
                    <a:pt x="20747" y="10923"/>
                  </a:cubicBezTo>
                  <a:cubicBezTo>
                    <a:pt x="20947" y="10578"/>
                    <a:pt x="21027" y="10186"/>
                    <a:pt x="20988" y="9747"/>
                  </a:cubicBezTo>
                  <a:cubicBezTo>
                    <a:pt x="20942" y="9179"/>
                    <a:pt x="20893" y="8719"/>
                    <a:pt x="20837" y="8368"/>
                  </a:cubicBezTo>
                  <a:cubicBezTo>
                    <a:pt x="20782" y="8016"/>
                    <a:pt x="20662" y="7533"/>
                    <a:pt x="20477" y="6920"/>
                  </a:cubicBezTo>
                  <a:cubicBezTo>
                    <a:pt x="20346" y="6488"/>
                    <a:pt x="20189" y="6064"/>
                    <a:pt x="20008" y="5652"/>
                  </a:cubicBezTo>
                  <a:lnTo>
                    <a:pt x="20008" y="5652"/>
                  </a:lnTo>
                  <a:lnTo>
                    <a:pt x="23176" y="3850"/>
                  </a:lnTo>
                  <a:cubicBezTo>
                    <a:pt x="23495" y="3668"/>
                    <a:pt x="23687" y="3417"/>
                    <a:pt x="23755" y="3095"/>
                  </a:cubicBezTo>
                  <a:cubicBezTo>
                    <a:pt x="23822" y="2773"/>
                    <a:pt x="23784" y="2480"/>
                    <a:pt x="23642" y="2219"/>
                  </a:cubicBezTo>
                  <a:cubicBezTo>
                    <a:pt x="23500" y="1957"/>
                    <a:pt x="23276" y="1771"/>
                    <a:pt x="22969" y="1661"/>
                  </a:cubicBezTo>
                  <a:cubicBezTo>
                    <a:pt x="22858" y="1622"/>
                    <a:pt x="22746" y="1602"/>
                    <a:pt x="22631" y="1602"/>
                  </a:cubicBezTo>
                  <a:cubicBezTo>
                    <a:pt x="22428" y="1602"/>
                    <a:pt x="22218" y="1664"/>
                    <a:pt x="22001" y="1787"/>
                  </a:cubicBezTo>
                  <a:lnTo>
                    <a:pt x="18886" y="3560"/>
                  </a:lnTo>
                  <a:lnTo>
                    <a:pt x="18886" y="3560"/>
                  </a:lnTo>
                  <a:cubicBezTo>
                    <a:pt x="18002" y="2183"/>
                    <a:pt x="16993" y="1194"/>
                    <a:pt x="15858" y="592"/>
                  </a:cubicBezTo>
                  <a:cubicBezTo>
                    <a:pt x="15114" y="198"/>
                    <a:pt x="14376" y="0"/>
                    <a:pt x="13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1755550" y="3760675"/>
              <a:ext cx="610825" cy="463100"/>
            </a:xfrm>
            <a:custGeom>
              <a:avLst/>
              <a:gdLst/>
              <a:ahLst/>
              <a:cxnLst/>
              <a:rect l="l" t="t" r="r" b="b"/>
              <a:pathLst>
                <a:path w="24433" h="18524" extrusionOk="0">
                  <a:moveTo>
                    <a:pt x="22931" y="2210"/>
                  </a:moveTo>
                  <a:cubicBezTo>
                    <a:pt x="23012" y="2210"/>
                    <a:pt x="23090" y="2223"/>
                    <a:pt x="23167" y="2250"/>
                  </a:cubicBezTo>
                  <a:cubicBezTo>
                    <a:pt x="23403" y="2335"/>
                    <a:pt x="23569" y="2472"/>
                    <a:pt x="23676" y="2667"/>
                  </a:cubicBezTo>
                  <a:cubicBezTo>
                    <a:pt x="23783" y="2866"/>
                    <a:pt x="23810" y="3085"/>
                    <a:pt x="23758" y="3336"/>
                  </a:cubicBezTo>
                  <a:cubicBezTo>
                    <a:pt x="23709" y="3572"/>
                    <a:pt x="23567" y="3753"/>
                    <a:pt x="23326" y="3891"/>
                  </a:cubicBezTo>
                  <a:lnTo>
                    <a:pt x="20445" y="5529"/>
                  </a:lnTo>
                  <a:cubicBezTo>
                    <a:pt x="20398" y="5429"/>
                    <a:pt x="20349" y="5330"/>
                    <a:pt x="20299" y="5231"/>
                  </a:cubicBezTo>
                  <a:cubicBezTo>
                    <a:pt x="20079" y="4783"/>
                    <a:pt x="19850" y="4363"/>
                    <a:pt x="19610" y="3971"/>
                  </a:cubicBezTo>
                  <a:lnTo>
                    <a:pt x="22451" y="2355"/>
                  </a:lnTo>
                  <a:cubicBezTo>
                    <a:pt x="22621" y="2258"/>
                    <a:pt x="22780" y="2210"/>
                    <a:pt x="22931" y="2210"/>
                  </a:cubicBezTo>
                  <a:close/>
                  <a:moveTo>
                    <a:pt x="19083" y="4270"/>
                  </a:moveTo>
                  <a:cubicBezTo>
                    <a:pt x="19317" y="4652"/>
                    <a:pt x="19541" y="5062"/>
                    <a:pt x="19756" y="5501"/>
                  </a:cubicBezTo>
                  <a:cubicBezTo>
                    <a:pt x="19812" y="5610"/>
                    <a:pt x="19866" y="5720"/>
                    <a:pt x="19918" y="5830"/>
                  </a:cubicBezTo>
                  <a:lnTo>
                    <a:pt x="19820" y="5885"/>
                  </a:lnTo>
                  <a:lnTo>
                    <a:pt x="18946" y="4348"/>
                  </a:lnTo>
                  <a:lnTo>
                    <a:pt x="19083" y="4270"/>
                  </a:lnTo>
                  <a:close/>
                  <a:moveTo>
                    <a:pt x="4587" y="12895"/>
                  </a:moveTo>
                  <a:lnTo>
                    <a:pt x="5470" y="14447"/>
                  </a:lnTo>
                  <a:lnTo>
                    <a:pt x="5137" y="14638"/>
                  </a:lnTo>
                  <a:cubicBezTo>
                    <a:pt x="4887" y="14253"/>
                    <a:pt x="4658" y="13856"/>
                    <a:pt x="4451" y="13449"/>
                  </a:cubicBezTo>
                  <a:cubicBezTo>
                    <a:pt x="4387" y="13326"/>
                    <a:pt x="4324" y="13202"/>
                    <a:pt x="4266" y="13080"/>
                  </a:cubicBezTo>
                  <a:lnTo>
                    <a:pt x="4587" y="12895"/>
                  </a:lnTo>
                  <a:close/>
                  <a:moveTo>
                    <a:pt x="3737" y="13380"/>
                  </a:moveTo>
                  <a:cubicBezTo>
                    <a:pt x="3794" y="13495"/>
                    <a:pt x="3853" y="13610"/>
                    <a:pt x="3913" y="13726"/>
                  </a:cubicBezTo>
                  <a:cubicBezTo>
                    <a:pt x="4124" y="14141"/>
                    <a:pt x="4356" y="14546"/>
                    <a:pt x="4610" y="14937"/>
                  </a:cubicBezTo>
                  <a:lnTo>
                    <a:pt x="1996" y="16424"/>
                  </a:lnTo>
                  <a:cubicBezTo>
                    <a:pt x="1828" y="16520"/>
                    <a:pt x="1672" y="16568"/>
                    <a:pt x="1521" y="16568"/>
                  </a:cubicBezTo>
                  <a:cubicBezTo>
                    <a:pt x="1375" y="16568"/>
                    <a:pt x="1233" y="16523"/>
                    <a:pt x="1092" y="16432"/>
                  </a:cubicBezTo>
                  <a:cubicBezTo>
                    <a:pt x="790" y="16241"/>
                    <a:pt x="642" y="15989"/>
                    <a:pt x="625" y="15643"/>
                  </a:cubicBezTo>
                  <a:cubicBezTo>
                    <a:pt x="616" y="15437"/>
                    <a:pt x="655" y="15134"/>
                    <a:pt x="1113" y="14873"/>
                  </a:cubicBezTo>
                  <a:lnTo>
                    <a:pt x="3737" y="13380"/>
                  </a:lnTo>
                  <a:close/>
                  <a:moveTo>
                    <a:pt x="13948" y="604"/>
                  </a:moveTo>
                  <a:cubicBezTo>
                    <a:pt x="14628" y="604"/>
                    <a:pt x="15315" y="791"/>
                    <a:pt x="16017" y="1164"/>
                  </a:cubicBezTo>
                  <a:cubicBezTo>
                    <a:pt x="17025" y="1699"/>
                    <a:pt x="17941" y="2569"/>
                    <a:pt x="18755" y="3761"/>
                  </a:cubicBezTo>
                  <a:lnTo>
                    <a:pt x="18121" y="4123"/>
                  </a:lnTo>
                  <a:lnTo>
                    <a:pt x="19594" y="6711"/>
                  </a:lnTo>
                  <a:lnTo>
                    <a:pt x="20163" y="6388"/>
                  </a:lnTo>
                  <a:cubicBezTo>
                    <a:pt x="20288" y="6698"/>
                    <a:pt x="20397" y="7005"/>
                    <a:pt x="20488" y="7310"/>
                  </a:cubicBezTo>
                  <a:cubicBezTo>
                    <a:pt x="20668" y="7906"/>
                    <a:pt x="20785" y="8380"/>
                    <a:pt x="20839" y="8717"/>
                  </a:cubicBezTo>
                  <a:cubicBezTo>
                    <a:pt x="20892" y="9064"/>
                    <a:pt x="20943" y="9520"/>
                    <a:pt x="20987" y="10076"/>
                  </a:cubicBezTo>
                  <a:cubicBezTo>
                    <a:pt x="21021" y="10455"/>
                    <a:pt x="20953" y="10784"/>
                    <a:pt x="20785" y="11073"/>
                  </a:cubicBezTo>
                  <a:cubicBezTo>
                    <a:pt x="20617" y="11364"/>
                    <a:pt x="20418" y="11556"/>
                    <a:pt x="20176" y="11663"/>
                  </a:cubicBezTo>
                  <a:cubicBezTo>
                    <a:pt x="19934" y="11768"/>
                    <a:pt x="19674" y="11822"/>
                    <a:pt x="19411" y="11822"/>
                  </a:cubicBezTo>
                  <a:cubicBezTo>
                    <a:pt x="19388" y="11822"/>
                    <a:pt x="19364" y="11822"/>
                    <a:pt x="19341" y="11821"/>
                  </a:cubicBezTo>
                  <a:cubicBezTo>
                    <a:pt x="19082" y="11813"/>
                    <a:pt x="18863" y="11706"/>
                    <a:pt x="18670" y="11493"/>
                  </a:cubicBezTo>
                  <a:cubicBezTo>
                    <a:pt x="18461" y="11262"/>
                    <a:pt x="18313" y="10939"/>
                    <a:pt x="18235" y="10543"/>
                  </a:cubicBezTo>
                  <a:cubicBezTo>
                    <a:pt x="18033" y="9328"/>
                    <a:pt x="17684" y="8143"/>
                    <a:pt x="17197" y="7013"/>
                  </a:cubicBezTo>
                  <a:cubicBezTo>
                    <a:pt x="17010" y="6636"/>
                    <a:pt x="16788" y="6242"/>
                    <a:pt x="16541" y="5841"/>
                  </a:cubicBezTo>
                  <a:cubicBezTo>
                    <a:pt x="16271" y="5407"/>
                    <a:pt x="15930" y="5061"/>
                    <a:pt x="15525" y="4811"/>
                  </a:cubicBezTo>
                  <a:cubicBezTo>
                    <a:pt x="15241" y="4634"/>
                    <a:pt x="14987" y="4571"/>
                    <a:pt x="14770" y="4571"/>
                  </a:cubicBezTo>
                  <a:cubicBezTo>
                    <a:pt x="14545" y="4571"/>
                    <a:pt x="14358" y="4639"/>
                    <a:pt x="14218" y="4719"/>
                  </a:cubicBezTo>
                  <a:cubicBezTo>
                    <a:pt x="13774" y="4972"/>
                    <a:pt x="13517" y="5341"/>
                    <a:pt x="13456" y="5816"/>
                  </a:cubicBezTo>
                  <a:cubicBezTo>
                    <a:pt x="13400" y="6240"/>
                    <a:pt x="13481" y="6804"/>
                    <a:pt x="13699" y="7535"/>
                  </a:cubicBezTo>
                  <a:lnTo>
                    <a:pt x="14356" y="9869"/>
                  </a:lnTo>
                  <a:cubicBezTo>
                    <a:pt x="14610" y="10815"/>
                    <a:pt x="14786" y="11637"/>
                    <a:pt x="14879" y="12312"/>
                  </a:cubicBezTo>
                  <a:cubicBezTo>
                    <a:pt x="14970" y="12954"/>
                    <a:pt x="14974" y="13606"/>
                    <a:pt x="14891" y="14251"/>
                  </a:cubicBezTo>
                  <a:cubicBezTo>
                    <a:pt x="14810" y="14854"/>
                    <a:pt x="14597" y="15401"/>
                    <a:pt x="14254" y="15872"/>
                  </a:cubicBezTo>
                  <a:cubicBezTo>
                    <a:pt x="13908" y="16351"/>
                    <a:pt x="13406" y="16786"/>
                    <a:pt x="12763" y="17165"/>
                  </a:cubicBezTo>
                  <a:cubicBezTo>
                    <a:pt x="11919" y="17666"/>
                    <a:pt x="11062" y="17919"/>
                    <a:pt x="10210" y="17919"/>
                  </a:cubicBezTo>
                  <a:cubicBezTo>
                    <a:pt x="10022" y="17919"/>
                    <a:pt x="9834" y="17906"/>
                    <a:pt x="9647" y="17882"/>
                  </a:cubicBezTo>
                  <a:cubicBezTo>
                    <a:pt x="8600" y="17745"/>
                    <a:pt x="7630" y="17293"/>
                    <a:pt x="6764" y="16538"/>
                  </a:cubicBezTo>
                  <a:cubicBezTo>
                    <a:pt x="6308" y="16140"/>
                    <a:pt x="5882" y="15673"/>
                    <a:pt x="5485" y="15136"/>
                  </a:cubicBezTo>
                  <a:lnTo>
                    <a:pt x="6295" y="14674"/>
                  </a:lnTo>
                  <a:lnTo>
                    <a:pt x="4813" y="12069"/>
                  </a:lnTo>
                  <a:lnTo>
                    <a:pt x="4009" y="12525"/>
                  </a:lnTo>
                  <a:cubicBezTo>
                    <a:pt x="3207" y="10668"/>
                    <a:pt x="2887" y="8784"/>
                    <a:pt x="3059" y="6910"/>
                  </a:cubicBezTo>
                  <a:cubicBezTo>
                    <a:pt x="3098" y="6593"/>
                    <a:pt x="3215" y="6336"/>
                    <a:pt x="3418" y="6123"/>
                  </a:cubicBezTo>
                  <a:cubicBezTo>
                    <a:pt x="3624" y="5907"/>
                    <a:pt x="3853" y="5776"/>
                    <a:pt x="4119" y="5722"/>
                  </a:cubicBezTo>
                  <a:cubicBezTo>
                    <a:pt x="4249" y="5696"/>
                    <a:pt x="4380" y="5683"/>
                    <a:pt x="4512" y="5683"/>
                  </a:cubicBezTo>
                  <a:cubicBezTo>
                    <a:pt x="4669" y="5683"/>
                    <a:pt x="4826" y="5702"/>
                    <a:pt x="4979" y="5739"/>
                  </a:cubicBezTo>
                  <a:cubicBezTo>
                    <a:pt x="5242" y="5802"/>
                    <a:pt x="5451" y="5947"/>
                    <a:pt x="5618" y="6184"/>
                  </a:cubicBezTo>
                  <a:cubicBezTo>
                    <a:pt x="5792" y="6433"/>
                    <a:pt x="5895" y="6768"/>
                    <a:pt x="5922" y="7194"/>
                  </a:cubicBezTo>
                  <a:cubicBezTo>
                    <a:pt x="5931" y="7278"/>
                    <a:pt x="5941" y="7512"/>
                    <a:pt x="5948" y="7894"/>
                  </a:cubicBezTo>
                  <a:cubicBezTo>
                    <a:pt x="5957" y="8299"/>
                    <a:pt x="5974" y="8646"/>
                    <a:pt x="5997" y="8934"/>
                  </a:cubicBezTo>
                  <a:cubicBezTo>
                    <a:pt x="6023" y="9241"/>
                    <a:pt x="6099" y="9633"/>
                    <a:pt x="6234" y="10136"/>
                  </a:cubicBezTo>
                  <a:cubicBezTo>
                    <a:pt x="6369" y="10637"/>
                    <a:pt x="6555" y="11123"/>
                    <a:pt x="6792" y="11585"/>
                  </a:cubicBezTo>
                  <a:cubicBezTo>
                    <a:pt x="6937" y="11937"/>
                    <a:pt x="7137" y="12295"/>
                    <a:pt x="7387" y="12649"/>
                  </a:cubicBezTo>
                  <a:cubicBezTo>
                    <a:pt x="7620" y="12982"/>
                    <a:pt x="7878" y="13296"/>
                    <a:pt x="8160" y="13589"/>
                  </a:cubicBezTo>
                  <a:cubicBezTo>
                    <a:pt x="8454" y="13893"/>
                    <a:pt x="8798" y="14097"/>
                    <a:pt x="9183" y="14197"/>
                  </a:cubicBezTo>
                  <a:cubicBezTo>
                    <a:pt x="9316" y="14233"/>
                    <a:pt x="9449" y="14250"/>
                    <a:pt x="9581" y="14250"/>
                  </a:cubicBezTo>
                  <a:cubicBezTo>
                    <a:pt x="9859" y="14250"/>
                    <a:pt x="10134" y="14173"/>
                    <a:pt x="10405" y="14019"/>
                  </a:cubicBezTo>
                  <a:cubicBezTo>
                    <a:pt x="10747" y="13824"/>
                    <a:pt x="10962" y="13450"/>
                    <a:pt x="11045" y="12908"/>
                  </a:cubicBezTo>
                  <a:cubicBezTo>
                    <a:pt x="11121" y="12418"/>
                    <a:pt x="11060" y="11823"/>
                    <a:pt x="10867" y="11142"/>
                  </a:cubicBezTo>
                  <a:lnTo>
                    <a:pt x="10247" y="8770"/>
                  </a:lnTo>
                  <a:cubicBezTo>
                    <a:pt x="10026" y="7877"/>
                    <a:pt x="9863" y="7144"/>
                    <a:pt x="9763" y="6591"/>
                  </a:cubicBezTo>
                  <a:cubicBezTo>
                    <a:pt x="9661" y="6019"/>
                    <a:pt x="9602" y="5440"/>
                    <a:pt x="9587" y="4859"/>
                  </a:cubicBezTo>
                  <a:cubicBezTo>
                    <a:pt x="9570" y="4278"/>
                    <a:pt x="9636" y="3791"/>
                    <a:pt x="9784" y="3408"/>
                  </a:cubicBezTo>
                  <a:cubicBezTo>
                    <a:pt x="9932" y="3023"/>
                    <a:pt x="10174" y="2636"/>
                    <a:pt x="10505" y="2256"/>
                  </a:cubicBezTo>
                  <a:cubicBezTo>
                    <a:pt x="10837" y="1877"/>
                    <a:pt x="11293" y="1521"/>
                    <a:pt x="11858" y="1199"/>
                  </a:cubicBezTo>
                  <a:cubicBezTo>
                    <a:pt x="12554" y="803"/>
                    <a:pt x="13248" y="604"/>
                    <a:pt x="13948" y="604"/>
                  </a:cubicBezTo>
                  <a:close/>
                  <a:moveTo>
                    <a:pt x="13943" y="0"/>
                  </a:moveTo>
                  <a:cubicBezTo>
                    <a:pt x="13138" y="0"/>
                    <a:pt x="12340" y="224"/>
                    <a:pt x="11555" y="671"/>
                  </a:cubicBezTo>
                  <a:cubicBezTo>
                    <a:pt x="10930" y="1026"/>
                    <a:pt x="10423" y="1425"/>
                    <a:pt x="10047" y="1856"/>
                  </a:cubicBezTo>
                  <a:cubicBezTo>
                    <a:pt x="9669" y="2289"/>
                    <a:pt x="9389" y="2739"/>
                    <a:pt x="9216" y="3191"/>
                  </a:cubicBezTo>
                  <a:cubicBezTo>
                    <a:pt x="9040" y="3646"/>
                    <a:pt x="8960" y="4214"/>
                    <a:pt x="8979" y="4876"/>
                  </a:cubicBezTo>
                  <a:cubicBezTo>
                    <a:pt x="8996" y="5486"/>
                    <a:pt x="9057" y="6096"/>
                    <a:pt x="9164" y="6699"/>
                  </a:cubicBezTo>
                  <a:cubicBezTo>
                    <a:pt x="9267" y="7265"/>
                    <a:pt x="9433" y="8010"/>
                    <a:pt x="9657" y="8918"/>
                  </a:cubicBezTo>
                  <a:lnTo>
                    <a:pt x="10280" y="11302"/>
                  </a:lnTo>
                  <a:cubicBezTo>
                    <a:pt x="10450" y="11904"/>
                    <a:pt x="10506" y="12413"/>
                    <a:pt x="10445" y="12816"/>
                  </a:cubicBezTo>
                  <a:cubicBezTo>
                    <a:pt x="10392" y="13167"/>
                    <a:pt x="10276" y="13394"/>
                    <a:pt x="10104" y="13493"/>
                  </a:cubicBezTo>
                  <a:cubicBezTo>
                    <a:pt x="9924" y="13594"/>
                    <a:pt x="9750" y="13644"/>
                    <a:pt x="9576" y="13644"/>
                  </a:cubicBezTo>
                  <a:cubicBezTo>
                    <a:pt x="9496" y="13644"/>
                    <a:pt x="9417" y="13633"/>
                    <a:pt x="9337" y="13613"/>
                  </a:cubicBezTo>
                  <a:cubicBezTo>
                    <a:pt x="9056" y="13538"/>
                    <a:pt x="8812" y="13393"/>
                    <a:pt x="8593" y="13167"/>
                  </a:cubicBezTo>
                  <a:cubicBezTo>
                    <a:pt x="8334" y="12898"/>
                    <a:pt x="8096" y="12607"/>
                    <a:pt x="7882" y="12300"/>
                  </a:cubicBezTo>
                  <a:cubicBezTo>
                    <a:pt x="7666" y="11999"/>
                    <a:pt x="7485" y="11674"/>
                    <a:pt x="7342" y="11331"/>
                  </a:cubicBezTo>
                  <a:cubicBezTo>
                    <a:pt x="7120" y="10901"/>
                    <a:pt x="6945" y="10448"/>
                    <a:pt x="6818" y="9981"/>
                  </a:cubicBezTo>
                  <a:cubicBezTo>
                    <a:pt x="6696" y="9520"/>
                    <a:pt x="6622" y="9151"/>
                    <a:pt x="6601" y="8887"/>
                  </a:cubicBezTo>
                  <a:cubicBezTo>
                    <a:pt x="6577" y="8608"/>
                    <a:pt x="6563" y="8273"/>
                    <a:pt x="6554" y="7883"/>
                  </a:cubicBezTo>
                  <a:cubicBezTo>
                    <a:pt x="6545" y="7470"/>
                    <a:pt x="6534" y="7220"/>
                    <a:pt x="6527" y="7143"/>
                  </a:cubicBezTo>
                  <a:cubicBezTo>
                    <a:pt x="6491" y="6617"/>
                    <a:pt x="6353" y="6178"/>
                    <a:pt x="6112" y="5837"/>
                  </a:cubicBezTo>
                  <a:cubicBezTo>
                    <a:pt x="5862" y="5479"/>
                    <a:pt x="5526" y="5248"/>
                    <a:pt x="5120" y="5152"/>
                  </a:cubicBezTo>
                  <a:cubicBezTo>
                    <a:pt x="4919" y="5103"/>
                    <a:pt x="4713" y="5078"/>
                    <a:pt x="4507" y="5078"/>
                  </a:cubicBezTo>
                  <a:cubicBezTo>
                    <a:pt x="4336" y="5078"/>
                    <a:pt x="4166" y="5095"/>
                    <a:pt x="3999" y="5128"/>
                  </a:cubicBezTo>
                  <a:cubicBezTo>
                    <a:pt x="3613" y="5208"/>
                    <a:pt x="3271" y="5402"/>
                    <a:pt x="2980" y="5705"/>
                  </a:cubicBezTo>
                  <a:cubicBezTo>
                    <a:pt x="2687" y="6013"/>
                    <a:pt x="2510" y="6395"/>
                    <a:pt x="2457" y="6842"/>
                  </a:cubicBezTo>
                  <a:lnTo>
                    <a:pt x="2456" y="6851"/>
                  </a:lnTo>
                  <a:cubicBezTo>
                    <a:pt x="2273" y="8850"/>
                    <a:pt x="2617" y="10857"/>
                    <a:pt x="3482" y="12829"/>
                  </a:cubicBezTo>
                  <a:lnTo>
                    <a:pt x="813" y="14347"/>
                  </a:lnTo>
                  <a:cubicBezTo>
                    <a:pt x="123" y="14739"/>
                    <a:pt x="1" y="15285"/>
                    <a:pt x="19" y="15673"/>
                  </a:cubicBezTo>
                  <a:cubicBezTo>
                    <a:pt x="46" y="16217"/>
                    <a:pt x="296" y="16644"/>
                    <a:pt x="765" y="16944"/>
                  </a:cubicBezTo>
                  <a:cubicBezTo>
                    <a:pt x="1006" y="17097"/>
                    <a:pt x="1260" y="17173"/>
                    <a:pt x="1520" y="17173"/>
                  </a:cubicBezTo>
                  <a:cubicBezTo>
                    <a:pt x="1775" y="17173"/>
                    <a:pt x="2036" y="17100"/>
                    <a:pt x="2295" y="16952"/>
                  </a:cubicBezTo>
                  <a:lnTo>
                    <a:pt x="4955" y="15438"/>
                  </a:lnTo>
                  <a:cubicBezTo>
                    <a:pt x="5390" y="16034"/>
                    <a:pt x="5861" y="16554"/>
                    <a:pt x="6366" y="16995"/>
                  </a:cubicBezTo>
                  <a:cubicBezTo>
                    <a:pt x="7324" y="17828"/>
                    <a:pt x="8400" y="18329"/>
                    <a:pt x="9567" y="18482"/>
                  </a:cubicBezTo>
                  <a:cubicBezTo>
                    <a:pt x="9781" y="18509"/>
                    <a:pt x="9997" y="18524"/>
                    <a:pt x="10212" y="18524"/>
                  </a:cubicBezTo>
                  <a:cubicBezTo>
                    <a:pt x="11173" y="18524"/>
                    <a:pt x="12133" y="18244"/>
                    <a:pt x="13070" y="17686"/>
                  </a:cubicBezTo>
                  <a:cubicBezTo>
                    <a:pt x="13785" y="17266"/>
                    <a:pt x="14349" y="16775"/>
                    <a:pt x="14745" y="16228"/>
                  </a:cubicBezTo>
                  <a:cubicBezTo>
                    <a:pt x="15146" y="15673"/>
                    <a:pt x="15398" y="15036"/>
                    <a:pt x="15491" y="14332"/>
                  </a:cubicBezTo>
                  <a:cubicBezTo>
                    <a:pt x="15583" y="13632"/>
                    <a:pt x="15579" y="12925"/>
                    <a:pt x="15478" y="12227"/>
                  </a:cubicBezTo>
                  <a:cubicBezTo>
                    <a:pt x="15382" y="11529"/>
                    <a:pt x="15201" y="10683"/>
                    <a:pt x="14941" y="9708"/>
                  </a:cubicBezTo>
                  <a:lnTo>
                    <a:pt x="14282" y="7366"/>
                  </a:lnTo>
                  <a:cubicBezTo>
                    <a:pt x="14088" y="6722"/>
                    <a:pt x="14012" y="6227"/>
                    <a:pt x="14055" y="5894"/>
                  </a:cubicBezTo>
                  <a:cubicBezTo>
                    <a:pt x="14093" y="5610"/>
                    <a:pt x="14239" y="5403"/>
                    <a:pt x="14517" y="5246"/>
                  </a:cubicBezTo>
                  <a:cubicBezTo>
                    <a:pt x="14579" y="5211"/>
                    <a:pt x="14660" y="5176"/>
                    <a:pt x="14770" y="5176"/>
                  </a:cubicBezTo>
                  <a:cubicBezTo>
                    <a:pt x="14882" y="5176"/>
                    <a:pt x="15025" y="5213"/>
                    <a:pt x="15206" y="5325"/>
                  </a:cubicBezTo>
                  <a:cubicBezTo>
                    <a:pt x="15530" y="5527"/>
                    <a:pt x="15807" y="5807"/>
                    <a:pt x="16024" y="6160"/>
                  </a:cubicBezTo>
                  <a:cubicBezTo>
                    <a:pt x="16262" y="6545"/>
                    <a:pt x="16475" y="6923"/>
                    <a:pt x="16648" y="7268"/>
                  </a:cubicBezTo>
                  <a:cubicBezTo>
                    <a:pt x="17113" y="8351"/>
                    <a:pt x="17446" y="9487"/>
                    <a:pt x="17638" y="10650"/>
                  </a:cubicBezTo>
                  <a:cubicBezTo>
                    <a:pt x="17740" y="11166"/>
                    <a:pt x="17936" y="11586"/>
                    <a:pt x="18221" y="11900"/>
                  </a:cubicBezTo>
                  <a:cubicBezTo>
                    <a:pt x="18526" y="12236"/>
                    <a:pt x="18896" y="12413"/>
                    <a:pt x="19323" y="12426"/>
                  </a:cubicBezTo>
                  <a:cubicBezTo>
                    <a:pt x="19349" y="12427"/>
                    <a:pt x="19376" y="12428"/>
                    <a:pt x="19402" y="12428"/>
                  </a:cubicBezTo>
                  <a:cubicBezTo>
                    <a:pt x="19751" y="12428"/>
                    <a:pt x="20096" y="12356"/>
                    <a:pt x="20417" y="12218"/>
                  </a:cubicBezTo>
                  <a:cubicBezTo>
                    <a:pt x="20777" y="12060"/>
                    <a:pt x="21078" y="11776"/>
                    <a:pt x="21309" y="11378"/>
                  </a:cubicBezTo>
                  <a:cubicBezTo>
                    <a:pt x="21540" y="10979"/>
                    <a:pt x="21634" y="10524"/>
                    <a:pt x="21590" y="10025"/>
                  </a:cubicBezTo>
                  <a:cubicBezTo>
                    <a:pt x="21544" y="9457"/>
                    <a:pt x="21492" y="8984"/>
                    <a:pt x="21436" y="8624"/>
                  </a:cubicBezTo>
                  <a:cubicBezTo>
                    <a:pt x="21379" y="8259"/>
                    <a:pt x="21255" y="7758"/>
                    <a:pt x="21068" y="7136"/>
                  </a:cubicBezTo>
                  <a:cubicBezTo>
                    <a:pt x="20961" y="6780"/>
                    <a:pt x="20835" y="6429"/>
                    <a:pt x="20693" y="6086"/>
                  </a:cubicBezTo>
                  <a:lnTo>
                    <a:pt x="23625" y="4417"/>
                  </a:lnTo>
                  <a:cubicBezTo>
                    <a:pt x="24021" y="4191"/>
                    <a:pt x="24265" y="3869"/>
                    <a:pt x="24351" y="3460"/>
                  </a:cubicBezTo>
                  <a:cubicBezTo>
                    <a:pt x="24433" y="3068"/>
                    <a:pt x="24387" y="2706"/>
                    <a:pt x="24207" y="2378"/>
                  </a:cubicBezTo>
                  <a:cubicBezTo>
                    <a:pt x="24029" y="2048"/>
                    <a:pt x="23748" y="1815"/>
                    <a:pt x="23370" y="1680"/>
                  </a:cubicBezTo>
                  <a:cubicBezTo>
                    <a:pt x="23225" y="1627"/>
                    <a:pt x="23077" y="1601"/>
                    <a:pt x="22928" y="1601"/>
                  </a:cubicBezTo>
                  <a:cubicBezTo>
                    <a:pt x="22674" y="1601"/>
                    <a:pt x="22414" y="1677"/>
                    <a:pt x="22151" y="1827"/>
                  </a:cubicBezTo>
                  <a:lnTo>
                    <a:pt x="19280" y="3460"/>
                  </a:lnTo>
                  <a:cubicBezTo>
                    <a:pt x="18403" y="2163"/>
                    <a:pt x="17404" y="1215"/>
                    <a:pt x="16297" y="628"/>
                  </a:cubicBezTo>
                  <a:cubicBezTo>
                    <a:pt x="15509" y="210"/>
                    <a:pt x="14723" y="0"/>
                    <a:pt x="13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2115447" y="1643628"/>
              <a:ext cx="3558192" cy="2207409"/>
            </a:xfrm>
            <a:custGeom>
              <a:avLst/>
              <a:gdLst/>
              <a:ahLst/>
              <a:cxnLst/>
              <a:rect l="l" t="t" r="r" b="b"/>
              <a:pathLst>
                <a:path w="143331" h="92797" extrusionOk="0">
                  <a:moveTo>
                    <a:pt x="138140" y="1"/>
                  </a:moveTo>
                  <a:cubicBezTo>
                    <a:pt x="138136" y="1"/>
                    <a:pt x="138133" y="1"/>
                    <a:pt x="138130" y="1"/>
                  </a:cubicBezTo>
                  <a:lnTo>
                    <a:pt x="130" y="8281"/>
                  </a:lnTo>
                  <a:cubicBezTo>
                    <a:pt x="57" y="8285"/>
                    <a:pt x="1" y="8347"/>
                    <a:pt x="5" y="8422"/>
                  </a:cubicBezTo>
                  <a:lnTo>
                    <a:pt x="5060" y="92671"/>
                  </a:lnTo>
                  <a:cubicBezTo>
                    <a:pt x="5065" y="92743"/>
                    <a:pt x="5124" y="92796"/>
                    <a:pt x="5193" y="92796"/>
                  </a:cubicBezTo>
                  <a:cubicBezTo>
                    <a:pt x="5196" y="92796"/>
                    <a:pt x="5198" y="92796"/>
                    <a:pt x="5201" y="92796"/>
                  </a:cubicBezTo>
                  <a:lnTo>
                    <a:pt x="143201" y="84516"/>
                  </a:lnTo>
                  <a:cubicBezTo>
                    <a:pt x="143274" y="84511"/>
                    <a:pt x="143330" y="84448"/>
                    <a:pt x="143326" y="84375"/>
                  </a:cubicBezTo>
                  <a:lnTo>
                    <a:pt x="138271" y="125"/>
                  </a:lnTo>
                  <a:cubicBezTo>
                    <a:pt x="138266" y="55"/>
                    <a:pt x="138208" y="1"/>
                    <a:pt x="13814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89550" y="1554725"/>
              <a:ext cx="3594275" cy="2331250"/>
            </a:xfrm>
            <a:custGeom>
              <a:avLst/>
              <a:gdLst/>
              <a:ahLst/>
              <a:cxnLst/>
              <a:rect l="l" t="t" r="r" b="b"/>
              <a:pathLst>
                <a:path w="143771" h="93250" extrusionOk="0">
                  <a:moveTo>
                    <a:pt x="133562" y="607"/>
                  </a:moveTo>
                  <a:cubicBezTo>
                    <a:pt x="135995" y="609"/>
                    <a:pt x="138008" y="2500"/>
                    <a:pt x="138164" y="4929"/>
                  </a:cubicBezTo>
                  <a:lnTo>
                    <a:pt x="142981" y="79444"/>
                  </a:lnTo>
                  <a:cubicBezTo>
                    <a:pt x="143145" y="81986"/>
                    <a:pt x="141210" y="84187"/>
                    <a:pt x="138668" y="84352"/>
                  </a:cubicBezTo>
                  <a:lnTo>
                    <a:pt x="10515" y="92633"/>
                  </a:lnTo>
                  <a:cubicBezTo>
                    <a:pt x="10416" y="92639"/>
                    <a:pt x="10317" y="92642"/>
                    <a:pt x="10218" y="92642"/>
                  </a:cubicBezTo>
                  <a:cubicBezTo>
                    <a:pt x="9094" y="92642"/>
                    <a:pt x="8021" y="92242"/>
                    <a:pt x="7169" y="91494"/>
                  </a:cubicBezTo>
                  <a:cubicBezTo>
                    <a:pt x="6245" y="90688"/>
                    <a:pt x="5683" y="89545"/>
                    <a:pt x="5607" y="88321"/>
                  </a:cubicBezTo>
                  <a:lnTo>
                    <a:pt x="791" y="13807"/>
                  </a:lnTo>
                  <a:cubicBezTo>
                    <a:pt x="627" y="11266"/>
                    <a:pt x="2561" y="9064"/>
                    <a:pt x="5103" y="8900"/>
                  </a:cubicBezTo>
                  <a:lnTo>
                    <a:pt x="133257" y="616"/>
                  </a:lnTo>
                  <a:cubicBezTo>
                    <a:pt x="133359" y="609"/>
                    <a:pt x="133460" y="607"/>
                    <a:pt x="133562" y="607"/>
                  </a:cubicBezTo>
                  <a:close/>
                  <a:moveTo>
                    <a:pt x="133559" y="1"/>
                  </a:moveTo>
                  <a:cubicBezTo>
                    <a:pt x="133446" y="1"/>
                    <a:pt x="133332" y="4"/>
                    <a:pt x="133218" y="12"/>
                  </a:cubicBezTo>
                  <a:lnTo>
                    <a:pt x="5064" y="8294"/>
                  </a:lnTo>
                  <a:cubicBezTo>
                    <a:pt x="2189" y="8480"/>
                    <a:pt x="1" y="10972"/>
                    <a:pt x="187" y="13846"/>
                  </a:cubicBezTo>
                  <a:lnTo>
                    <a:pt x="5003" y="88360"/>
                  </a:lnTo>
                  <a:cubicBezTo>
                    <a:pt x="5181" y="91107"/>
                    <a:pt x="7458" y="93244"/>
                    <a:pt x="10209" y="93249"/>
                  </a:cubicBezTo>
                  <a:cubicBezTo>
                    <a:pt x="10324" y="93249"/>
                    <a:pt x="10440" y="93245"/>
                    <a:pt x="10554" y="93237"/>
                  </a:cubicBezTo>
                  <a:lnTo>
                    <a:pt x="138707" y="84956"/>
                  </a:lnTo>
                  <a:cubicBezTo>
                    <a:pt x="141583" y="84769"/>
                    <a:pt x="143770" y="82279"/>
                    <a:pt x="143586" y="79403"/>
                  </a:cubicBezTo>
                  <a:lnTo>
                    <a:pt x="138768" y="4889"/>
                  </a:lnTo>
                  <a:cubicBezTo>
                    <a:pt x="138684" y="3506"/>
                    <a:pt x="138047" y="2212"/>
                    <a:pt x="137004" y="1301"/>
                  </a:cubicBezTo>
                  <a:cubicBezTo>
                    <a:pt x="136041" y="455"/>
                    <a:pt x="134833" y="1"/>
                    <a:pt x="133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2096875" y="1561250"/>
              <a:ext cx="3488525" cy="867725"/>
            </a:xfrm>
            <a:custGeom>
              <a:avLst/>
              <a:gdLst/>
              <a:ahLst/>
              <a:cxnLst/>
              <a:rect l="l" t="t" r="r" b="b"/>
              <a:pathLst>
                <a:path w="139541" h="34709" extrusionOk="0">
                  <a:moveTo>
                    <a:pt x="133900" y="1"/>
                  </a:moveTo>
                  <a:cubicBezTo>
                    <a:pt x="133808" y="1"/>
                    <a:pt x="133715" y="4"/>
                    <a:pt x="133622" y="10"/>
                  </a:cubicBezTo>
                  <a:lnTo>
                    <a:pt x="4113" y="8379"/>
                  </a:lnTo>
                  <a:cubicBezTo>
                    <a:pt x="1775" y="8531"/>
                    <a:pt x="1" y="10549"/>
                    <a:pt x="152" y="12888"/>
                  </a:cubicBezTo>
                  <a:lnTo>
                    <a:pt x="1562" y="34709"/>
                  </a:lnTo>
                  <a:lnTo>
                    <a:pt x="139541" y="25791"/>
                  </a:lnTo>
                  <a:lnTo>
                    <a:pt x="138130" y="3970"/>
                  </a:lnTo>
                  <a:cubicBezTo>
                    <a:pt x="137985" y="1724"/>
                    <a:pt x="136119" y="1"/>
                    <a:pt x="133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2089100" y="1553675"/>
              <a:ext cx="3504125" cy="882850"/>
            </a:xfrm>
            <a:custGeom>
              <a:avLst/>
              <a:gdLst/>
              <a:ahLst/>
              <a:cxnLst/>
              <a:rect l="l" t="t" r="r" b="b"/>
              <a:pathLst>
                <a:path w="140165" h="35314" extrusionOk="0">
                  <a:moveTo>
                    <a:pt x="134211" y="607"/>
                  </a:moveTo>
                  <a:cubicBezTo>
                    <a:pt x="136271" y="607"/>
                    <a:pt x="138004" y="2207"/>
                    <a:pt x="138139" y="4293"/>
                  </a:cubicBezTo>
                  <a:lnTo>
                    <a:pt x="139530" y="25811"/>
                  </a:lnTo>
                  <a:lnTo>
                    <a:pt x="2156" y="34690"/>
                  </a:lnTo>
                  <a:lnTo>
                    <a:pt x="765" y="13171"/>
                  </a:lnTo>
                  <a:cubicBezTo>
                    <a:pt x="626" y="11003"/>
                    <a:pt x="2276" y="9125"/>
                    <a:pt x="4444" y="8985"/>
                  </a:cubicBezTo>
                  <a:lnTo>
                    <a:pt x="133952" y="615"/>
                  </a:lnTo>
                  <a:cubicBezTo>
                    <a:pt x="134039" y="609"/>
                    <a:pt x="134125" y="607"/>
                    <a:pt x="134211" y="607"/>
                  </a:cubicBezTo>
                  <a:close/>
                  <a:moveTo>
                    <a:pt x="134212" y="1"/>
                  </a:moveTo>
                  <a:cubicBezTo>
                    <a:pt x="134113" y="1"/>
                    <a:pt x="134014" y="4"/>
                    <a:pt x="133913" y="11"/>
                  </a:cubicBezTo>
                  <a:lnTo>
                    <a:pt x="4405" y="8380"/>
                  </a:lnTo>
                  <a:cubicBezTo>
                    <a:pt x="1903" y="8542"/>
                    <a:pt x="1" y="10709"/>
                    <a:pt x="162" y="13210"/>
                  </a:cubicBezTo>
                  <a:lnTo>
                    <a:pt x="1571" y="35031"/>
                  </a:lnTo>
                  <a:cubicBezTo>
                    <a:pt x="1582" y="35190"/>
                    <a:pt x="1714" y="35314"/>
                    <a:pt x="1873" y="35314"/>
                  </a:cubicBezTo>
                  <a:lnTo>
                    <a:pt x="1893" y="35314"/>
                  </a:lnTo>
                  <a:lnTo>
                    <a:pt x="139871" y="26396"/>
                  </a:lnTo>
                  <a:cubicBezTo>
                    <a:pt x="140038" y="26384"/>
                    <a:pt x="140164" y="26241"/>
                    <a:pt x="140154" y="26074"/>
                  </a:cubicBezTo>
                  <a:lnTo>
                    <a:pt x="138743" y="4253"/>
                  </a:lnTo>
                  <a:cubicBezTo>
                    <a:pt x="138588" y="1848"/>
                    <a:pt x="136589" y="1"/>
                    <a:pt x="13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2219450" y="2499725"/>
              <a:ext cx="3457050" cy="1379725"/>
            </a:xfrm>
            <a:custGeom>
              <a:avLst/>
              <a:gdLst/>
              <a:ahLst/>
              <a:cxnLst/>
              <a:rect l="l" t="t" r="r" b="b"/>
              <a:pathLst>
                <a:path w="138282" h="55189" extrusionOk="0">
                  <a:moveTo>
                    <a:pt x="135397" y="1"/>
                  </a:moveTo>
                  <a:cubicBezTo>
                    <a:pt x="98259" y="695"/>
                    <a:pt x="87738" y="13847"/>
                    <a:pt x="48423" y="34078"/>
                  </a:cubicBezTo>
                  <a:cubicBezTo>
                    <a:pt x="25223" y="46016"/>
                    <a:pt x="9916" y="48867"/>
                    <a:pt x="577" y="48867"/>
                  </a:cubicBezTo>
                  <a:cubicBezTo>
                    <a:pt x="382" y="48867"/>
                    <a:pt x="190" y="48866"/>
                    <a:pt x="1" y="48864"/>
                  </a:cubicBezTo>
                  <a:lnTo>
                    <a:pt x="1" y="48864"/>
                  </a:lnTo>
                  <a:lnTo>
                    <a:pt x="153" y="51218"/>
                  </a:lnTo>
                  <a:cubicBezTo>
                    <a:pt x="298" y="53464"/>
                    <a:pt x="2165" y="55189"/>
                    <a:pt x="4384" y="55189"/>
                  </a:cubicBezTo>
                  <a:cubicBezTo>
                    <a:pt x="4476" y="55189"/>
                    <a:pt x="4569" y="55186"/>
                    <a:pt x="4662" y="55180"/>
                  </a:cubicBezTo>
                  <a:lnTo>
                    <a:pt x="134170" y="46809"/>
                  </a:lnTo>
                  <a:cubicBezTo>
                    <a:pt x="136509" y="46658"/>
                    <a:pt x="138281" y="44639"/>
                    <a:pt x="138130" y="42300"/>
                  </a:cubicBezTo>
                  <a:lnTo>
                    <a:pt x="135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2211775" y="2492175"/>
              <a:ext cx="3472575" cy="1394825"/>
            </a:xfrm>
            <a:custGeom>
              <a:avLst/>
              <a:gdLst/>
              <a:ahLst/>
              <a:cxnLst/>
              <a:rect l="l" t="t" r="r" b="b"/>
              <a:pathLst>
                <a:path w="138903" h="55793" extrusionOk="0">
                  <a:moveTo>
                    <a:pt x="135421" y="612"/>
                  </a:moveTo>
                  <a:lnTo>
                    <a:pt x="138137" y="42622"/>
                  </a:lnTo>
                  <a:cubicBezTo>
                    <a:pt x="138275" y="44791"/>
                    <a:pt x="136625" y="46669"/>
                    <a:pt x="134458" y="46810"/>
                  </a:cubicBezTo>
                  <a:lnTo>
                    <a:pt x="4949" y="55179"/>
                  </a:lnTo>
                  <a:cubicBezTo>
                    <a:pt x="4858" y="55186"/>
                    <a:pt x="4768" y="55189"/>
                    <a:pt x="4677" y="55189"/>
                  </a:cubicBezTo>
                  <a:cubicBezTo>
                    <a:pt x="3727" y="55189"/>
                    <a:pt x="2816" y="54842"/>
                    <a:pt x="2093" y="54207"/>
                  </a:cubicBezTo>
                  <a:cubicBezTo>
                    <a:pt x="1307" y="53519"/>
                    <a:pt x="828" y="52545"/>
                    <a:pt x="762" y="51502"/>
                  </a:cubicBezTo>
                  <a:lnTo>
                    <a:pt x="631" y="49472"/>
                  </a:lnTo>
                  <a:lnTo>
                    <a:pt x="871" y="49472"/>
                  </a:lnTo>
                  <a:cubicBezTo>
                    <a:pt x="9764" y="49472"/>
                    <a:pt x="25180" y="46838"/>
                    <a:pt x="48870" y="34648"/>
                  </a:cubicBezTo>
                  <a:cubicBezTo>
                    <a:pt x="58900" y="29487"/>
                    <a:pt x="67059" y="24784"/>
                    <a:pt x="74256" y="20637"/>
                  </a:cubicBezTo>
                  <a:cubicBezTo>
                    <a:pt x="95300" y="8510"/>
                    <a:pt x="108028" y="1173"/>
                    <a:pt x="135421" y="612"/>
                  </a:cubicBezTo>
                  <a:close/>
                  <a:moveTo>
                    <a:pt x="135697" y="1"/>
                  </a:moveTo>
                  <a:cubicBezTo>
                    <a:pt x="107950" y="519"/>
                    <a:pt x="95154" y="7894"/>
                    <a:pt x="73953" y="20112"/>
                  </a:cubicBezTo>
                  <a:cubicBezTo>
                    <a:pt x="66760" y="24257"/>
                    <a:pt x="58608" y="28956"/>
                    <a:pt x="48591" y="34110"/>
                  </a:cubicBezTo>
                  <a:cubicBezTo>
                    <a:pt x="25031" y="46234"/>
                    <a:pt x="9732" y="48867"/>
                    <a:pt x="897" y="48867"/>
                  </a:cubicBezTo>
                  <a:cubicBezTo>
                    <a:pt x="698" y="48867"/>
                    <a:pt x="503" y="48866"/>
                    <a:pt x="312" y="48863"/>
                  </a:cubicBezTo>
                  <a:cubicBezTo>
                    <a:pt x="228" y="48870"/>
                    <a:pt x="146" y="48897"/>
                    <a:pt x="88" y="48957"/>
                  </a:cubicBezTo>
                  <a:cubicBezTo>
                    <a:pt x="31" y="49018"/>
                    <a:pt x="1" y="49100"/>
                    <a:pt x="6" y="49185"/>
                  </a:cubicBezTo>
                  <a:lnTo>
                    <a:pt x="158" y="51541"/>
                  </a:lnTo>
                  <a:cubicBezTo>
                    <a:pt x="312" y="53931"/>
                    <a:pt x="2294" y="55790"/>
                    <a:pt x="4687" y="55793"/>
                  </a:cubicBezTo>
                  <a:cubicBezTo>
                    <a:pt x="4788" y="55793"/>
                    <a:pt x="4888" y="55790"/>
                    <a:pt x="4988" y="55784"/>
                  </a:cubicBezTo>
                  <a:lnTo>
                    <a:pt x="134497" y="47414"/>
                  </a:lnTo>
                  <a:cubicBezTo>
                    <a:pt x="136997" y="47253"/>
                    <a:pt x="138902" y="45086"/>
                    <a:pt x="138741" y="42584"/>
                  </a:cubicBezTo>
                  <a:lnTo>
                    <a:pt x="136006" y="283"/>
                  </a:lnTo>
                  <a:cubicBezTo>
                    <a:pt x="135994" y="125"/>
                    <a:pt x="135863" y="1"/>
                    <a:pt x="135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2448899" y="2256033"/>
              <a:ext cx="373216" cy="362188"/>
            </a:xfrm>
            <a:custGeom>
              <a:avLst/>
              <a:gdLst/>
              <a:ahLst/>
              <a:cxnLst/>
              <a:rect l="l" t="t" r="r" b="b"/>
              <a:pathLst>
                <a:path w="15683" h="15218" extrusionOk="0">
                  <a:moveTo>
                    <a:pt x="14715" y="0"/>
                  </a:moveTo>
                  <a:cubicBezTo>
                    <a:pt x="14714" y="0"/>
                    <a:pt x="14712" y="0"/>
                    <a:pt x="14711" y="0"/>
                  </a:cubicBezTo>
                  <a:lnTo>
                    <a:pt x="50" y="949"/>
                  </a:lnTo>
                  <a:cubicBezTo>
                    <a:pt x="21" y="950"/>
                    <a:pt x="0" y="973"/>
                    <a:pt x="3" y="1001"/>
                  </a:cubicBezTo>
                  <a:lnTo>
                    <a:pt x="918" y="15171"/>
                  </a:lnTo>
                  <a:cubicBezTo>
                    <a:pt x="921" y="15197"/>
                    <a:pt x="943" y="15218"/>
                    <a:pt x="969" y="15218"/>
                  </a:cubicBezTo>
                  <a:cubicBezTo>
                    <a:pt x="970" y="15218"/>
                    <a:pt x="971" y="15218"/>
                    <a:pt x="972" y="15218"/>
                  </a:cubicBezTo>
                  <a:lnTo>
                    <a:pt x="15634" y="14269"/>
                  </a:lnTo>
                  <a:cubicBezTo>
                    <a:pt x="15661" y="14267"/>
                    <a:pt x="15682" y="14243"/>
                    <a:pt x="15679" y="14216"/>
                  </a:cubicBezTo>
                  <a:lnTo>
                    <a:pt x="14764" y="46"/>
                  </a:lnTo>
                  <a:cubicBezTo>
                    <a:pt x="14762" y="20"/>
                    <a:pt x="14741" y="0"/>
                    <a:pt x="14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432100" y="2242950"/>
              <a:ext cx="405075" cy="389975"/>
            </a:xfrm>
            <a:custGeom>
              <a:avLst/>
              <a:gdLst/>
              <a:ahLst/>
              <a:cxnLst/>
              <a:rect l="l" t="t" r="r" b="b"/>
              <a:pathLst>
                <a:path w="16203" h="15599" extrusionOk="0">
                  <a:moveTo>
                    <a:pt x="13288" y="607"/>
                  </a:moveTo>
                  <a:cubicBezTo>
                    <a:pt x="14108" y="608"/>
                    <a:pt x="14786" y="1245"/>
                    <a:pt x="14839" y="2062"/>
                  </a:cubicBezTo>
                  <a:lnTo>
                    <a:pt x="15521" y="12621"/>
                  </a:lnTo>
                  <a:cubicBezTo>
                    <a:pt x="15577" y="13479"/>
                    <a:pt x="14927" y="14219"/>
                    <a:pt x="14069" y="14275"/>
                  </a:cubicBezTo>
                  <a:lnTo>
                    <a:pt x="3017" y="14989"/>
                  </a:lnTo>
                  <a:cubicBezTo>
                    <a:pt x="2980" y="14991"/>
                    <a:pt x="2943" y="14993"/>
                    <a:pt x="2907" y="14993"/>
                  </a:cubicBezTo>
                  <a:cubicBezTo>
                    <a:pt x="2095" y="14993"/>
                    <a:pt x="1417" y="14355"/>
                    <a:pt x="1364" y="13537"/>
                  </a:cubicBezTo>
                  <a:lnTo>
                    <a:pt x="681" y="2977"/>
                  </a:lnTo>
                  <a:cubicBezTo>
                    <a:pt x="626" y="2120"/>
                    <a:pt x="1276" y="1379"/>
                    <a:pt x="2134" y="1324"/>
                  </a:cubicBezTo>
                  <a:lnTo>
                    <a:pt x="13186" y="609"/>
                  </a:lnTo>
                  <a:cubicBezTo>
                    <a:pt x="13221" y="608"/>
                    <a:pt x="13255" y="607"/>
                    <a:pt x="13288" y="607"/>
                  </a:cubicBezTo>
                  <a:close/>
                  <a:moveTo>
                    <a:pt x="13289" y="0"/>
                  </a:moveTo>
                  <a:cubicBezTo>
                    <a:pt x="13242" y="0"/>
                    <a:pt x="13195" y="2"/>
                    <a:pt x="13148" y="5"/>
                  </a:cubicBezTo>
                  <a:lnTo>
                    <a:pt x="2097" y="720"/>
                  </a:lnTo>
                  <a:cubicBezTo>
                    <a:pt x="905" y="797"/>
                    <a:pt x="0" y="1827"/>
                    <a:pt x="78" y="3016"/>
                  </a:cubicBezTo>
                  <a:lnTo>
                    <a:pt x="759" y="13576"/>
                  </a:lnTo>
                  <a:cubicBezTo>
                    <a:pt x="834" y="14711"/>
                    <a:pt x="1775" y="15596"/>
                    <a:pt x="2915" y="15598"/>
                  </a:cubicBezTo>
                  <a:cubicBezTo>
                    <a:pt x="2961" y="15598"/>
                    <a:pt x="3010" y="15597"/>
                    <a:pt x="3057" y="15594"/>
                  </a:cubicBezTo>
                  <a:lnTo>
                    <a:pt x="14108" y="14879"/>
                  </a:lnTo>
                  <a:cubicBezTo>
                    <a:pt x="15300" y="14803"/>
                    <a:pt x="16203" y="13774"/>
                    <a:pt x="16126" y="12582"/>
                  </a:cubicBezTo>
                  <a:lnTo>
                    <a:pt x="15444" y="2023"/>
                  </a:lnTo>
                  <a:cubicBezTo>
                    <a:pt x="15371" y="879"/>
                    <a:pt x="14420" y="0"/>
                    <a:pt x="132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2573950" y="2378925"/>
              <a:ext cx="121525" cy="117900"/>
            </a:xfrm>
            <a:custGeom>
              <a:avLst/>
              <a:gdLst/>
              <a:ahLst/>
              <a:cxnLst/>
              <a:rect l="l" t="t" r="r" b="b"/>
              <a:pathLst>
                <a:path w="4861" h="4716" extrusionOk="0">
                  <a:moveTo>
                    <a:pt x="4552" y="0"/>
                  </a:moveTo>
                  <a:cubicBezTo>
                    <a:pt x="4552" y="0"/>
                    <a:pt x="4551" y="0"/>
                    <a:pt x="4550" y="0"/>
                  </a:cubicBezTo>
                  <a:lnTo>
                    <a:pt x="24" y="293"/>
                  </a:lnTo>
                  <a:cubicBezTo>
                    <a:pt x="10" y="295"/>
                    <a:pt x="0" y="305"/>
                    <a:pt x="1" y="319"/>
                  </a:cubicBezTo>
                  <a:lnTo>
                    <a:pt x="284" y="4694"/>
                  </a:lnTo>
                  <a:cubicBezTo>
                    <a:pt x="285" y="4706"/>
                    <a:pt x="295" y="4716"/>
                    <a:pt x="308" y="4716"/>
                  </a:cubicBezTo>
                  <a:cubicBezTo>
                    <a:pt x="308" y="4716"/>
                    <a:pt x="309" y="4716"/>
                    <a:pt x="310" y="4716"/>
                  </a:cubicBezTo>
                  <a:lnTo>
                    <a:pt x="4837" y="4423"/>
                  </a:lnTo>
                  <a:cubicBezTo>
                    <a:pt x="4850" y="4423"/>
                    <a:pt x="4860" y="4411"/>
                    <a:pt x="4859" y="4397"/>
                  </a:cubicBezTo>
                  <a:lnTo>
                    <a:pt x="4576" y="24"/>
                  </a:lnTo>
                  <a:cubicBezTo>
                    <a:pt x="4575" y="10"/>
                    <a:pt x="4565" y="0"/>
                    <a:pt x="4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566750" y="2372775"/>
              <a:ext cx="135850" cy="130300"/>
            </a:xfrm>
            <a:custGeom>
              <a:avLst/>
              <a:gdLst/>
              <a:ahLst/>
              <a:cxnLst/>
              <a:rect l="l" t="t" r="r" b="b"/>
              <a:pathLst>
                <a:path w="5434" h="5212" extrusionOk="0">
                  <a:moveTo>
                    <a:pt x="4013" y="607"/>
                  </a:moveTo>
                  <a:cubicBezTo>
                    <a:pt x="4333" y="607"/>
                    <a:pt x="4597" y="854"/>
                    <a:pt x="4617" y="1173"/>
                  </a:cubicBezTo>
                  <a:lnTo>
                    <a:pt x="4786" y="3782"/>
                  </a:lnTo>
                  <a:cubicBezTo>
                    <a:pt x="4808" y="4117"/>
                    <a:pt x="4554" y="4404"/>
                    <a:pt x="4220" y="4427"/>
                  </a:cubicBezTo>
                  <a:lnTo>
                    <a:pt x="1459" y="4605"/>
                  </a:lnTo>
                  <a:cubicBezTo>
                    <a:pt x="1447" y="4606"/>
                    <a:pt x="1435" y="4606"/>
                    <a:pt x="1423" y="4606"/>
                  </a:cubicBezTo>
                  <a:cubicBezTo>
                    <a:pt x="1105" y="4606"/>
                    <a:pt x="838" y="4360"/>
                    <a:pt x="815" y="4038"/>
                  </a:cubicBezTo>
                  <a:lnTo>
                    <a:pt x="646" y="1431"/>
                  </a:lnTo>
                  <a:cubicBezTo>
                    <a:pt x="625" y="1097"/>
                    <a:pt x="878" y="809"/>
                    <a:pt x="1213" y="787"/>
                  </a:cubicBezTo>
                  <a:lnTo>
                    <a:pt x="3974" y="608"/>
                  </a:lnTo>
                  <a:cubicBezTo>
                    <a:pt x="3987" y="607"/>
                    <a:pt x="4000" y="607"/>
                    <a:pt x="4013" y="607"/>
                  </a:cubicBezTo>
                  <a:close/>
                  <a:moveTo>
                    <a:pt x="4011" y="0"/>
                  </a:moveTo>
                  <a:cubicBezTo>
                    <a:pt x="3986" y="0"/>
                    <a:pt x="3960" y="1"/>
                    <a:pt x="3934" y="3"/>
                  </a:cubicBezTo>
                  <a:lnTo>
                    <a:pt x="1174" y="182"/>
                  </a:lnTo>
                  <a:cubicBezTo>
                    <a:pt x="506" y="225"/>
                    <a:pt x="0" y="801"/>
                    <a:pt x="42" y="1469"/>
                  </a:cubicBezTo>
                  <a:lnTo>
                    <a:pt x="211" y="4078"/>
                  </a:lnTo>
                  <a:cubicBezTo>
                    <a:pt x="253" y="4714"/>
                    <a:pt x="782" y="5211"/>
                    <a:pt x="1420" y="5212"/>
                  </a:cubicBezTo>
                  <a:cubicBezTo>
                    <a:pt x="1446" y="5212"/>
                    <a:pt x="1472" y="5211"/>
                    <a:pt x="1498" y="5209"/>
                  </a:cubicBezTo>
                  <a:lnTo>
                    <a:pt x="4259" y="5031"/>
                  </a:lnTo>
                  <a:cubicBezTo>
                    <a:pt x="4927" y="4988"/>
                    <a:pt x="5433" y="4411"/>
                    <a:pt x="5390" y="3743"/>
                  </a:cubicBezTo>
                  <a:lnTo>
                    <a:pt x="5222" y="1134"/>
                  </a:lnTo>
                  <a:cubicBezTo>
                    <a:pt x="5180" y="492"/>
                    <a:pt x="4646" y="0"/>
                    <a:pt x="40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433350" y="2296850"/>
              <a:ext cx="167300" cy="95875"/>
            </a:xfrm>
            <a:custGeom>
              <a:avLst/>
              <a:gdLst/>
              <a:ahLst/>
              <a:cxnLst/>
              <a:rect l="l" t="t" r="r" b="b"/>
              <a:pathLst>
                <a:path w="6692" h="3835" extrusionOk="0">
                  <a:moveTo>
                    <a:pt x="4741" y="0"/>
                  </a:moveTo>
                  <a:cubicBezTo>
                    <a:pt x="4700" y="0"/>
                    <a:pt x="4660" y="1"/>
                    <a:pt x="4619" y="4"/>
                  </a:cubicBezTo>
                  <a:lnTo>
                    <a:pt x="294" y="283"/>
                  </a:lnTo>
                  <a:cubicBezTo>
                    <a:pt x="127" y="293"/>
                    <a:pt x="1" y="438"/>
                    <a:pt x="11" y="604"/>
                  </a:cubicBezTo>
                  <a:cubicBezTo>
                    <a:pt x="24" y="764"/>
                    <a:pt x="158" y="888"/>
                    <a:pt x="316" y="888"/>
                  </a:cubicBezTo>
                  <a:cubicBezTo>
                    <a:pt x="322" y="888"/>
                    <a:pt x="327" y="887"/>
                    <a:pt x="333" y="887"/>
                  </a:cubicBezTo>
                  <a:lnTo>
                    <a:pt x="4658" y="607"/>
                  </a:lnTo>
                  <a:cubicBezTo>
                    <a:pt x="4684" y="605"/>
                    <a:pt x="4709" y="605"/>
                    <a:pt x="4735" y="605"/>
                  </a:cubicBezTo>
                  <a:cubicBezTo>
                    <a:pt x="5377" y="605"/>
                    <a:pt x="5917" y="1103"/>
                    <a:pt x="5960" y="1752"/>
                  </a:cubicBezTo>
                  <a:lnTo>
                    <a:pt x="6077" y="3550"/>
                  </a:lnTo>
                  <a:cubicBezTo>
                    <a:pt x="6086" y="3709"/>
                    <a:pt x="6219" y="3833"/>
                    <a:pt x="6378" y="3834"/>
                  </a:cubicBezTo>
                  <a:cubicBezTo>
                    <a:pt x="6385" y="3834"/>
                    <a:pt x="6392" y="3833"/>
                    <a:pt x="6399" y="3833"/>
                  </a:cubicBezTo>
                  <a:cubicBezTo>
                    <a:pt x="6566" y="3822"/>
                    <a:pt x="6692" y="3678"/>
                    <a:pt x="6682" y="3511"/>
                  </a:cubicBezTo>
                  <a:lnTo>
                    <a:pt x="6566" y="1713"/>
                  </a:lnTo>
                  <a:cubicBezTo>
                    <a:pt x="6502" y="744"/>
                    <a:pt x="5697" y="0"/>
                    <a:pt x="4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658550" y="2280025"/>
              <a:ext cx="159500" cy="107650"/>
            </a:xfrm>
            <a:custGeom>
              <a:avLst/>
              <a:gdLst/>
              <a:ahLst/>
              <a:cxnLst/>
              <a:rect l="l" t="t" r="r" b="b"/>
              <a:pathLst>
                <a:path w="6380" h="4306" extrusionOk="0">
                  <a:moveTo>
                    <a:pt x="6064" y="1"/>
                  </a:moveTo>
                  <a:cubicBezTo>
                    <a:pt x="6058" y="1"/>
                    <a:pt x="6053" y="1"/>
                    <a:pt x="6047" y="1"/>
                  </a:cubicBezTo>
                  <a:lnTo>
                    <a:pt x="1774" y="277"/>
                  </a:lnTo>
                  <a:cubicBezTo>
                    <a:pt x="765" y="344"/>
                    <a:pt x="1" y="1215"/>
                    <a:pt x="66" y="2224"/>
                  </a:cubicBezTo>
                  <a:lnTo>
                    <a:pt x="182" y="4023"/>
                  </a:lnTo>
                  <a:cubicBezTo>
                    <a:pt x="192" y="4182"/>
                    <a:pt x="325" y="4305"/>
                    <a:pt x="484" y="4305"/>
                  </a:cubicBezTo>
                  <a:cubicBezTo>
                    <a:pt x="490" y="4305"/>
                    <a:pt x="497" y="4305"/>
                    <a:pt x="503" y="4304"/>
                  </a:cubicBezTo>
                  <a:cubicBezTo>
                    <a:pt x="670" y="4294"/>
                    <a:pt x="796" y="4149"/>
                    <a:pt x="786" y="3982"/>
                  </a:cubicBezTo>
                  <a:lnTo>
                    <a:pt x="670" y="2184"/>
                  </a:lnTo>
                  <a:cubicBezTo>
                    <a:pt x="626" y="1509"/>
                    <a:pt x="1139" y="926"/>
                    <a:pt x="1813" y="882"/>
                  </a:cubicBezTo>
                  <a:lnTo>
                    <a:pt x="6086" y="605"/>
                  </a:lnTo>
                  <a:cubicBezTo>
                    <a:pt x="6253" y="595"/>
                    <a:pt x="6379" y="451"/>
                    <a:pt x="6369" y="284"/>
                  </a:cubicBezTo>
                  <a:cubicBezTo>
                    <a:pt x="6356" y="123"/>
                    <a:pt x="6222" y="1"/>
                    <a:pt x="6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2451550" y="2491200"/>
              <a:ext cx="160700" cy="107725"/>
            </a:xfrm>
            <a:custGeom>
              <a:avLst/>
              <a:gdLst/>
              <a:ahLst/>
              <a:cxnLst/>
              <a:rect l="l" t="t" r="r" b="b"/>
              <a:pathLst>
                <a:path w="6428" h="4309" extrusionOk="0">
                  <a:moveTo>
                    <a:pt x="5937" y="1"/>
                  </a:moveTo>
                  <a:cubicBezTo>
                    <a:pt x="5933" y="1"/>
                    <a:pt x="5929" y="1"/>
                    <a:pt x="5925" y="1"/>
                  </a:cubicBezTo>
                  <a:cubicBezTo>
                    <a:pt x="5758" y="11"/>
                    <a:pt x="5632" y="156"/>
                    <a:pt x="5642" y="322"/>
                  </a:cubicBezTo>
                  <a:lnTo>
                    <a:pt x="5758" y="2121"/>
                  </a:lnTo>
                  <a:cubicBezTo>
                    <a:pt x="5802" y="2797"/>
                    <a:pt x="5289" y="3380"/>
                    <a:pt x="4615" y="3423"/>
                  </a:cubicBezTo>
                  <a:lnTo>
                    <a:pt x="289" y="3703"/>
                  </a:lnTo>
                  <a:cubicBezTo>
                    <a:pt x="126" y="3714"/>
                    <a:pt x="1" y="3852"/>
                    <a:pt x="6" y="4014"/>
                  </a:cubicBezTo>
                  <a:cubicBezTo>
                    <a:pt x="11" y="4178"/>
                    <a:pt x="145" y="4307"/>
                    <a:pt x="308" y="4309"/>
                  </a:cubicBezTo>
                  <a:cubicBezTo>
                    <a:pt x="315" y="4309"/>
                    <a:pt x="321" y="4309"/>
                    <a:pt x="329" y="4307"/>
                  </a:cubicBezTo>
                  <a:lnTo>
                    <a:pt x="4654" y="4027"/>
                  </a:lnTo>
                  <a:cubicBezTo>
                    <a:pt x="5663" y="3962"/>
                    <a:pt x="6428" y="3091"/>
                    <a:pt x="6364" y="2082"/>
                  </a:cubicBezTo>
                  <a:lnTo>
                    <a:pt x="6247" y="283"/>
                  </a:lnTo>
                  <a:cubicBezTo>
                    <a:pt x="6236" y="121"/>
                    <a:pt x="6096" y="1"/>
                    <a:pt x="5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2670175" y="2486150"/>
              <a:ext cx="165975" cy="95875"/>
            </a:xfrm>
            <a:custGeom>
              <a:avLst/>
              <a:gdLst/>
              <a:ahLst/>
              <a:cxnLst/>
              <a:rect l="l" t="t" r="r" b="b"/>
              <a:pathLst>
                <a:path w="6639" h="3835" extrusionOk="0">
                  <a:moveTo>
                    <a:pt x="312" y="0"/>
                  </a:moveTo>
                  <a:cubicBezTo>
                    <a:pt x="306" y="0"/>
                    <a:pt x="301" y="1"/>
                    <a:pt x="295" y="1"/>
                  </a:cubicBezTo>
                  <a:cubicBezTo>
                    <a:pt x="127" y="11"/>
                    <a:pt x="1" y="156"/>
                    <a:pt x="11" y="323"/>
                  </a:cubicBezTo>
                  <a:lnTo>
                    <a:pt x="128" y="2121"/>
                  </a:lnTo>
                  <a:cubicBezTo>
                    <a:pt x="191" y="3083"/>
                    <a:pt x="990" y="3832"/>
                    <a:pt x="1955" y="3835"/>
                  </a:cubicBezTo>
                  <a:cubicBezTo>
                    <a:pt x="1993" y="3835"/>
                    <a:pt x="2033" y="3834"/>
                    <a:pt x="2074" y="3832"/>
                  </a:cubicBezTo>
                  <a:lnTo>
                    <a:pt x="6345" y="3555"/>
                  </a:lnTo>
                  <a:cubicBezTo>
                    <a:pt x="6512" y="3544"/>
                    <a:pt x="6638" y="3400"/>
                    <a:pt x="6628" y="3233"/>
                  </a:cubicBezTo>
                  <a:cubicBezTo>
                    <a:pt x="6618" y="3071"/>
                    <a:pt x="6481" y="2950"/>
                    <a:pt x="6319" y="2950"/>
                  </a:cubicBezTo>
                  <a:cubicBezTo>
                    <a:pt x="6315" y="2950"/>
                    <a:pt x="6310" y="2950"/>
                    <a:pt x="6306" y="2951"/>
                  </a:cubicBezTo>
                  <a:lnTo>
                    <a:pt x="2035" y="3227"/>
                  </a:lnTo>
                  <a:cubicBezTo>
                    <a:pt x="2009" y="3228"/>
                    <a:pt x="1983" y="3229"/>
                    <a:pt x="1957" y="3229"/>
                  </a:cubicBezTo>
                  <a:cubicBezTo>
                    <a:pt x="1324" y="3229"/>
                    <a:pt x="775" y="2730"/>
                    <a:pt x="732" y="2082"/>
                  </a:cubicBezTo>
                  <a:lnTo>
                    <a:pt x="617" y="284"/>
                  </a:lnTo>
                  <a:cubicBezTo>
                    <a:pt x="604" y="124"/>
                    <a:pt x="470" y="0"/>
                    <a:pt x="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2443650" y="2442700"/>
              <a:ext cx="142200" cy="23325"/>
            </a:xfrm>
            <a:custGeom>
              <a:avLst/>
              <a:gdLst/>
              <a:ahLst/>
              <a:cxnLst/>
              <a:rect l="l" t="t" r="r" b="b"/>
              <a:pathLst>
                <a:path w="5688" h="933" extrusionOk="0">
                  <a:moveTo>
                    <a:pt x="5368" y="0"/>
                  </a:moveTo>
                  <a:cubicBezTo>
                    <a:pt x="5364" y="0"/>
                    <a:pt x="5360" y="0"/>
                    <a:pt x="5355" y="0"/>
                  </a:cubicBezTo>
                  <a:lnTo>
                    <a:pt x="288" y="327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3"/>
                    <a:pt x="308" y="933"/>
                  </a:cubicBezTo>
                  <a:lnTo>
                    <a:pt x="327" y="933"/>
                  </a:lnTo>
                  <a:lnTo>
                    <a:pt x="5394" y="605"/>
                  </a:lnTo>
                  <a:cubicBezTo>
                    <a:pt x="5561" y="594"/>
                    <a:pt x="5687" y="450"/>
                    <a:pt x="5677" y="283"/>
                  </a:cubicBezTo>
                  <a:cubicBezTo>
                    <a:pt x="5666" y="121"/>
                    <a:pt x="5529" y="0"/>
                    <a:pt x="5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681575" y="2427325"/>
              <a:ext cx="142200" cy="23350"/>
            </a:xfrm>
            <a:custGeom>
              <a:avLst/>
              <a:gdLst/>
              <a:ahLst/>
              <a:cxnLst/>
              <a:rect l="l" t="t" r="r" b="b"/>
              <a:pathLst>
                <a:path w="5688" h="934" extrusionOk="0">
                  <a:moveTo>
                    <a:pt x="5366" y="1"/>
                  </a:moveTo>
                  <a:cubicBezTo>
                    <a:pt x="5362" y="1"/>
                    <a:pt x="5359" y="1"/>
                    <a:pt x="5355" y="1"/>
                  </a:cubicBezTo>
                  <a:lnTo>
                    <a:pt x="288" y="328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2"/>
                    <a:pt x="308" y="933"/>
                  </a:cubicBezTo>
                  <a:cubicBezTo>
                    <a:pt x="314" y="933"/>
                    <a:pt x="321" y="933"/>
                    <a:pt x="327" y="932"/>
                  </a:cubicBezTo>
                  <a:lnTo>
                    <a:pt x="5394" y="605"/>
                  </a:lnTo>
                  <a:cubicBezTo>
                    <a:pt x="5561" y="593"/>
                    <a:pt x="5687" y="450"/>
                    <a:pt x="5677" y="283"/>
                  </a:cubicBezTo>
                  <a:cubicBezTo>
                    <a:pt x="5667" y="120"/>
                    <a:pt x="5529" y="1"/>
                    <a:pt x="53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9925" y="29931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7"/>
                  </a:moveTo>
                  <a:cubicBezTo>
                    <a:pt x="2709" y="597"/>
                    <a:pt x="3104" y="1477"/>
                    <a:pt x="3191" y="2829"/>
                  </a:cubicBezTo>
                  <a:cubicBezTo>
                    <a:pt x="3285" y="4273"/>
                    <a:pt x="2969" y="5211"/>
                    <a:pt x="2186" y="5261"/>
                  </a:cubicBezTo>
                  <a:cubicBezTo>
                    <a:pt x="2167" y="5262"/>
                    <a:pt x="2149" y="5262"/>
                    <a:pt x="2130" y="5262"/>
                  </a:cubicBezTo>
                  <a:cubicBezTo>
                    <a:pt x="1464" y="5262"/>
                    <a:pt x="983" y="4461"/>
                    <a:pt x="889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899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5" y="5775"/>
                    <a:pt x="4078" y="4668"/>
                    <a:pt x="3954" y="2746"/>
                  </a:cubicBezTo>
                  <a:cubicBezTo>
                    <a:pt x="3841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639600" y="299125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6" y="746"/>
                  </a:moveTo>
                  <a:cubicBezTo>
                    <a:pt x="2857" y="746"/>
                    <a:pt x="3076" y="2092"/>
                    <a:pt x="3129" y="2908"/>
                  </a:cubicBezTo>
                  <a:cubicBezTo>
                    <a:pt x="3176" y="3634"/>
                    <a:pt x="3120" y="4208"/>
                    <a:pt x="2960" y="4614"/>
                  </a:cubicBezTo>
                  <a:cubicBezTo>
                    <a:pt x="2801" y="5019"/>
                    <a:pt x="2544" y="5237"/>
                    <a:pt x="2195" y="5259"/>
                  </a:cubicBezTo>
                  <a:cubicBezTo>
                    <a:pt x="2179" y="5260"/>
                    <a:pt x="2162" y="5261"/>
                    <a:pt x="2146" y="5261"/>
                  </a:cubicBezTo>
                  <a:cubicBezTo>
                    <a:pt x="1506" y="5261"/>
                    <a:pt x="1065" y="4441"/>
                    <a:pt x="977" y="3100"/>
                  </a:cubicBezTo>
                  <a:cubicBezTo>
                    <a:pt x="886" y="1692"/>
                    <a:pt x="1244" y="791"/>
                    <a:pt x="1912" y="748"/>
                  </a:cubicBezTo>
                  <a:cubicBezTo>
                    <a:pt x="1931" y="747"/>
                    <a:pt x="1948" y="746"/>
                    <a:pt x="1966" y="746"/>
                  </a:cubicBezTo>
                  <a:close/>
                  <a:moveTo>
                    <a:pt x="1965" y="595"/>
                  </a:moveTo>
                  <a:cubicBezTo>
                    <a:pt x="1944" y="595"/>
                    <a:pt x="1923" y="596"/>
                    <a:pt x="1902" y="597"/>
                  </a:cubicBezTo>
                  <a:cubicBezTo>
                    <a:pt x="1142" y="646"/>
                    <a:pt x="729" y="1610"/>
                    <a:pt x="826" y="3110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3" y="5413"/>
                    <a:pt x="2204" y="5411"/>
                  </a:cubicBezTo>
                  <a:cubicBezTo>
                    <a:pt x="2617" y="5384"/>
                    <a:pt x="2919" y="5134"/>
                    <a:pt x="3101" y="4669"/>
                  </a:cubicBezTo>
                  <a:cubicBezTo>
                    <a:pt x="3268" y="4243"/>
                    <a:pt x="3329" y="3647"/>
                    <a:pt x="3280" y="2898"/>
                  </a:cubicBezTo>
                  <a:cubicBezTo>
                    <a:pt x="3184" y="1405"/>
                    <a:pt x="2721" y="595"/>
                    <a:pt x="1965" y="595"/>
                  </a:cubicBezTo>
                  <a:close/>
                  <a:moveTo>
                    <a:pt x="2039" y="150"/>
                  </a:moveTo>
                  <a:cubicBezTo>
                    <a:pt x="2548" y="150"/>
                    <a:pt x="2965" y="365"/>
                    <a:pt x="3282" y="790"/>
                  </a:cubicBezTo>
                  <a:cubicBezTo>
                    <a:pt x="3625" y="1249"/>
                    <a:pt x="3835" y="1952"/>
                    <a:pt x="3892" y="2824"/>
                  </a:cubicBezTo>
                  <a:cubicBezTo>
                    <a:pt x="4013" y="4699"/>
                    <a:pt x="3409" y="5775"/>
                    <a:pt x="2190" y="5854"/>
                  </a:cubicBezTo>
                  <a:cubicBezTo>
                    <a:pt x="2154" y="5856"/>
                    <a:pt x="2119" y="5857"/>
                    <a:pt x="2084" y="5857"/>
                  </a:cubicBezTo>
                  <a:cubicBezTo>
                    <a:pt x="1030" y="5857"/>
                    <a:pt x="339" y="4854"/>
                    <a:pt x="212" y="3141"/>
                  </a:cubicBezTo>
                  <a:cubicBezTo>
                    <a:pt x="154" y="2247"/>
                    <a:pt x="292" y="1495"/>
                    <a:pt x="613" y="968"/>
                  </a:cubicBezTo>
                  <a:cubicBezTo>
                    <a:pt x="914" y="472"/>
                    <a:pt x="1366" y="189"/>
                    <a:pt x="1918" y="154"/>
                  </a:cubicBezTo>
                  <a:cubicBezTo>
                    <a:pt x="1958" y="151"/>
                    <a:pt x="1998" y="150"/>
                    <a:pt x="2039" y="150"/>
                  </a:cubicBezTo>
                  <a:close/>
                  <a:moveTo>
                    <a:pt x="2018" y="0"/>
                  </a:moveTo>
                  <a:cubicBezTo>
                    <a:pt x="1981" y="0"/>
                    <a:pt x="1945" y="1"/>
                    <a:pt x="1907" y="3"/>
                  </a:cubicBezTo>
                  <a:cubicBezTo>
                    <a:pt x="1304" y="42"/>
                    <a:pt x="811" y="348"/>
                    <a:pt x="483" y="890"/>
                  </a:cubicBezTo>
                  <a:cubicBezTo>
                    <a:pt x="147" y="1443"/>
                    <a:pt x="1" y="2225"/>
                    <a:pt x="61" y="3151"/>
                  </a:cubicBezTo>
                  <a:cubicBezTo>
                    <a:pt x="192" y="4928"/>
                    <a:pt x="963" y="6009"/>
                    <a:pt x="2083" y="6009"/>
                  </a:cubicBezTo>
                  <a:cubicBezTo>
                    <a:pt x="2122" y="6009"/>
                    <a:pt x="2160" y="6008"/>
                    <a:pt x="2199" y="6005"/>
                  </a:cubicBezTo>
                  <a:cubicBezTo>
                    <a:pt x="3496" y="5922"/>
                    <a:pt x="4168" y="4759"/>
                    <a:pt x="4043" y="2815"/>
                  </a:cubicBezTo>
                  <a:cubicBezTo>
                    <a:pt x="3983" y="1900"/>
                    <a:pt x="3768" y="1189"/>
                    <a:pt x="3404" y="700"/>
                  </a:cubicBezTo>
                  <a:cubicBezTo>
                    <a:pt x="3058" y="235"/>
                    <a:pt x="2581" y="0"/>
                    <a:pt x="2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2773175" y="2984475"/>
              <a:ext cx="101975" cy="146525"/>
            </a:xfrm>
            <a:custGeom>
              <a:avLst/>
              <a:gdLst/>
              <a:ahLst/>
              <a:cxnLst/>
              <a:rect l="l" t="t" r="r" b="b"/>
              <a:pathLst>
                <a:path w="4079" h="5861" extrusionOk="0">
                  <a:moveTo>
                    <a:pt x="1960" y="597"/>
                  </a:moveTo>
                  <a:cubicBezTo>
                    <a:pt x="2709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49" y="5264"/>
                    <a:pt x="2131" y="5264"/>
                  </a:cubicBezTo>
                  <a:cubicBezTo>
                    <a:pt x="1464" y="5264"/>
                    <a:pt x="982" y="4462"/>
                    <a:pt x="889" y="3031"/>
                  </a:cubicBezTo>
                  <a:cubicBezTo>
                    <a:pt x="790" y="1492"/>
                    <a:pt x="1224" y="643"/>
                    <a:pt x="1894" y="600"/>
                  </a:cubicBezTo>
                  <a:cubicBezTo>
                    <a:pt x="1916" y="598"/>
                    <a:pt x="1938" y="597"/>
                    <a:pt x="1960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900" y="4"/>
                  </a:cubicBezTo>
                  <a:cubicBezTo>
                    <a:pt x="751" y="80"/>
                    <a:pt x="1" y="1176"/>
                    <a:pt x="123" y="3073"/>
                  </a:cubicBezTo>
                  <a:cubicBezTo>
                    <a:pt x="258" y="4878"/>
                    <a:pt x="1023" y="5860"/>
                    <a:pt x="2071" y="5860"/>
                  </a:cubicBezTo>
                  <a:cubicBezTo>
                    <a:pt x="2108" y="5860"/>
                    <a:pt x="2144" y="5859"/>
                    <a:pt x="2181" y="5857"/>
                  </a:cubicBezTo>
                  <a:cubicBezTo>
                    <a:pt x="3434" y="5775"/>
                    <a:pt x="4078" y="4668"/>
                    <a:pt x="3955" y="2746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2771375" y="29825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9" y="748"/>
                  </a:moveTo>
                  <a:cubicBezTo>
                    <a:pt x="2913" y="748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3" y="5262"/>
                  </a:cubicBezTo>
                  <a:cubicBezTo>
                    <a:pt x="2237" y="5263"/>
                    <a:pt x="2220" y="5264"/>
                    <a:pt x="2204" y="5264"/>
                  </a:cubicBezTo>
                  <a:cubicBezTo>
                    <a:pt x="1567" y="5264"/>
                    <a:pt x="1123" y="4444"/>
                    <a:pt x="1037" y="3102"/>
                  </a:cubicBezTo>
                  <a:cubicBezTo>
                    <a:pt x="990" y="2379"/>
                    <a:pt x="1061" y="1777"/>
                    <a:pt x="1245" y="1361"/>
                  </a:cubicBezTo>
                  <a:cubicBezTo>
                    <a:pt x="1410" y="982"/>
                    <a:pt x="1662" y="771"/>
                    <a:pt x="1970" y="751"/>
                  </a:cubicBezTo>
                  <a:cubicBezTo>
                    <a:pt x="1991" y="748"/>
                    <a:pt x="2009" y="748"/>
                    <a:pt x="2029" y="748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3" y="599"/>
                    <a:pt x="1961" y="599"/>
                  </a:cubicBezTo>
                  <a:cubicBezTo>
                    <a:pt x="1591" y="623"/>
                    <a:pt x="1296" y="866"/>
                    <a:pt x="1106" y="1299"/>
                  </a:cubicBezTo>
                  <a:cubicBezTo>
                    <a:pt x="913" y="1738"/>
                    <a:pt x="837" y="2365"/>
                    <a:pt x="886" y="3112"/>
                  </a:cubicBezTo>
                  <a:cubicBezTo>
                    <a:pt x="981" y="4562"/>
                    <a:pt x="1469" y="5416"/>
                    <a:pt x="2201" y="5416"/>
                  </a:cubicBezTo>
                  <a:cubicBezTo>
                    <a:pt x="2222" y="5416"/>
                    <a:pt x="2243" y="5415"/>
                    <a:pt x="2263" y="5413"/>
                  </a:cubicBezTo>
                  <a:cubicBezTo>
                    <a:pt x="3058" y="5361"/>
                    <a:pt x="3439" y="4469"/>
                    <a:pt x="3339" y="2901"/>
                  </a:cubicBezTo>
                  <a:cubicBezTo>
                    <a:pt x="3241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6" y="152"/>
                    <a:pt x="3840" y="1118"/>
                    <a:pt x="3950" y="2826"/>
                  </a:cubicBezTo>
                  <a:cubicBezTo>
                    <a:pt x="4071" y="4702"/>
                    <a:pt x="3467" y="5778"/>
                    <a:pt x="2248" y="5856"/>
                  </a:cubicBezTo>
                  <a:cubicBezTo>
                    <a:pt x="2209" y="5859"/>
                    <a:pt x="2171" y="5860"/>
                    <a:pt x="2133" y="5860"/>
                  </a:cubicBezTo>
                  <a:cubicBezTo>
                    <a:pt x="1085" y="5860"/>
                    <a:pt x="398" y="4852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4" y="152"/>
                  </a:cubicBezTo>
                  <a:close/>
                  <a:moveTo>
                    <a:pt x="2099" y="1"/>
                  </a:moveTo>
                  <a:cubicBezTo>
                    <a:pt x="2055" y="1"/>
                    <a:pt x="2011" y="2"/>
                    <a:pt x="1966" y="5"/>
                  </a:cubicBezTo>
                  <a:cubicBezTo>
                    <a:pt x="707" y="87"/>
                    <a:pt x="0" y="1293"/>
                    <a:pt x="120" y="3154"/>
                  </a:cubicBezTo>
                  <a:cubicBezTo>
                    <a:pt x="253" y="4930"/>
                    <a:pt x="1022" y="6011"/>
                    <a:pt x="2144" y="6011"/>
                  </a:cubicBezTo>
                  <a:cubicBezTo>
                    <a:pt x="2181" y="6011"/>
                    <a:pt x="2219" y="6011"/>
                    <a:pt x="2258" y="6008"/>
                  </a:cubicBezTo>
                  <a:cubicBezTo>
                    <a:pt x="3555" y="5924"/>
                    <a:pt x="4227" y="4761"/>
                    <a:pt x="4101" y="2817"/>
                  </a:cubicBezTo>
                  <a:cubicBezTo>
                    <a:pt x="3985" y="1018"/>
                    <a:pt x="3258" y="1"/>
                    <a:pt x="2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2906400" y="297587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60" y="596"/>
                  </a:moveTo>
                  <a:cubicBezTo>
                    <a:pt x="2709" y="596"/>
                    <a:pt x="3103" y="1476"/>
                    <a:pt x="3191" y="2829"/>
                  </a:cubicBezTo>
                  <a:cubicBezTo>
                    <a:pt x="3284" y="4273"/>
                    <a:pt x="2969" y="5210"/>
                    <a:pt x="2186" y="5261"/>
                  </a:cubicBezTo>
                  <a:cubicBezTo>
                    <a:pt x="2167" y="5262"/>
                    <a:pt x="2149" y="5262"/>
                    <a:pt x="2131" y="5262"/>
                  </a:cubicBezTo>
                  <a:cubicBezTo>
                    <a:pt x="1465" y="5262"/>
                    <a:pt x="982" y="4462"/>
                    <a:pt x="889" y="3031"/>
                  </a:cubicBezTo>
                  <a:cubicBezTo>
                    <a:pt x="790" y="1491"/>
                    <a:pt x="1225" y="641"/>
                    <a:pt x="1894" y="598"/>
                  </a:cubicBezTo>
                  <a:cubicBezTo>
                    <a:pt x="1916" y="597"/>
                    <a:pt x="1938" y="596"/>
                    <a:pt x="1960" y="596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8" y="4877"/>
                    <a:pt x="1022" y="5859"/>
                    <a:pt x="2071" y="5859"/>
                  </a:cubicBezTo>
                  <a:cubicBezTo>
                    <a:pt x="2108" y="5859"/>
                    <a:pt x="2145" y="5858"/>
                    <a:pt x="2182" y="5856"/>
                  </a:cubicBezTo>
                  <a:cubicBezTo>
                    <a:pt x="3435" y="5775"/>
                    <a:pt x="4078" y="4668"/>
                    <a:pt x="3955" y="2745"/>
                  </a:cubicBezTo>
                  <a:cubicBezTo>
                    <a:pt x="3842" y="1008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2906075" y="2974000"/>
              <a:ext cx="102650" cy="150275"/>
            </a:xfrm>
            <a:custGeom>
              <a:avLst/>
              <a:gdLst/>
              <a:ahLst/>
              <a:cxnLst/>
              <a:rect l="l" t="t" r="r" b="b"/>
              <a:pathLst>
                <a:path w="4106" h="6011" extrusionOk="0">
                  <a:moveTo>
                    <a:pt x="1968" y="749"/>
                  </a:moveTo>
                  <a:cubicBezTo>
                    <a:pt x="2860" y="749"/>
                    <a:pt x="3077" y="2094"/>
                    <a:pt x="3130" y="2909"/>
                  </a:cubicBezTo>
                  <a:cubicBezTo>
                    <a:pt x="3185" y="3761"/>
                    <a:pt x="3135" y="5200"/>
                    <a:pt x="2195" y="5261"/>
                  </a:cubicBezTo>
                  <a:cubicBezTo>
                    <a:pt x="2179" y="5262"/>
                    <a:pt x="2163" y="5263"/>
                    <a:pt x="2147" y="5263"/>
                  </a:cubicBezTo>
                  <a:cubicBezTo>
                    <a:pt x="1513" y="5263"/>
                    <a:pt x="1065" y="4442"/>
                    <a:pt x="978" y="3101"/>
                  </a:cubicBezTo>
                  <a:cubicBezTo>
                    <a:pt x="932" y="2378"/>
                    <a:pt x="1004" y="1775"/>
                    <a:pt x="1186" y="1360"/>
                  </a:cubicBezTo>
                  <a:cubicBezTo>
                    <a:pt x="1353" y="981"/>
                    <a:pt x="1604" y="770"/>
                    <a:pt x="1913" y="750"/>
                  </a:cubicBezTo>
                  <a:cubicBezTo>
                    <a:pt x="1932" y="749"/>
                    <a:pt x="1950" y="749"/>
                    <a:pt x="1968" y="749"/>
                  </a:cubicBezTo>
                  <a:close/>
                  <a:moveTo>
                    <a:pt x="1972" y="595"/>
                  </a:moveTo>
                  <a:cubicBezTo>
                    <a:pt x="1949" y="595"/>
                    <a:pt x="1926" y="597"/>
                    <a:pt x="1903" y="598"/>
                  </a:cubicBezTo>
                  <a:cubicBezTo>
                    <a:pt x="1534" y="623"/>
                    <a:pt x="1238" y="865"/>
                    <a:pt x="1048" y="1299"/>
                  </a:cubicBezTo>
                  <a:cubicBezTo>
                    <a:pt x="855" y="1736"/>
                    <a:pt x="778" y="2364"/>
                    <a:pt x="828" y="3111"/>
                  </a:cubicBezTo>
                  <a:cubicBezTo>
                    <a:pt x="922" y="4561"/>
                    <a:pt x="1411" y="5414"/>
                    <a:pt x="2143" y="5414"/>
                  </a:cubicBezTo>
                  <a:cubicBezTo>
                    <a:pt x="2163" y="5414"/>
                    <a:pt x="2183" y="5414"/>
                    <a:pt x="2206" y="5412"/>
                  </a:cubicBezTo>
                  <a:cubicBezTo>
                    <a:pt x="3000" y="5360"/>
                    <a:pt x="3382" y="4468"/>
                    <a:pt x="3280" y="2900"/>
                  </a:cubicBezTo>
                  <a:cubicBezTo>
                    <a:pt x="3184" y="1409"/>
                    <a:pt x="2720" y="595"/>
                    <a:pt x="1972" y="595"/>
                  </a:cubicBezTo>
                  <a:close/>
                  <a:moveTo>
                    <a:pt x="2036" y="151"/>
                  </a:moveTo>
                  <a:cubicBezTo>
                    <a:pt x="3108" y="151"/>
                    <a:pt x="3781" y="1118"/>
                    <a:pt x="3892" y="2825"/>
                  </a:cubicBezTo>
                  <a:cubicBezTo>
                    <a:pt x="3953" y="3764"/>
                    <a:pt x="3831" y="4506"/>
                    <a:pt x="3531" y="5028"/>
                  </a:cubicBezTo>
                  <a:cubicBezTo>
                    <a:pt x="3240" y="5539"/>
                    <a:pt x="2788" y="5816"/>
                    <a:pt x="2190" y="5855"/>
                  </a:cubicBezTo>
                  <a:cubicBezTo>
                    <a:pt x="2156" y="5857"/>
                    <a:pt x="2123" y="5858"/>
                    <a:pt x="2090" y="5858"/>
                  </a:cubicBezTo>
                  <a:cubicBezTo>
                    <a:pt x="1039" y="5858"/>
                    <a:pt x="339" y="4858"/>
                    <a:pt x="212" y="3143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0"/>
                    <a:pt x="1918" y="155"/>
                  </a:cubicBezTo>
                  <a:cubicBezTo>
                    <a:pt x="1958" y="153"/>
                    <a:pt x="1997" y="151"/>
                    <a:pt x="2036" y="151"/>
                  </a:cubicBezTo>
                  <a:close/>
                  <a:moveTo>
                    <a:pt x="2034" y="0"/>
                  </a:moveTo>
                  <a:cubicBezTo>
                    <a:pt x="1992" y="0"/>
                    <a:pt x="1950" y="1"/>
                    <a:pt x="1907" y="4"/>
                  </a:cubicBezTo>
                  <a:cubicBezTo>
                    <a:pt x="1304" y="43"/>
                    <a:pt x="812" y="349"/>
                    <a:pt x="483" y="891"/>
                  </a:cubicBezTo>
                  <a:cubicBezTo>
                    <a:pt x="147" y="1444"/>
                    <a:pt x="1" y="2226"/>
                    <a:pt x="61" y="3152"/>
                  </a:cubicBezTo>
                  <a:cubicBezTo>
                    <a:pt x="194" y="4929"/>
                    <a:pt x="965" y="6010"/>
                    <a:pt x="2083" y="6010"/>
                  </a:cubicBezTo>
                  <a:cubicBezTo>
                    <a:pt x="2122" y="6010"/>
                    <a:pt x="2160" y="6009"/>
                    <a:pt x="2199" y="6006"/>
                  </a:cubicBezTo>
                  <a:cubicBezTo>
                    <a:pt x="2842" y="5965"/>
                    <a:pt x="3349" y="5652"/>
                    <a:pt x="3663" y="5104"/>
                  </a:cubicBezTo>
                  <a:cubicBezTo>
                    <a:pt x="3978" y="4554"/>
                    <a:pt x="4106" y="3785"/>
                    <a:pt x="4043" y="2816"/>
                  </a:cubicBezTo>
                  <a:cubicBezTo>
                    <a:pt x="3926" y="1013"/>
                    <a:pt x="3196" y="0"/>
                    <a:pt x="2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3039675" y="2967275"/>
              <a:ext cx="101975" cy="146475"/>
            </a:xfrm>
            <a:custGeom>
              <a:avLst/>
              <a:gdLst/>
              <a:ahLst/>
              <a:cxnLst/>
              <a:rect l="l" t="t" r="r" b="b"/>
              <a:pathLst>
                <a:path w="4079" h="5859" extrusionOk="0">
                  <a:moveTo>
                    <a:pt x="1959" y="596"/>
                  </a:moveTo>
                  <a:cubicBezTo>
                    <a:pt x="2709" y="596"/>
                    <a:pt x="3103" y="1476"/>
                    <a:pt x="3191" y="2828"/>
                  </a:cubicBezTo>
                  <a:cubicBezTo>
                    <a:pt x="3284" y="4272"/>
                    <a:pt x="2969" y="5210"/>
                    <a:pt x="2185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1" y="4462"/>
                    <a:pt x="888" y="3030"/>
                  </a:cubicBezTo>
                  <a:cubicBezTo>
                    <a:pt x="789" y="1491"/>
                    <a:pt x="1224" y="642"/>
                    <a:pt x="1894" y="599"/>
                  </a:cubicBezTo>
                  <a:cubicBezTo>
                    <a:pt x="1916" y="597"/>
                    <a:pt x="1937" y="596"/>
                    <a:pt x="1959" y="596"/>
                  </a:cubicBezTo>
                  <a:close/>
                  <a:moveTo>
                    <a:pt x="2025" y="1"/>
                  </a:moveTo>
                  <a:cubicBezTo>
                    <a:pt x="1984" y="1"/>
                    <a:pt x="1942" y="2"/>
                    <a:pt x="1899" y="5"/>
                  </a:cubicBezTo>
                  <a:cubicBezTo>
                    <a:pt x="750" y="78"/>
                    <a:pt x="0" y="1176"/>
                    <a:pt x="122" y="3072"/>
                  </a:cubicBezTo>
                  <a:cubicBezTo>
                    <a:pt x="257" y="4876"/>
                    <a:pt x="1021" y="5858"/>
                    <a:pt x="2070" y="5858"/>
                  </a:cubicBezTo>
                  <a:cubicBezTo>
                    <a:pt x="2107" y="5858"/>
                    <a:pt x="2144" y="5857"/>
                    <a:pt x="2181" y="5855"/>
                  </a:cubicBezTo>
                  <a:cubicBezTo>
                    <a:pt x="3433" y="5774"/>
                    <a:pt x="4079" y="4667"/>
                    <a:pt x="3954" y="2745"/>
                  </a:cubicBezTo>
                  <a:cubicBezTo>
                    <a:pt x="3842" y="1008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3039350" y="29654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5" y="747"/>
                  </a:moveTo>
                  <a:cubicBezTo>
                    <a:pt x="2856" y="747"/>
                    <a:pt x="3075" y="2096"/>
                    <a:pt x="3128" y="2908"/>
                  </a:cubicBezTo>
                  <a:cubicBezTo>
                    <a:pt x="3175" y="3635"/>
                    <a:pt x="3118" y="4208"/>
                    <a:pt x="2959" y="4614"/>
                  </a:cubicBezTo>
                  <a:cubicBezTo>
                    <a:pt x="2800" y="5021"/>
                    <a:pt x="2543" y="5237"/>
                    <a:pt x="2194" y="5260"/>
                  </a:cubicBezTo>
                  <a:cubicBezTo>
                    <a:pt x="2178" y="5261"/>
                    <a:pt x="2161" y="5262"/>
                    <a:pt x="2145" y="5262"/>
                  </a:cubicBezTo>
                  <a:cubicBezTo>
                    <a:pt x="1516" y="5262"/>
                    <a:pt x="1064" y="4440"/>
                    <a:pt x="977" y="3101"/>
                  </a:cubicBezTo>
                  <a:cubicBezTo>
                    <a:pt x="886" y="1693"/>
                    <a:pt x="1244" y="792"/>
                    <a:pt x="1910" y="749"/>
                  </a:cubicBezTo>
                  <a:cubicBezTo>
                    <a:pt x="1932" y="748"/>
                    <a:pt x="1954" y="747"/>
                    <a:pt x="1975" y="747"/>
                  </a:cubicBezTo>
                  <a:close/>
                  <a:moveTo>
                    <a:pt x="1970" y="596"/>
                  </a:moveTo>
                  <a:cubicBezTo>
                    <a:pt x="1947" y="596"/>
                    <a:pt x="1925" y="596"/>
                    <a:pt x="1901" y="597"/>
                  </a:cubicBezTo>
                  <a:cubicBezTo>
                    <a:pt x="1141" y="648"/>
                    <a:pt x="728" y="1610"/>
                    <a:pt x="826" y="3110"/>
                  </a:cubicBezTo>
                  <a:cubicBezTo>
                    <a:pt x="921" y="4560"/>
                    <a:pt x="1409" y="5413"/>
                    <a:pt x="2141" y="5413"/>
                  </a:cubicBezTo>
                  <a:cubicBezTo>
                    <a:pt x="2162" y="5413"/>
                    <a:pt x="2183" y="5413"/>
                    <a:pt x="2204" y="5411"/>
                  </a:cubicBezTo>
                  <a:cubicBezTo>
                    <a:pt x="2616" y="5384"/>
                    <a:pt x="2918" y="5135"/>
                    <a:pt x="3101" y="4670"/>
                  </a:cubicBezTo>
                  <a:cubicBezTo>
                    <a:pt x="3267" y="4243"/>
                    <a:pt x="3329" y="3648"/>
                    <a:pt x="3279" y="2899"/>
                  </a:cubicBezTo>
                  <a:cubicBezTo>
                    <a:pt x="3183" y="1409"/>
                    <a:pt x="2719" y="596"/>
                    <a:pt x="1970" y="596"/>
                  </a:cubicBezTo>
                  <a:close/>
                  <a:moveTo>
                    <a:pt x="2038" y="150"/>
                  </a:moveTo>
                  <a:cubicBezTo>
                    <a:pt x="2547" y="150"/>
                    <a:pt x="2965" y="365"/>
                    <a:pt x="3282" y="790"/>
                  </a:cubicBezTo>
                  <a:cubicBezTo>
                    <a:pt x="3624" y="1249"/>
                    <a:pt x="3835" y="1952"/>
                    <a:pt x="3891" y="2824"/>
                  </a:cubicBezTo>
                  <a:cubicBezTo>
                    <a:pt x="4012" y="4699"/>
                    <a:pt x="3408" y="5776"/>
                    <a:pt x="2189" y="5854"/>
                  </a:cubicBezTo>
                  <a:cubicBezTo>
                    <a:pt x="2154" y="5856"/>
                    <a:pt x="2120" y="5857"/>
                    <a:pt x="2086" y="5857"/>
                  </a:cubicBezTo>
                  <a:cubicBezTo>
                    <a:pt x="1039" y="5857"/>
                    <a:pt x="338" y="4855"/>
                    <a:pt x="211" y="3141"/>
                  </a:cubicBezTo>
                  <a:cubicBezTo>
                    <a:pt x="154" y="2247"/>
                    <a:pt x="292" y="1495"/>
                    <a:pt x="612" y="969"/>
                  </a:cubicBezTo>
                  <a:cubicBezTo>
                    <a:pt x="913" y="472"/>
                    <a:pt x="1364" y="191"/>
                    <a:pt x="1917" y="155"/>
                  </a:cubicBezTo>
                  <a:cubicBezTo>
                    <a:pt x="1957" y="151"/>
                    <a:pt x="1998" y="150"/>
                    <a:pt x="2038" y="150"/>
                  </a:cubicBezTo>
                  <a:close/>
                  <a:moveTo>
                    <a:pt x="2014" y="0"/>
                  </a:moveTo>
                  <a:cubicBezTo>
                    <a:pt x="1978" y="0"/>
                    <a:pt x="1943" y="1"/>
                    <a:pt x="1907" y="3"/>
                  </a:cubicBezTo>
                  <a:cubicBezTo>
                    <a:pt x="1302" y="42"/>
                    <a:pt x="810" y="348"/>
                    <a:pt x="482" y="890"/>
                  </a:cubicBezTo>
                  <a:cubicBezTo>
                    <a:pt x="146" y="1443"/>
                    <a:pt x="0" y="2226"/>
                    <a:pt x="60" y="3152"/>
                  </a:cubicBezTo>
                  <a:cubicBezTo>
                    <a:pt x="193" y="4928"/>
                    <a:pt x="964" y="6009"/>
                    <a:pt x="2084" y="6009"/>
                  </a:cubicBezTo>
                  <a:cubicBezTo>
                    <a:pt x="2121" y="6009"/>
                    <a:pt x="2161" y="6008"/>
                    <a:pt x="2200" y="6005"/>
                  </a:cubicBezTo>
                  <a:cubicBezTo>
                    <a:pt x="3497" y="5922"/>
                    <a:pt x="4169" y="4758"/>
                    <a:pt x="4042" y="2815"/>
                  </a:cubicBezTo>
                  <a:cubicBezTo>
                    <a:pt x="3984" y="1900"/>
                    <a:pt x="3769" y="1189"/>
                    <a:pt x="3403" y="700"/>
                  </a:cubicBezTo>
                  <a:cubicBezTo>
                    <a:pt x="3056" y="234"/>
                    <a:pt x="2578" y="0"/>
                    <a:pt x="2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308525" y="29499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6"/>
                  </a:moveTo>
                  <a:cubicBezTo>
                    <a:pt x="2709" y="596"/>
                    <a:pt x="3103" y="1475"/>
                    <a:pt x="3191" y="2829"/>
                  </a:cubicBezTo>
                  <a:cubicBezTo>
                    <a:pt x="3285" y="4273"/>
                    <a:pt x="2969" y="5211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0"/>
                    <a:pt x="890" y="3031"/>
                  </a:cubicBezTo>
                  <a:cubicBezTo>
                    <a:pt x="789" y="1490"/>
                    <a:pt x="1224" y="641"/>
                    <a:pt x="1895" y="598"/>
                  </a:cubicBezTo>
                  <a:cubicBezTo>
                    <a:pt x="1917" y="597"/>
                    <a:pt x="1938" y="596"/>
                    <a:pt x="1959" y="596"/>
                  </a:cubicBezTo>
                  <a:close/>
                  <a:moveTo>
                    <a:pt x="2023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5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6"/>
                  </a:cubicBezTo>
                  <a:cubicBezTo>
                    <a:pt x="3433" y="5773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3308200" y="29480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1" y="747"/>
                  </a:moveTo>
                  <a:cubicBezTo>
                    <a:pt x="2855" y="747"/>
                    <a:pt x="3076" y="2095"/>
                    <a:pt x="3130" y="2909"/>
                  </a:cubicBezTo>
                  <a:cubicBezTo>
                    <a:pt x="3176" y="3636"/>
                    <a:pt x="3120" y="4210"/>
                    <a:pt x="2960" y="4615"/>
                  </a:cubicBezTo>
                  <a:cubicBezTo>
                    <a:pt x="2801" y="5021"/>
                    <a:pt x="2545" y="5239"/>
                    <a:pt x="2196" y="5261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2"/>
                  </a:cubicBezTo>
                  <a:cubicBezTo>
                    <a:pt x="933" y="2378"/>
                    <a:pt x="1004" y="1775"/>
                    <a:pt x="1187" y="1359"/>
                  </a:cubicBezTo>
                  <a:cubicBezTo>
                    <a:pt x="1353" y="980"/>
                    <a:pt x="1603" y="769"/>
                    <a:pt x="1913" y="750"/>
                  </a:cubicBezTo>
                  <a:cubicBezTo>
                    <a:pt x="1933" y="747"/>
                    <a:pt x="1952" y="747"/>
                    <a:pt x="1971" y="747"/>
                  </a:cubicBezTo>
                  <a:close/>
                  <a:moveTo>
                    <a:pt x="1972" y="597"/>
                  </a:moveTo>
                  <a:cubicBezTo>
                    <a:pt x="1950" y="597"/>
                    <a:pt x="1926" y="597"/>
                    <a:pt x="1904" y="599"/>
                  </a:cubicBezTo>
                  <a:cubicBezTo>
                    <a:pt x="1534" y="622"/>
                    <a:pt x="1239" y="864"/>
                    <a:pt x="1047" y="1298"/>
                  </a:cubicBezTo>
                  <a:cubicBezTo>
                    <a:pt x="856" y="1737"/>
                    <a:pt x="779" y="2365"/>
                    <a:pt x="828" y="3111"/>
                  </a:cubicBezTo>
                  <a:cubicBezTo>
                    <a:pt x="922" y="4561"/>
                    <a:pt x="1412" y="5414"/>
                    <a:pt x="2143" y="5415"/>
                  </a:cubicBezTo>
                  <a:lnTo>
                    <a:pt x="2143" y="5415"/>
                  </a:lnTo>
                  <a:cubicBezTo>
                    <a:pt x="2164" y="5414"/>
                    <a:pt x="2184" y="5413"/>
                    <a:pt x="2205" y="5413"/>
                  </a:cubicBezTo>
                  <a:cubicBezTo>
                    <a:pt x="2618" y="5386"/>
                    <a:pt x="2919" y="5136"/>
                    <a:pt x="3101" y="4671"/>
                  </a:cubicBezTo>
                  <a:cubicBezTo>
                    <a:pt x="3269" y="4245"/>
                    <a:pt x="3329" y="3649"/>
                    <a:pt x="3281" y="2900"/>
                  </a:cubicBezTo>
                  <a:cubicBezTo>
                    <a:pt x="3183" y="1411"/>
                    <a:pt x="2719" y="597"/>
                    <a:pt x="1972" y="597"/>
                  </a:cubicBezTo>
                  <a:close/>
                  <a:moveTo>
                    <a:pt x="2143" y="5415"/>
                  </a:moveTo>
                  <a:cubicBezTo>
                    <a:pt x="2143" y="5415"/>
                    <a:pt x="2143" y="5415"/>
                    <a:pt x="2142" y="5415"/>
                  </a:cubicBezTo>
                  <a:lnTo>
                    <a:pt x="2144" y="5415"/>
                  </a:lnTo>
                  <a:cubicBezTo>
                    <a:pt x="2144" y="5415"/>
                    <a:pt x="2143" y="5415"/>
                    <a:pt x="2143" y="5415"/>
                  </a:cubicBezTo>
                  <a:close/>
                  <a:moveTo>
                    <a:pt x="2040" y="152"/>
                  </a:moveTo>
                  <a:cubicBezTo>
                    <a:pt x="2547" y="152"/>
                    <a:pt x="2966" y="367"/>
                    <a:pt x="3283" y="790"/>
                  </a:cubicBezTo>
                  <a:cubicBezTo>
                    <a:pt x="3626" y="1251"/>
                    <a:pt x="3837" y="1954"/>
                    <a:pt x="3893" y="2826"/>
                  </a:cubicBezTo>
                  <a:cubicBezTo>
                    <a:pt x="4014" y="4701"/>
                    <a:pt x="3410" y="5777"/>
                    <a:pt x="2191" y="5855"/>
                  </a:cubicBezTo>
                  <a:cubicBezTo>
                    <a:pt x="2155" y="5857"/>
                    <a:pt x="2120" y="5858"/>
                    <a:pt x="2085" y="5858"/>
                  </a:cubicBezTo>
                  <a:cubicBezTo>
                    <a:pt x="1033" y="5858"/>
                    <a:pt x="340" y="4855"/>
                    <a:pt x="212" y="3142"/>
                  </a:cubicBezTo>
                  <a:cubicBezTo>
                    <a:pt x="154" y="2247"/>
                    <a:pt x="293" y="1496"/>
                    <a:pt x="612" y="970"/>
                  </a:cubicBezTo>
                  <a:cubicBezTo>
                    <a:pt x="914" y="472"/>
                    <a:pt x="1365" y="191"/>
                    <a:pt x="1917" y="156"/>
                  </a:cubicBezTo>
                  <a:cubicBezTo>
                    <a:pt x="1959" y="153"/>
                    <a:pt x="1999" y="152"/>
                    <a:pt x="2040" y="152"/>
                  </a:cubicBezTo>
                  <a:close/>
                  <a:moveTo>
                    <a:pt x="2018" y="1"/>
                  </a:moveTo>
                  <a:cubicBezTo>
                    <a:pt x="1981" y="1"/>
                    <a:pt x="1944" y="2"/>
                    <a:pt x="1907" y="4"/>
                  </a:cubicBezTo>
                  <a:cubicBezTo>
                    <a:pt x="1304" y="43"/>
                    <a:pt x="812" y="349"/>
                    <a:pt x="482" y="890"/>
                  </a:cubicBezTo>
                  <a:cubicBezTo>
                    <a:pt x="146" y="1444"/>
                    <a:pt x="0" y="2227"/>
                    <a:pt x="60" y="3152"/>
                  </a:cubicBezTo>
                  <a:cubicBezTo>
                    <a:pt x="193" y="4929"/>
                    <a:pt x="963" y="6010"/>
                    <a:pt x="2084" y="6010"/>
                  </a:cubicBezTo>
                  <a:cubicBezTo>
                    <a:pt x="2122" y="6010"/>
                    <a:pt x="2161" y="6010"/>
                    <a:pt x="2200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9" y="1190"/>
                    <a:pt x="3403" y="700"/>
                  </a:cubicBezTo>
                  <a:cubicBezTo>
                    <a:pt x="3057" y="236"/>
                    <a:pt x="2581" y="1"/>
                    <a:pt x="20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3441775" y="294127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6"/>
                  </a:moveTo>
                  <a:cubicBezTo>
                    <a:pt x="2709" y="596"/>
                    <a:pt x="3104" y="1476"/>
                    <a:pt x="3192" y="2829"/>
                  </a:cubicBezTo>
                  <a:cubicBezTo>
                    <a:pt x="3285" y="4273"/>
                    <a:pt x="2970" y="5209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2"/>
                    <a:pt x="890" y="3031"/>
                  </a:cubicBezTo>
                  <a:cubicBezTo>
                    <a:pt x="790" y="1490"/>
                    <a:pt x="1225" y="642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1" y="79"/>
                    <a:pt x="0" y="1175"/>
                    <a:pt x="123" y="3071"/>
                  </a:cubicBezTo>
                  <a:cubicBezTo>
                    <a:pt x="257" y="4877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5"/>
                  </a:cubicBezTo>
                  <a:cubicBezTo>
                    <a:pt x="3433" y="5775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3439950" y="2939350"/>
              <a:ext cx="105725" cy="150300"/>
            </a:xfrm>
            <a:custGeom>
              <a:avLst/>
              <a:gdLst/>
              <a:ahLst/>
              <a:cxnLst/>
              <a:rect l="l" t="t" r="r" b="b"/>
              <a:pathLst>
                <a:path w="4229" h="6012" extrusionOk="0">
                  <a:moveTo>
                    <a:pt x="2031" y="749"/>
                  </a:moveTo>
                  <a:cubicBezTo>
                    <a:pt x="2913" y="749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5" y="5262"/>
                  </a:cubicBezTo>
                  <a:cubicBezTo>
                    <a:pt x="2239" y="5263"/>
                    <a:pt x="2224" y="5263"/>
                    <a:pt x="2208" y="5263"/>
                  </a:cubicBezTo>
                  <a:cubicBezTo>
                    <a:pt x="1565" y="5263"/>
                    <a:pt x="1124" y="4446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2" y="1777"/>
                    <a:pt x="1245" y="1360"/>
                  </a:cubicBezTo>
                  <a:cubicBezTo>
                    <a:pt x="1411" y="981"/>
                    <a:pt x="1662" y="770"/>
                    <a:pt x="1972" y="751"/>
                  </a:cubicBezTo>
                  <a:cubicBezTo>
                    <a:pt x="1992" y="749"/>
                    <a:pt x="2012" y="749"/>
                    <a:pt x="2031" y="749"/>
                  </a:cubicBezTo>
                  <a:close/>
                  <a:moveTo>
                    <a:pt x="2031" y="597"/>
                  </a:moveTo>
                  <a:cubicBezTo>
                    <a:pt x="2009" y="597"/>
                    <a:pt x="1985" y="597"/>
                    <a:pt x="1962" y="598"/>
                  </a:cubicBezTo>
                  <a:cubicBezTo>
                    <a:pt x="1593" y="623"/>
                    <a:pt x="1298" y="865"/>
                    <a:pt x="1106" y="1299"/>
                  </a:cubicBezTo>
                  <a:cubicBezTo>
                    <a:pt x="915" y="1738"/>
                    <a:pt x="838" y="2364"/>
                    <a:pt x="886" y="3112"/>
                  </a:cubicBezTo>
                  <a:cubicBezTo>
                    <a:pt x="981" y="4561"/>
                    <a:pt x="1469" y="5415"/>
                    <a:pt x="2201" y="5415"/>
                  </a:cubicBezTo>
                  <a:lnTo>
                    <a:pt x="2203" y="5415"/>
                  </a:lnTo>
                  <a:cubicBezTo>
                    <a:pt x="2224" y="5415"/>
                    <a:pt x="2244" y="5415"/>
                    <a:pt x="2264" y="5413"/>
                  </a:cubicBezTo>
                  <a:cubicBezTo>
                    <a:pt x="3058" y="5361"/>
                    <a:pt x="3441" y="4469"/>
                    <a:pt x="3340" y="2901"/>
                  </a:cubicBezTo>
                  <a:cubicBezTo>
                    <a:pt x="3243" y="1411"/>
                    <a:pt x="2780" y="597"/>
                    <a:pt x="2031" y="597"/>
                  </a:cubicBezTo>
                  <a:close/>
                  <a:moveTo>
                    <a:pt x="2096" y="152"/>
                  </a:moveTo>
                  <a:lnTo>
                    <a:pt x="2096" y="153"/>
                  </a:lnTo>
                  <a:cubicBezTo>
                    <a:pt x="3168" y="153"/>
                    <a:pt x="3841" y="1119"/>
                    <a:pt x="3952" y="2825"/>
                  </a:cubicBezTo>
                  <a:cubicBezTo>
                    <a:pt x="4073" y="4702"/>
                    <a:pt x="3467" y="5777"/>
                    <a:pt x="2250" y="5857"/>
                  </a:cubicBezTo>
                  <a:cubicBezTo>
                    <a:pt x="2212" y="5858"/>
                    <a:pt x="2177" y="5859"/>
                    <a:pt x="2141" y="5859"/>
                  </a:cubicBezTo>
                  <a:cubicBezTo>
                    <a:pt x="1093" y="5859"/>
                    <a:pt x="398" y="4854"/>
                    <a:pt x="271" y="3143"/>
                  </a:cubicBezTo>
                  <a:cubicBezTo>
                    <a:pt x="157" y="1376"/>
                    <a:pt x="811" y="232"/>
                    <a:pt x="1976" y="156"/>
                  </a:cubicBezTo>
                  <a:cubicBezTo>
                    <a:pt x="2016" y="153"/>
                    <a:pt x="2057" y="152"/>
                    <a:pt x="2096" y="152"/>
                  </a:cubicBezTo>
                  <a:close/>
                  <a:moveTo>
                    <a:pt x="2110" y="1"/>
                  </a:moveTo>
                  <a:cubicBezTo>
                    <a:pt x="2063" y="1"/>
                    <a:pt x="2015" y="2"/>
                    <a:pt x="1967" y="6"/>
                  </a:cubicBezTo>
                  <a:cubicBezTo>
                    <a:pt x="709" y="87"/>
                    <a:pt x="1" y="1294"/>
                    <a:pt x="122" y="3153"/>
                  </a:cubicBezTo>
                  <a:cubicBezTo>
                    <a:pt x="253" y="4931"/>
                    <a:pt x="1023" y="6012"/>
                    <a:pt x="2144" y="6012"/>
                  </a:cubicBezTo>
                  <a:cubicBezTo>
                    <a:pt x="2182" y="6012"/>
                    <a:pt x="2221" y="6011"/>
                    <a:pt x="2260" y="6008"/>
                  </a:cubicBezTo>
                  <a:cubicBezTo>
                    <a:pt x="3556" y="5925"/>
                    <a:pt x="4229" y="4760"/>
                    <a:pt x="4103" y="2817"/>
                  </a:cubicBezTo>
                  <a:cubicBezTo>
                    <a:pt x="3986" y="1024"/>
                    <a:pt x="3265" y="1"/>
                    <a:pt x="2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3575025" y="2932675"/>
              <a:ext cx="101975" cy="146450"/>
            </a:xfrm>
            <a:custGeom>
              <a:avLst/>
              <a:gdLst/>
              <a:ahLst/>
              <a:cxnLst/>
              <a:rect l="l" t="t" r="r" b="b"/>
              <a:pathLst>
                <a:path w="4079" h="5858" extrusionOk="0">
                  <a:moveTo>
                    <a:pt x="1959" y="596"/>
                  </a:moveTo>
                  <a:cubicBezTo>
                    <a:pt x="2709" y="596"/>
                    <a:pt x="3104" y="1476"/>
                    <a:pt x="3191" y="2828"/>
                  </a:cubicBezTo>
                  <a:cubicBezTo>
                    <a:pt x="3285" y="4272"/>
                    <a:pt x="2970" y="5210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4" y="5262"/>
                    <a:pt x="983" y="4460"/>
                    <a:pt x="890" y="3030"/>
                  </a:cubicBezTo>
                  <a:cubicBezTo>
                    <a:pt x="790" y="1490"/>
                    <a:pt x="1223" y="641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5" y="0"/>
                  </a:moveTo>
                  <a:cubicBezTo>
                    <a:pt x="1983" y="0"/>
                    <a:pt x="1941" y="2"/>
                    <a:pt x="1898" y="5"/>
                  </a:cubicBezTo>
                  <a:cubicBezTo>
                    <a:pt x="751" y="77"/>
                    <a:pt x="1" y="1175"/>
                    <a:pt x="123" y="3071"/>
                  </a:cubicBezTo>
                  <a:cubicBezTo>
                    <a:pt x="258" y="4877"/>
                    <a:pt x="1022" y="5858"/>
                    <a:pt x="2069" y="5858"/>
                  </a:cubicBezTo>
                  <a:cubicBezTo>
                    <a:pt x="2106" y="5858"/>
                    <a:pt x="2143" y="5857"/>
                    <a:pt x="2181" y="5854"/>
                  </a:cubicBezTo>
                  <a:cubicBezTo>
                    <a:pt x="3433" y="5774"/>
                    <a:pt x="4078" y="4667"/>
                    <a:pt x="3953" y="2744"/>
                  </a:cubicBezTo>
                  <a:cubicBezTo>
                    <a:pt x="3841" y="1009"/>
                    <a:pt x="3144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3574700" y="2930750"/>
              <a:ext cx="104200" cy="150275"/>
            </a:xfrm>
            <a:custGeom>
              <a:avLst/>
              <a:gdLst/>
              <a:ahLst/>
              <a:cxnLst/>
              <a:rect l="l" t="t" r="r" b="b"/>
              <a:pathLst>
                <a:path w="4168" h="6011" extrusionOk="0">
                  <a:moveTo>
                    <a:pt x="1970" y="748"/>
                  </a:moveTo>
                  <a:cubicBezTo>
                    <a:pt x="2854" y="748"/>
                    <a:pt x="3075" y="2096"/>
                    <a:pt x="3129" y="2910"/>
                  </a:cubicBezTo>
                  <a:cubicBezTo>
                    <a:pt x="3183" y="3762"/>
                    <a:pt x="3135" y="5201"/>
                    <a:pt x="2195" y="5262"/>
                  </a:cubicBezTo>
                  <a:cubicBezTo>
                    <a:pt x="2179" y="5263"/>
                    <a:pt x="2164" y="5263"/>
                    <a:pt x="2149" y="5263"/>
                  </a:cubicBezTo>
                  <a:cubicBezTo>
                    <a:pt x="1509" y="5263"/>
                    <a:pt x="1064" y="4446"/>
                    <a:pt x="977" y="3103"/>
                  </a:cubicBezTo>
                  <a:lnTo>
                    <a:pt x="977" y="3101"/>
                  </a:lnTo>
                  <a:cubicBezTo>
                    <a:pt x="930" y="2379"/>
                    <a:pt x="1002" y="1777"/>
                    <a:pt x="1186" y="1360"/>
                  </a:cubicBezTo>
                  <a:cubicBezTo>
                    <a:pt x="1351" y="981"/>
                    <a:pt x="1602" y="770"/>
                    <a:pt x="1912" y="751"/>
                  </a:cubicBezTo>
                  <a:cubicBezTo>
                    <a:pt x="1932" y="750"/>
                    <a:pt x="1951" y="748"/>
                    <a:pt x="1970" y="748"/>
                  </a:cubicBezTo>
                  <a:close/>
                  <a:moveTo>
                    <a:pt x="1971" y="597"/>
                  </a:moveTo>
                  <a:cubicBezTo>
                    <a:pt x="1949" y="597"/>
                    <a:pt x="1925" y="599"/>
                    <a:pt x="1902" y="600"/>
                  </a:cubicBezTo>
                  <a:cubicBezTo>
                    <a:pt x="1532" y="623"/>
                    <a:pt x="1236" y="865"/>
                    <a:pt x="1046" y="1299"/>
                  </a:cubicBezTo>
                  <a:cubicBezTo>
                    <a:pt x="854" y="1738"/>
                    <a:pt x="778" y="2364"/>
                    <a:pt x="826" y="3112"/>
                  </a:cubicBezTo>
                  <a:cubicBezTo>
                    <a:pt x="921" y="4561"/>
                    <a:pt x="1410" y="5416"/>
                    <a:pt x="2142" y="5416"/>
                  </a:cubicBezTo>
                  <a:cubicBezTo>
                    <a:pt x="2162" y="5416"/>
                    <a:pt x="2183" y="5414"/>
                    <a:pt x="2204" y="5413"/>
                  </a:cubicBezTo>
                  <a:cubicBezTo>
                    <a:pt x="2998" y="5361"/>
                    <a:pt x="3381" y="4469"/>
                    <a:pt x="3280" y="2901"/>
                  </a:cubicBezTo>
                  <a:cubicBezTo>
                    <a:pt x="3183" y="1411"/>
                    <a:pt x="2720" y="597"/>
                    <a:pt x="1971" y="597"/>
                  </a:cubicBezTo>
                  <a:close/>
                  <a:moveTo>
                    <a:pt x="2036" y="152"/>
                  </a:moveTo>
                  <a:cubicBezTo>
                    <a:pt x="3107" y="152"/>
                    <a:pt x="3781" y="1118"/>
                    <a:pt x="3892" y="2827"/>
                  </a:cubicBezTo>
                  <a:cubicBezTo>
                    <a:pt x="4012" y="4702"/>
                    <a:pt x="3407" y="5778"/>
                    <a:pt x="2188" y="5856"/>
                  </a:cubicBezTo>
                  <a:cubicBezTo>
                    <a:pt x="2155" y="5858"/>
                    <a:pt x="2121" y="5859"/>
                    <a:pt x="2089" y="5859"/>
                  </a:cubicBezTo>
                  <a:cubicBezTo>
                    <a:pt x="1041" y="5859"/>
                    <a:pt x="339" y="4860"/>
                    <a:pt x="212" y="3143"/>
                  </a:cubicBezTo>
                  <a:cubicBezTo>
                    <a:pt x="153" y="2248"/>
                    <a:pt x="292" y="1497"/>
                    <a:pt x="611" y="971"/>
                  </a:cubicBezTo>
                  <a:cubicBezTo>
                    <a:pt x="914" y="473"/>
                    <a:pt x="1364" y="192"/>
                    <a:pt x="1916" y="157"/>
                  </a:cubicBezTo>
                  <a:cubicBezTo>
                    <a:pt x="1957" y="153"/>
                    <a:pt x="1997" y="152"/>
                    <a:pt x="2036" y="152"/>
                  </a:cubicBezTo>
                  <a:close/>
                  <a:moveTo>
                    <a:pt x="2039" y="0"/>
                  </a:moveTo>
                  <a:cubicBezTo>
                    <a:pt x="1996" y="0"/>
                    <a:pt x="1952" y="2"/>
                    <a:pt x="1907" y="5"/>
                  </a:cubicBezTo>
                  <a:cubicBezTo>
                    <a:pt x="1303" y="44"/>
                    <a:pt x="811" y="351"/>
                    <a:pt x="482" y="892"/>
                  </a:cubicBezTo>
                  <a:cubicBezTo>
                    <a:pt x="146" y="1445"/>
                    <a:pt x="1" y="2228"/>
                    <a:pt x="61" y="3154"/>
                  </a:cubicBezTo>
                  <a:cubicBezTo>
                    <a:pt x="192" y="4930"/>
                    <a:pt x="963" y="6011"/>
                    <a:pt x="2083" y="6011"/>
                  </a:cubicBezTo>
                  <a:cubicBezTo>
                    <a:pt x="2121" y="6011"/>
                    <a:pt x="2160" y="6009"/>
                    <a:pt x="2199" y="6007"/>
                  </a:cubicBezTo>
                  <a:cubicBezTo>
                    <a:pt x="3496" y="5924"/>
                    <a:pt x="4168" y="4761"/>
                    <a:pt x="4042" y="2816"/>
                  </a:cubicBezTo>
                  <a:cubicBezTo>
                    <a:pt x="3926" y="1018"/>
                    <a:pt x="3197" y="0"/>
                    <a:pt x="20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3708275" y="2924050"/>
              <a:ext cx="101925" cy="146500"/>
            </a:xfrm>
            <a:custGeom>
              <a:avLst/>
              <a:gdLst/>
              <a:ahLst/>
              <a:cxnLst/>
              <a:rect l="l" t="t" r="r" b="b"/>
              <a:pathLst>
                <a:path w="4077" h="5860" extrusionOk="0">
                  <a:moveTo>
                    <a:pt x="1959" y="597"/>
                  </a:moveTo>
                  <a:cubicBezTo>
                    <a:pt x="2708" y="597"/>
                    <a:pt x="3103" y="1477"/>
                    <a:pt x="3190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89" y="1492"/>
                    <a:pt x="1225" y="641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0" y="2"/>
                    <a:pt x="1898" y="4"/>
                  </a:cubicBezTo>
                  <a:cubicBezTo>
                    <a:pt x="750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2" y="5775"/>
                    <a:pt x="4077" y="4668"/>
                    <a:pt x="3953" y="2746"/>
                  </a:cubicBezTo>
                  <a:cubicBezTo>
                    <a:pt x="3841" y="1008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3707950" y="29221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0" y="747"/>
                  </a:moveTo>
                  <a:cubicBezTo>
                    <a:pt x="2854" y="747"/>
                    <a:pt x="3076" y="2095"/>
                    <a:pt x="3128" y="2909"/>
                  </a:cubicBezTo>
                  <a:cubicBezTo>
                    <a:pt x="3174" y="3636"/>
                    <a:pt x="3117" y="4209"/>
                    <a:pt x="2958" y="4615"/>
                  </a:cubicBezTo>
                  <a:cubicBezTo>
                    <a:pt x="2801" y="5020"/>
                    <a:pt x="2543" y="5238"/>
                    <a:pt x="2194" y="5260"/>
                  </a:cubicBezTo>
                  <a:cubicBezTo>
                    <a:pt x="2178" y="5261"/>
                    <a:pt x="2161" y="5261"/>
                    <a:pt x="2145" y="5261"/>
                  </a:cubicBezTo>
                  <a:cubicBezTo>
                    <a:pt x="1512" y="5261"/>
                    <a:pt x="1064" y="4442"/>
                    <a:pt x="978" y="3101"/>
                  </a:cubicBezTo>
                  <a:cubicBezTo>
                    <a:pt x="931" y="2378"/>
                    <a:pt x="1002" y="1775"/>
                    <a:pt x="1185" y="1360"/>
                  </a:cubicBezTo>
                  <a:cubicBezTo>
                    <a:pt x="1351" y="979"/>
                    <a:pt x="1603" y="768"/>
                    <a:pt x="1911" y="749"/>
                  </a:cubicBezTo>
                  <a:cubicBezTo>
                    <a:pt x="1931" y="747"/>
                    <a:pt x="1950" y="747"/>
                    <a:pt x="1970" y="747"/>
                  </a:cubicBezTo>
                  <a:close/>
                  <a:moveTo>
                    <a:pt x="1961" y="596"/>
                  </a:moveTo>
                  <a:cubicBezTo>
                    <a:pt x="1942" y="596"/>
                    <a:pt x="1923" y="597"/>
                    <a:pt x="1903" y="598"/>
                  </a:cubicBezTo>
                  <a:cubicBezTo>
                    <a:pt x="1534" y="621"/>
                    <a:pt x="1238" y="863"/>
                    <a:pt x="1048" y="1298"/>
                  </a:cubicBezTo>
                  <a:cubicBezTo>
                    <a:pt x="855" y="1736"/>
                    <a:pt x="778" y="2364"/>
                    <a:pt x="826" y="3111"/>
                  </a:cubicBezTo>
                  <a:cubicBezTo>
                    <a:pt x="920" y="4560"/>
                    <a:pt x="1410" y="5413"/>
                    <a:pt x="2143" y="5414"/>
                  </a:cubicBezTo>
                  <a:lnTo>
                    <a:pt x="2143" y="5414"/>
                  </a:lnTo>
                  <a:cubicBezTo>
                    <a:pt x="2163" y="5414"/>
                    <a:pt x="2184" y="5413"/>
                    <a:pt x="2204" y="5412"/>
                  </a:cubicBezTo>
                  <a:cubicBezTo>
                    <a:pt x="2617" y="5386"/>
                    <a:pt x="2919" y="5136"/>
                    <a:pt x="3102" y="4671"/>
                  </a:cubicBezTo>
                  <a:cubicBezTo>
                    <a:pt x="3268" y="4244"/>
                    <a:pt x="3328" y="3649"/>
                    <a:pt x="3280" y="2900"/>
                  </a:cubicBezTo>
                  <a:cubicBezTo>
                    <a:pt x="3182" y="1402"/>
                    <a:pt x="2713" y="596"/>
                    <a:pt x="1961" y="596"/>
                  </a:cubicBezTo>
                  <a:close/>
                  <a:moveTo>
                    <a:pt x="2143" y="5414"/>
                  </a:moveTo>
                  <a:cubicBezTo>
                    <a:pt x="2142" y="5414"/>
                    <a:pt x="2142" y="5414"/>
                    <a:pt x="2142" y="5414"/>
                  </a:cubicBezTo>
                  <a:lnTo>
                    <a:pt x="2143" y="5414"/>
                  </a:lnTo>
                  <a:cubicBezTo>
                    <a:pt x="2143" y="5414"/>
                    <a:pt x="2143" y="5414"/>
                    <a:pt x="2143" y="5414"/>
                  </a:cubicBezTo>
                  <a:close/>
                  <a:moveTo>
                    <a:pt x="2039" y="151"/>
                  </a:moveTo>
                  <a:cubicBezTo>
                    <a:pt x="2547" y="151"/>
                    <a:pt x="2965" y="366"/>
                    <a:pt x="3283" y="790"/>
                  </a:cubicBezTo>
                  <a:cubicBezTo>
                    <a:pt x="3625" y="1250"/>
                    <a:pt x="3835" y="1953"/>
                    <a:pt x="3891" y="2825"/>
                  </a:cubicBezTo>
                  <a:cubicBezTo>
                    <a:pt x="4013" y="4700"/>
                    <a:pt x="3408" y="5777"/>
                    <a:pt x="2190" y="5855"/>
                  </a:cubicBezTo>
                  <a:cubicBezTo>
                    <a:pt x="2153" y="5857"/>
                    <a:pt x="2117" y="5859"/>
                    <a:pt x="2081" y="5859"/>
                  </a:cubicBezTo>
                  <a:cubicBezTo>
                    <a:pt x="1038" y="5859"/>
                    <a:pt x="339" y="4853"/>
                    <a:pt x="212" y="3142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1"/>
                    <a:pt x="1918" y="155"/>
                  </a:cubicBezTo>
                  <a:cubicBezTo>
                    <a:pt x="1958" y="152"/>
                    <a:pt x="2000" y="151"/>
                    <a:pt x="2039" y="151"/>
                  </a:cubicBezTo>
                  <a:close/>
                  <a:moveTo>
                    <a:pt x="2008" y="0"/>
                  </a:moveTo>
                  <a:cubicBezTo>
                    <a:pt x="1975" y="0"/>
                    <a:pt x="1941" y="1"/>
                    <a:pt x="1907" y="3"/>
                  </a:cubicBezTo>
                  <a:cubicBezTo>
                    <a:pt x="1304" y="42"/>
                    <a:pt x="811" y="349"/>
                    <a:pt x="483" y="889"/>
                  </a:cubicBezTo>
                  <a:cubicBezTo>
                    <a:pt x="147" y="1444"/>
                    <a:pt x="1" y="2227"/>
                    <a:pt x="61" y="3153"/>
                  </a:cubicBezTo>
                  <a:cubicBezTo>
                    <a:pt x="194" y="4929"/>
                    <a:pt x="963" y="6010"/>
                    <a:pt x="2084" y="6010"/>
                  </a:cubicBezTo>
                  <a:cubicBezTo>
                    <a:pt x="2121" y="6010"/>
                    <a:pt x="2160" y="6009"/>
                    <a:pt x="2199" y="6006"/>
                  </a:cubicBezTo>
                  <a:cubicBezTo>
                    <a:pt x="3496" y="5921"/>
                    <a:pt x="4168" y="4758"/>
                    <a:pt x="4043" y="2815"/>
                  </a:cubicBezTo>
                  <a:cubicBezTo>
                    <a:pt x="3983" y="1901"/>
                    <a:pt x="3768" y="1189"/>
                    <a:pt x="3404" y="699"/>
                  </a:cubicBezTo>
                  <a:cubicBezTo>
                    <a:pt x="3055" y="232"/>
                    <a:pt x="2577" y="0"/>
                    <a:pt x="2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3977150" y="290665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8"/>
                  </a:moveTo>
                  <a:cubicBezTo>
                    <a:pt x="2709" y="598"/>
                    <a:pt x="3103" y="1477"/>
                    <a:pt x="3191" y="2830"/>
                  </a:cubicBezTo>
                  <a:cubicBezTo>
                    <a:pt x="3283" y="4274"/>
                    <a:pt x="2969" y="5211"/>
                    <a:pt x="2185" y="5262"/>
                  </a:cubicBezTo>
                  <a:cubicBezTo>
                    <a:pt x="2167" y="5263"/>
                    <a:pt x="2149" y="5264"/>
                    <a:pt x="2131" y="5264"/>
                  </a:cubicBezTo>
                  <a:cubicBezTo>
                    <a:pt x="1465" y="5264"/>
                    <a:pt x="981" y="4463"/>
                    <a:pt x="888" y="3031"/>
                  </a:cubicBezTo>
                  <a:cubicBezTo>
                    <a:pt x="791" y="1492"/>
                    <a:pt x="1224" y="643"/>
                    <a:pt x="1894" y="600"/>
                  </a:cubicBezTo>
                  <a:cubicBezTo>
                    <a:pt x="1916" y="599"/>
                    <a:pt x="1937" y="598"/>
                    <a:pt x="1959" y="598"/>
                  </a:cubicBezTo>
                  <a:close/>
                  <a:moveTo>
                    <a:pt x="2023" y="1"/>
                  </a:moveTo>
                  <a:cubicBezTo>
                    <a:pt x="1982" y="1"/>
                    <a:pt x="1941" y="2"/>
                    <a:pt x="1899" y="5"/>
                  </a:cubicBezTo>
                  <a:cubicBezTo>
                    <a:pt x="750" y="79"/>
                    <a:pt x="0" y="1176"/>
                    <a:pt x="122" y="3073"/>
                  </a:cubicBezTo>
                  <a:cubicBezTo>
                    <a:pt x="257" y="4877"/>
                    <a:pt x="1021" y="5860"/>
                    <a:pt x="2069" y="5860"/>
                  </a:cubicBezTo>
                  <a:cubicBezTo>
                    <a:pt x="2105" y="5860"/>
                    <a:pt x="2143" y="5859"/>
                    <a:pt x="2180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2" y="1009"/>
                    <a:pt x="3142" y="1"/>
                    <a:pt x="2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3975325" y="29047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7" y="749"/>
                  </a:moveTo>
                  <a:cubicBezTo>
                    <a:pt x="2908" y="749"/>
                    <a:pt x="3136" y="2094"/>
                    <a:pt x="3188" y="2910"/>
                  </a:cubicBezTo>
                  <a:cubicBezTo>
                    <a:pt x="3235" y="3637"/>
                    <a:pt x="3179" y="4210"/>
                    <a:pt x="3020" y="4616"/>
                  </a:cubicBezTo>
                  <a:cubicBezTo>
                    <a:pt x="2860" y="5022"/>
                    <a:pt x="2603" y="5238"/>
                    <a:pt x="2254" y="5262"/>
                  </a:cubicBezTo>
                  <a:cubicBezTo>
                    <a:pt x="2239" y="5263"/>
                    <a:pt x="2222" y="5263"/>
                    <a:pt x="2206" y="5263"/>
                  </a:cubicBezTo>
                  <a:cubicBezTo>
                    <a:pt x="1569" y="5263"/>
                    <a:pt x="1124" y="4443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1" y="1777"/>
                    <a:pt x="1245" y="1360"/>
                  </a:cubicBezTo>
                  <a:cubicBezTo>
                    <a:pt x="1410" y="981"/>
                    <a:pt x="1662" y="770"/>
                    <a:pt x="1972" y="751"/>
                  </a:cubicBezTo>
                  <a:cubicBezTo>
                    <a:pt x="1990" y="750"/>
                    <a:pt x="2009" y="749"/>
                    <a:pt x="2027" y="749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5" y="598"/>
                    <a:pt x="1961" y="600"/>
                  </a:cubicBezTo>
                  <a:cubicBezTo>
                    <a:pt x="1593" y="622"/>
                    <a:pt x="1297" y="865"/>
                    <a:pt x="1107" y="1299"/>
                  </a:cubicBezTo>
                  <a:cubicBezTo>
                    <a:pt x="914" y="1738"/>
                    <a:pt x="837" y="2364"/>
                    <a:pt x="886" y="3112"/>
                  </a:cubicBezTo>
                  <a:cubicBezTo>
                    <a:pt x="981" y="4561"/>
                    <a:pt x="1469" y="5414"/>
                    <a:pt x="2201" y="5414"/>
                  </a:cubicBezTo>
                  <a:cubicBezTo>
                    <a:pt x="2222" y="5414"/>
                    <a:pt x="2243" y="5414"/>
                    <a:pt x="2263" y="5413"/>
                  </a:cubicBezTo>
                  <a:cubicBezTo>
                    <a:pt x="2676" y="5387"/>
                    <a:pt x="2978" y="5137"/>
                    <a:pt x="3161" y="4672"/>
                  </a:cubicBezTo>
                  <a:cubicBezTo>
                    <a:pt x="3327" y="4246"/>
                    <a:pt x="3387" y="3650"/>
                    <a:pt x="3339" y="2901"/>
                  </a:cubicBezTo>
                  <a:cubicBezTo>
                    <a:pt x="3243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7" y="152"/>
                    <a:pt x="3841" y="1118"/>
                    <a:pt x="3951" y="2826"/>
                  </a:cubicBezTo>
                  <a:cubicBezTo>
                    <a:pt x="4072" y="4702"/>
                    <a:pt x="3468" y="5777"/>
                    <a:pt x="2249" y="5856"/>
                  </a:cubicBezTo>
                  <a:cubicBezTo>
                    <a:pt x="2213" y="5858"/>
                    <a:pt x="2175" y="5859"/>
                    <a:pt x="2140" y="5859"/>
                  </a:cubicBezTo>
                  <a:cubicBezTo>
                    <a:pt x="1094" y="5859"/>
                    <a:pt x="399" y="4854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5" y="152"/>
                  </a:cubicBezTo>
                  <a:close/>
                  <a:moveTo>
                    <a:pt x="2091" y="1"/>
                  </a:moveTo>
                  <a:cubicBezTo>
                    <a:pt x="2050" y="1"/>
                    <a:pt x="2009" y="2"/>
                    <a:pt x="1967" y="4"/>
                  </a:cubicBezTo>
                  <a:cubicBezTo>
                    <a:pt x="707" y="85"/>
                    <a:pt x="0" y="1292"/>
                    <a:pt x="120" y="3153"/>
                  </a:cubicBezTo>
                  <a:cubicBezTo>
                    <a:pt x="253" y="4930"/>
                    <a:pt x="1022" y="6011"/>
                    <a:pt x="2142" y="6011"/>
                  </a:cubicBezTo>
                  <a:cubicBezTo>
                    <a:pt x="2181" y="6011"/>
                    <a:pt x="2219" y="6009"/>
                    <a:pt x="2258" y="6007"/>
                  </a:cubicBezTo>
                  <a:cubicBezTo>
                    <a:pt x="3557" y="5923"/>
                    <a:pt x="4227" y="4760"/>
                    <a:pt x="4102" y="2816"/>
                  </a:cubicBezTo>
                  <a:cubicBezTo>
                    <a:pt x="3987" y="1012"/>
                    <a:pt x="3255" y="1"/>
                    <a:pt x="20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4110350" y="2898075"/>
              <a:ext cx="102000" cy="146475"/>
            </a:xfrm>
            <a:custGeom>
              <a:avLst/>
              <a:gdLst/>
              <a:ahLst/>
              <a:cxnLst/>
              <a:rect l="l" t="t" r="r" b="b"/>
              <a:pathLst>
                <a:path w="4080" h="5859" extrusionOk="0">
                  <a:moveTo>
                    <a:pt x="1961" y="596"/>
                  </a:moveTo>
                  <a:cubicBezTo>
                    <a:pt x="2710" y="596"/>
                    <a:pt x="3104" y="1475"/>
                    <a:pt x="3191" y="2829"/>
                  </a:cubicBezTo>
                  <a:cubicBezTo>
                    <a:pt x="3285" y="4272"/>
                    <a:pt x="2970" y="5209"/>
                    <a:pt x="2187" y="5260"/>
                  </a:cubicBezTo>
                  <a:cubicBezTo>
                    <a:pt x="2169" y="5261"/>
                    <a:pt x="2150" y="5262"/>
                    <a:pt x="2132" y="5262"/>
                  </a:cubicBezTo>
                  <a:cubicBezTo>
                    <a:pt x="1465" y="5262"/>
                    <a:pt x="983" y="4460"/>
                    <a:pt x="890" y="3029"/>
                  </a:cubicBezTo>
                  <a:cubicBezTo>
                    <a:pt x="791" y="1490"/>
                    <a:pt x="1225" y="641"/>
                    <a:pt x="1896" y="598"/>
                  </a:cubicBezTo>
                  <a:cubicBezTo>
                    <a:pt x="1918" y="597"/>
                    <a:pt x="1939" y="596"/>
                    <a:pt x="1961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1"/>
                    <a:pt x="1900" y="4"/>
                  </a:cubicBezTo>
                  <a:cubicBezTo>
                    <a:pt x="751" y="78"/>
                    <a:pt x="1" y="1175"/>
                    <a:pt x="123" y="3071"/>
                  </a:cubicBezTo>
                  <a:cubicBezTo>
                    <a:pt x="258" y="4877"/>
                    <a:pt x="1024" y="5859"/>
                    <a:pt x="2073" y="5859"/>
                  </a:cubicBezTo>
                  <a:cubicBezTo>
                    <a:pt x="2109" y="5859"/>
                    <a:pt x="2145" y="5858"/>
                    <a:pt x="2182" y="5855"/>
                  </a:cubicBezTo>
                  <a:cubicBezTo>
                    <a:pt x="3434" y="5775"/>
                    <a:pt x="4080" y="4666"/>
                    <a:pt x="3955" y="2744"/>
                  </a:cubicBezTo>
                  <a:cubicBezTo>
                    <a:pt x="3843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4108525" y="2896150"/>
              <a:ext cx="105750" cy="150300"/>
            </a:xfrm>
            <a:custGeom>
              <a:avLst/>
              <a:gdLst/>
              <a:ahLst/>
              <a:cxnLst/>
              <a:rect l="l" t="t" r="r" b="b"/>
              <a:pathLst>
                <a:path w="4230" h="6012" extrusionOk="0">
                  <a:moveTo>
                    <a:pt x="2031" y="749"/>
                  </a:moveTo>
                  <a:cubicBezTo>
                    <a:pt x="2915" y="749"/>
                    <a:pt x="3137" y="2096"/>
                    <a:pt x="3190" y="2911"/>
                  </a:cubicBezTo>
                  <a:cubicBezTo>
                    <a:pt x="3245" y="3763"/>
                    <a:pt x="3197" y="5202"/>
                    <a:pt x="2257" y="5263"/>
                  </a:cubicBezTo>
                  <a:cubicBezTo>
                    <a:pt x="2240" y="5264"/>
                    <a:pt x="2224" y="5264"/>
                    <a:pt x="2207" y="5264"/>
                  </a:cubicBezTo>
                  <a:cubicBezTo>
                    <a:pt x="1572" y="5264"/>
                    <a:pt x="1126" y="4444"/>
                    <a:pt x="1039" y="3102"/>
                  </a:cubicBezTo>
                  <a:cubicBezTo>
                    <a:pt x="992" y="2380"/>
                    <a:pt x="1064" y="1777"/>
                    <a:pt x="1247" y="1360"/>
                  </a:cubicBezTo>
                  <a:cubicBezTo>
                    <a:pt x="1413" y="982"/>
                    <a:pt x="1664" y="770"/>
                    <a:pt x="1974" y="751"/>
                  </a:cubicBezTo>
                  <a:cubicBezTo>
                    <a:pt x="1993" y="751"/>
                    <a:pt x="2013" y="749"/>
                    <a:pt x="2031" y="749"/>
                  </a:cubicBezTo>
                  <a:close/>
                  <a:moveTo>
                    <a:pt x="2033" y="597"/>
                  </a:moveTo>
                  <a:cubicBezTo>
                    <a:pt x="2009" y="597"/>
                    <a:pt x="1987" y="598"/>
                    <a:pt x="1964" y="599"/>
                  </a:cubicBezTo>
                  <a:cubicBezTo>
                    <a:pt x="1594" y="623"/>
                    <a:pt x="1298" y="865"/>
                    <a:pt x="1108" y="1299"/>
                  </a:cubicBezTo>
                  <a:cubicBezTo>
                    <a:pt x="915" y="1738"/>
                    <a:pt x="840" y="2364"/>
                    <a:pt x="888" y="3112"/>
                  </a:cubicBezTo>
                  <a:cubicBezTo>
                    <a:pt x="982" y="4561"/>
                    <a:pt x="1471" y="5415"/>
                    <a:pt x="2203" y="5415"/>
                  </a:cubicBezTo>
                  <a:cubicBezTo>
                    <a:pt x="2224" y="5415"/>
                    <a:pt x="2245" y="5414"/>
                    <a:pt x="2266" y="5413"/>
                  </a:cubicBezTo>
                  <a:cubicBezTo>
                    <a:pt x="3060" y="5362"/>
                    <a:pt x="3442" y="4470"/>
                    <a:pt x="3340" y="2901"/>
                  </a:cubicBezTo>
                  <a:cubicBezTo>
                    <a:pt x="3244" y="1411"/>
                    <a:pt x="2780" y="597"/>
                    <a:pt x="2033" y="597"/>
                  </a:cubicBezTo>
                  <a:close/>
                  <a:moveTo>
                    <a:pt x="2096" y="153"/>
                  </a:moveTo>
                  <a:cubicBezTo>
                    <a:pt x="3168" y="153"/>
                    <a:pt x="3841" y="1118"/>
                    <a:pt x="3952" y="2826"/>
                  </a:cubicBezTo>
                  <a:cubicBezTo>
                    <a:pt x="4073" y="4702"/>
                    <a:pt x="3469" y="5777"/>
                    <a:pt x="2250" y="5857"/>
                  </a:cubicBezTo>
                  <a:cubicBezTo>
                    <a:pt x="2212" y="5859"/>
                    <a:pt x="2174" y="5861"/>
                    <a:pt x="2136" y="5861"/>
                  </a:cubicBezTo>
                  <a:cubicBezTo>
                    <a:pt x="1090" y="5861"/>
                    <a:pt x="399" y="4851"/>
                    <a:pt x="272" y="3143"/>
                  </a:cubicBezTo>
                  <a:cubicBezTo>
                    <a:pt x="159" y="1376"/>
                    <a:pt x="811" y="232"/>
                    <a:pt x="1977" y="157"/>
                  </a:cubicBezTo>
                  <a:cubicBezTo>
                    <a:pt x="2017" y="153"/>
                    <a:pt x="2057" y="153"/>
                    <a:pt x="2096" y="153"/>
                  </a:cubicBezTo>
                  <a:close/>
                  <a:moveTo>
                    <a:pt x="2098" y="0"/>
                  </a:moveTo>
                  <a:cubicBezTo>
                    <a:pt x="2055" y="0"/>
                    <a:pt x="2012" y="2"/>
                    <a:pt x="1967" y="4"/>
                  </a:cubicBezTo>
                  <a:cubicBezTo>
                    <a:pt x="708" y="86"/>
                    <a:pt x="1" y="1292"/>
                    <a:pt x="121" y="3153"/>
                  </a:cubicBezTo>
                  <a:cubicBezTo>
                    <a:pt x="254" y="4930"/>
                    <a:pt x="1025" y="6012"/>
                    <a:pt x="2146" y="6012"/>
                  </a:cubicBezTo>
                  <a:cubicBezTo>
                    <a:pt x="2184" y="6012"/>
                    <a:pt x="2221" y="6010"/>
                    <a:pt x="2260" y="6007"/>
                  </a:cubicBezTo>
                  <a:cubicBezTo>
                    <a:pt x="3558" y="5924"/>
                    <a:pt x="4229" y="4760"/>
                    <a:pt x="4104" y="2816"/>
                  </a:cubicBezTo>
                  <a:cubicBezTo>
                    <a:pt x="3988" y="1015"/>
                    <a:pt x="3263" y="0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4243625" y="2889450"/>
              <a:ext cx="101950" cy="146475"/>
            </a:xfrm>
            <a:custGeom>
              <a:avLst/>
              <a:gdLst/>
              <a:ahLst/>
              <a:cxnLst/>
              <a:rect l="l" t="t" r="r" b="b"/>
              <a:pathLst>
                <a:path w="4078" h="5859" extrusionOk="0">
                  <a:moveTo>
                    <a:pt x="1960" y="597"/>
                  </a:moveTo>
                  <a:cubicBezTo>
                    <a:pt x="2708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7" y="5261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90" y="3031"/>
                  </a:cubicBezTo>
                  <a:cubicBezTo>
                    <a:pt x="789" y="1491"/>
                    <a:pt x="1224" y="642"/>
                    <a:pt x="1895" y="599"/>
                  </a:cubicBezTo>
                  <a:cubicBezTo>
                    <a:pt x="1917" y="598"/>
                    <a:pt x="1939" y="597"/>
                    <a:pt x="1960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1" y="1"/>
                    <a:pt x="1899" y="4"/>
                  </a:cubicBezTo>
                  <a:cubicBezTo>
                    <a:pt x="750" y="78"/>
                    <a:pt x="0" y="1175"/>
                    <a:pt x="124" y="3072"/>
                  </a:cubicBezTo>
                  <a:cubicBezTo>
                    <a:pt x="257" y="4876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1" y="5855"/>
                  </a:cubicBezTo>
                  <a:cubicBezTo>
                    <a:pt x="3434" y="5774"/>
                    <a:pt x="4078" y="4668"/>
                    <a:pt x="3954" y="2745"/>
                  </a:cubicBezTo>
                  <a:cubicBezTo>
                    <a:pt x="3842" y="1009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4243300" y="28875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8" y="747"/>
                  </a:moveTo>
                  <a:cubicBezTo>
                    <a:pt x="2846" y="747"/>
                    <a:pt x="3077" y="2094"/>
                    <a:pt x="3129" y="2909"/>
                  </a:cubicBezTo>
                  <a:cubicBezTo>
                    <a:pt x="3176" y="3636"/>
                    <a:pt x="3119" y="4209"/>
                    <a:pt x="2960" y="4615"/>
                  </a:cubicBezTo>
                  <a:cubicBezTo>
                    <a:pt x="2801" y="5021"/>
                    <a:pt x="2543" y="5237"/>
                    <a:pt x="2196" y="5260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0"/>
                  </a:cubicBezTo>
                  <a:cubicBezTo>
                    <a:pt x="887" y="1693"/>
                    <a:pt x="1245" y="791"/>
                    <a:pt x="1912" y="748"/>
                  </a:cubicBezTo>
                  <a:cubicBezTo>
                    <a:pt x="1931" y="747"/>
                    <a:pt x="1950" y="747"/>
                    <a:pt x="1968" y="747"/>
                  </a:cubicBezTo>
                  <a:close/>
                  <a:moveTo>
                    <a:pt x="1970" y="596"/>
                  </a:moveTo>
                  <a:cubicBezTo>
                    <a:pt x="1948" y="596"/>
                    <a:pt x="1926" y="596"/>
                    <a:pt x="1903" y="597"/>
                  </a:cubicBezTo>
                  <a:cubicBezTo>
                    <a:pt x="1142" y="647"/>
                    <a:pt x="731" y="1611"/>
                    <a:pt x="827" y="3111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4" y="5413"/>
                    <a:pt x="2205" y="5412"/>
                  </a:cubicBezTo>
                  <a:cubicBezTo>
                    <a:pt x="2618" y="5385"/>
                    <a:pt x="2919" y="5136"/>
                    <a:pt x="3101" y="4671"/>
                  </a:cubicBezTo>
                  <a:cubicBezTo>
                    <a:pt x="3268" y="4244"/>
                    <a:pt x="3329" y="3649"/>
                    <a:pt x="3281" y="2900"/>
                  </a:cubicBezTo>
                  <a:cubicBezTo>
                    <a:pt x="3183" y="1410"/>
                    <a:pt x="2719" y="596"/>
                    <a:pt x="1970" y="596"/>
                  </a:cubicBezTo>
                  <a:close/>
                  <a:moveTo>
                    <a:pt x="2039" y="151"/>
                  </a:moveTo>
                  <a:cubicBezTo>
                    <a:pt x="2549" y="151"/>
                    <a:pt x="2965" y="366"/>
                    <a:pt x="3282" y="790"/>
                  </a:cubicBezTo>
                  <a:cubicBezTo>
                    <a:pt x="3624" y="1250"/>
                    <a:pt x="3835" y="1953"/>
                    <a:pt x="3891" y="2824"/>
                  </a:cubicBezTo>
                  <a:cubicBezTo>
                    <a:pt x="4012" y="4700"/>
                    <a:pt x="3408" y="5775"/>
                    <a:pt x="2189" y="5855"/>
                  </a:cubicBezTo>
                  <a:cubicBezTo>
                    <a:pt x="2152" y="5857"/>
                    <a:pt x="2114" y="5858"/>
                    <a:pt x="2078" y="5858"/>
                  </a:cubicBezTo>
                  <a:cubicBezTo>
                    <a:pt x="1039" y="5858"/>
                    <a:pt x="338" y="4851"/>
                    <a:pt x="212" y="3142"/>
                  </a:cubicBezTo>
                  <a:cubicBezTo>
                    <a:pt x="154" y="2247"/>
                    <a:pt x="292" y="1496"/>
                    <a:pt x="612" y="969"/>
                  </a:cubicBezTo>
                  <a:cubicBezTo>
                    <a:pt x="913" y="472"/>
                    <a:pt x="1365" y="191"/>
                    <a:pt x="1917" y="155"/>
                  </a:cubicBezTo>
                  <a:cubicBezTo>
                    <a:pt x="1957" y="152"/>
                    <a:pt x="1999" y="151"/>
                    <a:pt x="2039" y="151"/>
                  </a:cubicBezTo>
                  <a:close/>
                  <a:moveTo>
                    <a:pt x="2015" y="1"/>
                  </a:moveTo>
                  <a:cubicBezTo>
                    <a:pt x="1980" y="1"/>
                    <a:pt x="1944" y="2"/>
                    <a:pt x="1908" y="4"/>
                  </a:cubicBezTo>
                  <a:cubicBezTo>
                    <a:pt x="1304" y="43"/>
                    <a:pt x="811" y="349"/>
                    <a:pt x="483" y="890"/>
                  </a:cubicBezTo>
                  <a:cubicBezTo>
                    <a:pt x="147" y="1444"/>
                    <a:pt x="0" y="2227"/>
                    <a:pt x="60" y="3152"/>
                  </a:cubicBezTo>
                  <a:cubicBezTo>
                    <a:pt x="193" y="4929"/>
                    <a:pt x="962" y="6010"/>
                    <a:pt x="2084" y="6010"/>
                  </a:cubicBezTo>
                  <a:cubicBezTo>
                    <a:pt x="2122" y="6010"/>
                    <a:pt x="2159" y="6008"/>
                    <a:pt x="2198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8" y="1190"/>
                    <a:pt x="3403" y="700"/>
                  </a:cubicBezTo>
                  <a:cubicBezTo>
                    <a:pt x="3056" y="234"/>
                    <a:pt x="2576" y="1"/>
                    <a:pt x="20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4376875" y="28808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59" y="597"/>
                  </a:moveTo>
                  <a:cubicBezTo>
                    <a:pt x="2708" y="597"/>
                    <a:pt x="3104" y="1477"/>
                    <a:pt x="3191" y="2829"/>
                  </a:cubicBezTo>
                  <a:cubicBezTo>
                    <a:pt x="3283" y="4273"/>
                    <a:pt x="2968" y="5211"/>
                    <a:pt x="2186" y="5262"/>
                  </a:cubicBezTo>
                  <a:cubicBezTo>
                    <a:pt x="2167" y="5263"/>
                    <a:pt x="2149" y="5263"/>
                    <a:pt x="2131" y="5263"/>
                  </a:cubicBezTo>
                  <a:cubicBezTo>
                    <a:pt x="1464" y="5263"/>
                    <a:pt x="981" y="4461"/>
                    <a:pt x="888" y="3031"/>
                  </a:cubicBezTo>
                  <a:cubicBezTo>
                    <a:pt x="790" y="1490"/>
                    <a:pt x="1223" y="641"/>
                    <a:pt x="1894" y="599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0" y="1"/>
                    <a:pt x="1898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0" y="5855"/>
                  </a:cubicBezTo>
                  <a:cubicBezTo>
                    <a:pt x="3433" y="5775"/>
                    <a:pt x="4078" y="4668"/>
                    <a:pt x="3954" y="2744"/>
                  </a:cubicBezTo>
                  <a:cubicBezTo>
                    <a:pt x="3841" y="1009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4375025" y="2878925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7" y="748"/>
                  </a:moveTo>
                  <a:cubicBezTo>
                    <a:pt x="2912" y="748"/>
                    <a:pt x="3137" y="2097"/>
                    <a:pt x="3189" y="2910"/>
                  </a:cubicBezTo>
                  <a:cubicBezTo>
                    <a:pt x="3236" y="3636"/>
                    <a:pt x="3180" y="4211"/>
                    <a:pt x="3020" y="4616"/>
                  </a:cubicBezTo>
                  <a:cubicBezTo>
                    <a:pt x="2861" y="5022"/>
                    <a:pt x="2603" y="5240"/>
                    <a:pt x="2256" y="5262"/>
                  </a:cubicBezTo>
                  <a:cubicBezTo>
                    <a:pt x="2239" y="5263"/>
                    <a:pt x="2223" y="5263"/>
                    <a:pt x="2206" y="5263"/>
                  </a:cubicBezTo>
                  <a:cubicBezTo>
                    <a:pt x="1571" y="5263"/>
                    <a:pt x="1125" y="4443"/>
                    <a:pt x="1038" y="3103"/>
                  </a:cubicBezTo>
                  <a:cubicBezTo>
                    <a:pt x="992" y="2379"/>
                    <a:pt x="1064" y="1777"/>
                    <a:pt x="1246" y="1360"/>
                  </a:cubicBezTo>
                  <a:cubicBezTo>
                    <a:pt x="1413" y="981"/>
                    <a:pt x="1663" y="770"/>
                    <a:pt x="1973" y="751"/>
                  </a:cubicBezTo>
                  <a:cubicBezTo>
                    <a:pt x="1995" y="749"/>
                    <a:pt x="2016" y="748"/>
                    <a:pt x="2037" y="748"/>
                  </a:cubicBezTo>
                  <a:close/>
                  <a:moveTo>
                    <a:pt x="2032" y="598"/>
                  </a:moveTo>
                  <a:cubicBezTo>
                    <a:pt x="2008" y="598"/>
                    <a:pt x="1986" y="598"/>
                    <a:pt x="1963" y="600"/>
                  </a:cubicBezTo>
                  <a:cubicBezTo>
                    <a:pt x="1593" y="623"/>
                    <a:pt x="1297" y="865"/>
                    <a:pt x="1107" y="1299"/>
                  </a:cubicBezTo>
                  <a:cubicBezTo>
                    <a:pt x="914" y="1738"/>
                    <a:pt x="839" y="2365"/>
                    <a:pt x="887" y="3112"/>
                  </a:cubicBezTo>
                  <a:cubicBezTo>
                    <a:pt x="982" y="4562"/>
                    <a:pt x="1470" y="5415"/>
                    <a:pt x="2202" y="5415"/>
                  </a:cubicBezTo>
                  <a:cubicBezTo>
                    <a:pt x="2223" y="5415"/>
                    <a:pt x="2244" y="5414"/>
                    <a:pt x="2265" y="5414"/>
                  </a:cubicBezTo>
                  <a:cubicBezTo>
                    <a:pt x="2678" y="5387"/>
                    <a:pt x="2978" y="5138"/>
                    <a:pt x="3162" y="4672"/>
                  </a:cubicBezTo>
                  <a:cubicBezTo>
                    <a:pt x="3329" y="4246"/>
                    <a:pt x="3389" y="3650"/>
                    <a:pt x="3340" y="2901"/>
                  </a:cubicBezTo>
                  <a:cubicBezTo>
                    <a:pt x="3244" y="1412"/>
                    <a:pt x="2780" y="598"/>
                    <a:pt x="2032" y="598"/>
                  </a:cubicBezTo>
                  <a:close/>
                  <a:moveTo>
                    <a:pt x="2097" y="152"/>
                  </a:moveTo>
                  <a:cubicBezTo>
                    <a:pt x="3167" y="152"/>
                    <a:pt x="3841" y="1119"/>
                    <a:pt x="3951" y="2826"/>
                  </a:cubicBezTo>
                  <a:cubicBezTo>
                    <a:pt x="4074" y="4702"/>
                    <a:pt x="3468" y="5777"/>
                    <a:pt x="2250" y="5857"/>
                  </a:cubicBezTo>
                  <a:cubicBezTo>
                    <a:pt x="2213" y="5858"/>
                    <a:pt x="2176" y="5859"/>
                    <a:pt x="2141" y="5859"/>
                  </a:cubicBezTo>
                  <a:cubicBezTo>
                    <a:pt x="1094" y="5859"/>
                    <a:pt x="400" y="4855"/>
                    <a:pt x="272" y="3143"/>
                  </a:cubicBezTo>
                  <a:cubicBezTo>
                    <a:pt x="158" y="1377"/>
                    <a:pt x="811" y="232"/>
                    <a:pt x="1977" y="157"/>
                  </a:cubicBezTo>
                  <a:cubicBezTo>
                    <a:pt x="2017" y="153"/>
                    <a:pt x="2056" y="152"/>
                    <a:pt x="2097" y="152"/>
                  </a:cubicBezTo>
                  <a:close/>
                  <a:moveTo>
                    <a:pt x="2101" y="1"/>
                  </a:moveTo>
                  <a:cubicBezTo>
                    <a:pt x="2056" y="1"/>
                    <a:pt x="2012" y="2"/>
                    <a:pt x="1968" y="4"/>
                  </a:cubicBezTo>
                  <a:cubicBezTo>
                    <a:pt x="709" y="87"/>
                    <a:pt x="0" y="1294"/>
                    <a:pt x="121" y="3155"/>
                  </a:cubicBezTo>
                  <a:cubicBezTo>
                    <a:pt x="253" y="4931"/>
                    <a:pt x="1024" y="6012"/>
                    <a:pt x="2144" y="6012"/>
                  </a:cubicBezTo>
                  <a:cubicBezTo>
                    <a:pt x="2181" y="6012"/>
                    <a:pt x="2220" y="6011"/>
                    <a:pt x="2258" y="6008"/>
                  </a:cubicBezTo>
                  <a:cubicBezTo>
                    <a:pt x="3555" y="5923"/>
                    <a:pt x="4227" y="4760"/>
                    <a:pt x="4102" y="2817"/>
                  </a:cubicBezTo>
                  <a:cubicBezTo>
                    <a:pt x="3986" y="1018"/>
                    <a:pt x="3260" y="1"/>
                    <a:pt x="2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4645725" y="28634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60" y="597"/>
                  </a:moveTo>
                  <a:cubicBezTo>
                    <a:pt x="2710" y="597"/>
                    <a:pt x="3105" y="1476"/>
                    <a:pt x="3192" y="2830"/>
                  </a:cubicBezTo>
                  <a:cubicBezTo>
                    <a:pt x="3285" y="4272"/>
                    <a:pt x="2970" y="5210"/>
                    <a:pt x="2187" y="5261"/>
                  </a:cubicBezTo>
                  <a:cubicBezTo>
                    <a:pt x="2168" y="5262"/>
                    <a:pt x="2150" y="5263"/>
                    <a:pt x="2132" y="5263"/>
                  </a:cubicBezTo>
                  <a:cubicBezTo>
                    <a:pt x="1466" y="5263"/>
                    <a:pt x="982" y="4461"/>
                    <a:pt x="890" y="3031"/>
                  </a:cubicBezTo>
                  <a:cubicBezTo>
                    <a:pt x="790" y="1491"/>
                    <a:pt x="1225" y="642"/>
                    <a:pt x="1895" y="599"/>
                  </a:cubicBezTo>
                  <a:cubicBezTo>
                    <a:pt x="1917" y="597"/>
                    <a:pt x="1939" y="597"/>
                    <a:pt x="1960" y="597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8" y="4878"/>
                    <a:pt x="1024" y="5860"/>
                    <a:pt x="2072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78" y="4667"/>
                    <a:pt x="3954" y="2745"/>
                  </a:cubicBezTo>
                  <a:cubicBezTo>
                    <a:pt x="3842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4643900" y="2861550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1" y="749"/>
                  </a:moveTo>
                  <a:cubicBezTo>
                    <a:pt x="2915" y="749"/>
                    <a:pt x="3136" y="2097"/>
                    <a:pt x="3190" y="2911"/>
                  </a:cubicBezTo>
                  <a:cubicBezTo>
                    <a:pt x="3245" y="3762"/>
                    <a:pt x="3196" y="5201"/>
                    <a:pt x="2256" y="5263"/>
                  </a:cubicBezTo>
                  <a:cubicBezTo>
                    <a:pt x="2239" y="5264"/>
                    <a:pt x="2224" y="5264"/>
                    <a:pt x="2207" y="5264"/>
                  </a:cubicBezTo>
                  <a:cubicBezTo>
                    <a:pt x="1571" y="5264"/>
                    <a:pt x="1126" y="4443"/>
                    <a:pt x="1038" y="3103"/>
                  </a:cubicBezTo>
                  <a:lnTo>
                    <a:pt x="1038" y="3102"/>
                  </a:lnTo>
                  <a:cubicBezTo>
                    <a:pt x="992" y="2379"/>
                    <a:pt x="1063" y="1778"/>
                    <a:pt x="1247" y="1361"/>
                  </a:cubicBezTo>
                  <a:cubicBezTo>
                    <a:pt x="1412" y="982"/>
                    <a:pt x="1664" y="771"/>
                    <a:pt x="1972" y="752"/>
                  </a:cubicBezTo>
                  <a:cubicBezTo>
                    <a:pt x="1993" y="750"/>
                    <a:pt x="2013" y="749"/>
                    <a:pt x="2031" y="749"/>
                  </a:cubicBezTo>
                  <a:close/>
                  <a:moveTo>
                    <a:pt x="2032" y="597"/>
                  </a:moveTo>
                  <a:cubicBezTo>
                    <a:pt x="2009" y="597"/>
                    <a:pt x="1987" y="598"/>
                    <a:pt x="1963" y="599"/>
                  </a:cubicBezTo>
                  <a:cubicBezTo>
                    <a:pt x="1593" y="623"/>
                    <a:pt x="1298" y="865"/>
                    <a:pt x="1108" y="1299"/>
                  </a:cubicBezTo>
                  <a:cubicBezTo>
                    <a:pt x="915" y="1737"/>
                    <a:pt x="839" y="2364"/>
                    <a:pt x="887" y="3111"/>
                  </a:cubicBezTo>
                  <a:cubicBezTo>
                    <a:pt x="981" y="4562"/>
                    <a:pt x="1471" y="5415"/>
                    <a:pt x="2203" y="5415"/>
                  </a:cubicBezTo>
                  <a:cubicBezTo>
                    <a:pt x="2224" y="5415"/>
                    <a:pt x="2244" y="5415"/>
                    <a:pt x="2264" y="5414"/>
                  </a:cubicBezTo>
                  <a:cubicBezTo>
                    <a:pt x="3060" y="5362"/>
                    <a:pt x="3441" y="4470"/>
                    <a:pt x="3341" y="2900"/>
                  </a:cubicBezTo>
                  <a:cubicBezTo>
                    <a:pt x="3243" y="1410"/>
                    <a:pt x="2780" y="597"/>
                    <a:pt x="2032" y="597"/>
                  </a:cubicBezTo>
                  <a:close/>
                  <a:moveTo>
                    <a:pt x="2097" y="153"/>
                  </a:moveTo>
                  <a:cubicBezTo>
                    <a:pt x="3168" y="153"/>
                    <a:pt x="3841" y="1117"/>
                    <a:pt x="3952" y="2826"/>
                  </a:cubicBezTo>
                  <a:cubicBezTo>
                    <a:pt x="4073" y="4701"/>
                    <a:pt x="3469" y="5777"/>
                    <a:pt x="2250" y="5856"/>
                  </a:cubicBezTo>
                  <a:cubicBezTo>
                    <a:pt x="2213" y="5859"/>
                    <a:pt x="2177" y="5860"/>
                    <a:pt x="2142" y="5860"/>
                  </a:cubicBezTo>
                  <a:cubicBezTo>
                    <a:pt x="1094" y="5860"/>
                    <a:pt x="399" y="4855"/>
                    <a:pt x="273" y="3144"/>
                  </a:cubicBezTo>
                  <a:cubicBezTo>
                    <a:pt x="158" y="1377"/>
                    <a:pt x="811" y="232"/>
                    <a:pt x="1977" y="156"/>
                  </a:cubicBezTo>
                  <a:cubicBezTo>
                    <a:pt x="2018" y="153"/>
                    <a:pt x="2057" y="153"/>
                    <a:pt x="2097" y="153"/>
                  </a:cubicBezTo>
                  <a:close/>
                  <a:moveTo>
                    <a:pt x="2100" y="0"/>
                  </a:moveTo>
                  <a:cubicBezTo>
                    <a:pt x="2057" y="0"/>
                    <a:pt x="2011" y="1"/>
                    <a:pt x="1967" y="4"/>
                  </a:cubicBezTo>
                  <a:cubicBezTo>
                    <a:pt x="708" y="86"/>
                    <a:pt x="1" y="1293"/>
                    <a:pt x="120" y="3153"/>
                  </a:cubicBezTo>
                  <a:cubicBezTo>
                    <a:pt x="253" y="4931"/>
                    <a:pt x="1024" y="6011"/>
                    <a:pt x="2144" y="6011"/>
                  </a:cubicBezTo>
                  <a:cubicBezTo>
                    <a:pt x="2182" y="6011"/>
                    <a:pt x="2221" y="6010"/>
                    <a:pt x="2259" y="6008"/>
                  </a:cubicBezTo>
                  <a:cubicBezTo>
                    <a:pt x="3556" y="5924"/>
                    <a:pt x="4228" y="4760"/>
                    <a:pt x="4103" y="2817"/>
                  </a:cubicBezTo>
                  <a:cubicBezTo>
                    <a:pt x="3987" y="1017"/>
                    <a:pt x="3259" y="0"/>
                    <a:pt x="2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4778975" y="285482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8"/>
                  </a:moveTo>
                  <a:cubicBezTo>
                    <a:pt x="2709" y="598"/>
                    <a:pt x="3104" y="1476"/>
                    <a:pt x="3191" y="2829"/>
                  </a:cubicBezTo>
                  <a:cubicBezTo>
                    <a:pt x="3285" y="4274"/>
                    <a:pt x="2970" y="5211"/>
                    <a:pt x="2187" y="5262"/>
                  </a:cubicBezTo>
                  <a:cubicBezTo>
                    <a:pt x="2169" y="5263"/>
                    <a:pt x="2150" y="5264"/>
                    <a:pt x="2132" y="5264"/>
                  </a:cubicBezTo>
                  <a:cubicBezTo>
                    <a:pt x="1465" y="5264"/>
                    <a:pt x="983" y="4462"/>
                    <a:pt x="890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8"/>
                    <a:pt x="1959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3"/>
                  </a:cubicBezTo>
                  <a:cubicBezTo>
                    <a:pt x="258" y="4877"/>
                    <a:pt x="1022" y="5860"/>
                    <a:pt x="2069" y="5860"/>
                  </a:cubicBezTo>
                  <a:cubicBezTo>
                    <a:pt x="2106" y="5860"/>
                    <a:pt x="2143" y="5858"/>
                    <a:pt x="2181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3" y="1010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4778650" y="2852950"/>
              <a:ext cx="104250" cy="150275"/>
            </a:xfrm>
            <a:custGeom>
              <a:avLst/>
              <a:gdLst/>
              <a:ahLst/>
              <a:cxnLst/>
              <a:rect l="l" t="t" r="r" b="b"/>
              <a:pathLst>
                <a:path w="4170" h="6011" extrusionOk="0">
                  <a:moveTo>
                    <a:pt x="1972" y="748"/>
                  </a:moveTo>
                  <a:cubicBezTo>
                    <a:pt x="2855" y="748"/>
                    <a:pt x="3078" y="2096"/>
                    <a:pt x="3130" y="2910"/>
                  </a:cubicBezTo>
                  <a:cubicBezTo>
                    <a:pt x="3185" y="3761"/>
                    <a:pt x="3137" y="5200"/>
                    <a:pt x="2196" y="5262"/>
                  </a:cubicBezTo>
                  <a:cubicBezTo>
                    <a:pt x="2179" y="5263"/>
                    <a:pt x="2164" y="5263"/>
                    <a:pt x="2147" y="5263"/>
                  </a:cubicBezTo>
                  <a:cubicBezTo>
                    <a:pt x="1511" y="5263"/>
                    <a:pt x="1066" y="4442"/>
                    <a:pt x="979" y="3101"/>
                  </a:cubicBezTo>
                  <a:cubicBezTo>
                    <a:pt x="932" y="2378"/>
                    <a:pt x="1003" y="1775"/>
                    <a:pt x="1187" y="1360"/>
                  </a:cubicBezTo>
                  <a:cubicBezTo>
                    <a:pt x="1352" y="981"/>
                    <a:pt x="1604" y="770"/>
                    <a:pt x="1914" y="750"/>
                  </a:cubicBezTo>
                  <a:cubicBezTo>
                    <a:pt x="1933" y="749"/>
                    <a:pt x="1953" y="748"/>
                    <a:pt x="1972" y="748"/>
                  </a:cubicBezTo>
                  <a:close/>
                  <a:moveTo>
                    <a:pt x="1972" y="597"/>
                  </a:moveTo>
                  <a:cubicBezTo>
                    <a:pt x="1949" y="597"/>
                    <a:pt x="1927" y="597"/>
                    <a:pt x="1903" y="598"/>
                  </a:cubicBezTo>
                  <a:cubicBezTo>
                    <a:pt x="1535" y="623"/>
                    <a:pt x="1238" y="865"/>
                    <a:pt x="1048" y="1299"/>
                  </a:cubicBezTo>
                  <a:cubicBezTo>
                    <a:pt x="856" y="1736"/>
                    <a:pt x="779" y="2364"/>
                    <a:pt x="828" y="3111"/>
                  </a:cubicBezTo>
                  <a:cubicBezTo>
                    <a:pt x="921" y="4561"/>
                    <a:pt x="1411" y="5415"/>
                    <a:pt x="2143" y="5415"/>
                  </a:cubicBezTo>
                  <a:cubicBezTo>
                    <a:pt x="2164" y="5415"/>
                    <a:pt x="2183" y="5414"/>
                    <a:pt x="2205" y="5413"/>
                  </a:cubicBezTo>
                  <a:cubicBezTo>
                    <a:pt x="3000" y="5360"/>
                    <a:pt x="3381" y="4468"/>
                    <a:pt x="3281" y="2900"/>
                  </a:cubicBezTo>
                  <a:cubicBezTo>
                    <a:pt x="3183" y="1411"/>
                    <a:pt x="2720" y="597"/>
                    <a:pt x="1972" y="597"/>
                  </a:cubicBezTo>
                  <a:close/>
                  <a:moveTo>
                    <a:pt x="2037" y="151"/>
                  </a:moveTo>
                  <a:cubicBezTo>
                    <a:pt x="3108" y="152"/>
                    <a:pt x="3781" y="1118"/>
                    <a:pt x="3893" y="2825"/>
                  </a:cubicBezTo>
                  <a:cubicBezTo>
                    <a:pt x="4013" y="4700"/>
                    <a:pt x="3410" y="5777"/>
                    <a:pt x="2190" y="5855"/>
                  </a:cubicBezTo>
                  <a:cubicBezTo>
                    <a:pt x="2153" y="5858"/>
                    <a:pt x="2117" y="5859"/>
                    <a:pt x="2082" y="5859"/>
                  </a:cubicBezTo>
                  <a:cubicBezTo>
                    <a:pt x="1035" y="5859"/>
                    <a:pt x="339" y="4854"/>
                    <a:pt x="213" y="3143"/>
                  </a:cubicBezTo>
                  <a:cubicBezTo>
                    <a:pt x="154" y="2248"/>
                    <a:pt x="294" y="1497"/>
                    <a:pt x="613" y="969"/>
                  </a:cubicBezTo>
                  <a:cubicBezTo>
                    <a:pt x="915" y="473"/>
                    <a:pt x="1365" y="192"/>
                    <a:pt x="1918" y="155"/>
                  </a:cubicBezTo>
                  <a:cubicBezTo>
                    <a:pt x="1958" y="153"/>
                    <a:pt x="1997" y="151"/>
                    <a:pt x="2037" y="151"/>
                  </a:cubicBezTo>
                  <a:close/>
                  <a:moveTo>
                    <a:pt x="2033" y="0"/>
                  </a:moveTo>
                  <a:cubicBezTo>
                    <a:pt x="1991" y="0"/>
                    <a:pt x="1950" y="2"/>
                    <a:pt x="1907" y="4"/>
                  </a:cubicBezTo>
                  <a:cubicBezTo>
                    <a:pt x="1303" y="43"/>
                    <a:pt x="811" y="349"/>
                    <a:pt x="483" y="891"/>
                  </a:cubicBezTo>
                  <a:cubicBezTo>
                    <a:pt x="148" y="1445"/>
                    <a:pt x="1" y="2227"/>
                    <a:pt x="61" y="3152"/>
                  </a:cubicBezTo>
                  <a:cubicBezTo>
                    <a:pt x="193" y="4929"/>
                    <a:pt x="964" y="6010"/>
                    <a:pt x="2084" y="6010"/>
                  </a:cubicBezTo>
                  <a:cubicBezTo>
                    <a:pt x="2122" y="6010"/>
                    <a:pt x="2161" y="6009"/>
                    <a:pt x="2199" y="6006"/>
                  </a:cubicBezTo>
                  <a:cubicBezTo>
                    <a:pt x="3497" y="5923"/>
                    <a:pt x="4169" y="4760"/>
                    <a:pt x="4043" y="2816"/>
                  </a:cubicBezTo>
                  <a:cubicBezTo>
                    <a:pt x="3927" y="1012"/>
                    <a:pt x="3203" y="0"/>
                    <a:pt x="2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4912225" y="284622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8" y="597"/>
                  </a:moveTo>
                  <a:cubicBezTo>
                    <a:pt x="2708" y="597"/>
                    <a:pt x="3103" y="1477"/>
                    <a:pt x="3191" y="2830"/>
                  </a:cubicBezTo>
                  <a:cubicBezTo>
                    <a:pt x="3284" y="4274"/>
                    <a:pt x="2969" y="5211"/>
                    <a:pt x="2186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90" y="1491"/>
                    <a:pt x="1224" y="643"/>
                    <a:pt x="1894" y="599"/>
                  </a:cubicBezTo>
                  <a:cubicBezTo>
                    <a:pt x="1916" y="597"/>
                    <a:pt x="1937" y="597"/>
                    <a:pt x="1958" y="597"/>
                  </a:cubicBezTo>
                  <a:close/>
                  <a:moveTo>
                    <a:pt x="2025" y="1"/>
                  </a:moveTo>
                  <a:cubicBezTo>
                    <a:pt x="1983" y="1"/>
                    <a:pt x="1941" y="2"/>
                    <a:pt x="1898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7" y="4877"/>
                    <a:pt x="1022" y="5860"/>
                    <a:pt x="2070" y="5860"/>
                  </a:cubicBezTo>
                  <a:cubicBezTo>
                    <a:pt x="2106" y="5860"/>
                    <a:pt x="2143" y="5859"/>
                    <a:pt x="2181" y="5856"/>
                  </a:cubicBezTo>
                  <a:cubicBezTo>
                    <a:pt x="3434" y="5775"/>
                    <a:pt x="4078" y="4668"/>
                    <a:pt x="3955" y="2745"/>
                  </a:cubicBezTo>
                  <a:cubicBezTo>
                    <a:pt x="3842" y="1010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911900" y="2844325"/>
              <a:ext cx="104250" cy="150300"/>
            </a:xfrm>
            <a:custGeom>
              <a:avLst/>
              <a:gdLst/>
              <a:ahLst/>
              <a:cxnLst/>
              <a:rect l="l" t="t" r="r" b="b"/>
              <a:pathLst>
                <a:path w="4170" h="6012" extrusionOk="0">
                  <a:moveTo>
                    <a:pt x="1968" y="749"/>
                  </a:moveTo>
                  <a:cubicBezTo>
                    <a:pt x="2853" y="749"/>
                    <a:pt x="3077" y="2095"/>
                    <a:pt x="3129" y="2911"/>
                  </a:cubicBezTo>
                  <a:cubicBezTo>
                    <a:pt x="3176" y="3636"/>
                    <a:pt x="3120" y="4210"/>
                    <a:pt x="2961" y="4617"/>
                  </a:cubicBezTo>
                  <a:cubicBezTo>
                    <a:pt x="2801" y="5022"/>
                    <a:pt x="2544" y="5239"/>
                    <a:pt x="2195" y="5261"/>
                  </a:cubicBezTo>
                  <a:cubicBezTo>
                    <a:pt x="2180" y="5264"/>
                    <a:pt x="2163" y="5264"/>
                    <a:pt x="2147" y="5264"/>
                  </a:cubicBezTo>
                  <a:cubicBezTo>
                    <a:pt x="1510" y="5264"/>
                    <a:pt x="1065" y="4444"/>
                    <a:pt x="978" y="3102"/>
                  </a:cubicBezTo>
                  <a:lnTo>
                    <a:pt x="979" y="3102"/>
                  </a:lnTo>
                  <a:cubicBezTo>
                    <a:pt x="888" y="1694"/>
                    <a:pt x="1246" y="793"/>
                    <a:pt x="1913" y="750"/>
                  </a:cubicBezTo>
                  <a:cubicBezTo>
                    <a:pt x="1931" y="749"/>
                    <a:pt x="1950" y="749"/>
                    <a:pt x="1968" y="749"/>
                  </a:cubicBezTo>
                  <a:close/>
                  <a:moveTo>
                    <a:pt x="1962" y="598"/>
                  </a:moveTo>
                  <a:cubicBezTo>
                    <a:pt x="1942" y="598"/>
                    <a:pt x="1922" y="598"/>
                    <a:pt x="1902" y="599"/>
                  </a:cubicBezTo>
                  <a:cubicBezTo>
                    <a:pt x="1142" y="649"/>
                    <a:pt x="730" y="1611"/>
                    <a:pt x="827" y="3111"/>
                  </a:cubicBezTo>
                  <a:cubicBezTo>
                    <a:pt x="922" y="4562"/>
                    <a:pt x="1410" y="5415"/>
                    <a:pt x="2142" y="5415"/>
                  </a:cubicBezTo>
                  <a:lnTo>
                    <a:pt x="2143" y="5415"/>
                  </a:lnTo>
                  <a:cubicBezTo>
                    <a:pt x="2163" y="5415"/>
                    <a:pt x="2183" y="5414"/>
                    <a:pt x="2204" y="5412"/>
                  </a:cubicBezTo>
                  <a:cubicBezTo>
                    <a:pt x="2617" y="5386"/>
                    <a:pt x="2918" y="5136"/>
                    <a:pt x="3100" y="4671"/>
                  </a:cubicBezTo>
                  <a:cubicBezTo>
                    <a:pt x="3267" y="4246"/>
                    <a:pt x="3328" y="3649"/>
                    <a:pt x="3280" y="2900"/>
                  </a:cubicBezTo>
                  <a:cubicBezTo>
                    <a:pt x="3182" y="1405"/>
                    <a:pt x="2719" y="598"/>
                    <a:pt x="1962" y="598"/>
                  </a:cubicBezTo>
                  <a:close/>
                  <a:moveTo>
                    <a:pt x="2039" y="153"/>
                  </a:moveTo>
                  <a:cubicBezTo>
                    <a:pt x="2547" y="153"/>
                    <a:pt x="2965" y="367"/>
                    <a:pt x="3283" y="791"/>
                  </a:cubicBezTo>
                  <a:cubicBezTo>
                    <a:pt x="3625" y="1252"/>
                    <a:pt x="3835" y="1955"/>
                    <a:pt x="3891" y="2826"/>
                  </a:cubicBezTo>
                  <a:cubicBezTo>
                    <a:pt x="4013" y="4701"/>
                    <a:pt x="3408" y="5777"/>
                    <a:pt x="2190" y="5857"/>
                  </a:cubicBezTo>
                  <a:cubicBezTo>
                    <a:pt x="2154" y="5859"/>
                    <a:pt x="2116" y="5859"/>
                    <a:pt x="2081" y="5859"/>
                  </a:cubicBezTo>
                  <a:cubicBezTo>
                    <a:pt x="1034" y="5859"/>
                    <a:pt x="338" y="4855"/>
                    <a:pt x="212" y="3144"/>
                  </a:cubicBezTo>
                  <a:cubicBezTo>
                    <a:pt x="153" y="2249"/>
                    <a:pt x="293" y="1498"/>
                    <a:pt x="612" y="970"/>
                  </a:cubicBezTo>
                  <a:cubicBezTo>
                    <a:pt x="912" y="474"/>
                    <a:pt x="1364" y="192"/>
                    <a:pt x="1917" y="157"/>
                  </a:cubicBezTo>
                  <a:cubicBezTo>
                    <a:pt x="1957" y="154"/>
                    <a:pt x="1999" y="153"/>
                    <a:pt x="2039" y="153"/>
                  </a:cubicBezTo>
                  <a:close/>
                  <a:moveTo>
                    <a:pt x="2021" y="1"/>
                  </a:moveTo>
                  <a:cubicBezTo>
                    <a:pt x="1983" y="1"/>
                    <a:pt x="1945" y="2"/>
                    <a:pt x="1907" y="4"/>
                  </a:cubicBezTo>
                  <a:cubicBezTo>
                    <a:pt x="1303" y="43"/>
                    <a:pt x="812" y="351"/>
                    <a:pt x="483" y="891"/>
                  </a:cubicBezTo>
                  <a:cubicBezTo>
                    <a:pt x="147" y="1444"/>
                    <a:pt x="1" y="2227"/>
                    <a:pt x="59" y="3154"/>
                  </a:cubicBezTo>
                  <a:cubicBezTo>
                    <a:pt x="192" y="4931"/>
                    <a:pt x="963" y="6012"/>
                    <a:pt x="2083" y="6012"/>
                  </a:cubicBezTo>
                  <a:cubicBezTo>
                    <a:pt x="2121" y="6012"/>
                    <a:pt x="2160" y="6010"/>
                    <a:pt x="2200" y="6008"/>
                  </a:cubicBezTo>
                  <a:cubicBezTo>
                    <a:pt x="3497" y="5924"/>
                    <a:pt x="4169" y="4761"/>
                    <a:pt x="4044" y="2817"/>
                  </a:cubicBezTo>
                  <a:cubicBezTo>
                    <a:pt x="3985" y="1902"/>
                    <a:pt x="3770" y="1191"/>
                    <a:pt x="3404" y="701"/>
                  </a:cubicBezTo>
                  <a:cubicBezTo>
                    <a:pt x="3057" y="237"/>
                    <a:pt x="2578" y="1"/>
                    <a:pt x="20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5045450" y="2837600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61" y="598"/>
                  </a:moveTo>
                  <a:cubicBezTo>
                    <a:pt x="2710" y="598"/>
                    <a:pt x="3104" y="1476"/>
                    <a:pt x="3193" y="2830"/>
                  </a:cubicBezTo>
                  <a:cubicBezTo>
                    <a:pt x="3285" y="4274"/>
                    <a:pt x="2970" y="5210"/>
                    <a:pt x="2187" y="5261"/>
                  </a:cubicBezTo>
                  <a:cubicBezTo>
                    <a:pt x="2169" y="5262"/>
                    <a:pt x="2150" y="5263"/>
                    <a:pt x="2132" y="5263"/>
                  </a:cubicBezTo>
                  <a:cubicBezTo>
                    <a:pt x="1465" y="5263"/>
                    <a:pt x="983" y="4462"/>
                    <a:pt x="890" y="3031"/>
                  </a:cubicBezTo>
                  <a:cubicBezTo>
                    <a:pt x="791" y="1492"/>
                    <a:pt x="1225" y="643"/>
                    <a:pt x="1896" y="600"/>
                  </a:cubicBezTo>
                  <a:cubicBezTo>
                    <a:pt x="1918" y="599"/>
                    <a:pt x="1939" y="598"/>
                    <a:pt x="1961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2" y="79"/>
                    <a:pt x="1" y="1176"/>
                    <a:pt x="123" y="3073"/>
                  </a:cubicBezTo>
                  <a:cubicBezTo>
                    <a:pt x="258" y="4877"/>
                    <a:pt x="1023" y="5860"/>
                    <a:pt x="2071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80" y="4668"/>
                    <a:pt x="3956" y="2746"/>
                  </a:cubicBezTo>
                  <a:cubicBezTo>
                    <a:pt x="3843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5043625" y="2835725"/>
              <a:ext cx="105725" cy="150275"/>
            </a:xfrm>
            <a:custGeom>
              <a:avLst/>
              <a:gdLst/>
              <a:ahLst/>
              <a:cxnLst/>
              <a:rect l="l" t="t" r="r" b="b"/>
              <a:pathLst>
                <a:path w="4229" h="6011" extrusionOk="0">
                  <a:moveTo>
                    <a:pt x="2031" y="748"/>
                  </a:moveTo>
                  <a:cubicBezTo>
                    <a:pt x="2915" y="748"/>
                    <a:pt x="3137" y="2096"/>
                    <a:pt x="3189" y="2910"/>
                  </a:cubicBezTo>
                  <a:cubicBezTo>
                    <a:pt x="3245" y="3761"/>
                    <a:pt x="3195" y="5200"/>
                    <a:pt x="2255" y="5262"/>
                  </a:cubicBezTo>
                  <a:cubicBezTo>
                    <a:pt x="2239" y="5263"/>
                    <a:pt x="2223" y="5263"/>
                    <a:pt x="2207" y="5263"/>
                  </a:cubicBezTo>
                  <a:cubicBezTo>
                    <a:pt x="1570" y="5263"/>
                    <a:pt x="1125" y="4442"/>
                    <a:pt x="1039" y="3101"/>
                  </a:cubicBezTo>
                  <a:cubicBezTo>
                    <a:pt x="992" y="2378"/>
                    <a:pt x="1064" y="1775"/>
                    <a:pt x="1246" y="1360"/>
                  </a:cubicBezTo>
                  <a:cubicBezTo>
                    <a:pt x="1413" y="981"/>
                    <a:pt x="1664" y="770"/>
                    <a:pt x="1973" y="751"/>
                  </a:cubicBezTo>
                  <a:cubicBezTo>
                    <a:pt x="1993" y="749"/>
                    <a:pt x="2013" y="748"/>
                    <a:pt x="2031" y="748"/>
                  </a:cubicBezTo>
                  <a:close/>
                  <a:moveTo>
                    <a:pt x="2032" y="596"/>
                  </a:moveTo>
                  <a:cubicBezTo>
                    <a:pt x="2009" y="596"/>
                    <a:pt x="1986" y="597"/>
                    <a:pt x="1963" y="598"/>
                  </a:cubicBezTo>
                  <a:cubicBezTo>
                    <a:pt x="1594" y="623"/>
                    <a:pt x="1298" y="865"/>
                    <a:pt x="1107" y="1299"/>
                  </a:cubicBezTo>
                  <a:cubicBezTo>
                    <a:pt x="915" y="1736"/>
                    <a:pt x="838" y="2364"/>
                    <a:pt x="886" y="3112"/>
                  </a:cubicBezTo>
                  <a:cubicBezTo>
                    <a:pt x="981" y="4561"/>
                    <a:pt x="1470" y="5414"/>
                    <a:pt x="2203" y="5414"/>
                  </a:cubicBezTo>
                  <a:cubicBezTo>
                    <a:pt x="2224" y="5414"/>
                    <a:pt x="2246" y="5414"/>
                    <a:pt x="2264" y="5413"/>
                  </a:cubicBezTo>
                  <a:cubicBezTo>
                    <a:pt x="3059" y="5361"/>
                    <a:pt x="3441" y="4469"/>
                    <a:pt x="3341" y="2901"/>
                  </a:cubicBezTo>
                  <a:cubicBezTo>
                    <a:pt x="3244" y="1409"/>
                    <a:pt x="2780" y="596"/>
                    <a:pt x="2032" y="596"/>
                  </a:cubicBezTo>
                  <a:close/>
                  <a:moveTo>
                    <a:pt x="2098" y="151"/>
                  </a:moveTo>
                  <a:cubicBezTo>
                    <a:pt x="3168" y="151"/>
                    <a:pt x="3841" y="1118"/>
                    <a:pt x="3952" y="2825"/>
                  </a:cubicBezTo>
                  <a:cubicBezTo>
                    <a:pt x="4073" y="4702"/>
                    <a:pt x="3469" y="5777"/>
                    <a:pt x="2250" y="5855"/>
                  </a:cubicBezTo>
                  <a:cubicBezTo>
                    <a:pt x="2211" y="5858"/>
                    <a:pt x="2172" y="5860"/>
                    <a:pt x="2134" y="5860"/>
                  </a:cubicBezTo>
                  <a:cubicBezTo>
                    <a:pt x="1086" y="5860"/>
                    <a:pt x="399" y="4850"/>
                    <a:pt x="272" y="3143"/>
                  </a:cubicBezTo>
                  <a:cubicBezTo>
                    <a:pt x="157" y="1377"/>
                    <a:pt x="811" y="231"/>
                    <a:pt x="1976" y="155"/>
                  </a:cubicBezTo>
                  <a:cubicBezTo>
                    <a:pt x="2017" y="153"/>
                    <a:pt x="2057" y="151"/>
                    <a:pt x="2096" y="151"/>
                  </a:cubicBezTo>
                  <a:close/>
                  <a:moveTo>
                    <a:pt x="2101" y="0"/>
                  </a:moveTo>
                  <a:cubicBezTo>
                    <a:pt x="2057" y="0"/>
                    <a:pt x="2013" y="2"/>
                    <a:pt x="1969" y="4"/>
                  </a:cubicBezTo>
                  <a:cubicBezTo>
                    <a:pt x="709" y="86"/>
                    <a:pt x="1" y="1292"/>
                    <a:pt x="121" y="3153"/>
                  </a:cubicBezTo>
                  <a:cubicBezTo>
                    <a:pt x="254" y="4930"/>
                    <a:pt x="1024" y="6010"/>
                    <a:pt x="2146" y="6010"/>
                  </a:cubicBezTo>
                  <a:cubicBezTo>
                    <a:pt x="2183" y="6010"/>
                    <a:pt x="2221" y="6009"/>
                    <a:pt x="2259" y="6008"/>
                  </a:cubicBezTo>
                  <a:cubicBezTo>
                    <a:pt x="3556" y="5923"/>
                    <a:pt x="4228" y="4760"/>
                    <a:pt x="4103" y="2816"/>
                  </a:cubicBezTo>
                  <a:cubicBezTo>
                    <a:pt x="3987" y="1018"/>
                    <a:pt x="3260" y="0"/>
                    <a:pt x="2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768175" y="3187725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3" y="1"/>
                    <a:pt x="3324" y="730"/>
                    <a:pt x="2027" y="2027"/>
                  </a:cubicBezTo>
                  <a:cubicBezTo>
                    <a:pt x="728" y="3325"/>
                    <a:pt x="0" y="5085"/>
                    <a:pt x="0" y="6920"/>
                  </a:cubicBezTo>
                  <a:cubicBezTo>
                    <a:pt x="0" y="8754"/>
                    <a:pt x="728" y="10514"/>
                    <a:pt x="2027" y="11812"/>
                  </a:cubicBezTo>
                  <a:cubicBezTo>
                    <a:pt x="3324" y="13109"/>
                    <a:pt x="5083" y="13839"/>
                    <a:pt x="6919" y="13839"/>
                  </a:cubicBezTo>
                  <a:cubicBezTo>
                    <a:pt x="8754" y="13839"/>
                    <a:pt x="10514" y="13109"/>
                    <a:pt x="11811" y="11812"/>
                  </a:cubicBezTo>
                  <a:cubicBezTo>
                    <a:pt x="13109" y="10514"/>
                    <a:pt x="13838" y="8754"/>
                    <a:pt x="13838" y="6920"/>
                  </a:cubicBezTo>
                  <a:cubicBezTo>
                    <a:pt x="13838" y="5085"/>
                    <a:pt x="13109" y="3325"/>
                    <a:pt x="11811" y="2027"/>
                  </a:cubicBezTo>
                  <a:cubicBezTo>
                    <a:pt x="10514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4757850" y="3180150"/>
              <a:ext cx="366575" cy="361125"/>
            </a:xfrm>
            <a:custGeom>
              <a:avLst/>
              <a:gdLst/>
              <a:ahLst/>
              <a:cxnLst/>
              <a:rect l="l" t="t" r="r" b="b"/>
              <a:pathLst>
                <a:path w="14663" h="14445" extrusionOk="0">
                  <a:moveTo>
                    <a:pt x="7341" y="606"/>
                  </a:moveTo>
                  <a:cubicBezTo>
                    <a:pt x="8948" y="606"/>
                    <a:pt x="10481" y="1183"/>
                    <a:pt x="11699" y="2252"/>
                  </a:cubicBezTo>
                  <a:cubicBezTo>
                    <a:pt x="13026" y="3419"/>
                    <a:pt x="13820" y="5032"/>
                    <a:pt x="13934" y="6797"/>
                  </a:cubicBezTo>
                  <a:cubicBezTo>
                    <a:pt x="14048" y="8560"/>
                    <a:pt x="13467" y="10262"/>
                    <a:pt x="12302" y="11589"/>
                  </a:cubicBezTo>
                  <a:cubicBezTo>
                    <a:pt x="11136" y="12917"/>
                    <a:pt x="9521" y="13709"/>
                    <a:pt x="7758" y="13825"/>
                  </a:cubicBezTo>
                  <a:cubicBezTo>
                    <a:pt x="7612" y="13835"/>
                    <a:pt x="7466" y="13839"/>
                    <a:pt x="7321" y="13839"/>
                  </a:cubicBezTo>
                  <a:cubicBezTo>
                    <a:pt x="5715" y="13839"/>
                    <a:pt x="4181" y="13262"/>
                    <a:pt x="2965" y="12193"/>
                  </a:cubicBezTo>
                  <a:cubicBezTo>
                    <a:pt x="1637" y="11027"/>
                    <a:pt x="844" y="9413"/>
                    <a:pt x="730" y="7650"/>
                  </a:cubicBezTo>
                  <a:cubicBezTo>
                    <a:pt x="615" y="5885"/>
                    <a:pt x="1196" y="4183"/>
                    <a:pt x="2362" y="2856"/>
                  </a:cubicBezTo>
                  <a:cubicBezTo>
                    <a:pt x="3527" y="1528"/>
                    <a:pt x="5142" y="735"/>
                    <a:pt x="6905" y="620"/>
                  </a:cubicBezTo>
                  <a:cubicBezTo>
                    <a:pt x="7051" y="611"/>
                    <a:pt x="7197" y="606"/>
                    <a:pt x="7341" y="606"/>
                  </a:cubicBezTo>
                  <a:close/>
                  <a:moveTo>
                    <a:pt x="7344" y="0"/>
                  </a:moveTo>
                  <a:cubicBezTo>
                    <a:pt x="7185" y="0"/>
                    <a:pt x="7026" y="5"/>
                    <a:pt x="6866" y="16"/>
                  </a:cubicBezTo>
                  <a:cubicBezTo>
                    <a:pt x="4941" y="141"/>
                    <a:pt x="3179" y="1007"/>
                    <a:pt x="1906" y="2456"/>
                  </a:cubicBezTo>
                  <a:cubicBezTo>
                    <a:pt x="633" y="3906"/>
                    <a:pt x="1" y="5763"/>
                    <a:pt x="126" y="7689"/>
                  </a:cubicBezTo>
                  <a:cubicBezTo>
                    <a:pt x="249" y="9614"/>
                    <a:pt x="1117" y="11374"/>
                    <a:pt x="2565" y="12648"/>
                  </a:cubicBezTo>
                  <a:cubicBezTo>
                    <a:pt x="3894" y="13816"/>
                    <a:pt x="5568" y="14445"/>
                    <a:pt x="7321" y="14445"/>
                  </a:cubicBezTo>
                  <a:cubicBezTo>
                    <a:pt x="7479" y="14445"/>
                    <a:pt x="7638" y="14440"/>
                    <a:pt x="7797" y="14429"/>
                  </a:cubicBezTo>
                  <a:cubicBezTo>
                    <a:pt x="9723" y="14304"/>
                    <a:pt x="11484" y="13438"/>
                    <a:pt x="12758" y="11989"/>
                  </a:cubicBezTo>
                  <a:cubicBezTo>
                    <a:pt x="14031" y="10539"/>
                    <a:pt x="14663" y="8682"/>
                    <a:pt x="14539" y="6758"/>
                  </a:cubicBezTo>
                  <a:cubicBezTo>
                    <a:pt x="14414" y="4832"/>
                    <a:pt x="13547" y="3070"/>
                    <a:pt x="12099" y="1797"/>
                  </a:cubicBezTo>
                  <a:cubicBezTo>
                    <a:pt x="10770" y="629"/>
                    <a:pt x="9097" y="0"/>
                    <a:pt x="7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5002650" y="3172550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4" y="1"/>
                    <a:pt x="3325" y="730"/>
                    <a:pt x="2027" y="2028"/>
                  </a:cubicBezTo>
                  <a:cubicBezTo>
                    <a:pt x="730" y="3325"/>
                    <a:pt x="0" y="5085"/>
                    <a:pt x="0" y="6920"/>
                  </a:cubicBezTo>
                  <a:cubicBezTo>
                    <a:pt x="0" y="8756"/>
                    <a:pt x="730" y="10515"/>
                    <a:pt x="2027" y="11812"/>
                  </a:cubicBezTo>
                  <a:cubicBezTo>
                    <a:pt x="3325" y="13111"/>
                    <a:pt x="5084" y="13839"/>
                    <a:pt x="6919" y="13839"/>
                  </a:cubicBezTo>
                  <a:cubicBezTo>
                    <a:pt x="8754" y="13839"/>
                    <a:pt x="10515" y="13111"/>
                    <a:pt x="11812" y="11812"/>
                  </a:cubicBezTo>
                  <a:cubicBezTo>
                    <a:pt x="13110" y="10515"/>
                    <a:pt x="13838" y="8756"/>
                    <a:pt x="13838" y="6920"/>
                  </a:cubicBezTo>
                  <a:cubicBezTo>
                    <a:pt x="13838" y="5085"/>
                    <a:pt x="13110" y="3325"/>
                    <a:pt x="11812" y="2028"/>
                  </a:cubicBezTo>
                  <a:cubicBezTo>
                    <a:pt x="10515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989025" y="3165025"/>
              <a:ext cx="373200" cy="361100"/>
            </a:xfrm>
            <a:custGeom>
              <a:avLst/>
              <a:gdLst/>
              <a:ahLst/>
              <a:cxnLst/>
              <a:rect l="l" t="t" r="r" b="b"/>
              <a:pathLst>
                <a:path w="14928" h="14444" extrusionOk="0">
                  <a:moveTo>
                    <a:pt x="7475" y="605"/>
                  </a:moveTo>
                  <a:cubicBezTo>
                    <a:pt x="9080" y="605"/>
                    <a:pt x="10614" y="1181"/>
                    <a:pt x="11831" y="2251"/>
                  </a:cubicBezTo>
                  <a:cubicBezTo>
                    <a:pt x="13159" y="3418"/>
                    <a:pt x="13954" y="5030"/>
                    <a:pt x="14067" y="6795"/>
                  </a:cubicBezTo>
                  <a:cubicBezTo>
                    <a:pt x="14181" y="8558"/>
                    <a:pt x="13601" y="10260"/>
                    <a:pt x="12435" y="11589"/>
                  </a:cubicBezTo>
                  <a:cubicBezTo>
                    <a:pt x="11268" y="12916"/>
                    <a:pt x="9655" y="13710"/>
                    <a:pt x="7891" y="13823"/>
                  </a:cubicBezTo>
                  <a:cubicBezTo>
                    <a:pt x="7745" y="13833"/>
                    <a:pt x="7600" y="13837"/>
                    <a:pt x="7455" y="13837"/>
                  </a:cubicBezTo>
                  <a:cubicBezTo>
                    <a:pt x="3984" y="13837"/>
                    <a:pt x="1088" y="11144"/>
                    <a:pt x="862" y="7648"/>
                  </a:cubicBezTo>
                  <a:cubicBezTo>
                    <a:pt x="627" y="4008"/>
                    <a:pt x="3397" y="854"/>
                    <a:pt x="7038" y="620"/>
                  </a:cubicBezTo>
                  <a:cubicBezTo>
                    <a:pt x="7184" y="609"/>
                    <a:pt x="7330" y="605"/>
                    <a:pt x="7475" y="605"/>
                  </a:cubicBezTo>
                  <a:close/>
                  <a:moveTo>
                    <a:pt x="7470" y="0"/>
                  </a:moveTo>
                  <a:cubicBezTo>
                    <a:pt x="7314" y="0"/>
                    <a:pt x="7157" y="5"/>
                    <a:pt x="6999" y="15"/>
                  </a:cubicBezTo>
                  <a:cubicBezTo>
                    <a:pt x="3025" y="272"/>
                    <a:pt x="1" y="3714"/>
                    <a:pt x="258" y="7688"/>
                  </a:cubicBezTo>
                  <a:cubicBezTo>
                    <a:pt x="504" y="11504"/>
                    <a:pt x="3688" y="14443"/>
                    <a:pt x="7460" y="14443"/>
                  </a:cubicBezTo>
                  <a:cubicBezTo>
                    <a:pt x="7615" y="14443"/>
                    <a:pt x="7773" y="14438"/>
                    <a:pt x="7931" y="14429"/>
                  </a:cubicBezTo>
                  <a:cubicBezTo>
                    <a:pt x="11904" y="14171"/>
                    <a:pt x="14928" y="10730"/>
                    <a:pt x="14671" y="6756"/>
                  </a:cubicBezTo>
                  <a:cubicBezTo>
                    <a:pt x="14547" y="4831"/>
                    <a:pt x="13680" y="3069"/>
                    <a:pt x="12231" y="1795"/>
                  </a:cubicBezTo>
                  <a:cubicBezTo>
                    <a:pt x="10900" y="627"/>
                    <a:pt x="9226" y="0"/>
                    <a:pt x="7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5943925" y="28967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1"/>
                    <a:pt x="4648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0"/>
                  </a:cubicBezTo>
                  <a:cubicBezTo>
                    <a:pt x="7624" y="30067"/>
                    <a:pt x="11661" y="31740"/>
                    <a:pt x="15870" y="31740"/>
                  </a:cubicBezTo>
                  <a:cubicBezTo>
                    <a:pt x="20079" y="31740"/>
                    <a:pt x="24115" y="30067"/>
                    <a:pt x="27091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8"/>
                  </a:cubicBezTo>
                  <a:cubicBezTo>
                    <a:pt x="24115" y="1671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5922300" y="28889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9"/>
                  </a:moveTo>
                  <a:cubicBezTo>
                    <a:pt x="19603" y="609"/>
                    <a:pt x="22395" y="1390"/>
                    <a:pt x="24876" y="2912"/>
                  </a:cubicBezTo>
                  <a:cubicBezTo>
                    <a:pt x="32192" y="7401"/>
                    <a:pt x="34493" y="17005"/>
                    <a:pt x="30004" y="24322"/>
                  </a:cubicBezTo>
                  <a:cubicBezTo>
                    <a:pt x="27069" y="29104"/>
                    <a:pt x="21948" y="31742"/>
                    <a:pt x="16710" y="31742"/>
                  </a:cubicBezTo>
                  <a:cubicBezTo>
                    <a:pt x="13935" y="31742"/>
                    <a:pt x="11128" y="31002"/>
                    <a:pt x="8595" y="29449"/>
                  </a:cubicBezTo>
                  <a:cubicBezTo>
                    <a:pt x="5050" y="27275"/>
                    <a:pt x="2565" y="23850"/>
                    <a:pt x="1598" y="19807"/>
                  </a:cubicBezTo>
                  <a:cubicBezTo>
                    <a:pt x="629" y="15763"/>
                    <a:pt x="1293" y="11585"/>
                    <a:pt x="3466" y="8041"/>
                  </a:cubicBezTo>
                  <a:cubicBezTo>
                    <a:pt x="5641" y="4496"/>
                    <a:pt x="9065" y="2011"/>
                    <a:pt x="13110" y="1042"/>
                  </a:cubicBezTo>
                  <a:cubicBezTo>
                    <a:pt x="14306" y="754"/>
                    <a:pt x="15533" y="609"/>
                    <a:pt x="16764" y="609"/>
                  </a:cubicBezTo>
                  <a:close/>
                  <a:moveTo>
                    <a:pt x="16764" y="1"/>
                  </a:moveTo>
                  <a:cubicBezTo>
                    <a:pt x="15500" y="1"/>
                    <a:pt x="14228" y="150"/>
                    <a:pt x="12968" y="452"/>
                  </a:cubicBezTo>
                  <a:cubicBezTo>
                    <a:pt x="8767" y="1459"/>
                    <a:pt x="5210" y="4039"/>
                    <a:pt x="2951" y="7723"/>
                  </a:cubicBezTo>
                  <a:cubicBezTo>
                    <a:pt x="691" y="11406"/>
                    <a:pt x="1" y="15746"/>
                    <a:pt x="1008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8"/>
                    <a:pt x="30520" y="24637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4"/>
                    <a:pt x="19713" y="1"/>
                    <a:pt x="16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5943925" y="28436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3"/>
                    <a:pt x="4648" y="4649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1"/>
                  </a:cubicBezTo>
                  <a:cubicBezTo>
                    <a:pt x="7624" y="30068"/>
                    <a:pt x="11661" y="31740"/>
                    <a:pt x="15870" y="31740"/>
                  </a:cubicBezTo>
                  <a:cubicBezTo>
                    <a:pt x="20079" y="31740"/>
                    <a:pt x="24115" y="30068"/>
                    <a:pt x="27091" y="27091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9"/>
                  </a:cubicBezTo>
                  <a:cubicBezTo>
                    <a:pt x="24115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922175" y="2836000"/>
              <a:ext cx="866525" cy="808725"/>
            </a:xfrm>
            <a:custGeom>
              <a:avLst/>
              <a:gdLst/>
              <a:ahLst/>
              <a:cxnLst/>
              <a:rect l="l" t="t" r="r" b="b"/>
              <a:pathLst>
                <a:path w="34661" h="32349" extrusionOk="0">
                  <a:moveTo>
                    <a:pt x="16736" y="605"/>
                  </a:moveTo>
                  <a:lnTo>
                    <a:pt x="16736" y="607"/>
                  </a:lnTo>
                  <a:cubicBezTo>
                    <a:pt x="23620" y="607"/>
                    <a:pt x="29932" y="5214"/>
                    <a:pt x="31783" y="12173"/>
                  </a:cubicBezTo>
                  <a:cubicBezTo>
                    <a:pt x="33990" y="20468"/>
                    <a:pt x="29036" y="29012"/>
                    <a:pt x="20741" y="31218"/>
                  </a:cubicBezTo>
                  <a:cubicBezTo>
                    <a:pt x="19406" y="31573"/>
                    <a:pt x="18064" y="31743"/>
                    <a:pt x="16743" y="31743"/>
                  </a:cubicBezTo>
                  <a:cubicBezTo>
                    <a:pt x="9861" y="31743"/>
                    <a:pt x="3547" y="27135"/>
                    <a:pt x="1696" y="20175"/>
                  </a:cubicBezTo>
                  <a:cubicBezTo>
                    <a:pt x="627" y="16157"/>
                    <a:pt x="1188" y="11964"/>
                    <a:pt x="3273" y="8366"/>
                  </a:cubicBezTo>
                  <a:cubicBezTo>
                    <a:pt x="5358" y="4769"/>
                    <a:pt x="8721" y="2199"/>
                    <a:pt x="12738" y="1130"/>
                  </a:cubicBezTo>
                  <a:cubicBezTo>
                    <a:pt x="14043" y="783"/>
                    <a:pt x="15387" y="607"/>
                    <a:pt x="16736" y="605"/>
                  </a:cubicBezTo>
                  <a:close/>
                  <a:moveTo>
                    <a:pt x="16735" y="1"/>
                  </a:moveTo>
                  <a:cubicBezTo>
                    <a:pt x="15363" y="1"/>
                    <a:pt x="13969" y="177"/>
                    <a:pt x="12582" y="546"/>
                  </a:cubicBezTo>
                  <a:cubicBezTo>
                    <a:pt x="8408" y="1656"/>
                    <a:pt x="4915" y="4325"/>
                    <a:pt x="2749" y="8062"/>
                  </a:cubicBezTo>
                  <a:cubicBezTo>
                    <a:pt x="583" y="11800"/>
                    <a:pt x="1" y="16157"/>
                    <a:pt x="1110" y="20332"/>
                  </a:cubicBezTo>
                  <a:cubicBezTo>
                    <a:pt x="3034" y="27562"/>
                    <a:pt x="9592" y="32348"/>
                    <a:pt x="16744" y="32348"/>
                  </a:cubicBezTo>
                  <a:cubicBezTo>
                    <a:pt x="18145" y="32348"/>
                    <a:pt x="19541" y="32165"/>
                    <a:pt x="20897" y="31804"/>
                  </a:cubicBezTo>
                  <a:cubicBezTo>
                    <a:pt x="29515" y="29512"/>
                    <a:pt x="34661" y="20636"/>
                    <a:pt x="32369" y="12017"/>
                  </a:cubicBezTo>
                  <a:cubicBezTo>
                    <a:pt x="30446" y="4787"/>
                    <a:pt x="23888" y="1"/>
                    <a:pt x="16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578875" y="3001600"/>
              <a:ext cx="85400" cy="143850"/>
            </a:xfrm>
            <a:custGeom>
              <a:avLst/>
              <a:gdLst/>
              <a:ahLst/>
              <a:cxnLst/>
              <a:rect l="l" t="t" r="r" b="b"/>
              <a:pathLst>
                <a:path w="3416" h="5754" extrusionOk="0">
                  <a:moveTo>
                    <a:pt x="1" y="1"/>
                  </a:moveTo>
                  <a:lnTo>
                    <a:pt x="3415" y="5754"/>
                  </a:lnTo>
                  <a:cubicBezTo>
                    <a:pt x="2781" y="3579"/>
                    <a:pt x="1607" y="160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6570550" y="2994025"/>
              <a:ext cx="102150" cy="159000"/>
            </a:xfrm>
            <a:custGeom>
              <a:avLst/>
              <a:gdLst/>
              <a:ahLst/>
              <a:cxnLst/>
              <a:rect l="l" t="t" r="r" b="b"/>
              <a:pathLst>
                <a:path w="4086" h="6360" extrusionOk="0">
                  <a:moveTo>
                    <a:pt x="333" y="1"/>
                  </a:moveTo>
                  <a:cubicBezTo>
                    <a:pt x="255" y="1"/>
                    <a:pt x="178" y="31"/>
                    <a:pt x="119" y="90"/>
                  </a:cubicBezTo>
                  <a:cubicBezTo>
                    <a:pt x="0" y="208"/>
                    <a:pt x="2" y="400"/>
                    <a:pt x="120" y="518"/>
                  </a:cubicBezTo>
                  <a:cubicBezTo>
                    <a:pt x="1687" y="2082"/>
                    <a:pt x="2836" y="4016"/>
                    <a:pt x="3458" y="6142"/>
                  </a:cubicBezTo>
                  <a:cubicBezTo>
                    <a:pt x="3496" y="6271"/>
                    <a:pt x="3614" y="6359"/>
                    <a:pt x="3748" y="6359"/>
                  </a:cubicBezTo>
                  <a:cubicBezTo>
                    <a:pt x="3777" y="6359"/>
                    <a:pt x="3806" y="6355"/>
                    <a:pt x="3834" y="6346"/>
                  </a:cubicBezTo>
                  <a:cubicBezTo>
                    <a:pt x="3995" y="6299"/>
                    <a:pt x="4086" y="6131"/>
                    <a:pt x="4039" y="5971"/>
                  </a:cubicBezTo>
                  <a:cubicBezTo>
                    <a:pt x="3388" y="3748"/>
                    <a:pt x="2187" y="1726"/>
                    <a:pt x="547" y="89"/>
                  </a:cubicBezTo>
                  <a:cubicBezTo>
                    <a:pt x="488" y="30"/>
                    <a:pt x="411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6378075" y="3204875"/>
              <a:ext cx="315400" cy="370700"/>
            </a:xfrm>
            <a:custGeom>
              <a:avLst/>
              <a:gdLst/>
              <a:ahLst/>
              <a:cxnLst/>
              <a:rect l="l" t="t" r="r" b="b"/>
              <a:pathLst>
                <a:path w="12616" h="14828" extrusionOk="0">
                  <a:moveTo>
                    <a:pt x="11920" y="1"/>
                  </a:moveTo>
                  <a:lnTo>
                    <a:pt x="0" y="14827"/>
                  </a:lnTo>
                  <a:cubicBezTo>
                    <a:pt x="665" y="14752"/>
                    <a:pt x="1324" y="14628"/>
                    <a:pt x="1971" y="14456"/>
                  </a:cubicBezTo>
                  <a:cubicBezTo>
                    <a:pt x="8489" y="12723"/>
                    <a:pt x="12616" y="6504"/>
                    <a:pt x="11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6370325" y="3197325"/>
              <a:ext cx="331225" cy="385825"/>
            </a:xfrm>
            <a:custGeom>
              <a:avLst/>
              <a:gdLst/>
              <a:ahLst/>
              <a:cxnLst/>
              <a:rect l="l" t="t" r="r" b="b"/>
              <a:pathLst>
                <a:path w="13249" h="15433" extrusionOk="0">
                  <a:moveTo>
                    <a:pt x="12231" y="0"/>
                  </a:moveTo>
                  <a:cubicBezTo>
                    <a:pt x="12220" y="0"/>
                    <a:pt x="12209" y="1"/>
                    <a:pt x="12198" y="2"/>
                  </a:cubicBezTo>
                  <a:cubicBezTo>
                    <a:pt x="12032" y="19"/>
                    <a:pt x="11911" y="169"/>
                    <a:pt x="11929" y="335"/>
                  </a:cubicBezTo>
                  <a:cubicBezTo>
                    <a:pt x="12614" y="6732"/>
                    <a:pt x="8433" y="12809"/>
                    <a:pt x="2204" y="14465"/>
                  </a:cubicBezTo>
                  <a:cubicBezTo>
                    <a:pt x="1571" y="14633"/>
                    <a:pt x="928" y="14756"/>
                    <a:pt x="277" y="14828"/>
                  </a:cubicBezTo>
                  <a:cubicBezTo>
                    <a:pt x="118" y="14847"/>
                    <a:pt x="0" y="14986"/>
                    <a:pt x="8" y="15146"/>
                  </a:cubicBezTo>
                  <a:cubicBezTo>
                    <a:pt x="17" y="15306"/>
                    <a:pt x="149" y="15431"/>
                    <a:pt x="309" y="15433"/>
                  </a:cubicBezTo>
                  <a:cubicBezTo>
                    <a:pt x="321" y="15433"/>
                    <a:pt x="333" y="15433"/>
                    <a:pt x="344" y="15431"/>
                  </a:cubicBezTo>
                  <a:cubicBezTo>
                    <a:pt x="1024" y="15355"/>
                    <a:pt x="1699" y="15227"/>
                    <a:pt x="2360" y="15051"/>
                  </a:cubicBezTo>
                  <a:cubicBezTo>
                    <a:pt x="8875" y="13317"/>
                    <a:pt x="13249" y="6963"/>
                    <a:pt x="12532" y="270"/>
                  </a:cubicBezTo>
                  <a:cubicBezTo>
                    <a:pt x="12515" y="115"/>
                    <a:pt x="12384" y="0"/>
                    <a:pt x="12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5966875" y="2903050"/>
              <a:ext cx="563125" cy="674650"/>
            </a:xfrm>
            <a:custGeom>
              <a:avLst/>
              <a:gdLst/>
              <a:ahLst/>
              <a:cxnLst/>
              <a:rect l="l" t="t" r="r" b="b"/>
              <a:pathLst>
                <a:path w="22525" h="26986" extrusionOk="0">
                  <a:moveTo>
                    <a:pt x="14961" y="1"/>
                  </a:moveTo>
                  <a:cubicBezTo>
                    <a:pt x="13813" y="1"/>
                    <a:pt x="12646" y="149"/>
                    <a:pt x="11484" y="458"/>
                  </a:cubicBezTo>
                  <a:cubicBezTo>
                    <a:pt x="4285" y="2372"/>
                    <a:pt x="1" y="9761"/>
                    <a:pt x="1916" y="16960"/>
                  </a:cubicBezTo>
                  <a:cubicBezTo>
                    <a:pt x="3522" y="22998"/>
                    <a:pt x="8976" y="26985"/>
                    <a:pt x="14943" y="26985"/>
                  </a:cubicBezTo>
                  <a:cubicBezTo>
                    <a:pt x="14963" y="26985"/>
                    <a:pt x="14984" y="26985"/>
                    <a:pt x="15004" y="26985"/>
                  </a:cubicBezTo>
                  <a:lnTo>
                    <a:pt x="22525" y="2330"/>
                  </a:lnTo>
                  <a:cubicBezTo>
                    <a:pt x="20326" y="840"/>
                    <a:pt x="17697" y="1"/>
                    <a:pt x="149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5975350" y="2895575"/>
              <a:ext cx="563275" cy="689700"/>
            </a:xfrm>
            <a:custGeom>
              <a:avLst/>
              <a:gdLst/>
              <a:ahLst/>
              <a:cxnLst/>
              <a:rect l="l" t="t" r="r" b="b"/>
              <a:pathLst>
                <a:path w="22531" h="27588" extrusionOk="0">
                  <a:moveTo>
                    <a:pt x="14612" y="0"/>
                  </a:moveTo>
                  <a:cubicBezTo>
                    <a:pt x="13427" y="0"/>
                    <a:pt x="12236" y="153"/>
                    <a:pt x="11068" y="464"/>
                  </a:cubicBezTo>
                  <a:cubicBezTo>
                    <a:pt x="7508" y="1410"/>
                    <a:pt x="4530" y="3687"/>
                    <a:pt x="2682" y="6873"/>
                  </a:cubicBezTo>
                  <a:cubicBezTo>
                    <a:pt x="834" y="10061"/>
                    <a:pt x="336" y="13777"/>
                    <a:pt x="1284" y="17337"/>
                  </a:cubicBezTo>
                  <a:cubicBezTo>
                    <a:pt x="2891" y="23381"/>
                    <a:pt x="8362" y="27587"/>
                    <a:pt x="14604" y="27587"/>
                  </a:cubicBezTo>
                  <a:cubicBezTo>
                    <a:pt x="14605" y="27587"/>
                    <a:pt x="14606" y="27587"/>
                    <a:pt x="14607" y="27587"/>
                  </a:cubicBezTo>
                  <a:cubicBezTo>
                    <a:pt x="14793" y="27587"/>
                    <a:pt x="14967" y="27469"/>
                    <a:pt x="14967" y="27283"/>
                  </a:cubicBezTo>
                  <a:cubicBezTo>
                    <a:pt x="14967" y="27115"/>
                    <a:pt x="14832" y="26980"/>
                    <a:pt x="14666" y="26980"/>
                  </a:cubicBezTo>
                  <a:cubicBezTo>
                    <a:pt x="14665" y="26980"/>
                    <a:pt x="14665" y="26980"/>
                    <a:pt x="14664" y="26981"/>
                  </a:cubicBezTo>
                  <a:cubicBezTo>
                    <a:pt x="14659" y="26983"/>
                    <a:pt x="14653" y="26983"/>
                    <a:pt x="14646" y="26983"/>
                  </a:cubicBezTo>
                  <a:cubicBezTo>
                    <a:pt x="14633" y="26983"/>
                    <a:pt x="14617" y="26981"/>
                    <a:pt x="14603" y="26981"/>
                  </a:cubicBezTo>
                  <a:cubicBezTo>
                    <a:pt x="8637" y="26981"/>
                    <a:pt x="3406" y="22959"/>
                    <a:pt x="1869" y="17181"/>
                  </a:cubicBezTo>
                  <a:cubicBezTo>
                    <a:pt x="0" y="10155"/>
                    <a:pt x="4196" y="2917"/>
                    <a:pt x="11223" y="1048"/>
                  </a:cubicBezTo>
                  <a:cubicBezTo>
                    <a:pt x="12340" y="751"/>
                    <a:pt x="13479" y="605"/>
                    <a:pt x="14612" y="605"/>
                  </a:cubicBezTo>
                  <a:cubicBezTo>
                    <a:pt x="17226" y="605"/>
                    <a:pt x="19810" y="1383"/>
                    <a:pt x="22017" y="2879"/>
                  </a:cubicBezTo>
                  <a:cubicBezTo>
                    <a:pt x="22068" y="2915"/>
                    <a:pt x="22127" y="2931"/>
                    <a:pt x="22186" y="2931"/>
                  </a:cubicBezTo>
                  <a:cubicBezTo>
                    <a:pt x="22283" y="2931"/>
                    <a:pt x="22379" y="2885"/>
                    <a:pt x="22437" y="2799"/>
                  </a:cubicBezTo>
                  <a:cubicBezTo>
                    <a:pt x="22531" y="2661"/>
                    <a:pt x="22494" y="2472"/>
                    <a:pt x="22355" y="2378"/>
                  </a:cubicBezTo>
                  <a:cubicBezTo>
                    <a:pt x="20048" y="814"/>
                    <a:pt x="17346" y="0"/>
                    <a:pt x="14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6162950" y="29964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3" y="0"/>
                  </a:moveTo>
                  <a:cubicBezTo>
                    <a:pt x="4060" y="0"/>
                    <a:pt x="3988" y="9"/>
                    <a:pt x="3916" y="27"/>
                  </a:cubicBezTo>
                  <a:cubicBezTo>
                    <a:pt x="3692" y="81"/>
                    <a:pt x="3510" y="212"/>
                    <a:pt x="3368" y="420"/>
                  </a:cubicBezTo>
                  <a:cubicBezTo>
                    <a:pt x="3227" y="627"/>
                    <a:pt x="3194" y="875"/>
                    <a:pt x="3271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2" y="4222"/>
                    <a:pt x="1847" y="4780"/>
                    <a:pt x="1176" y="5508"/>
                  </a:cubicBezTo>
                  <a:cubicBezTo>
                    <a:pt x="281" y="6477"/>
                    <a:pt x="0" y="7585"/>
                    <a:pt x="331" y="8831"/>
                  </a:cubicBezTo>
                  <a:cubicBezTo>
                    <a:pt x="468" y="9345"/>
                    <a:pt x="652" y="9773"/>
                    <a:pt x="886" y="10118"/>
                  </a:cubicBezTo>
                  <a:cubicBezTo>
                    <a:pt x="1120" y="10462"/>
                    <a:pt x="1378" y="10737"/>
                    <a:pt x="1660" y="10941"/>
                  </a:cubicBezTo>
                  <a:cubicBezTo>
                    <a:pt x="1943" y="11144"/>
                    <a:pt x="2318" y="11301"/>
                    <a:pt x="2787" y="11410"/>
                  </a:cubicBezTo>
                  <a:cubicBezTo>
                    <a:pt x="3234" y="11515"/>
                    <a:pt x="3688" y="11587"/>
                    <a:pt x="4146" y="11624"/>
                  </a:cubicBezTo>
                  <a:cubicBezTo>
                    <a:pt x="4585" y="11657"/>
                    <a:pt x="5162" y="11681"/>
                    <a:pt x="5878" y="11691"/>
                  </a:cubicBezTo>
                  <a:lnTo>
                    <a:pt x="7772" y="11695"/>
                  </a:lnTo>
                  <a:cubicBezTo>
                    <a:pt x="7808" y="11694"/>
                    <a:pt x="7843" y="11694"/>
                    <a:pt x="7878" y="11694"/>
                  </a:cubicBezTo>
                  <a:cubicBezTo>
                    <a:pt x="8348" y="11694"/>
                    <a:pt x="8732" y="11759"/>
                    <a:pt x="9031" y="11888"/>
                  </a:cubicBezTo>
                  <a:cubicBezTo>
                    <a:pt x="9352" y="12027"/>
                    <a:pt x="9542" y="12207"/>
                    <a:pt x="9600" y="12430"/>
                  </a:cubicBezTo>
                  <a:cubicBezTo>
                    <a:pt x="9676" y="12711"/>
                    <a:pt x="9649" y="12967"/>
                    <a:pt x="9517" y="13199"/>
                  </a:cubicBezTo>
                  <a:cubicBezTo>
                    <a:pt x="9387" y="13431"/>
                    <a:pt x="9198" y="13616"/>
                    <a:pt x="8952" y="13754"/>
                  </a:cubicBezTo>
                  <a:cubicBezTo>
                    <a:pt x="8689" y="13901"/>
                    <a:pt x="8415" y="14026"/>
                    <a:pt x="8133" y="14130"/>
                  </a:cubicBezTo>
                  <a:cubicBezTo>
                    <a:pt x="7855" y="14236"/>
                    <a:pt x="7566" y="14310"/>
                    <a:pt x="7273" y="14352"/>
                  </a:cubicBezTo>
                  <a:cubicBezTo>
                    <a:pt x="6892" y="14436"/>
                    <a:pt x="6504" y="14479"/>
                    <a:pt x="6114" y="14482"/>
                  </a:cubicBezTo>
                  <a:cubicBezTo>
                    <a:pt x="6101" y="14482"/>
                    <a:pt x="6089" y="14482"/>
                    <a:pt x="6076" y="14482"/>
                  </a:cubicBezTo>
                  <a:cubicBezTo>
                    <a:pt x="5710" y="14482"/>
                    <a:pt x="5423" y="14464"/>
                    <a:pt x="5214" y="14426"/>
                  </a:cubicBezTo>
                  <a:cubicBezTo>
                    <a:pt x="4998" y="14388"/>
                    <a:pt x="4742" y="14332"/>
                    <a:pt x="4443" y="14261"/>
                  </a:cubicBezTo>
                  <a:cubicBezTo>
                    <a:pt x="4145" y="14189"/>
                    <a:pt x="3963" y="14149"/>
                    <a:pt x="3896" y="14140"/>
                  </a:cubicBezTo>
                  <a:cubicBezTo>
                    <a:pt x="3747" y="14110"/>
                    <a:pt x="3606" y="14096"/>
                    <a:pt x="3474" y="14096"/>
                  </a:cubicBezTo>
                  <a:cubicBezTo>
                    <a:pt x="3290" y="14096"/>
                    <a:pt x="3122" y="14124"/>
                    <a:pt x="2969" y="14180"/>
                  </a:cubicBezTo>
                  <a:cubicBezTo>
                    <a:pt x="2706" y="14278"/>
                    <a:pt x="2513" y="14443"/>
                    <a:pt x="2388" y="14677"/>
                  </a:cubicBezTo>
                  <a:cubicBezTo>
                    <a:pt x="2265" y="14904"/>
                    <a:pt x="2193" y="15155"/>
                    <a:pt x="2179" y="15412"/>
                  </a:cubicBezTo>
                  <a:cubicBezTo>
                    <a:pt x="2163" y="15667"/>
                    <a:pt x="2228" y="15913"/>
                    <a:pt x="2374" y="16149"/>
                  </a:cubicBezTo>
                  <a:cubicBezTo>
                    <a:pt x="2519" y="16385"/>
                    <a:pt x="2730" y="16558"/>
                    <a:pt x="3006" y="16667"/>
                  </a:cubicBezTo>
                  <a:cubicBezTo>
                    <a:pt x="3961" y="17015"/>
                    <a:pt x="4958" y="17189"/>
                    <a:pt x="5995" y="17189"/>
                  </a:cubicBezTo>
                  <a:cubicBezTo>
                    <a:pt x="6568" y="17189"/>
                    <a:pt x="7153" y="17136"/>
                    <a:pt x="7751" y="17029"/>
                  </a:cubicBezTo>
                  <a:lnTo>
                    <a:pt x="7751" y="17029"/>
                  </a:lnTo>
                  <a:lnTo>
                    <a:pt x="8414" y="19521"/>
                  </a:lnTo>
                  <a:cubicBezTo>
                    <a:pt x="8517" y="19906"/>
                    <a:pt x="8734" y="20134"/>
                    <a:pt x="9069" y="20204"/>
                  </a:cubicBezTo>
                  <a:cubicBezTo>
                    <a:pt x="9146" y="20221"/>
                    <a:pt x="9222" y="20229"/>
                    <a:pt x="9295" y="20229"/>
                  </a:cubicBezTo>
                  <a:cubicBezTo>
                    <a:pt x="9538" y="20229"/>
                    <a:pt x="9759" y="20137"/>
                    <a:pt x="9956" y="19954"/>
                  </a:cubicBezTo>
                  <a:cubicBezTo>
                    <a:pt x="10212" y="19717"/>
                    <a:pt x="10293" y="19415"/>
                    <a:pt x="10196" y="19048"/>
                  </a:cubicBezTo>
                  <a:lnTo>
                    <a:pt x="9535" y="16565"/>
                  </a:lnTo>
                  <a:lnTo>
                    <a:pt x="9535" y="16565"/>
                  </a:lnTo>
                  <a:cubicBezTo>
                    <a:pt x="10126" y="16351"/>
                    <a:pt x="10654" y="16086"/>
                    <a:pt x="11120" y="15770"/>
                  </a:cubicBezTo>
                  <a:cubicBezTo>
                    <a:pt x="11895" y="15243"/>
                    <a:pt x="12446" y="14580"/>
                    <a:pt x="12773" y="13780"/>
                  </a:cubicBezTo>
                  <a:cubicBezTo>
                    <a:pt x="13100" y="12981"/>
                    <a:pt x="13128" y="12108"/>
                    <a:pt x="12859" y="11165"/>
                  </a:cubicBezTo>
                  <a:cubicBezTo>
                    <a:pt x="12693" y="10578"/>
                    <a:pt x="12455" y="10095"/>
                    <a:pt x="12144" y="9716"/>
                  </a:cubicBezTo>
                  <a:cubicBezTo>
                    <a:pt x="11832" y="9337"/>
                    <a:pt x="11440" y="9050"/>
                    <a:pt x="10969" y="8856"/>
                  </a:cubicBezTo>
                  <a:cubicBezTo>
                    <a:pt x="10486" y="8658"/>
                    <a:pt x="9978" y="8528"/>
                    <a:pt x="9460" y="8468"/>
                  </a:cubicBezTo>
                  <a:cubicBezTo>
                    <a:pt x="8947" y="8407"/>
                    <a:pt x="8328" y="8377"/>
                    <a:pt x="7600" y="8377"/>
                  </a:cubicBezTo>
                  <a:cubicBezTo>
                    <a:pt x="7570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6" y="8411"/>
                    <a:pt x="5477" y="8413"/>
                    <a:pt x="5402" y="8413"/>
                  </a:cubicBezTo>
                  <a:cubicBezTo>
                    <a:pt x="4966" y="8413"/>
                    <a:pt x="4632" y="8365"/>
                    <a:pt x="4400" y="8271"/>
                  </a:cubicBezTo>
                  <a:cubicBezTo>
                    <a:pt x="4128" y="8161"/>
                    <a:pt x="3952" y="7951"/>
                    <a:pt x="3870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0" y="6688"/>
                    <a:pt x="4662" y="6521"/>
                    <a:pt x="5005" y="6416"/>
                  </a:cubicBezTo>
                  <a:cubicBezTo>
                    <a:pt x="5347" y="6312"/>
                    <a:pt x="5674" y="6227"/>
                    <a:pt x="5987" y="6162"/>
                  </a:cubicBezTo>
                  <a:cubicBezTo>
                    <a:pt x="6547" y="6077"/>
                    <a:pt x="7114" y="6035"/>
                    <a:pt x="7680" y="6035"/>
                  </a:cubicBezTo>
                  <a:cubicBezTo>
                    <a:pt x="8037" y="6035"/>
                    <a:pt x="8394" y="6052"/>
                    <a:pt x="8750" y="6085"/>
                  </a:cubicBezTo>
                  <a:cubicBezTo>
                    <a:pt x="8805" y="6088"/>
                    <a:pt x="8858" y="6090"/>
                    <a:pt x="8910" y="6090"/>
                  </a:cubicBezTo>
                  <a:cubicBezTo>
                    <a:pt x="9204" y="6090"/>
                    <a:pt x="9459" y="6034"/>
                    <a:pt x="9673" y="5922"/>
                  </a:cubicBezTo>
                  <a:cubicBezTo>
                    <a:pt x="9926" y="5791"/>
                    <a:pt x="10090" y="5599"/>
                    <a:pt x="10166" y="5347"/>
                  </a:cubicBezTo>
                  <a:cubicBezTo>
                    <a:pt x="10238" y="5102"/>
                    <a:pt x="10257" y="4844"/>
                    <a:pt x="10218" y="4591"/>
                  </a:cubicBezTo>
                  <a:cubicBezTo>
                    <a:pt x="10179" y="4341"/>
                    <a:pt x="10051" y="4108"/>
                    <a:pt x="9833" y="3891"/>
                  </a:cubicBezTo>
                  <a:cubicBezTo>
                    <a:pt x="9615" y="3674"/>
                    <a:pt x="9339" y="3538"/>
                    <a:pt x="9004" y="3480"/>
                  </a:cubicBezTo>
                  <a:cubicBezTo>
                    <a:pt x="8572" y="3404"/>
                    <a:pt x="8219" y="3350"/>
                    <a:pt x="7946" y="3323"/>
                  </a:cubicBezTo>
                  <a:cubicBezTo>
                    <a:pt x="7778" y="3306"/>
                    <a:pt x="7566" y="3297"/>
                    <a:pt x="7312" y="3297"/>
                  </a:cubicBezTo>
                  <a:cubicBezTo>
                    <a:pt x="7156" y="3297"/>
                    <a:pt x="6985" y="3300"/>
                    <a:pt x="6797" y="3307"/>
                  </a:cubicBezTo>
                  <a:cubicBezTo>
                    <a:pt x="6449" y="3320"/>
                    <a:pt x="6104" y="3354"/>
                    <a:pt x="5761" y="3409"/>
                  </a:cubicBezTo>
                  <a:lnTo>
                    <a:pt x="5761" y="3409"/>
                  </a:lnTo>
                  <a:lnTo>
                    <a:pt x="5040" y="695"/>
                  </a:lnTo>
                  <a:cubicBezTo>
                    <a:pt x="4967" y="421"/>
                    <a:pt x="4817" y="229"/>
                    <a:pt x="4591" y="115"/>
                  </a:cubicBezTo>
                  <a:cubicBezTo>
                    <a:pt x="4436" y="39"/>
                    <a:pt x="4284" y="0"/>
                    <a:pt x="4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6005025" y="3454750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6"/>
                    <a:pt x="140" y="2621"/>
                    <a:pt x="308" y="2621"/>
                  </a:cubicBezTo>
                  <a:cubicBezTo>
                    <a:pt x="475" y="2621"/>
                    <a:pt x="610" y="2486"/>
                    <a:pt x="610" y="2319"/>
                  </a:cubicBezTo>
                  <a:lnTo>
                    <a:pt x="610" y="311"/>
                  </a:lnTo>
                  <a:cubicBezTo>
                    <a:pt x="614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6040500" y="35049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438"/>
                  </a:lnTo>
                  <a:cubicBezTo>
                    <a:pt x="4" y="2606"/>
                    <a:pt x="140" y="2741"/>
                    <a:pt x="308" y="2741"/>
                  </a:cubicBezTo>
                  <a:cubicBezTo>
                    <a:pt x="474" y="2741"/>
                    <a:pt x="610" y="2606"/>
                    <a:pt x="610" y="2438"/>
                  </a:cubicBezTo>
                  <a:lnTo>
                    <a:pt x="610" y="311"/>
                  </a:lnTo>
                  <a:cubicBezTo>
                    <a:pt x="614" y="140"/>
                    <a:pt x="477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6111400" y="356402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0"/>
                  </a:moveTo>
                  <a:cubicBezTo>
                    <a:pt x="137" y="0"/>
                    <a:pt x="1" y="141"/>
                    <a:pt x="4" y="312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0" y="2488"/>
                    <a:pt x="610" y="2320"/>
                  </a:cubicBezTo>
                  <a:lnTo>
                    <a:pt x="610" y="312"/>
                  </a:lnTo>
                  <a:cubicBezTo>
                    <a:pt x="614" y="141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6211900" y="3614450"/>
              <a:ext cx="15200" cy="59475"/>
            </a:xfrm>
            <a:custGeom>
              <a:avLst/>
              <a:gdLst/>
              <a:ahLst/>
              <a:cxnLst/>
              <a:rect l="l" t="t" r="r" b="b"/>
              <a:pathLst>
                <a:path w="608" h="2379" extrusionOk="0">
                  <a:moveTo>
                    <a:pt x="304" y="0"/>
                  </a:moveTo>
                  <a:cubicBezTo>
                    <a:pt x="137" y="0"/>
                    <a:pt x="2" y="136"/>
                    <a:pt x="2" y="303"/>
                  </a:cubicBezTo>
                  <a:lnTo>
                    <a:pt x="2" y="2075"/>
                  </a:lnTo>
                  <a:cubicBezTo>
                    <a:pt x="1" y="2243"/>
                    <a:pt x="137" y="2378"/>
                    <a:pt x="304" y="2378"/>
                  </a:cubicBezTo>
                  <a:cubicBezTo>
                    <a:pt x="472" y="2378"/>
                    <a:pt x="607" y="2243"/>
                    <a:pt x="607" y="2075"/>
                  </a:cubicBezTo>
                  <a:lnTo>
                    <a:pt x="607" y="303"/>
                  </a:lnTo>
                  <a:cubicBezTo>
                    <a:pt x="607" y="136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6321125" y="3634925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139"/>
                  </a:lnTo>
                  <a:cubicBezTo>
                    <a:pt x="5" y="1306"/>
                    <a:pt x="140" y="1441"/>
                    <a:pt x="308" y="1441"/>
                  </a:cubicBezTo>
                  <a:cubicBezTo>
                    <a:pt x="475" y="1441"/>
                    <a:pt x="610" y="1306"/>
                    <a:pt x="610" y="1139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6536875" y="3593950"/>
              <a:ext cx="15175" cy="47475"/>
            </a:xfrm>
            <a:custGeom>
              <a:avLst/>
              <a:gdLst/>
              <a:ahLst/>
              <a:cxnLst/>
              <a:rect l="l" t="t" r="r" b="b"/>
              <a:pathLst>
                <a:path w="607" h="1899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1595"/>
                  </a:lnTo>
                  <a:cubicBezTo>
                    <a:pt x="1" y="1763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5"/>
                  </a:cubicBezTo>
                  <a:lnTo>
                    <a:pt x="606" y="296"/>
                  </a:lnTo>
                  <a:cubicBezTo>
                    <a:pt x="603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6584125" y="3543550"/>
              <a:ext cx="15175" cy="65400"/>
            </a:xfrm>
            <a:custGeom>
              <a:avLst/>
              <a:gdLst/>
              <a:ahLst/>
              <a:cxnLst/>
              <a:rect l="l" t="t" r="r" b="b"/>
              <a:pathLst>
                <a:path w="607" h="2616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312"/>
                  </a:lnTo>
                  <a:cubicBezTo>
                    <a:pt x="1" y="2480"/>
                    <a:pt x="136" y="2615"/>
                    <a:pt x="304" y="2615"/>
                  </a:cubicBezTo>
                  <a:cubicBezTo>
                    <a:pt x="471" y="2615"/>
                    <a:pt x="606" y="2480"/>
                    <a:pt x="606" y="2312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5377250" y="32224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2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1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1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5355650" y="32147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90"/>
                    <a:pt x="24876" y="2912"/>
                  </a:cubicBezTo>
                  <a:cubicBezTo>
                    <a:pt x="32190" y="7401"/>
                    <a:pt x="34493" y="17005"/>
                    <a:pt x="30003" y="24321"/>
                  </a:cubicBezTo>
                  <a:cubicBezTo>
                    <a:pt x="27067" y="29104"/>
                    <a:pt x="21946" y="31742"/>
                    <a:pt x="16707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50" y="27274"/>
                    <a:pt x="2564" y="23850"/>
                    <a:pt x="1596" y="19806"/>
                  </a:cubicBezTo>
                  <a:cubicBezTo>
                    <a:pt x="627" y="15763"/>
                    <a:pt x="1291" y="11584"/>
                    <a:pt x="3466" y="8039"/>
                  </a:cubicBezTo>
                  <a:cubicBezTo>
                    <a:pt x="5640" y="4496"/>
                    <a:pt x="9065" y="2010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9"/>
                    <a:pt x="5209" y="4040"/>
                    <a:pt x="2951" y="7723"/>
                  </a:cubicBezTo>
                  <a:cubicBezTo>
                    <a:pt x="691" y="11405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5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7"/>
                    <a:pt x="30520" y="24638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5377250" y="31694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2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2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355650" y="31619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0" y="7391"/>
                    <a:pt x="34492" y="16996"/>
                    <a:pt x="30003" y="24310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40"/>
                  </a:cubicBezTo>
                  <a:cubicBezTo>
                    <a:pt x="5050" y="27265"/>
                    <a:pt x="2564" y="23840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4"/>
                    <a:pt x="1" y="15736"/>
                    <a:pt x="1006" y="19937"/>
                  </a:cubicBezTo>
                  <a:cubicBezTo>
                    <a:pt x="2013" y="24139"/>
                    <a:pt x="4595" y="27696"/>
                    <a:pt x="8277" y="29954"/>
                  </a:cubicBezTo>
                  <a:cubicBezTo>
                    <a:pt x="10854" y="31537"/>
                    <a:pt x="13754" y="32349"/>
                    <a:pt x="16704" y="32349"/>
                  </a:cubicBezTo>
                  <a:cubicBezTo>
                    <a:pt x="17983" y="32348"/>
                    <a:pt x="19258" y="32196"/>
                    <a:pt x="20501" y="31897"/>
                  </a:cubicBezTo>
                  <a:cubicBezTo>
                    <a:pt x="24702" y="30891"/>
                    <a:pt x="28260" y="28308"/>
                    <a:pt x="30518" y="24627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5389125" y="3228875"/>
              <a:ext cx="769725" cy="674575"/>
            </a:xfrm>
            <a:custGeom>
              <a:avLst/>
              <a:gdLst/>
              <a:ahLst/>
              <a:cxnLst/>
              <a:rect l="l" t="t" r="r" b="b"/>
              <a:pathLst>
                <a:path w="30789" h="26983" extrusionOk="0">
                  <a:moveTo>
                    <a:pt x="15408" y="0"/>
                  </a:moveTo>
                  <a:cubicBezTo>
                    <a:pt x="10872" y="0"/>
                    <a:pt x="6443" y="2288"/>
                    <a:pt x="3897" y="6438"/>
                  </a:cubicBezTo>
                  <a:cubicBezTo>
                    <a:pt x="1" y="12788"/>
                    <a:pt x="1990" y="21094"/>
                    <a:pt x="8342" y="24989"/>
                  </a:cubicBezTo>
                  <a:cubicBezTo>
                    <a:pt x="10542" y="26339"/>
                    <a:pt x="12978" y="26982"/>
                    <a:pt x="15383" y="26982"/>
                  </a:cubicBezTo>
                  <a:cubicBezTo>
                    <a:pt x="19919" y="26982"/>
                    <a:pt x="24347" y="24695"/>
                    <a:pt x="26893" y="20545"/>
                  </a:cubicBezTo>
                  <a:cubicBezTo>
                    <a:pt x="30789" y="14195"/>
                    <a:pt x="28799" y="5890"/>
                    <a:pt x="22449" y="1993"/>
                  </a:cubicBezTo>
                  <a:cubicBezTo>
                    <a:pt x="20248" y="643"/>
                    <a:pt x="17813" y="0"/>
                    <a:pt x="15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5397950" y="3221225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068" y="605"/>
                  </a:moveTo>
                  <a:lnTo>
                    <a:pt x="15068" y="606"/>
                  </a:lnTo>
                  <a:cubicBezTo>
                    <a:pt x="17472" y="606"/>
                    <a:pt x="19837" y="1269"/>
                    <a:pt x="21939" y="2557"/>
                  </a:cubicBezTo>
                  <a:cubicBezTo>
                    <a:pt x="28136" y="6360"/>
                    <a:pt x="30084" y="14495"/>
                    <a:pt x="26282" y="20692"/>
                  </a:cubicBezTo>
                  <a:cubicBezTo>
                    <a:pt x="24440" y="23694"/>
                    <a:pt x="21539" y="25797"/>
                    <a:pt x="18114" y="26620"/>
                  </a:cubicBezTo>
                  <a:cubicBezTo>
                    <a:pt x="17086" y="26867"/>
                    <a:pt x="16048" y="26989"/>
                    <a:pt x="15018" y="26989"/>
                  </a:cubicBezTo>
                  <a:cubicBezTo>
                    <a:pt x="12613" y="26989"/>
                    <a:pt x="10248" y="26326"/>
                    <a:pt x="8146" y="25037"/>
                  </a:cubicBezTo>
                  <a:cubicBezTo>
                    <a:pt x="1949" y="21234"/>
                    <a:pt x="1" y="13098"/>
                    <a:pt x="3803" y="6901"/>
                  </a:cubicBezTo>
                  <a:cubicBezTo>
                    <a:pt x="5645" y="3898"/>
                    <a:pt x="8545" y="1794"/>
                    <a:pt x="11971" y="973"/>
                  </a:cubicBezTo>
                  <a:cubicBezTo>
                    <a:pt x="12985" y="730"/>
                    <a:pt x="14025" y="606"/>
                    <a:pt x="15068" y="605"/>
                  </a:cubicBezTo>
                  <a:close/>
                  <a:moveTo>
                    <a:pt x="15067" y="0"/>
                  </a:moveTo>
                  <a:cubicBezTo>
                    <a:pt x="13989" y="0"/>
                    <a:pt x="12904" y="127"/>
                    <a:pt x="11829" y="385"/>
                  </a:cubicBezTo>
                  <a:cubicBezTo>
                    <a:pt x="8247" y="1243"/>
                    <a:pt x="5214" y="3445"/>
                    <a:pt x="3287" y="6585"/>
                  </a:cubicBezTo>
                  <a:cubicBezTo>
                    <a:pt x="1360" y="9725"/>
                    <a:pt x="773" y="13427"/>
                    <a:pt x="1630" y="17010"/>
                  </a:cubicBezTo>
                  <a:cubicBezTo>
                    <a:pt x="2488" y="20592"/>
                    <a:pt x="4690" y="23626"/>
                    <a:pt x="7830" y="25553"/>
                  </a:cubicBezTo>
                  <a:cubicBezTo>
                    <a:pt x="10028" y="26902"/>
                    <a:pt x="12501" y="27595"/>
                    <a:pt x="15017" y="27595"/>
                  </a:cubicBezTo>
                  <a:cubicBezTo>
                    <a:pt x="16107" y="27595"/>
                    <a:pt x="17194" y="27464"/>
                    <a:pt x="18254" y="27209"/>
                  </a:cubicBezTo>
                  <a:cubicBezTo>
                    <a:pt x="21837" y="26352"/>
                    <a:pt x="24871" y="24150"/>
                    <a:pt x="26797" y="21010"/>
                  </a:cubicBezTo>
                  <a:cubicBezTo>
                    <a:pt x="30776" y="14528"/>
                    <a:pt x="28736" y="6018"/>
                    <a:pt x="22255" y="2041"/>
                  </a:cubicBezTo>
                  <a:cubicBezTo>
                    <a:pt x="20056" y="693"/>
                    <a:pt x="17582" y="0"/>
                    <a:pt x="150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5574875" y="3337125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1" y="0"/>
                    <a:pt x="12212" y="5"/>
                    <a:pt x="12152" y="15"/>
                  </a:cubicBezTo>
                  <a:cubicBezTo>
                    <a:pt x="11904" y="55"/>
                    <a:pt x="11702" y="203"/>
                    <a:pt x="11545" y="459"/>
                  </a:cubicBezTo>
                  <a:lnTo>
                    <a:pt x="10101" y="2811"/>
                  </a:lnTo>
                  <a:lnTo>
                    <a:pt x="10101" y="2811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5"/>
                    <a:pt x="4639" y="2515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7"/>
                    <a:pt x="7626" y="11695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299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0"/>
                    <a:pt x="4981" y="12633"/>
                    <a:pt x="4749" y="12448"/>
                  </a:cubicBezTo>
                  <a:cubicBezTo>
                    <a:pt x="4425" y="12230"/>
                    <a:pt x="4127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1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6"/>
                    <a:pt x="1569" y="17492"/>
                    <a:pt x="1748" y="17783"/>
                  </a:cubicBezTo>
                  <a:cubicBezTo>
                    <a:pt x="1926" y="18075"/>
                    <a:pt x="2190" y="18231"/>
                    <a:pt x="2539" y="18253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3"/>
                  </a:lnTo>
                  <a:lnTo>
                    <a:pt x="4704" y="15613"/>
                  </a:lnTo>
                  <a:cubicBezTo>
                    <a:pt x="5266" y="15893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4"/>
                    <a:pt x="11464" y="11814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7"/>
                  </a:cubicBezTo>
                  <a:cubicBezTo>
                    <a:pt x="12629" y="8417"/>
                    <a:pt x="12743" y="8437"/>
                    <a:pt x="12854" y="8437"/>
                  </a:cubicBezTo>
                  <a:cubicBezTo>
                    <a:pt x="12998" y="8437"/>
                    <a:pt x="13136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7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4"/>
                    <a:pt x="13288" y="933"/>
                    <a:pt x="13214" y="691"/>
                  </a:cubicBezTo>
                  <a:cubicBezTo>
                    <a:pt x="13140" y="447"/>
                    <a:pt x="13006" y="265"/>
                    <a:pt x="12813" y="141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5438375" y="3780525"/>
              <a:ext cx="15400" cy="65550"/>
            </a:xfrm>
            <a:custGeom>
              <a:avLst/>
              <a:gdLst/>
              <a:ahLst/>
              <a:cxnLst/>
              <a:rect l="l" t="t" r="r" b="b"/>
              <a:pathLst>
                <a:path w="616" h="2622" extrusionOk="0">
                  <a:moveTo>
                    <a:pt x="308" y="0"/>
                  </a:moveTo>
                  <a:cubicBezTo>
                    <a:pt x="138" y="0"/>
                    <a:pt x="1" y="141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2"/>
                    <a:pt x="308" y="2622"/>
                  </a:cubicBezTo>
                  <a:cubicBezTo>
                    <a:pt x="475" y="2622"/>
                    <a:pt x="610" y="2486"/>
                    <a:pt x="610" y="2320"/>
                  </a:cubicBezTo>
                  <a:lnTo>
                    <a:pt x="610" y="310"/>
                  </a:lnTo>
                  <a:cubicBezTo>
                    <a:pt x="616" y="141"/>
                    <a:pt x="479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5473850" y="38307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2"/>
                  </a:cubicBezTo>
                  <a:lnTo>
                    <a:pt x="4" y="2438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307" y="2740"/>
                    <a:pt x="308" y="2740"/>
                    <a:pt x="309" y="2740"/>
                  </a:cubicBezTo>
                  <a:cubicBezTo>
                    <a:pt x="475" y="2740"/>
                    <a:pt x="610" y="2604"/>
                    <a:pt x="610" y="2438"/>
                  </a:cubicBezTo>
                  <a:lnTo>
                    <a:pt x="610" y="312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5544725" y="38898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1" y="2622"/>
                    <a:pt x="307" y="2622"/>
                  </a:cubicBezTo>
                  <a:cubicBezTo>
                    <a:pt x="474" y="2622"/>
                    <a:pt x="611" y="2486"/>
                    <a:pt x="611" y="2319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5645250" y="3940225"/>
              <a:ext cx="15175" cy="59450"/>
            </a:xfrm>
            <a:custGeom>
              <a:avLst/>
              <a:gdLst/>
              <a:ahLst/>
              <a:cxnLst/>
              <a:rect l="l" t="t" r="r" b="b"/>
              <a:pathLst>
                <a:path w="607" h="2378" extrusionOk="0">
                  <a:moveTo>
                    <a:pt x="304" y="0"/>
                  </a:moveTo>
                  <a:cubicBezTo>
                    <a:pt x="136" y="0"/>
                    <a:pt x="1" y="135"/>
                    <a:pt x="1" y="303"/>
                  </a:cubicBezTo>
                  <a:lnTo>
                    <a:pt x="1" y="2076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6"/>
                  </a:cubicBezTo>
                  <a:lnTo>
                    <a:pt x="606" y="303"/>
                  </a:lnTo>
                  <a:cubicBezTo>
                    <a:pt x="606" y="135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5754450" y="3960725"/>
              <a:ext cx="15400" cy="36025"/>
            </a:xfrm>
            <a:custGeom>
              <a:avLst/>
              <a:gdLst/>
              <a:ahLst/>
              <a:cxnLst/>
              <a:rect l="l" t="t" r="r" b="b"/>
              <a:pathLst>
                <a:path w="616" h="1441" extrusionOk="0">
                  <a:moveTo>
                    <a:pt x="308" y="0"/>
                  </a:moveTo>
                  <a:cubicBezTo>
                    <a:pt x="137" y="0"/>
                    <a:pt x="0" y="140"/>
                    <a:pt x="6" y="310"/>
                  </a:cubicBezTo>
                  <a:lnTo>
                    <a:pt x="6" y="1137"/>
                  </a:lnTo>
                  <a:cubicBezTo>
                    <a:pt x="4" y="1305"/>
                    <a:pt x="141" y="1441"/>
                    <a:pt x="308" y="1441"/>
                  </a:cubicBezTo>
                  <a:cubicBezTo>
                    <a:pt x="476" y="1441"/>
                    <a:pt x="611" y="1305"/>
                    <a:pt x="611" y="1137"/>
                  </a:cubicBezTo>
                  <a:lnTo>
                    <a:pt x="611" y="310"/>
                  </a:lnTo>
                  <a:cubicBezTo>
                    <a:pt x="615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970200" y="3919700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8"/>
                  </a:cubicBezTo>
                  <a:lnTo>
                    <a:pt x="1" y="1597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7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017450" y="38695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0" y="2472"/>
                    <a:pt x="137" y="2608"/>
                    <a:pt x="304" y="2608"/>
                  </a:cubicBezTo>
                  <a:cubicBezTo>
                    <a:pt x="472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9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377275" y="3140950"/>
              <a:ext cx="793475" cy="793500"/>
            </a:xfrm>
            <a:custGeom>
              <a:avLst/>
              <a:gdLst/>
              <a:ahLst/>
              <a:cxnLst/>
              <a:rect l="l" t="t" r="r" b="b"/>
              <a:pathLst>
                <a:path w="31739" h="31740" extrusionOk="0">
                  <a:moveTo>
                    <a:pt x="15869" y="0"/>
                  </a:moveTo>
                  <a:cubicBezTo>
                    <a:pt x="11660" y="0"/>
                    <a:pt x="7624" y="1672"/>
                    <a:pt x="4648" y="4648"/>
                  </a:cubicBezTo>
                  <a:cubicBezTo>
                    <a:pt x="1671" y="7625"/>
                    <a:pt x="1" y="11661"/>
                    <a:pt x="1" y="15870"/>
                  </a:cubicBezTo>
                  <a:cubicBezTo>
                    <a:pt x="1" y="20079"/>
                    <a:pt x="1671" y="24114"/>
                    <a:pt x="4648" y="27091"/>
                  </a:cubicBezTo>
                  <a:cubicBezTo>
                    <a:pt x="7624" y="30067"/>
                    <a:pt x="11660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9"/>
                    <a:pt x="31738" y="15870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5355650" y="3133475"/>
              <a:ext cx="879600" cy="808675"/>
            </a:xfrm>
            <a:custGeom>
              <a:avLst/>
              <a:gdLst/>
              <a:ahLst/>
              <a:cxnLst/>
              <a:rect l="l" t="t" r="r" b="b"/>
              <a:pathLst>
                <a:path w="35184" h="32347" extrusionOk="0">
                  <a:moveTo>
                    <a:pt x="16767" y="607"/>
                  </a:moveTo>
                  <a:cubicBezTo>
                    <a:pt x="19629" y="607"/>
                    <a:pt x="22437" y="1401"/>
                    <a:pt x="24876" y="2901"/>
                  </a:cubicBezTo>
                  <a:cubicBezTo>
                    <a:pt x="32192" y="7390"/>
                    <a:pt x="34492" y="16994"/>
                    <a:pt x="30003" y="24309"/>
                  </a:cubicBezTo>
                  <a:cubicBezTo>
                    <a:pt x="27829" y="27854"/>
                    <a:pt x="24405" y="30340"/>
                    <a:pt x="20361" y="31308"/>
                  </a:cubicBezTo>
                  <a:cubicBezTo>
                    <a:pt x="19147" y="31598"/>
                    <a:pt x="17922" y="31742"/>
                    <a:pt x="16705" y="31742"/>
                  </a:cubicBezTo>
                  <a:cubicBezTo>
                    <a:pt x="13867" y="31742"/>
                    <a:pt x="11076" y="30960"/>
                    <a:pt x="8595" y="29438"/>
                  </a:cubicBezTo>
                  <a:cubicBezTo>
                    <a:pt x="5050" y="27263"/>
                    <a:pt x="2565" y="23839"/>
                    <a:pt x="1596" y="19796"/>
                  </a:cubicBezTo>
                  <a:cubicBezTo>
                    <a:pt x="627" y="15752"/>
                    <a:pt x="1293" y="11573"/>
                    <a:pt x="3466" y="8030"/>
                  </a:cubicBezTo>
                  <a:cubicBezTo>
                    <a:pt x="6402" y="3245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1" y="7710"/>
                  </a:cubicBezTo>
                  <a:cubicBezTo>
                    <a:pt x="691" y="11393"/>
                    <a:pt x="1" y="15735"/>
                    <a:pt x="1008" y="19936"/>
                  </a:cubicBezTo>
                  <a:cubicBezTo>
                    <a:pt x="2013" y="24137"/>
                    <a:pt x="4595" y="27695"/>
                    <a:pt x="8277" y="29953"/>
                  </a:cubicBezTo>
                  <a:cubicBezTo>
                    <a:pt x="10855" y="31536"/>
                    <a:pt x="13755" y="32347"/>
                    <a:pt x="16705" y="32347"/>
                  </a:cubicBezTo>
                  <a:cubicBezTo>
                    <a:pt x="17984" y="32346"/>
                    <a:pt x="19259" y="32195"/>
                    <a:pt x="20501" y="31896"/>
                  </a:cubicBezTo>
                  <a:cubicBezTo>
                    <a:pt x="24704" y="30890"/>
                    <a:pt x="28260" y="28307"/>
                    <a:pt x="30520" y="24626"/>
                  </a:cubicBezTo>
                  <a:cubicBezTo>
                    <a:pt x="35183" y="17024"/>
                    <a:pt x="32792" y="7048"/>
                    <a:pt x="25192" y="2384"/>
                  </a:cubicBezTo>
                  <a:cubicBezTo>
                    <a:pt x="22560" y="769"/>
                    <a:pt x="19644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5377250" y="30878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355650" y="308015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6"/>
                  </a:moveTo>
                  <a:cubicBezTo>
                    <a:pt x="19601" y="606"/>
                    <a:pt x="22393" y="1389"/>
                    <a:pt x="24874" y="2911"/>
                  </a:cubicBezTo>
                  <a:cubicBezTo>
                    <a:pt x="28419" y="5086"/>
                    <a:pt x="30904" y="8510"/>
                    <a:pt x="31873" y="12554"/>
                  </a:cubicBezTo>
                  <a:cubicBezTo>
                    <a:pt x="32842" y="16597"/>
                    <a:pt x="32176" y="20776"/>
                    <a:pt x="30003" y="24320"/>
                  </a:cubicBezTo>
                  <a:cubicBezTo>
                    <a:pt x="27067" y="29103"/>
                    <a:pt x="21946" y="31741"/>
                    <a:pt x="16707" y="31741"/>
                  </a:cubicBezTo>
                  <a:cubicBezTo>
                    <a:pt x="13933" y="31741"/>
                    <a:pt x="11126" y="31001"/>
                    <a:pt x="8593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1"/>
                    <a:pt x="1291" y="11583"/>
                    <a:pt x="3466" y="8039"/>
                  </a:cubicBezTo>
                  <a:cubicBezTo>
                    <a:pt x="5640" y="4494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2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5"/>
                    <a:pt x="1" y="15745"/>
                    <a:pt x="1006" y="19947"/>
                  </a:cubicBezTo>
                  <a:cubicBezTo>
                    <a:pt x="2013" y="24148"/>
                    <a:pt x="4595" y="27705"/>
                    <a:pt x="8277" y="29964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18" y="24637"/>
                  </a:cubicBezTo>
                  <a:cubicBezTo>
                    <a:pt x="32778" y="20954"/>
                    <a:pt x="33468" y="16611"/>
                    <a:pt x="32461" y="12412"/>
                  </a:cubicBezTo>
                  <a:cubicBezTo>
                    <a:pt x="31455" y="8212"/>
                    <a:pt x="28875" y="4654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436750" y="3147400"/>
              <a:ext cx="674475" cy="674450"/>
            </a:xfrm>
            <a:custGeom>
              <a:avLst/>
              <a:gdLst/>
              <a:ahLst/>
              <a:cxnLst/>
              <a:rect l="l" t="t" r="r" b="b"/>
              <a:pathLst>
                <a:path w="26979" h="26978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2" y="6480"/>
                    <a:pt x="1" y="9912"/>
                    <a:pt x="1" y="13489"/>
                  </a:cubicBezTo>
                  <a:cubicBezTo>
                    <a:pt x="1" y="17066"/>
                    <a:pt x="1422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6"/>
                    <a:pt x="26979" y="13489"/>
                  </a:cubicBezTo>
                  <a:cubicBezTo>
                    <a:pt x="26979" y="9912"/>
                    <a:pt x="25558" y="6480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5380700" y="3139875"/>
              <a:ext cx="786650" cy="689700"/>
            </a:xfrm>
            <a:custGeom>
              <a:avLst/>
              <a:gdLst/>
              <a:ahLst/>
              <a:cxnLst/>
              <a:rect l="l" t="t" r="r" b="b"/>
              <a:pathLst>
                <a:path w="31466" h="27588" extrusionOk="0">
                  <a:moveTo>
                    <a:pt x="15754" y="606"/>
                  </a:moveTo>
                  <a:lnTo>
                    <a:pt x="15754" y="607"/>
                  </a:lnTo>
                  <a:cubicBezTo>
                    <a:pt x="15756" y="607"/>
                    <a:pt x="15759" y="607"/>
                    <a:pt x="15761" y="607"/>
                  </a:cubicBezTo>
                  <a:cubicBezTo>
                    <a:pt x="18186" y="607"/>
                    <a:pt x="20563" y="1279"/>
                    <a:pt x="22629" y="2550"/>
                  </a:cubicBezTo>
                  <a:cubicBezTo>
                    <a:pt x="28826" y="6351"/>
                    <a:pt x="30774" y="14488"/>
                    <a:pt x="26972" y="20684"/>
                  </a:cubicBezTo>
                  <a:cubicBezTo>
                    <a:pt x="25130" y="23687"/>
                    <a:pt x="22229" y="25790"/>
                    <a:pt x="18804" y="26612"/>
                  </a:cubicBezTo>
                  <a:cubicBezTo>
                    <a:pt x="17776" y="26859"/>
                    <a:pt x="16738" y="26981"/>
                    <a:pt x="15707" y="26981"/>
                  </a:cubicBezTo>
                  <a:cubicBezTo>
                    <a:pt x="13303" y="26981"/>
                    <a:pt x="10938" y="26318"/>
                    <a:pt x="8836" y="25029"/>
                  </a:cubicBezTo>
                  <a:cubicBezTo>
                    <a:pt x="2640" y="21226"/>
                    <a:pt x="691" y="13091"/>
                    <a:pt x="4493" y="6895"/>
                  </a:cubicBezTo>
                  <a:cubicBezTo>
                    <a:pt x="6978" y="2842"/>
                    <a:pt x="11316" y="606"/>
                    <a:pt x="15754" y="606"/>
                  </a:cubicBezTo>
                  <a:close/>
                  <a:moveTo>
                    <a:pt x="15755" y="0"/>
                  </a:moveTo>
                  <a:cubicBezTo>
                    <a:pt x="11113" y="0"/>
                    <a:pt x="6578" y="2339"/>
                    <a:pt x="3977" y="6577"/>
                  </a:cubicBezTo>
                  <a:cubicBezTo>
                    <a:pt x="0" y="13059"/>
                    <a:pt x="2038" y="21569"/>
                    <a:pt x="8520" y="25544"/>
                  </a:cubicBezTo>
                  <a:cubicBezTo>
                    <a:pt x="10718" y="26894"/>
                    <a:pt x="13191" y="27588"/>
                    <a:pt x="15707" y="27588"/>
                  </a:cubicBezTo>
                  <a:cubicBezTo>
                    <a:pt x="16797" y="27586"/>
                    <a:pt x="17884" y="27457"/>
                    <a:pt x="18944" y="27202"/>
                  </a:cubicBezTo>
                  <a:cubicBezTo>
                    <a:pt x="22527" y="26344"/>
                    <a:pt x="25561" y="24142"/>
                    <a:pt x="27487" y="21002"/>
                  </a:cubicBezTo>
                  <a:cubicBezTo>
                    <a:pt x="31466" y="14519"/>
                    <a:pt x="29429" y="6012"/>
                    <a:pt x="22945" y="2033"/>
                  </a:cubicBezTo>
                  <a:cubicBezTo>
                    <a:pt x="20700" y="656"/>
                    <a:pt x="18213" y="0"/>
                    <a:pt x="157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574875" y="325560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2" y="0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0" y="2812"/>
                  </a:lnTo>
                  <a:lnTo>
                    <a:pt x="10100" y="2812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4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6"/>
                    <a:pt x="3416" y="4904"/>
                  </a:cubicBezTo>
                  <a:cubicBezTo>
                    <a:pt x="3326" y="5310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0"/>
                    <a:pt x="4981" y="12633"/>
                    <a:pt x="4749" y="12448"/>
                  </a:cubicBezTo>
                  <a:cubicBezTo>
                    <a:pt x="4425" y="12230"/>
                    <a:pt x="4126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3"/>
                  </a:cubicBezTo>
                  <a:cubicBezTo>
                    <a:pt x="1926" y="18074"/>
                    <a:pt x="2190" y="18231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89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8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1"/>
                    <a:pt x="10835" y="10394"/>
                    <a:pt x="10521" y="9978"/>
                  </a:cubicBezTo>
                  <a:cubicBezTo>
                    <a:pt x="10199" y="9547"/>
                    <a:pt x="9772" y="9054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6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1"/>
                  </a:cubicBezTo>
                  <a:cubicBezTo>
                    <a:pt x="10528" y="6439"/>
                    <a:pt x="11187" y="7093"/>
                    <a:pt x="11758" y="7821"/>
                  </a:cubicBezTo>
                  <a:cubicBezTo>
                    <a:pt x="11991" y="8098"/>
                    <a:pt x="12244" y="8285"/>
                    <a:pt x="12512" y="8377"/>
                  </a:cubicBezTo>
                  <a:cubicBezTo>
                    <a:pt x="12630" y="8417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5"/>
                  </a:cubicBezTo>
                  <a:cubicBezTo>
                    <a:pt x="13497" y="8221"/>
                    <a:pt x="13696" y="8055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1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7"/>
                    <a:pt x="12777" y="4836"/>
                    <a:pt x="12424" y="4490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5"/>
                  </a:lnTo>
                  <a:cubicBezTo>
                    <a:pt x="13252" y="1174"/>
                    <a:pt x="13288" y="933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5438475" y="369935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1" y="2473"/>
                    <a:pt x="136" y="2608"/>
                    <a:pt x="304" y="2608"/>
                  </a:cubicBezTo>
                  <a:cubicBezTo>
                    <a:pt x="471" y="2608"/>
                    <a:pt x="608" y="2473"/>
                    <a:pt x="606" y="2306"/>
                  </a:cubicBezTo>
                  <a:lnTo>
                    <a:pt x="606" y="296"/>
                  </a:lnTo>
                  <a:cubicBezTo>
                    <a:pt x="604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5473950" y="3749550"/>
              <a:ext cx="15150" cy="68175"/>
            </a:xfrm>
            <a:custGeom>
              <a:avLst/>
              <a:gdLst/>
              <a:ahLst/>
              <a:cxnLst/>
              <a:rect l="l" t="t" r="r" b="b"/>
              <a:pathLst>
                <a:path w="606" h="2727" extrusionOk="0">
                  <a:moveTo>
                    <a:pt x="302" y="1"/>
                  </a:moveTo>
                  <a:cubicBezTo>
                    <a:pt x="138" y="1"/>
                    <a:pt x="4" y="132"/>
                    <a:pt x="0" y="298"/>
                  </a:cubicBezTo>
                  <a:lnTo>
                    <a:pt x="0" y="2424"/>
                  </a:lnTo>
                  <a:cubicBezTo>
                    <a:pt x="0" y="2591"/>
                    <a:pt x="135" y="2727"/>
                    <a:pt x="302" y="2727"/>
                  </a:cubicBezTo>
                  <a:cubicBezTo>
                    <a:pt x="470" y="2727"/>
                    <a:pt x="606" y="2591"/>
                    <a:pt x="606" y="2424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544825" y="380865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6"/>
                  </a:lnTo>
                  <a:cubicBezTo>
                    <a:pt x="0" y="2472"/>
                    <a:pt x="137" y="2608"/>
                    <a:pt x="303" y="2608"/>
                  </a:cubicBezTo>
                  <a:cubicBezTo>
                    <a:pt x="470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5645250" y="385870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4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4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5754550" y="3879550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7"/>
                  </a:cubicBezTo>
                  <a:lnTo>
                    <a:pt x="2" y="1123"/>
                  </a:lnTo>
                  <a:cubicBezTo>
                    <a:pt x="0" y="1290"/>
                    <a:pt x="137" y="1427"/>
                    <a:pt x="304" y="1427"/>
                  </a:cubicBezTo>
                  <a:cubicBezTo>
                    <a:pt x="472" y="1427"/>
                    <a:pt x="607" y="1290"/>
                    <a:pt x="607" y="1123"/>
                  </a:cubicBezTo>
                  <a:lnTo>
                    <a:pt x="607" y="297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5970200" y="383817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6"/>
                  </a:cubicBezTo>
                  <a:lnTo>
                    <a:pt x="1" y="1596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6017450" y="3787950"/>
              <a:ext cx="15200" cy="65225"/>
            </a:xfrm>
            <a:custGeom>
              <a:avLst/>
              <a:gdLst/>
              <a:ahLst/>
              <a:cxnLst/>
              <a:rect l="l" t="t" r="r" b="b"/>
              <a:pathLst>
                <a:path w="608" h="2609" extrusionOk="0">
                  <a:moveTo>
                    <a:pt x="304" y="0"/>
                  </a:moveTo>
                  <a:cubicBezTo>
                    <a:pt x="140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0" y="2472"/>
                    <a:pt x="137" y="2609"/>
                    <a:pt x="304" y="2609"/>
                  </a:cubicBezTo>
                  <a:cubicBezTo>
                    <a:pt x="472" y="2609"/>
                    <a:pt x="607" y="2473"/>
                    <a:pt x="607" y="2305"/>
                  </a:cubicBezTo>
                  <a:lnTo>
                    <a:pt x="607" y="297"/>
                  </a:lnTo>
                  <a:cubicBezTo>
                    <a:pt x="603" y="132"/>
                    <a:pt x="469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5377250" y="3058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5355650" y="30513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1"/>
                  </a:cubicBezTo>
                  <a:cubicBezTo>
                    <a:pt x="32190" y="7391"/>
                    <a:pt x="34492" y="16994"/>
                    <a:pt x="30003" y="24311"/>
                  </a:cubicBezTo>
                  <a:cubicBezTo>
                    <a:pt x="27828" y="27855"/>
                    <a:pt x="24404" y="30340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5" y="30961"/>
                    <a:pt x="8595" y="29439"/>
                  </a:cubicBezTo>
                  <a:cubicBezTo>
                    <a:pt x="5050" y="27265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8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5"/>
                    <a:pt x="1" y="15738"/>
                    <a:pt x="1006" y="19938"/>
                  </a:cubicBezTo>
                  <a:cubicBezTo>
                    <a:pt x="2013" y="24139"/>
                    <a:pt x="4595" y="27697"/>
                    <a:pt x="8277" y="29955"/>
                  </a:cubicBezTo>
                  <a:cubicBezTo>
                    <a:pt x="10854" y="31537"/>
                    <a:pt x="13754" y="32350"/>
                    <a:pt x="16704" y="32350"/>
                  </a:cubicBezTo>
                  <a:cubicBezTo>
                    <a:pt x="17983" y="32348"/>
                    <a:pt x="19258" y="32197"/>
                    <a:pt x="20501" y="31898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2" y="7049"/>
                    <a:pt x="25192" y="2386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5377250" y="3005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5355650" y="299825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29" y="607"/>
                    <a:pt x="22437" y="1402"/>
                    <a:pt x="24876" y="2902"/>
                  </a:cubicBezTo>
                  <a:cubicBezTo>
                    <a:pt x="32192" y="7391"/>
                    <a:pt x="34492" y="16995"/>
                    <a:pt x="30003" y="24311"/>
                  </a:cubicBezTo>
                  <a:cubicBezTo>
                    <a:pt x="27829" y="27856"/>
                    <a:pt x="24405" y="30341"/>
                    <a:pt x="20361" y="31308"/>
                  </a:cubicBezTo>
                  <a:cubicBezTo>
                    <a:pt x="19147" y="31599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8"/>
                  </a:cubicBezTo>
                  <a:cubicBezTo>
                    <a:pt x="5050" y="27265"/>
                    <a:pt x="2565" y="23841"/>
                    <a:pt x="1596" y="19796"/>
                  </a:cubicBezTo>
                  <a:cubicBezTo>
                    <a:pt x="627" y="15753"/>
                    <a:pt x="1293" y="11574"/>
                    <a:pt x="3466" y="8030"/>
                  </a:cubicBezTo>
                  <a:cubicBezTo>
                    <a:pt x="6402" y="3246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1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8"/>
                    <a:pt x="4595" y="27696"/>
                    <a:pt x="8277" y="29954"/>
                  </a:cubicBezTo>
                  <a:cubicBezTo>
                    <a:pt x="10855" y="31536"/>
                    <a:pt x="13755" y="32349"/>
                    <a:pt x="16705" y="32349"/>
                  </a:cubicBezTo>
                  <a:cubicBezTo>
                    <a:pt x="17984" y="32348"/>
                    <a:pt x="19259" y="32195"/>
                    <a:pt x="20501" y="31897"/>
                  </a:cubicBezTo>
                  <a:cubicBezTo>
                    <a:pt x="24704" y="30890"/>
                    <a:pt x="28260" y="28308"/>
                    <a:pt x="30520" y="24626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5436750" y="3065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3"/>
                    <a:pt x="3952" y="3952"/>
                  </a:cubicBezTo>
                  <a:cubicBezTo>
                    <a:pt x="1423" y="6482"/>
                    <a:pt x="1" y="9912"/>
                    <a:pt x="1" y="13489"/>
                  </a:cubicBezTo>
                  <a:cubicBezTo>
                    <a:pt x="1" y="17068"/>
                    <a:pt x="1423" y="20498"/>
                    <a:pt x="3952" y="23029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9"/>
                  </a:cubicBezTo>
                  <a:cubicBezTo>
                    <a:pt x="25558" y="20498"/>
                    <a:pt x="26980" y="17068"/>
                    <a:pt x="26980" y="13489"/>
                  </a:cubicBezTo>
                  <a:cubicBezTo>
                    <a:pt x="26980" y="9912"/>
                    <a:pt x="25558" y="6482"/>
                    <a:pt x="23029" y="3952"/>
                  </a:cubicBezTo>
                  <a:cubicBezTo>
                    <a:pt x="20499" y="1423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5380675" y="3057575"/>
              <a:ext cx="786650" cy="689625"/>
            </a:xfrm>
            <a:custGeom>
              <a:avLst/>
              <a:gdLst/>
              <a:ahLst/>
              <a:cxnLst/>
              <a:rect l="l" t="t" r="r" b="b"/>
              <a:pathLst>
                <a:path w="31466" h="27585" extrusionOk="0">
                  <a:moveTo>
                    <a:pt x="15758" y="606"/>
                  </a:moveTo>
                  <a:cubicBezTo>
                    <a:pt x="18163" y="606"/>
                    <a:pt x="20528" y="1269"/>
                    <a:pt x="22630" y="2558"/>
                  </a:cubicBezTo>
                  <a:cubicBezTo>
                    <a:pt x="28826" y="6360"/>
                    <a:pt x="30775" y="14496"/>
                    <a:pt x="26973" y="20692"/>
                  </a:cubicBezTo>
                  <a:cubicBezTo>
                    <a:pt x="24488" y="24744"/>
                    <a:pt x="20150" y="26980"/>
                    <a:pt x="15712" y="26980"/>
                  </a:cubicBezTo>
                  <a:cubicBezTo>
                    <a:pt x="13362" y="26980"/>
                    <a:pt x="10983" y="26353"/>
                    <a:pt x="8837" y="25036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3"/>
                    <a:pt x="12662" y="974"/>
                  </a:cubicBezTo>
                  <a:cubicBezTo>
                    <a:pt x="13675" y="729"/>
                    <a:pt x="14714" y="606"/>
                    <a:pt x="15758" y="606"/>
                  </a:cubicBezTo>
                  <a:close/>
                  <a:moveTo>
                    <a:pt x="15757" y="0"/>
                  </a:moveTo>
                  <a:cubicBezTo>
                    <a:pt x="14680" y="0"/>
                    <a:pt x="13594" y="127"/>
                    <a:pt x="12520" y="384"/>
                  </a:cubicBezTo>
                  <a:cubicBezTo>
                    <a:pt x="8939" y="1242"/>
                    <a:pt x="5905" y="3445"/>
                    <a:pt x="3978" y="6584"/>
                  </a:cubicBezTo>
                  <a:cubicBezTo>
                    <a:pt x="0" y="13067"/>
                    <a:pt x="2039" y="21576"/>
                    <a:pt x="8521" y="25552"/>
                  </a:cubicBezTo>
                  <a:cubicBezTo>
                    <a:pt x="10681" y="26882"/>
                    <a:pt x="13167" y="27585"/>
                    <a:pt x="15704" y="27585"/>
                  </a:cubicBezTo>
                  <a:cubicBezTo>
                    <a:pt x="15706" y="27585"/>
                    <a:pt x="15708" y="27585"/>
                    <a:pt x="15711" y="27585"/>
                  </a:cubicBezTo>
                  <a:cubicBezTo>
                    <a:pt x="20352" y="27585"/>
                    <a:pt x="24889" y="25247"/>
                    <a:pt x="27488" y="21010"/>
                  </a:cubicBezTo>
                  <a:cubicBezTo>
                    <a:pt x="31466" y="14527"/>
                    <a:pt x="29427" y="6018"/>
                    <a:pt x="22946" y="2042"/>
                  </a:cubicBezTo>
                  <a:cubicBezTo>
                    <a:pt x="20747" y="693"/>
                    <a:pt x="18273" y="0"/>
                    <a:pt x="15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5574875" y="3173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21" y="2228"/>
                    <a:pt x="7997" y="1936"/>
                    <a:pt x="7030" y="1936"/>
                  </a:cubicBezTo>
                  <a:cubicBezTo>
                    <a:pt x="7004" y="1936"/>
                    <a:pt x="6979" y="1936"/>
                    <a:pt x="6954" y="1936"/>
                  </a:cubicBezTo>
                  <a:cubicBezTo>
                    <a:pt x="5636" y="1956"/>
                    <a:pt x="4639" y="2516"/>
                    <a:pt x="3964" y="3616"/>
                  </a:cubicBezTo>
                  <a:cubicBezTo>
                    <a:pt x="3687" y="4068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7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3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7" y="11980"/>
                    <a:pt x="3856" y="11700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2"/>
                    <a:pt x="2615" y="9912"/>
                    <a:pt x="2576" y="9856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5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8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4"/>
                  </a:lnTo>
                  <a:lnTo>
                    <a:pt x="4704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90"/>
                    <a:pt x="7075" y="16329"/>
                    <a:pt x="7413" y="16329"/>
                  </a:cubicBezTo>
                  <a:cubicBezTo>
                    <a:pt x="7949" y="16329"/>
                    <a:pt x="8463" y="16232"/>
                    <a:pt x="8956" y="16039"/>
                  </a:cubicBezTo>
                  <a:cubicBezTo>
                    <a:pt x="9761" y="15725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5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8"/>
                  </a:lnTo>
                  <a:cubicBezTo>
                    <a:pt x="7534" y="6780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50"/>
                    <a:pt x="7607" y="5044"/>
                    <a:pt x="7904" y="5044"/>
                  </a:cubicBezTo>
                  <a:cubicBezTo>
                    <a:pt x="7926" y="5044"/>
                    <a:pt x="7948" y="5045"/>
                    <a:pt x="7971" y="5046"/>
                  </a:cubicBezTo>
                  <a:cubicBezTo>
                    <a:pt x="8302" y="5063"/>
                    <a:pt x="8625" y="5160"/>
                    <a:pt x="8936" y="5335"/>
                  </a:cubicBezTo>
                  <a:cubicBezTo>
                    <a:pt x="9249" y="5511"/>
                    <a:pt x="9535" y="5691"/>
                    <a:pt x="9797" y="5872"/>
                  </a:cubicBezTo>
                  <a:cubicBezTo>
                    <a:pt x="10528" y="6440"/>
                    <a:pt x="11187" y="7095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7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2"/>
                    <a:pt x="13205" y="5335"/>
                  </a:cubicBezTo>
                  <a:cubicBezTo>
                    <a:pt x="13037" y="5118"/>
                    <a:pt x="12777" y="4837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5"/>
                    <a:pt x="13288" y="934"/>
                    <a:pt x="13214" y="691"/>
                  </a:cubicBezTo>
                  <a:cubicBezTo>
                    <a:pt x="13140" y="449"/>
                    <a:pt x="13006" y="266"/>
                    <a:pt x="12813" y="142"/>
                  </a:cubicBezTo>
                  <a:cubicBezTo>
                    <a:pt x="12667" y="48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5438475" y="3617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5473950" y="3667425"/>
              <a:ext cx="15150" cy="68200"/>
            </a:xfrm>
            <a:custGeom>
              <a:avLst/>
              <a:gdLst/>
              <a:ahLst/>
              <a:cxnLst/>
              <a:rect l="l" t="t" r="r" b="b"/>
              <a:pathLst>
                <a:path w="606" h="2728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2"/>
                    <a:pt x="135" y="2727"/>
                    <a:pt x="302" y="2727"/>
                  </a:cubicBezTo>
                  <a:cubicBezTo>
                    <a:pt x="470" y="2727"/>
                    <a:pt x="606" y="2592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5544725" y="3726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5645250" y="3776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1"/>
                  </a:moveTo>
                  <a:cubicBezTo>
                    <a:pt x="136" y="1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5754550" y="379742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1123"/>
                  </a:lnTo>
                  <a:cubicBezTo>
                    <a:pt x="0" y="1291"/>
                    <a:pt x="137" y="1426"/>
                    <a:pt x="304" y="1426"/>
                  </a:cubicBezTo>
                  <a:cubicBezTo>
                    <a:pt x="472" y="1426"/>
                    <a:pt x="607" y="1291"/>
                    <a:pt x="607" y="1123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5970100" y="375572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1610"/>
                  </a:lnTo>
                  <a:cubicBezTo>
                    <a:pt x="5" y="1776"/>
                    <a:pt x="140" y="1913"/>
                    <a:pt x="308" y="1913"/>
                  </a:cubicBezTo>
                  <a:cubicBezTo>
                    <a:pt x="475" y="1913"/>
                    <a:pt x="610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6017375" y="37054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1"/>
                  </a:moveTo>
                  <a:cubicBezTo>
                    <a:pt x="137" y="1"/>
                    <a:pt x="1" y="141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3"/>
                    <a:pt x="307" y="2623"/>
                  </a:cubicBezTo>
                  <a:cubicBezTo>
                    <a:pt x="475" y="2623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5377250" y="2984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5355650" y="297707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6"/>
                  </a:moveTo>
                  <a:cubicBezTo>
                    <a:pt x="19603" y="606"/>
                    <a:pt x="22395" y="1389"/>
                    <a:pt x="24876" y="2910"/>
                  </a:cubicBezTo>
                  <a:cubicBezTo>
                    <a:pt x="32190" y="7399"/>
                    <a:pt x="34492" y="17003"/>
                    <a:pt x="30003" y="24320"/>
                  </a:cubicBezTo>
                  <a:cubicBezTo>
                    <a:pt x="27068" y="29103"/>
                    <a:pt x="21948" y="31742"/>
                    <a:pt x="16709" y="31742"/>
                  </a:cubicBezTo>
                  <a:cubicBezTo>
                    <a:pt x="13935" y="31742"/>
                    <a:pt x="11128" y="31002"/>
                    <a:pt x="8595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2"/>
                    <a:pt x="1291" y="11583"/>
                    <a:pt x="3466" y="8040"/>
                  </a:cubicBezTo>
                  <a:cubicBezTo>
                    <a:pt x="5640" y="4495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4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5"/>
                    <a:pt x="1" y="15747"/>
                    <a:pt x="1006" y="19947"/>
                  </a:cubicBezTo>
                  <a:cubicBezTo>
                    <a:pt x="2013" y="24148"/>
                    <a:pt x="4595" y="27705"/>
                    <a:pt x="8277" y="29965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20" y="24636"/>
                  </a:cubicBezTo>
                  <a:cubicBezTo>
                    <a:pt x="35183" y="17035"/>
                    <a:pt x="32793" y="7058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5377250" y="2931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2" y="1"/>
                    <a:pt x="7625" y="1673"/>
                    <a:pt x="4649" y="4649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2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5355650" y="29240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5"/>
                    <a:pt x="30003" y="24320"/>
                  </a:cubicBezTo>
                  <a:cubicBezTo>
                    <a:pt x="27067" y="29103"/>
                    <a:pt x="21945" y="31741"/>
                    <a:pt x="16706" y="31741"/>
                  </a:cubicBezTo>
                  <a:cubicBezTo>
                    <a:pt x="13932" y="31741"/>
                    <a:pt x="11125" y="31001"/>
                    <a:pt x="8593" y="29448"/>
                  </a:cubicBezTo>
                  <a:cubicBezTo>
                    <a:pt x="5048" y="27273"/>
                    <a:pt x="2564" y="23850"/>
                    <a:pt x="1595" y="19806"/>
                  </a:cubicBezTo>
                  <a:cubicBezTo>
                    <a:pt x="627" y="15763"/>
                    <a:pt x="1291" y="11584"/>
                    <a:pt x="3465" y="8039"/>
                  </a:cubicBezTo>
                  <a:cubicBezTo>
                    <a:pt x="5640" y="4495"/>
                    <a:pt x="9065" y="2009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5183" y="17035"/>
                    <a:pt x="32792" y="7058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5436750" y="2991250"/>
              <a:ext cx="674475" cy="674475"/>
            </a:xfrm>
            <a:custGeom>
              <a:avLst/>
              <a:gdLst/>
              <a:ahLst/>
              <a:cxnLst/>
              <a:rect l="l" t="t" r="r" b="b"/>
              <a:pathLst>
                <a:path w="26979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7"/>
                    <a:pt x="26979" y="13489"/>
                  </a:cubicBezTo>
                  <a:cubicBezTo>
                    <a:pt x="26979" y="9912"/>
                    <a:pt x="25558" y="6481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5417250" y="2983550"/>
              <a:ext cx="713525" cy="689875"/>
            </a:xfrm>
            <a:custGeom>
              <a:avLst/>
              <a:gdLst/>
              <a:ahLst/>
              <a:cxnLst/>
              <a:rect l="l" t="t" r="r" b="b"/>
              <a:pathLst>
                <a:path w="28541" h="27595" extrusionOk="0">
                  <a:moveTo>
                    <a:pt x="14295" y="607"/>
                  </a:moveTo>
                  <a:cubicBezTo>
                    <a:pt x="16700" y="607"/>
                    <a:pt x="19065" y="1269"/>
                    <a:pt x="21165" y="2559"/>
                  </a:cubicBezTo>
                  <a:cubicBezTo>
                    <a:pt x="24168" y="4400"/>
                    <a:pt x="26274" y="7302"/>
                    <a:pt x="27093" y="10727"/>
                  </a:cubicBezTo>
                  <a:cubicBezTo>
                    <a:pt x="27914" y="14152"/>
                    <a:pt x="27351" y="17691"/>
                    <a:pt x="25510" y="20693"/>
                  </a:cubicBezTo>
                  <a:cubicBezTo>
                    <a:pt x="23667" y="23696"/>
                    <a:pt x="20767" y="25802"/>
                    <a:pt x="17342" y="26621"/>
                  </a:cubicBezTo>
                  <a:cubicBezTo>
                    <a:pt x="16314" y="26867"/>
                    <a:pt x="15276" y="26989"/>
                    <a:pt x="14246" y="26989"/>
                  </a:cubicBezTo>
                  <a:cubicBezTo>
                    <a:pt x="11841" y="26989"/>
                    <a:pt x="9475" y="26326"/>
                    <a:pt x="7374" y="25037"/>
                  </a:cubicBezTo>
                  <a:cubicBezTo>
                    <a:pt x="4372" y="23195"/>
                    <a:pt x="2265" y="20294"/>
                    <a:pt x="1446" y="16869"/>
                  </a:cubicBezTo>
                  <a:cubicBezTo>
                    <a:pt x="627" y="13443"/>
                    <a:pt x="1188" y="9904"/>
                    <a:pt x="3031" y="6902"/>
                  </a:cubicBezTo>
                  <a:cubicBezTo>
                    <a:pt x="4873" y="3900"/>
                    <a:pt x="7773" y="1794"/>
                    <a:pt x="11199" y="974"/>
                  </a:cubicBezTo>
                  <a:cubicBezTo>
                    <a:pt x="12212" y="730"/>
                    <a:pt x="13251" y="607"/>
                    <a:pt x="14295" y="607"/>
                  </a:cubicBezTo>
                  <a:close/>
                  <a:moveTo>
                    <a:pt x="14295" y="1"/>
                  </a:moveTo>
                  <a:cubicBezTo>
                    <a:pt x="13217" y="1"/>
                    <a:pt x="12132" y="128"/>
                    <a:pt x="11057" y="385"/>
                  </a:cubicBezTo>
                  <a:cubicBezTo>
                    <a:pt x="7475" y="1243"/>
                    <a:pt x="4442" y="3444"/>
                    <a:pt x="2515" y="6585"/>
                  </a:cubicBezTo>
                  <a:cubicBezTo>
                    <a:pt x="588" y="9725"/>
                    <a:pt x="1" y="13427"/>
                    <a:pt x="858" y="17010"/>
                  </a:cubicBezTo>
                  <a:cubicBezTo>
                    <a:pt x="1716" y="20593"/>
                    <a:pt x="3918" y="23627"/>
                    <a:pt x="7058" y="25553"/>
                  </a:cubicBezTo>
                  <a:cubicBezTo>
                    <a:pt x="9256" y="26902"/>
                    <a:pt x="11729" y="27595"/>
                    <a:pt x="14245" y="27595"/>
                  </a:cubicBezTo>
                  <a:cubicBezTo>
                    <a:pt x="15335" y="27594"/>
                    <a:pt x="16422" y="27465"/>
                    <a:pt x="17482" y="27209"/>
                  </a:cubicBezTo>
                  <a:cubicBezTo>
                    <a:pt x="21065" y="26353"/>
                    <a:pt x="24099" y="24150"/>
                    <a:pt x="26025" y="21011"/>
                  </a:cubicBezTo>
                  <a:cubicBezTo>
                    <a:pt x="27953" y="17870"/>
                    <a:pt x="28540" y="14167"/>
                    <a:pt x="27683" y="10585"/>
                  </a:cubicBezTo>
                  <a:cubicBezTo>
                    <a:pt x="26825" y="7002"/>
                    <a:pt x="24624" y="3969"/>
                    <a:pt x="21483" y="2042"/>
                  </a:cubicBezTo>
                  <a:cubicBezTo>
                    <a:pt x="19284" y="693"/>
                    <a:pt x="16810" y="1"/>
                    <a:pt x="14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5574875" y="3099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5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5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4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90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9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4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2"/>
                  </a:cubicBezTo>
                  <a:cubicBezTo>
                    <a:pt x="10528" y="6440"/>
                    <a:pt x="11187" y="7093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6"/>
                    <a:pt x="13852" y="7854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8"/>
                    <a:pt x="12777" y="4836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4"/>
                    <a:pt x="13288" y="934"/>
                    <a:pt x="13214" y="691"/>
                  </a:cubicBezTo>
                  <a:cubicBezTo>
                    <a:pt x="13140" y="448"/>
                    <a:pt x="13006" y="266"/>
                    <a:pt x="12813" y="142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5438375" y="3542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20"/>
                  </a:lnTo>
                  <a:cubicBezTo>
                    <a:pt x="5" y="2487"/>
                    <a:pt x="142" y="2622"/>
                    <a:pt x="308" y="2622"/>
                  </a:cubicBezTo>
                  <a:cubicBezTo>
                    <a:pt x="475" y="2622"/>
                    <a:pt x="612" y="2487"/>
                    <a:pt x="610" y="2320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5473850" y="35930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1"/>
                  </a:moveTo>
                  <a:cubicBezTo>
                    <a:pt x="137" y="1"/>
                    <a:pt x="0" y="142"/>
                    <a:pt x="4" y="312"/>
                  </a:cubicBezTo>
                  <a:lnTo>
                    <a:pt x="4" y="2439"/>
                  </a:lnTo>
                  <a:cubicBezTo>
                    <a:pt x="4" y="2605"/>
                    <a:pt x="139" y="2741"/>
                    <a:pt x="306" y="2741"/>
                  </a:cubicBezTo>
                  <a:cubicBezTo>
                    <a:pt x="474" y="2741"/>
                    <a:pt x="610" y="2605"/>
                    <a:pt x="610" y="2439"/>
                  </a:cubicBezTo>
                  <a:lnTo>
                    <a:pt x="610" y="312"/>
                  </a:lnTo>
                  <a:cubicBezTo>
                    <a:pt x="613" y="142"/>
                    <a:pt x="477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5544725" y="3652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1"/>
                    <a:pt x="4" y="310"/>
                  </a:cubicBezTo>
                  <a:lnTo>
                    <a:pt x="4" y="2320"/>
                  </a:lnTo>
                  <a:cubicBezTo>
                    <a:pt x="4" y="2487"/>
                    <a:pt x="141" y="2623"/>
                    <a:pt x="307" y="2623"/>
                  </a:cubicBezTo>
                  <a:cubicBezTo>
                    <a:pt x="474" y="2623"/>
                    <a:pt x="611" y="2487"/>
                    <a:pt x="611" y="2320"/>
                  </a:cubicBezTo>
                  <a:lnTo>
                    <a:pt x="611" y="310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5645250" y="3702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0"/>
                  </a:moveTo>
                  <a:cubicBezTo>
                    <a:pt x="136" y="0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5754450" y="3723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8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4"/>
                    <a:pt x="611" y="1138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5970100" y="3681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2"/>
                  </a:cubicBezTo>
                  <a:lnTo>
                    <a:pt x="5" y="1612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2"/>
                  </a:cubicBezTo>
                  <a:lnTo>
                    <a:pt x="610" y="312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6017475" y="3631825"/>
              <a:ext cx="15175" cy="65225"/>
            </a:xfrm>
            <a:custGeom>
              <a:avLst/>
              <a:gdLst/>
              <a:ahLst/>
              <a:cxnLst/>
              <a:rect l="l" t="t" r="r" b="b"/>
              <a:pathLst>
                <a:path w="607" h="2609" extrusionOk="0">
                  <a:moveTo>
                    <a:pt x="303" y="1"/>
                  </a:moveTo>
                  <a:cubicBezTo>
                    <a:pt x="139" y="1"/>
                    <a:pt x="4" y="132"/>
                    <a:pt x="0" y="297"/>
                  </a:cubicBezTo>
                  <a:lnTo>
                    <a:pt x="0" y="2306"/>
                  </a:lnTo>
                  <a:cubicBezTo>
                    <a:pt x="0" y="2473"/>
                    <a:pt x="136" y="2608"/>
                    <a:pt x="303" y="2608"/>
                  </a:cubicBezTo>
                  <a:cubicBezTo>
                    <a:pt x="471" y="2608"/>
                    <a:pt x="606" y="2473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5377250" y="2910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5355650" y="29033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2" y="7391"/>
                    <a:pt x="34492" y="16996"/>
                    <a:pt x="30003" y="24310"/>
                  </a:cubicBezTo>
                  <a:cubicBezTo>
                    <a:pt x="27829" y="27855"/>
                    <a:pt x="24405" y="30341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9"/>
                  </a:cubicBezTo>
                  <a:cubicBezTo>
                    <a:pt x="5050" y="27264"/>
                    <a:pt x="2565" y="23840"/>
                    <a:pt x="1596" y="19797"/>
                  </a:cubicBezTo>
                  <a:cubicBezTo>
                    <a:pt x="627" y="15753"/>
                    <a:pt x="1293" y="11574"/>
                    <a:pt x="3466" y="8031"/>
                  </a:cubicBezTo>
                  <a:cubicBezTo>
                    <a:pt x="6402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2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9"/>
                    <a:pt x="4595" y="27696"/>
                    <a:pt x="8277" y="29955"/>
                  </a:cubicBezTo>
                  <a:cubicBezTo>
                    <a:pt x="10855" y="31537"/>
                    <a:pt x="13755" y="32348"/>
                    <a:pt x="16705" y="32348"/>
                  </a:cubicBezTo>
                  <a:cubicBezTo>
                    <a:pt x="17984" y="32347"/>
                    <a:pt x="19259" y="32196"/>
                    <a:pt x="20501" y="31898"/>
                  </a:cubicBezTo>
                  <a:cubicBezTo>
                    <a:pt x="24704" y="30891"/>
                    <a:pt x="28260" y="28308"/>
                    <a:pt x="30520" y="24627"/>
                  </a:cubicBezTo>
                  <a:cubicBezTo>
                    <a:pt x="35183" y="17026"/>
                    <a:pt x="32792" y="7049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5377250" y="2857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5355650" y="285000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28418" y="5087"/>
                    <a:pt x="30904" y="8510"/>
                    <a:pt x="31873" y="12555"/>
                  </a:cubicBezTo>
                  <a:cubicBezTo>
                    <a:pt x="32840" y="16599"/>
                    <a:pt x="32176" y="20778"/>
                    <a:pt x="30003" y="24321"/>
                  </a:cubicBezTo>
                  <a:cubicBezTo>
                    <a:pt x="27067" y="29104"/>
                    <a:pt x="21946" y="31742"/>
                    <a:pt x="16708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48" y="27275"/>
                    <a:pt x="2564" y="23850"/>
                    <a:pt x="1595" y="19806"/>
                  </a:cubicBezTo>
                  <a:cubicBezTo>
                    <a:pt x="627" y="15763"/>
                    <a:pt x="1291" y="11585"/>
                    <a:pt x="3465" y="8040"/>
                  </a:cubicBezTo>
                  <a:cubicBezTo>
                    <a:pt x="5640" y="4495"/>
                    <a:pt x="9065" y="2011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7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2779" y="20953"/>
                    <a:pt x="33468" y="16612"/>
                    <a:pt x="32463" y="12412"/>
                  </a:cubicBezTo>
                  <a:cubicBezTo>
                    <a:pt x="31456" y="8211"/>
                    <a:pt x="28875" y="4654"/>
                    <a:pt x="25192" y="2395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5436750" y="2917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0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8" y="26978"/>
                    <a:pt x="20499" y="25557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0"/>
                    <a:pt x="23029" y="3951"/>
                  </a:cubicBezTo>
                  <a:cubicBezTo>
                    <a:pt x="20499" y="1421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5380675" y="2909550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759" y="605"/>
                  </a:moveTo>
                  <a:cubicBezTo>
                    <a:pt x="18163" y="605"/>
                    <a:pt x="20528" y="1268"/>
                    <a:pt x="22630" y="2557"/>
                  </a:cubicBezTo>
                  <a:cubicBezTo>
                    <a:pt x="28827" y="6360"/>
                    <a:pt x="30775" y="14495"/>
                    <a:pt x="26973" y="20693"/>
                  </a:cubicBezTo>
                  <a:cubicBezTo>
                    <a:pt x="25131" y="23695"/>
                    <a:pt x="22230" y="25800"/>
                    <a:pt x="18805" y="26621"/>
                  </a:cubicBezTo>
                  <a:cubicBezTo>
                    <a:pt x="17777" y="26867"/>
                    <a:pt x="16739" y="26989"/>
                    <a:pt x="15709" y="26989"/>
                  </a:cubicBezTo>
                  <a:cubicBezTo>
                    <a:pt x="13304" y="26989"/>
                    <a:pt x="10939" y="26326"/>
                    <a:pt x="8837" y="25037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4"/>
                    <a:pt x="12662" y="974"/>
                  </a:cubicBezTo>
                  <a:cubicBezTo>
                    <a:pt x="13676" y="729"/>
                    <a:pt x="14716" y="607"/>
                    <a:pt x="15759" y="605"/>
                  </a:cubicBezTo>
                  <a:close/>
                  <a:moveTo>
                    <a:pt x="15758" y="0"/>
                  </a:moveTo>
                  <a:cubicBezTo>
                    <a:pt x="14680" y="0"/>
                    <a:pt x="13595" y="128"/>
                    <a:pt x="12520" y="385"/>
                  </a:cubicBezTo>
                  <a:cubicBezTo>
                    <a:pt x="8939" y="1243"/>
                    <a:pt x="5905" y="3446"/>
                    <a:pt x="3978" y="6585"/>
                  </a:cubicBezTo>
                  <a:cubicBezTo>
                    <a:pt x="0" y="13068"/>
                    <a:pt x="2039" y="21576"/>
                    <a:pt x="8521" y="25553"/>
                  </a:cubicBezTo>
                  <a:cubicBezTo>
                    <a:pt x="10719" y="26902"/>
                    <a:pt x="13192" y="27595"/>
                    <a:pt x="15708" y="27595"/>
                  </a:cubicBezTo>
                  <a:cubicBezTo>
                    <a:pt x="16798" y="27595"/>
                    <a:pt x="17885" y="27465"/>
                    <a:pt x="18945" y="27211"/>
                  </a:cubicBezTo>
                  <a:cubicBezTo>
                    <a:pt x="22528" y="26352"/>
                    <a:pt x="25562" y="24150"/>
                    <a:pt x="27488" y="21011"/>
                  </a:cubicBezTo>
                  <a:cubicBezTo>
                    <a:pt x="29416" y="17871"/>
                    <a:pt x="30003" y="14168"/>
                    <a:pt x="29146" y="10586"/>
                  </a:cubicBezTo>
                  <a:cubicBezTo>
                    <a:pt x="28288" y="7002"/>
                    <a:pt x="26087" y="3969"/>
                    <a:pt x="22946" y="2042"/>
                  </a:cubicBezTo>
                  <a:cubicBezTo>
                    <a:pt x="20747" y="693"/>
                    <a:pt x="18273" y="0"/>
                    <a:pt x="157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5574875" y="3025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2" y="1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7" y="1934"/>
                    <a:pt x="7030" y="1934"/>
                  </a:cubicBezTo>
                  <a:cubicBezTo>
                    <a:pt x="7004" y="1934"/>
                    <a:pt x="6979" y="1935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7"/>
                    <a:pt x="3504" y="4495"/>
                    <a:pt x="3416" y="4903"/>
                  </a:cubicBezTo>
                  <a:cubicBezTo>
                    <a:pt x="3326" y="5309"/>
                    <a:pt x="3305" y="5686"/>
                    <a:pt x="3353" y="6031"/>
                  </a:cubicBezTo>
                  <a:cubicBezTo>
                    <a:pt x="3400" y="6376"/>
                    <a:pt x="3546" y="6756"/>
                    <a:pt x="3790" y="7170"/>
                  </a:cubicBezTo>
                  <a:cubicBezTo>
                    <a:pt x="4021" y="7566"/>
                    <a:pt x="4282" y="7945"/>
                    <a:pt x="4571" y="8303"/>
                  </a:cubicBezTo>
                  <a:cubicBezTo>
                    <a:pt x="4848" y="8644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5"/>
                    <a:pt x="7746" y="12024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8"/>
                    <a:pt x="7389" y="13215"/>
                    <a:pt x="7131" y="13280"/>
                  </a:cubicBezTo>
                  <a:cubicBezTo>
                    <a:pt x="7018" y="13308"/>
                    <a:pt x="6903" y="13323"/>
                    <a:pt x="6787" y="13323"/>
                  </a:cubicBezTo>
                  <a:cubicBezTo>
                    <a:pt x="6640" y="13323"/>
                    <a:pt x="6490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1"/>
                    <a:pt x="3398" y="11192"/>
                    <a:pt x="3277" y="11008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1"/>
                  </a:cubicBezTo>
                  <a:cubicBezTo>
                    <a:pt x="1748" y="9133"/>
                    <a:pt x="1588" y="9094"/>
                    <a:pt x="1427" y="9094"/>
                  </a:cubicBezTo>
                  <a:cubicBezTo>
                    <a:pt x="1334" y="9094"/>
                    <a:pt x="1240" y="9108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4"/>
                    <a:pt x="142" y="9870"/>
                    <a:pt x="70" y="10138"/>
                  </a:cubicBezTo>
                  <a:cubicBezTo>
                    <a:pt x="0" y="10405"/>
                    <a:pt x="20" y="10676"/>
                    <a:pt x="130" y="10952"/>
                  </a:cubicBezTo>
                  <a:cubicBezTo>
                    <a:pt x="762" y="12399"/>
                    <a:pt x="1765" y="13630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4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8" y="16289"/>
                    <a:pt x="7073" y="16328"/>
                    <a:pt x="7410" y="16328"/>
                  </a:cubicBezTo>
                  <a:cubicBezTo>
                    <a:pt x="7947" y="16328"/>
                    <a:pt x="8462" y="16231"/>
                    <a:pt x="8956" y="16037"/>
                  </a:cubicBezTo>
                  <a:cubicBezTo>
                    <a:pt x="9761" y="15723"/>
                    <a:pt x="10412" y="15143"/>
                    <a:pt x="10909" y="14297"/>
                  </a:cubicBezTo>
                  <a:cubicBezTo>
                    <a:pt x="11222" y="13774"/>
                    <a:pt x="11407" y="13267"/>
                    <a:pt x="11467" y="12782"/>
                  </a:cubicBezTo>
                  <a:cubicBezTo>
                    <a:pt x="11526" y="12295"/>
                    <a:pt x="11464" y="11813"/>
                    <a:pt x="11280" y="11337"/>
                  </a:cubicBezTo>
                  <a:cubicBezTo>
                    <a:pt x="11090" y="10850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500"/>
                  </a:cubicBezTo>
                  <a:lnTo>
                    <a:pt x="7930" y="7166"/>
                  </a:lnTo>
                  <a:cubicBezTo>
                    <a:pt x="7534" y="6778"/>
                    <a:pt x="7284" y="6449"/>
                    <a:pt x="7177" y="6175"/>
                  </a:cubicBezTo>
                  <a:cubicBezTo>
                    <a:pt x="7069" y="5903"/>
                    <a:pt x="7099" y="5631"/>
                    <a:pt x="7265" y="5359"/>
                  </a:cubicBezTo>
                  <a:cubicBezTo>
                    <a:pt x="7394" y="5149"/>
                    <a:pt x="7607" y="5043"/>
                    <a:pt x="7904" y="5043"/>
                  </a:cubicBezTo>
                  <a:cubicBezTo>
                    <a:pt x="7926" y="5043"/>
                    <a:pt x="7948" y="5044"/>
                    <a:pt x="7971" y="5045"/>
                  </a:cubicBezTo>
                  <a:cubicBezTo>
                    <a:pt x="8302" y="5062"/>
                    <a:pt x="8625" y="5158"/>
                    <a:pt x="8936" y="5334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9"/>
                    <a:pt x="12244" y="8284"/>
                    <a:pt x="12512" y="8376"/>
                  </a:cubicBezTo>
                  <a:cubicBezTo>
                    <a:pt x="12630" y="8417"/>
                    <a:pt x="12744" y="8437"/>
                    <a:pt x="12854" y="8437"/>
                  </a:cubicBezTo>
                  <a:cubicBezTo>
                    <a:pt x="12998" y="8437"/>
                    <a:pt x="13136" y="8403"/>
                    <a:pt x="13269" y="8334"/>
                  </a:cubicBezTo>
                  <a:cubicBezTo>
                    <a:pt x="13497" y="8220"/>
                    <a:pt x="13696" y="8056"/>
                    <a:pt x="13852" y="7852"/>
                  </a:cubicBezTo>
                  <a:cubicBezTo>
                    <a:pt x="14007" y="7652"/>
                    <a:pt x="14088" y="7398"/>
                    <a:pt x="14095" y="7092"/>
                  </a:cubicBezTo>
                  <a:cubicBezTo>
                    <a:pt x="14101" y="6785"/>
                    <a:pt x="14010" y="6490"/>
                    <a:pt x="13820" y="6208"/>
                  </a:cubicBezTo>
                  <a:cubicBezTo>
                    <a:pt x="13579" y="5842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89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5"/>
                  </a:lnTo>
                  <a:cubicBezTo>
                    <a:pt x="13252" y="1174"/>
                    <a:pt x="13288" y="932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5438475" y="3469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5473950" y="3519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5544825" y="3578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5"/>
                  </a:lnTo>
                  <a:cubicBezTo>
                    <a:pt x="0" y="2473"/>
                    <a:pt x="137" y="2608"/>
                    <a:pt x="303" y="2608"/>
                  </a:cubicBezTo>
                  <a:cubicBezTo>
                    <a:pt x="470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5645250" y="3628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3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3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5754450" y="3649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9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6"/>
                    <a:pt x="611" y="1139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5970200" y="360802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7"/>
                  </a:cubicBezTo>
                  <a:lnTo>
                    <a:pt x="1" y="1596"/>
                  </a:lnTo>
                  <a:cubicBezTo>
                    <a:pt x="1" y="1764"/>
                    <a:pt x="136" y="1900"/>
                    <a:pt x="304" y="1900"/>
                  </a:cubicBezTo>
                  <a:cubicBezTo>
                    <a:pt x="471" y="1900"/>
                    <a:pt x="606" y="1764"/>
                    <a:pt x="606" y="1596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6017450" y="35578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1"/>
                    <a:pt x="1" y="296"/>
                  </a:cubicBezTo>
                  <a:lnTo>
                    <a:pt x="1" y="2305"/>
                  </a:lnTo>
                  <a:cubicBezTo>
                    <a:pt x="0" y="2473"/>
                    <a:pt x="137" y="2608"/>
                    <a:pt x="304" y="2608"/>
                  </a:cubicBezTo>
                  <a:cubicBezTo>
                    <a:pt x="472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1"/>
                    <a:pt x="469" y="1"/>
                    <a:pt x="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5377250" y="2836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4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5355650" y="2829050"/>
              <a:ext cx="879600" cy="808700"/>
            </a:xfrm>
            <a:custGeom>
              <a:avLst/>
              <a:gdLst/>
              <a:ahLst/>
              <a:cxnLst/>
              <a:rect l="l" t="t" r="r" b="b"/>
              <a:pathLst>
                <a:path w="35184" h="32348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6"/>
                    <a:pt x="30003" y="24320"/>
                  </a:cubicBezTo>
                  <a:cubicBezTo>
                    <a:pt x="27067" y="29104"/>
                    <a:pt x="21945" y="31742"/>
                    <a:pt x="16706" y="31742"/>
                  </a:cubicBezTo>
                  <a:cubicBezTo>
                    <a:pt x="13932" y="31742"/>
                    <a:pt x="11125" y="31002"/>
                    <a:pt x="8593" y="29449"/>
                  </a:cubicBezTo>
                  <a:cubicBezTo>
                    <a:pt x="5048" y="27274"/>
                    <a:pt x="2564" y="23850"/>
                    <a:pt x="1595" y="19807"/>
                  </a:cubicBezTo>
                  <a:cubicBezTo>
                    <a:pt x="627" y="15762"/>
                    <a:pt x="1291" y="11584"/>
                    <a:pt x="3465" y="8039"/>
                  </a:cubicBezTo>
                  <a:cubicBezTo>
                    <a:pt x="5640" y="4495"/>
                    <a:pt x="9065" y="2010"/>
                    <a:pt x="13108" y="1041"/>
                  </a:cubicBezTo>
                  <a:cubicBezTo>
                    <a:pt x="14305" y="753"/>
                    <a:pt x="15532" y="607"/>
                    <a:pt x="16762" y="607"/>
                  </a:cubicBezTo>
                  <a:close/>
                  <a:moveTo>
                    <a:pt x="16764" y="0"/>
                  </a:moveTo>
                  <a:cubicBezTo>
                    <a:pt x="15500" y="0"/>
                    <a:pt x="14228" y="150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9"/>
                    <a:pt x="4595" y="27705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7"/>
                  </a:cubicBezTo>
                  <a:cubicBezTo>
                    <a:pt x="35183" y="17035"/>
                    <a:pt x="32792" y="7057"/>
                    <a:pt x="25192" y="2395"/>
                  </a:cubicBezTo>
                  <a:cubicBezTo>
                    <a:pt x="22614" y="813"/>
                    <a:pt x="19713" y="0"/>
                    <a:pt x="16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5377250" y="2783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5355650" y="27762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31" y="607"/>
                    <a:pt x="22437" y="1401"/>
                    <a:pt x="24876" y="2901"/>
                  </a:cubicBezTo>
                  <a:cubicBezTo>
                    <a:pt x="32190" y="7392"/>
                    <a:pt x="34492" y="16995"/>
                    <a:pt x="30003" y="24311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39"/>
                  </a:cubicBezTo>
                  <a:cubicBezTo>
                    <a:pt x="5050" y="27264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lnTo>
                    <a:pt x="16760" y="607"/>
                  </a:ln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8" y="0"/>
                    <a:pt x="5999" y="2743"/>
                    <a:pt x="2951" y="7712"/>
                  </a:cubicBezTo>
                  <a:cubicBezTo>
                    <a:pt x="691" y="11395"/>
                    <a:pt x="1" y="15737"/>
                    <a:pt x="1006" y="19938"/>
                  </a:cubicBezTo>
                  <a:cubicBezTo>
                    <a:pt x="2013" y="24138"/>
                    <a:pt x="4595" y="27697"/>
                    <a:pt x="8277" y="29955"/>
                  </a:cubicBezTo>
                  <a:cubicBezTo>
                    <a:pt x="10854" y="31537"/>
                    <a:pt x="13754" y="32348"/>
                    <a:pt x="16704" y="32348"/>
                  </a:cubicBezTo>
                  <a:cubicBezTo>
                    <a:pt x="17983" y="32348"/>
                    <a:pt x="19258" y="32196"/>
                    <a:pt x="20501" y="31896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3" y="7050"/>
                    <a:pt x="25192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5755300" y="2888275"/>
              <a:ext cx="403550" cy="629475"/>
            </a:xfrm>
            <a:custGeom>
              <a:avLst/>
              <a:gdLst/>
              <a:ahLst/>
              <a:cxnLst/>
              <a:rect l="l" t="t" r="r" b="b"/>
              <a:pathLst>
                <a:path w="16142" h="25179" extrusionOk="0">
                  <a:moveTo>
                    <a:pt x="7482" y="0"/>
                  </a:moveTo>
                  <a:lnTo>
                    <a:pt x="0" y="25159"/>
                  </a:lnTo>
                  <a:cubicBezTo>
                    <a:pt x="246" y="25172"/>
                    <a:pt x="491" y="25179"/>
                    <a:pt x="736" y="25179"/>
                  </a:cubicBezTo>
                  <a:cubicBezTo>
                    <a:pt x="5271" y="25179"/>
                    <a:pt x="9700" y="22892"/>
                    <a:pt x="12246" y="18743"/>
                  </a:cubicBezTo>
                  <a:cubicBezTo>
                    <a:pt x="16142" y="12393"/>
                    <a:pt x="14152" y="4087"/>
                    <a:pt x="7802" y="190"/>
                  </a:cubicBezTo>
                  <a:cubicBezTo>
                    <a:pt x="7695" y="125"/>
                    <a:pt x="7590" y="62"/>
                    <a:pt x="7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5747525" y="2880675"/>
              <a:ext cx="419800" cy="644650"/>
            </a:xfrm>
            <a:custGeom>
              <a:avLst/>
              <a:gdLst/>
              <a:ahLst/>
              <a:cxnLst/>
              <a:rect l="l" t="t" r="r" b="b"/>
              <a:pathLst>
                <a:path w="16792" h="25786" extrusionOk="0">
                  <a:moveTo>
                    <a:pt x="7794" y="1"/>
                  </a:moveTo>
                  <a:cubicBezTo>
                    <a:pt x="7690" y="1"/>
                    <a:pt x="7588" y="55"/>
                    <a:pt x="7531" y="152"/>
                  </a:cubicBezTo>
                  <a:cubicBezTo>
                    <a:pt x="7448" y="296"/>
                    <a:pt x="7497" y="481"/>
                    <a:pt x="7642" y="566"/>
                  </a:cubicBezTo>
                  <a:cubicBezTo>
                    <a:pt x="7747" y="627"/>
                    <a:pt x="7851" y="688"/>
                    <a:pt x="7956" y="752"/>
                  </a:cubicBezTo>
                  <a:cubicBezTo>
                    <a:pt x="14153" y="4555"/>
                    <a:pt x="16101" y="12690"/>
                    <a:pt x="12299" y="18888"/>
                  </a:cubicBezTo>
                  <a:cubicBezTo>
                    <a:pt x="9887" y="22818"/>
                    <a:pt x="5629" y="25180"/>
                    <a:pt x="1045" y="25180"/>
                  </a:cubicBezTo>
                  <a:cubicBezTo>
                    <a:pt x="807" y="25180"/>
                    <a:pt x="568" y="25174"/>
                    <a:pt x="328" y="25161"/>
                  </a:cubicBezTo>
                  <a:cubicBezTo>
                    <a:pt x="321" y="25160"/>
                    <a:pt x="315" y="25160"/>
                    <a:pt x="308" y="25160"/>
                  </a:cubicBezTo>
                  <a:cubicBezTo>
                    <a:pt x="141" y="25160"/>
                    <a:pt x="18" y="25286"/>
                    <a:pt x="9" y="25447"/>
                  </a:cubicBezTo>
                  <a:cubicBezTo>
                    <a:pt x="0" y="25614"/>
                    <a:pt x="128" y="25756"/>
                    <a:pt x="294" y="25765"/>
                  </a:cubicBezTo>
                  <a:cubicBezTo>
                    <a:pt x="548" y="25779"/>
                    <a:pt x="801" y="25786"/>
                    <a:pt x="1054" y="25786"/>
                  </a:cubicBezTo>
                  <a:cubicBezTo>
                    <a:pt x="1056" y="25786"/>
                    <a:pt x="1059" y="25786"/>
                    <a:pt x="1061" y="25786"/>
                  </a:cubicBezTo>
                  <a:cubicBezTo>
                    <a:pt x="5857" y="25786"/>
                    <a:pt x="10308" y="23294"/>
                    <a:pt x="12814" y="19204"/>
                  </a:cubicBezTo>
                  <a:cubicBezTo>
                    <a:pt x="16792" y="12723"/>
                    <a:pt x="14753" y="4214"/>
                    <a:pt x="8271" y="235"/>
                  </a:cubicBezTo>
                  <a:cubicBezTo>
                    <a:pt x="8163" y="170"/>
                    <a:pt x="8055" y="105"/>
                    <a:pt x="7945" y="41"/>
                  </a:cubicBezTo>
                  <a:cubicBezTo>
                    <a:pt x="7898" y="14"/>
                    <a:pt x="7846" y="1"/>
                    <a:pt x="7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5597650" y="3467900"/>
              <a:ext cx="127000" cy="46275"/>
            </a:xfrm>
            <a:custGeom>
              <a:avLst/>
              <a:gdLst/>
              <a:ahLst/>
              <a:cxnLst/>
              <a:rect l="l" t="t" r="r" b="b"/>
              <a:pathLst>
                <a:path w="5080" h="1851" extrusionOk="0">
                  <a:moveTo>
                    <a:pt x="1" y="1"/>
                  </a:moveTo>
                  <a:lnTo>
                    <a:pt x="1" y="1"/>
                  </a:lnTo>
                  <a:cubicBezTo>
                    <a:pt x="1550" y="954"/>
                    <a:pt x="3278" y="1585"/>
                    <a:pt x="5080" y="185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5589050" y="3460375"/>
              <a:ext cx="143425" cy="61375"/>
            </a:xfrm>
            <a:custGeom>
              <a:avLst/>
              <a:gdLst/>
              <a:ahLst/>
              <a:cxnLst/>
              <a:rect l="l" t="t" r="r" b="b"/>
              <a:pathLst>
                <a:path w="5737" h="2455" extrusionOk="0">
                  <a:moveTo>
                    <a:pt x="346" y="0"/>
                  </a:moveTo>
                  <a:cubicBezTo>
                    <a:pt x="244" y="0"/>
                    <a:pt x="145" y="51"/>
                    <a:pt x="88" y="144"/>
                  </a:cubicBezTo>
                  <a:cubicBezTo>
                    <a:pt x="1" y="286"/>
                    <a:pt x="45" y="471"/>
                    <a:pt x="186" y="560"/>
                  </a:cubicBezTo>
                  <a:cubicBezTo>
                    <a:pt x="1771" y="1537"/>
                    <a:pt x="3538" y="2180"/>
                    <a:pt x="5381" y="2452"/>
                  </a:cubicBezTo>
                  <a:cubicBezTo>
                    <a:pt x="5395" y="2453"/>
                    <a:pt x="5409" y="2455"/>
                    <a:pt x="5425" y="2455"/>
                  </a:cubicBezTo>
                  <a:cubicBezTo>
                    <a:pt x="5582" y="2452"/>
                    <a:pt x="5713" y="2331"/>
                    <a:pt x="5724" y="2173"/>
                  </a:cubicBezTo>
                  <a:cubicBezTo>
                    <a:pt x="5736" y="2016"/>
                    <a:pt x="5624" y="1876"/>
                    <a:pt x="5469" y="1852"/>
                  </a:cubicBezTo>
                  <a:cubicBezTo>
                    <a:pt x="3707" y="1593"/>
                    <a:pt x="2018" y="978"/>
                    <a:pt x="502" y="44"/>
                  </a:cubicBezTo>
                  <a:cubicBezTo>
                    <a:pt x="453" y="14"/>
                    <a:pt x="399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5398900" y="2843200"/>
              <a:ext cx="510800" cy="592300"/>
            </a:xfrm>
            <a:custGeom>
              <a:avLst/>
              <a:gdLst/>
              <a:ahLst/>
              <a:cxnLst/>
              <a:rect l="l" t="t" r="r" b="b"/>
              <a:pathLst>
                <a:path w="20432" h="23692" extrusionOk="0">
                  <a:moveTo>
                    <a:pt x="15017" y="0"/>
                  </a:moveTo>
                  <a:cubicBezTo>
                    <a:pt x="10481" y="0"/>
                    <a:pt x="6052" y="2288"/>
                    <a:pt x="3506" y="6437"/>
                  </a:cubicBezTo>
                  <a:cubicBezTo>
                    <a:pt x="0" y="12151"/>
                    <a:pt x="1260" y="19449"/>
                    <a:pt x="6176" y="23692"/>
                  </a:cubicBezTo>
                  <a:lnTo>
                    <a:pt x="20432" y="1140"/>
                  </a:lnTo>
                  <a:cubicBezTo>
                    <a:pt x="18687" y="371"/>
                    <a:pt x="16843" y="0"/>
                    <a:pt x="15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5391275" y="2835750"/>
              <a:ext cx="526700" cy="607350"/>
            </a:xfrm>
            <a:custGeom>
              <a:avLst/>
              <a:gdLst/>
              <a:ahLst/>
              <a:cxnLst/>
              <a:rect l="l" t="t" r="r" b="b"/>
              <a:pathLst>
                <a:path w="21068" h="24294" extrusionOk="0">
                  <a:moveTo>
                    <a:pt x="15348" y="1"/>
                  </a:moveTo>
                  <a:cubicBezTo>
                    <a:pt x="10671" y="1"/>
                    <a:pt x="6126" y="2385"/>
                    <a:pt x="3554" y="6577"/>
                  </a:cubicBezTo>
                  <a:cubicBezTo>
                    <a:pt x="1" y="12367"/>
                    <a:pt x="1148" y="19786"/>
                    <a:pt x="6283" y="24219"/>
                  </a:cubicBezTo>
                  <a:cubicBezTo>
                    <a:pt x="6337" y="24267"/>
                    <a:pt x="6408" y="24293"/>
                    <a:pt x="6481" y="24293"/>
                  </a:cubicBezTo>
                  <a:cubicBezTo>
                    <a:pt x="6762" y="24293"/>
                    <a:pt x="6892" y="23943"/>
                    <a:pt x="6679" y="23761"/>
                  </a:cubicBezTo>
                  <a:cubicBezTo>
                    <a:pt x="1770" y="19523"/>
                    <a:pt x="674" y="12430"/>
                    <a:pt x="4070" y="6894"/>
                  </a:cubicBezTo>
                  <a:cubicBezTo>
                    <a:pt x="6529" y="2885"/>
                    <a:pt x="10876" y="606"/>
                    <a:pt x="15348" y="606"/>
                  </a:cubicBezTo>
                  <a:cubicBezTo>
                    <a:pt x="17120" y="606"/>
                    <a:pt x="18913" y="964"/>
                    <a:pt x="20616" y="1715"/>
                  </a:cubicBezTo>
                  <a:cubicBezTo>
                    <a:pt x="20652" y="1729"/>
                    <a:pt x="20689" y="1735"/>
                    <a:pt x="20725" y="1735"/>
                  </a:cubicBezTo>
                  <a:cubicBezTo>
                    <a:pt x="20841" y="1735"/>
                    <a:pt x="20951" y="1667"/>
                    <a:pt x="21001" y="1554"/>
                  </a:cubicBezTo>
                  <a:cubicBezTo>
                    <a:pt x="21067" y="1407"/>
                    <a:pt x="21004" y="1234"/>
                    <a:pt x="20859" y="1161"/>
                  </a:cubicBezTo>
                  <a:cubicBezTo>
                    <a:pt x="19078" y="375"/>
                    <a:pt x="17203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5574875" y="2951425"/>
              <a:ext cx="352550" cy="456425"/>
            </a:xfrm>
            <a:custGeom>
              <a:avLst/>
              <a:gdLst/>
              <a:ahLst/>
              <a:cxnLst/>
              <a:rect l="l" t="t" r="r" b="b"/>
              <a:pathLst>
                <a:path w="14102" h="18257" extrusionOk="0">
                  <a:moveTo>
                    <a:pt x="12326" y="1"/>
                  </a:moveTo>
                  <a:cubicBezTo>
                    <a:pt x="12269" y="1"/>
                    <a:pt x="12211" y="6"/>
                    <a:pt x="12152" y="15"/>
                  </a:cubicBezTo>
                  <a:cubicBezTo>
                    <a:pt x="11904" y="55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80"/>
                  </a:lnTo>
                  <a:cubicBezTo>
                    <a:pt x="7384" y="11349"/>
                    <a:pt x="7626" y="11698"/>
                    <a:pt x="7746" y="12025"/>
                  </a:cubicBezTo>
                  <a:cubicBezTo>
                    <a:pt x="7867" y="12353"/>
                    <a:pt x="7867" y="12615"/>
                    <a:pt x="7746" y="12811"/>
                  </a:cubicBezTo>
                  <a:cubicBezTo>
                    <a:pt x="7594" y="13059"/>
                    <a:pt x="7389" y="13216"/>
                    <a:pt x="7131" y="13281"/>
                  </a:cubicBezTo>
                  <a:cubicBezTo>
                    <a:pt x="7018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4"/>
                  </a:cubicBezTo>
                  <a:cubicBezTo>
                    <a:pt x="6052" y="13164"/>
                    <a:pt x="5772" y="13052"/>
                    <a:pt x="5502" y="12919"/>
                  </a:cubicBezTo>
                  <a:cubicBezTo>
                    <a:pt x="5235" y="12792"/>
                    <a:pt x="4981" y="12634"/>
                    <a:pt x="4749" y="12449"/>
                  </a:cubicBezTo>
                  <a:cubicBezTo>
                    <a:pt x="4425" y="12232"/>
                    <a:pt x="4127" y="11980"/>
                    <a:pt x="3856" y="11699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7"/>
                    <a:pt x="3019" y="10601"/>
                    <a:pt x="2865" y="10337"/>
                  </a:cubicBezTo>
                  <a:cubicBezTo>
                    <a:pt x="2711" y="10071"/>
                    <a:pt x="2615" y="9911"/>
                    <a:pt x="2576" y="9856"/>
                  </a:cubicBezTo>
                  <a:cubicBezTo>
                    <a:pt x="2381" y="9550"/>
                    <a:pt x="2158" y="9335"/>
                    <a:pt x="1907" y="9212"/>
                  </a:cubicBezTo>
                  <a:cubicBezTo>
                    <a:pt x="1747" y="9134"/>
                    <a:pt x="1586" y="9095"/>
                    <a:pt x="1425" y="9095"/>
                  </a:cubicBezTo>
                  <a:cubicBezTo>
                    <a:pt x="1332" y="9095"/>
                    <a:pt x="1239" y="9108"/>
                    <a:pt x="1146" y="9134"/>
                  </a:cubicBezTo>
                  <a:cubicBezTo>
                    <a:pt x="897" y="9201"/>
                    <a:pt x="666" y="9322"/>
                    <a:pt x="469" y="9489"/>
                  </a:cubicBezTo>
                  <a:cubicBezTo>
                    <a:pt x="275" y="9654"/>
                    <a:pt x="142" y="9871"/>
                    <a:pt x="70" y="10139"/>
                  </a:cubicBezTo>
                  <a:cubicBezTo>
                    <a:pt x="0" y="10406"/>
                    <a:pt x="20" y="10677"/>
                    <a:pt x="130" y="10953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9"/>
                  </a:lnTo>
                  <a:cubicBezTo>
                    <a:pt x="1584" y="17178"/>
                    <a:pt x="1569" y="17493"/>
                    <a:pt x="1748" y="17785"/>
                  </a:cubicBezTo>
                  <a:cubicBezTo>
                    <a:pt x="1926" y="18075"/>
                    <a:pt x="2190" y="18233"/>
                    <a:pt x="2539" y="18255"/>
                  </a:cubicBezTo>
                  <a:cubicBezTo>
                    <a:pt x="2562" y="18256"/>
                    <a:pt x="2584" y="18257"/>
                    <a:pt x="2606" y="18257"/>
                  </a:cubicBezTo>
                  <a:cubicBezTo>
                    <a:pt x="2924" y="18257"/>
                    <a:pt x="3176" y="18105"/>
                    <a:pt x="3363" y="17803"/>
                  </a:cubicBezTo>
                  <a:lnTo>
                    <a:pt x="4705" y="15614"/>
                  </a:lnTo>
                  <a:lnTo>
                    <a:pt x="4705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7"/>
                    <a:pt x="11467" y="12781"/>
                  </a:cubicBezTo>
                  <a:cubicBezTo>
                    <a:pt x="11526" y="12294"/>
                    <a:pt x="11464" y="11812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6"/>
                  </a:cubicBezTo>
                  <a:cubicBezTo>
                    <a:pt x="12630" y="8417"/>
                    <a:pt x="12744" y="8437"/>
                    <a:pt x="12855" y="8437"/>
                  </a:cubicBezTo>
                  <a:cubicBezTo>
                    <a:pt x="12999" y="8437"/>
                    <a:pt x="13137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5"/>
                    <a:pt x="13288" y="933"/>
                    <a:pt x="13214" y="691"/>
                  </a:cubicBezTo>
                  <a:cubicBezTo>
                    <a:pt x="13140" y="449"/>
                    <a:pt x="13006" y="265"/>
                    <a:pt x="12813" y="141"/>
                  </a:cubicBezTo>
                  <a:cubicBezTo>
                    <a:pt x="12666" y="48"/>
                    <a:pt x="12504" y="1"/>
                    <a:pt x="12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5438375" y="3394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7"/>
                    <a:pt x="140" y="2622"/>
                    <a:pt x="308" y="2622"/>
                  </a:cubicBezTo>
                  <a:cubicBezTo>
                    <a:pt x="475" y="2622"/>
                    <a:pt x="612" y="2485"/>
                    <a:pt x="610" y="2319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5473950" y="3445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6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5544825" y="3504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1"/>
                    <a:pt x="0" y="296"/>
                  </a:cubicBezTo>
                  <a:lnTo>
                    <a:pt x="0" y="2304"/>
                  </a:lnTo>
                  <a:cubicBezTo>
                    <a:pt x="0" y="2472"/>
                    <a:pt x="136" y="2608"/>
                    <a:pt x="303" y="2608"/>
                  </a:cubicBezTo>
                  <a:cubicBezTo>
                    <a:pt x="470" y="2608"/>
                    <a:pt x="607" y="2472"/>
                    <a:pt x="607" y="2304"/>
                  </a:cubicBezTo>
                  <a:lnTo>
                    <a:pt x="607" y="296"/>
                  </a:lnTo>
                  <a:cubicBezTo>
                    <a:pt x="603" y="131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5645250" y="3554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5754550" y="357537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6"/>
                  </a:cubicBezTo>
                  <a:lnTo>
                    <a:pt x="2" y="1125"/>
                  </a:lnTo>
                  <a:cubicBezTo>
                    <a:pt x="0" y="1291"/>
                    <a:pt x="137" y="1427"/>
                    <a:pt x="304" y="1427"/>
                  </a:cubicBezTo>
                  <a:cubicBezTo>
                    <a:pt x="472" y="1427"/>
                    <a:pt x="607" y="1291"/>
                    <a:pt x="607" y="112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5970100" y="3533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610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6017375" y="3483475"/>
              <a:ext cx="15350" cy="65550"/>
            </a:xfrm>
            <a:custGeom>
              <a:avLst/>
              <a:gdLst/>
              <a:ahLst/>
              <a:cxnLst/>
              <a:rect l="l" t="t" r="r" b="b"/>
              <a:pathLst>
                <a:path w="614" h="2622" extrusionOk="0">
                  <a:moveTo>
                    <a:pt x="307" y="0"/>
                  </a:moveTo>
                  <a:cubicBezTo>
                    <a:pt x="137" y="0"/>
                    <a:pt x="1" y="140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0" y="2622"/>
                    <a:pt x="307" y="2622"/>
                  </a:cubicBezTo>
                  <a:cubicBezTo>
                    <a:pt x="475" y="2622"/>
                    <a:pt x="610" y="2486"/>
                    <a:pt x="610" y="2319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6052025" y="38165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5987550" y="3808800"/>
              <a:ext cx="922450" cy="808675"/>
            </a:xfrm>
            <a:custGeom>
              <a:avLst/>
              <a:gdLst/>
              <a:ahLst/>
              <a:cxnLst/>
              <a:rect l="l" t="t" r="r" b="b"/>
              <a:pathLst>
                <a:path w="36898" h="32347" extrusionOk="0">
                  <a:moveTo>
                    <a:pt x="18479" y="607"/>
                  </a:moveTo>
                  <a:cubicBezTo>
                    <a:pt x="21316" y="607"/>
                    <a:pt x="24110" y="1389"/>
                    <a:pt x="26589" y="2910"/>
                  </a:cubicBezTo>
                  <a:cubicBezTo>
                    <a:pt x="33905" y="7399"/>
                    <a:pt x="36206" y="17004"/>
                    <a:pt x="31718" y="24320"/>
                  </a:cubicBezTo>
                  <a:cubicBezTo>
                    <a:pt x="28784" y="29103"/>
                    <a:pt x="23662" y="31741"/>
                    <a:pt x="18423" y="31741"/>
                  </a:cubicBezTo>
                  <a:cubicBezTo>
                    <a:pt x="15648" y="31741"/>
                    <a:pt x="12841" y="31001"/>
                    <a:pt x="10308" y="29448"/>
                  </a:cubicBezTo>
                  <a:cubicBezTo>
                    <a:pt x="2992" y="24959"/>
                    <a:pt x="692" y="15355"/>
                    <a:pt x="5181" y="8040"/>
                  </a:cubicBezTo>
                  <a:cubicBezTo>
                    <a:pt x="7355" y="4495"/>
                    <a:pt x="10780" y="2010"/>
                    <a:pt x="14823" y="1042"/>
                  </a:cubicBezTo>
                  <a:cubicBezTo>
                    <a:pt x="16020" y="754"/>
                    <a:pt x="17247" y="608"/>
                    <a:pt x="18479" y="607"/>
                  </a:cubicBezTo>
                  <a:close/>
                  <a:moveTo>
                    <a:pt x="18480" y="0"/>
                  </a:moveTo>
                  <a:cubicBezTo>
                    <a:pt x="17216" y="0"/>
                    <a:pt x="15943" y="150"/>
                    <a:pt x="14682" y="452"/>
                  </a:cubicBezTo>
                  <a:cubicBezTo>
                    <a:pt x="10481" y="1458"/>
                    <a:pt x="6924" y="4041"/>
                    <a:pt x="4665" y="7722"/>
                  </a:cubicBezTo>
                  <a:cubicBezTo>
                    <a:pt x="1" y="15324"/>
                    <a:pt x="2390" y="25300"/>
                    <a:pt x="9992" y="29964"/>
                  </a:cubicBezTo>
                  <a:cubicBezTo>
                    <a:pt x="12523" y="31521"/>
                    <a:pt x="15436" y="32347"/>
                    <a:pt x="18409" y="32347"/>
                  </a:cubicBezTo>
                  <a:cubicBezTo>
                    <a:pt x="18413" y="32347"/>
                    <a:pt x="18418" y="32347"/>
                    <a:pt x="18423" y="32347"/>
                  </a:cubicBezTo>
                  <a:cubicBezTo>
                    <a:pt x="23865" y="32347"/>
                    <a:pt x="29186" y="29606"/>
                    <a:pt x="32235" y="24636"/>
                  </a:cubicBezTo>
                  <a:cubicBezTo>
                    <a:pt x="36898" y="17035"/>
                    <a:pt x="34508" y="7058"/>
                    <a:pt x="26907" y="2395"/>
                  </a:cubicBezTo>
                  <a:cubicBezTo>
                    <a:pt x="24329" y="813"/>
                    <a:pt x="21429" y="0"/>
                    <a:pt x="18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6052050" y="3763475"/>
              <a:ext cx="793475" cy="793475"/>
            </a:xfrm>
            <a:custGeom>
              <a:avLst/>
              <a:gdLst/>
              <a:ahLst/>
              <a:cxnLst/>
              <a:rect l="l" t="t" r="r" b="b"/>
              <a:pathLst>
                <a:path w="31739" h="31739" extrusionOk="0">
                  <a:moveTo>
                    <a:pt x="15869" y="0"/>
                  </a:moveTo>
                  <a:cubicBezTo>
                    <a:pt x="11661" y="0"/>
                    <a:pt x="7624" y="1672"/>
                    <a:pt x="4648" y="4648"/>
                  </a:cubicBezTo>
                  <a:cubicBezTo>
                    <a:pt x="1671" y="7625"/>
                    <a:pt x="0" y="11661"/>
                    <a:pt x="0" y="15869"/>
                  </a:cubicBezTo>
                  <a:cubicBezTo>
                    <a:pt x="0" y="20078"/>
                    <a:pt x="1671" y="24114"/>
                    <a:pt x="4648" y="27091"/>
                  </a:cubicBezTo>
                  <a:cubicBezTo>
                    <a:pt x="7624" y="30067"/>
                    <a:pt x="11661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8"/>
                    <a:pt x="31738" y="15869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6000750" y="3755825"/>
              <a:ext cx="896075" cy="808875"/>
            </a:xfrm>
            <a:custGeom>
              <a:avLst/>
              <a:gdLst/>
              <a:ahLst/>
              <a:cxnLst/>
              <a:rect l="l" t="t" r="r" b="b"/>
              <a:pathLst>
                <a:path w="35843" h="32355" extrusionOk="0">
                  <a:moveTo>
                    <a:pt x="17919" y="607"/>
                  </a:moveTo>
                  <a:cubicBezTo>
                    <a:pt x="24802" y="607"/>
                    <a:pt x="31114" y="5214"/>
                    <a:pt x="32965" y="12175"/>
                  </a:cubicBezTo>
                  <a:cubicBezTo>
                    <a:pt x="35171" y="20469"/>
                    <a:pt x="30218" y="29013"/>
                    <a:pt x="21923" y="31219"/>
                  </a:cubicBezTo>
                  <a:cubicBezTo>
                    <a:pt x="20590" y="31573"/>
                    <a:pt x="19239" y="31749"/>
                    <a:pt x="17896" y="31749"/>
                  </a:cubicBezTo>
                  <a:cubicBezTo>
                    <a:pt x="15189" y="31749"/>
                    <a:pt x="12518" y="31037"/>
                    <a:pt x="10114" y="29642"/>
                  </a:cubicBezTo>
                  <a:cubicBezTo>
                    <a:pt x="6515" y="27556"/>
                    <a:pt x="3946" y="24195"/>
                    <a:pt x="2878" y="20176"/>
                  </a:cubicBezTo>
                  <a:cubicBezTo>
                    <a:pt x="672" y="11882"/>
                    <a:pt x="5625" y="3339"/>
                    <a:pt x="13920" y="1133"/>
                  </a:cubicBezTo>
                  <a:cubicBezTo>
                    <a:pt x="15225" y="784"/>
                    <a:pt x="16569" y="608"/>
                    <a:pt x="17919" y="607"/>
                  </a:cubicBezTo>
                  <a:close/>
                  <a:moveTo>
                    <a:pt x="17920" y="0"/>
                  </a:moveTo>
                  <a:cubicBezTo>
                    <a:pt x="16547" y="0"/>
                    <a:pt x="15152" y="177"/>
                    <a:pt x="13764" y="547"/>
                  </a:cubicBezTo>
                  <a:cubicBezTo>
                    <a:pt x="5147" y="2839"/>
                    <a:pt x="0" y="11715"/>
                    <a:pt x="2292" y="20332"/>
                  </a:cubicBezTo>
                  <a:cubicBezTo>
                    <a:pt x="3403" y="24507"/>
                    <a:pt x="6073" y="27999"/>
                    <a:pt x="9809" y="30167"/>
                  </a:cubicBezTo>
                  <a:cubicBezTo>
                    <a:pt x="12308" y="31615"/>
                    <a:pt x="15082" y="32355"/>
                    <a:pt x="17895" y="32355"/>
                  </a:cubicBezTo>
                  <a:cubicBezTo>
                    <a:pt x="19308" y="32354"/>
                    <a:pt x="20714" y="32169"/>
                    <a:pt x="22079" y="31804"/>
                  </a:cubicBezTo>
                  <a:cubicBezTo>
                    <a:pt x="30696" y="29512"/>
                    <a:pt x="35843" y="20637"/>
                    <a:pt x="33551" y="12019"/>
                  </a:cubicBezTo>
                  <a:cubicBezTo>
                    <a:pt x="31627" y="4790"/>
                    <a:pt x="25071" y="0"/>
                    <a:pt x="17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6111525" y="3822975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1"/>
                  </a:moveTo>
                  <a:cubicBezTo>
                    <a:pt x="9912" y="1"/>
                    <a:pt x="6482" y="1421"/>
                    <a:pt x="3952" y="3952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1"/>
                    <a:pt x="23029" y="3952"/>
                  </a:cubicBezTo>
                  <a:cubicBezTo>
                    <a:pt x="20499" y="1421"/>
                    <a:pt x="17068" y="1"/>
                    <a:pt x="13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6091875" y="3815250"/>
              <a:ext cx="713825" cy="689925"/>
            </a:xfrm>
            <a:custGeom>
              <a:avLst/>
              <a:gdLst/>
              <a:ahLst/>
              <a:cxnLst/>
              <a:rect l="l" t="t" r="r" b="b"/>
              <a:pathLst>
                <a:path w="28553" h="27597" extrusionOk="0">
                  <a:moveTo>
                    <a:pt x="14298" y="606"/>
                  </a:moveTo>
                  <a:cubicBezTo>
                    <a:pt x="16591" y="606"/>
                    <a:pt x="18854" y="1211"/>
                    <a:pt x="20890" y="2392"/>
                  </a:cubicBezTo>
                  <a:cubicBezTo>
                    <a:pt x="23937" y="4159"/>
                    <a:pt x="26115" y="7006"/>
                    <a:pt x="27020" y="10410"/>
                  </a:cubicBezTo>
                  <a:cubicBezTo>
                    <a:pt x="27925" y="13813"/>
                    <a:pt x="27451" y="17367"/>
                    <a:pt x="25684" y="20413"/>
                  </a:cubicBezTo>
                  <a:cubicBezTo>
                    <a:pt x="23916" y="23460"/>
                    <a:pt x="21070" y="25636"/>
                    <a:pt x="17665" y="26543"/>
                  </a:cubicBezTo>
                  <a:cubicBezTo>
                    <a:pt x="16536" y="26843"/>
                    <a:pt x="15391" y="26992"/>
                    <a:pt x="14253" y="26992"/>
                  </a:cubicBezTo>
                  <a:cubicBezTo>
                    <a:pt x="11960" y="26992"/>
                    <a:pt x="9698" y="26388"/>
                    <a:pt x="7661" y="25206"/>
                  </a:cubicBezTo>
                  <a:cubicBezTo>
                    <a:pt x="4615" y="23439"/>
                    <a:pt x="2439" y="20591"/>
                    <a:pt x="1533" y="17188"/>
                  </a:cubicBezTo>
                  <a:cubicBezTo>
                    <a:pt x="628" y="13785"/>
                    <a:pt x="1102" y="10233"/>
                    <a:pt x="2869" y="7186"/>
                  </a:cubicBezTo>
                  <a:cubicBezTo>
                    <a:pt x="4636" y="4138"/>
                    <a:pt x="7483" y="1961"/>
                    <a:pt x="10887" y="1056"/>
                  </a:cubicBezTo>
                  <a:cubicBezTo>
                    <a:pt x="11999" y="759"/>
                    <a:pt x="13147" y="608"/>
                    <a:pt x="14298" y="606"/>
                  </a:cubicBezTo>
                  <a:close/>
                  <a:moveTo>
                    <a:pt x="14299" y="1"/>
                  </a:moveTo>
                  <a:cubicBezTo>
                    <a:pt x="13109" y="1"/>
                    <a:pt x="11911" y="156"/>
                    <a:pt x="10731" y="470"/>
                  </a:cubicBezTo>
                  <a:cubicBezTo>
                    <a:pt x="7170" y="1416"/>
                    <a:pt x="4193" y="3693"/>
                    <a:pt x="2346" y="6881"/>
                  </a:cubicBezTo>
                  <a:cubicBezTo>
                    <a:pt x="498" y="10067"/>
                    <a:pt x="0" y="13784"/>
                    <a:pt x="948" y="17343"/>
                  </a:cubicBezTo>
                  <a:cubicBezTo>
                    <a:pt x="1895" y="20904"/>
                    <a:pt x="4171" y="23882"/>
                    <a:pt x="7358" y="25730"/>
                  </a:cubicBezTo>
                  <a:cubicBezTo>
                    <a:pt x="9489" y="26966"/>
                    <a:pt x="11855" y="27596"/>
                    <a:pt x="14254" y="27596"/>
                  </a:cubicBezTo>
                  <a:cubicBezTo>
                    <a:pt x="15458" y="27596"/>
                    <a:pt x="16658" y="27438"/>
                    <a:pt x="17822" y="27127"/>
                  </a:cubicBezTo>
                  <a:cubicBezTo>
                    <a:pt x="21381" y="26181"/>
                    <a:pt x="24359" y="23904"/>
                    <a:pt x="26208" y="20717"/>
                  </a:cubicBezTo>
                  <a:cubicBezTo>
                    <a:pt x="28056" y="17530"/>
                    <a:pt x="28552" y="13814"/>
                    <a:pt x="27604" y="10254"/>
                  </a:cubicBezTo>
                  <a:cubicBezTo>
                    <a:pt x="26658" y="6693"/>
                    <a:pt x="24381" y="3715"/>
                    <a:pt x="21195" y="1867"/>
                  </a:cubicBezTo>
                  <a:cubicBezTo>
                    <a:pt x="19064" y="632"/>
                    <a:pt x="16698" y="1"/>
                    <a:pt x="142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6271025" y="3916275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10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7"/>
                    <a:pt x="3196" y="876"/>
                    <a:pt x="3273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3" y="4223"/>
                    <a:pt x="1848" y="4781"/>
                    <a:pt x="1177" y="5508"/>
                  </a:cubicBezTo>
                  <a:cubicBezTo>
                    <a:pt x="283" y="6478"/>
                    <a:pt x="1" y="7585"/>
                    <a:pt x="333" y="8833"/>
                  </a:cubicBezTo>
                  <a:cubicBezTo>
                    <a:pt x="469" y="9345"/>
                    <a:pt x="654" y="9774"/>
                    <a:pt x="887" y="10118"/>
                  </a:cubicBezTo>
                  <a:cubicBezTo>
                    <a:pt x="1121" y="10463"/>
                    <a:pt x="1380" y="10738"/>
                    <a:pt x="1662" y="10941"/>
                  </a:cubicBezTo>
                  <a:cubicBezTo>
                    <a:pt x="1945" y="11146"/>
                    <a:pt x="2320" y="11302"/>
                    <a:pt x="2787" y="11410"/>
                  </a:cubicBezTo>
                  <a:cubicBezTo>
                    <a:pt x="3235" y="11516"/>
                    <a:pt x="3690" y="11587"/>
                    <a:pt x="4148" y="11625"/>
                  </a:cubicBezTo>
                  <a:cubicBezTo>
                    <a:pt x="4586" y="11659"/>
                    <a:pt x="5164" y="11681"/>
                    <a:pt x="5880" y="11691"/>
                  </a:cubicBezTo>
                  <a:lnTo>
                    <a:pt x="7774" y="11695"/>
                  </a:lnTo>
                  <a:cubicBezTo>
                    <a:pt x="7806" y="11695"/>
                    <a:pt x="7838" y="11694"/>
                    <a:pt x="7870" y="11694"/>
                  </a:cubicBezTo>
                  <a:cubicBezTo>
                    <a:pt x="8344" y="11694"/>
                    <a:pt x="8732" y="11759"/>
                    <a:pt x="9033" y="11889"/>
                  </a:cubicBezTo>
                  <a:cubicBezTo>
                    <a:pt x="9353" y="12027"/>
                    <a:pt x="9544" y="12208"/>
                    <a:pt x="9602" y="12430"/>
                  </a:cubicBezTo>
                  <a:cubicBezTo>
                    <a:pt x="9678" y="12712"/>
                    <a:pt x="9649" y="12969"/>
                    <a:pt x="9519" y="13199"/>
                  </a:cubicBezTo>
                  <a:cubicBezTo>
                    <a:pt x="9389" y="13431"/>
                    <a:pt x="9200" y="13616"/>
                    <a:pt x="8954" y="13755"/>
                  </a:cubicBezTo>
                  <a:cubicBezTo>
                    <a:pt x="8691" y="13901"/>
                    <a:pt x="8417" y="14026"/>
                    <a:pt x="8135" y="14131"/>
                  </a:cubicBezTo>
                  <a:cubicBezTo>
                    <a:pt x="7857" y="14237"/>
                    <a:pt x="7568" y="14312"/>
                    <a:pt x="7274" y="14352"/>
                  </a:cubicBezTo>
                  <a:cubicBezTo>
                    <a:pt x="6893" y="14437"/>
                    <a:pt x="6505" y="14481"/>
                    <a:pt x="6116" y="14482"/>
                  </a:cubicBezTo>
                  <a:cubicBezTo>
                    <a:pt x="6093" y="14482"/>
                    <a:pt x="6071" y="14482"/>
                    <a:pt x="6049" y="14482"/>
                  </a:cubicBezTo>
                  <a:cubicBezTo>
                    <a:pt x="5697" y="14482"/>
                    <a:pt x="5420" y="14463"/>
                    <a:pt x="5216" y="14427"/>
                  </a:cubicBezTo>
                  <a:cubicBezTo>
                    <a:pt x="5000" y="14388"/>
                    <a:pt x="4743" y="14334"/>
                    <a:pt x="4445" y="14262"/>
                  </a:cubicBezTo>
                  <a:cubicBezTo>
                    <a:pt x="4147" y="14190"/>
                    <a:pt x="3965" y="14150"/>
                    <a:pt x="3898" y="14140"/>
                  </a:cubicBezTo>
                  <a:cubicBezTo>
                    <a:pt x="3750" y="14110"/>
                    <a:pt x="3609" y="14096"/>
                    <a:pt x="3477" y="14096"/>
                  </a:cubicBezTo>
                  <a:cubicBezTo>
                    <a:pt x="3292" y="14096"/>
                    <a:pt x="3123" y="14124"/>
                    <a:pt x="2970" y="14181"/>
                  </a:cubicBezTo>
                  <a:cubicBezTo>
                    <a:pt x="2708" y="14279"/>
                    <a:pt x="2514" y="14444"/>
                    <a:pt x="2389" y="14679"/>
                  </a:cubicBezTo>
                  <a:cubicBezTo>
                    <a:pt x="2267" y="14905"/>
                    <a:pt x="2195" y="15155"/>
                    <a:pt x="2181" y="15413"/>
                  </a:cubicBezTo>
                  <a:cubicBezTo>
                    <a:pt x="2165" y="15669"/>
                    <a:pt x="2230" y="15913"/>
                    <a:pt x="2376" y="16149"/>
                  </a:cubicBezTo>
                  <a:cubicBezTo>
                    <a:pt x="2520" y="16385"/>
                    <a:pt x="2731" y="16558"/>
                    <a:pt x="3008" y="16667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29"/>
                  </a:cubicBezTo>
                  <a:lnTo>
                    <a:pt x="7753" y="17029"/>
                  </a:lnTo>
                  <a:lnTo>
                    <a:pt x="8416" y="19521"/>
                  </a:lnTo>
                  <a:cubicBezTo>
                    <a:pt x="8519" y="19906"/>
                    <a:pt x="8736" y="20134"/>
                    <a:pt x="9071" y="20204"/>
                  </a:cubicBezTo>
                  <a:cubicBezTo>
                    <a:pt x="9148" y="20221"/>
                    <a:pt x="9224" y="20229"/>
                    <a:pt x="9297" y="20229"/>
                  </a:cubicBezTo>
                  <a:cubicBezTo>
                    <a:pt x="9540" y="20229"/>
                    <a:pt x="9761" y="20138"/>
                    <a:pt x="9958" y="19956"/>
                  </a:cubicBezTo>
                  <a:cubicBezTo>
                    <a:pt x="10214" y="19717"/>
                    <a:pt x="10294" y="19415"/>
                    <a:pt x="10196" y="19048"/>
                  </a:cubicBezTo>
                  <a:lnTo>
                    <a:pt x="9536" y="16565"/>
                  </a:lnTo>
                  <a:lnTo>
                    <a:pt x="9536" y="16565"/>
                  </a:lnTo>
                  <a:cubicBezTo>
                    <a:pt x="10126" y="16351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0"/>
                  </a:cubicBezTo>
                  <a:cubicBezTo>
                    <a:pt x="13100" y="12979"/>
                    <a:pt x="13129" y="12108"/>
                    <a:pt x="12859" y="11165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0"/>
                    <a:pt x="10970" y="8855"/>
                  </a:cubicBezTo>
                  <a:cubicBezTo>
                    <a:pt x="10486" y="8658"/>
                    <a:pt x="9979" y="8528"/>
                    <a:pt x="9460" y="8468"/>
                  </a:cubicBezTo>
                  <a:cubicBezTo>
                    <a:pt x="8949" y="8407"/>
                    <a:pt x="8328" y="8377"/>
                    <a:pt x="7601" y="8377"/>
                  </a:cubicBezTo>
                  <a:cubicBezTo>
                    <a:pt x="7571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7" y="8411"/>
                    <a:pt x="5478" y="8413"/>
                    <a:pt x="5403" y="8413"/>
                  </a:cubicBezTo>
                  <a:cubicBezTo>
                    <a:pt x="4967" y="8413"/>
                    <a:pt x="4633" y="8365"/>
                    <a:pt x="4401" y="8270"/>
                  </a:cubicBezTo>
                  <a:cubicBezTo>
                    <a:pt x="4130" y="8160"/>
                    <a:pt x="3953" y="7951"/>
                    <a:pt x="3871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1"/>
                    <a:pt x="8751" y="6085"/>
                  </a:cubicBezTo>
                  <a:cubicBezTo>
                    <a:pt x="8805" y="6089"/>
                    <a:pt x="8858" y="6090"/>
                    <a:pt x="8910" y="6090"/>
                  </a:cubicBezTo>
                  <a:cubicBezTo>
                    <a:pt x="9205" y="6090"/>
                    <a:pt x="9459" y="6034"/>
                    <a:pt x="9675" y="5922"/>
                  </a:cubicBezTo>
                  <a:cubicBezTo>
                    <a:pt x="9928" y="5791"/>
                    <a:pt x="10092" y="5599"/>
                    <a:pt x="10166" y="5345"/>
                  </a:cubicBezTo>
                  <a:cubicBezTo>
                    <a:pt x="10239" y="5102"/>
                    <a:pt x="10257" y="4843"/>
                    <a:pt x="10219" y="4591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4"/>
                    <a:pt x="8221" y="3350"/>
                    <a:pt x="7947" y="3323"/>
                  </a:cubicBezTo>
                  <a:cubicBezTo>
                    <a:pt x="7778" y="3305"/>
                    <a:pt x="7566" y="3296"/>
                    <a:pt x="7311" y="3296"/>
                  </a:cubicBezTo>
                  <a:cubicBezTo>
                    <a:pt x="7156" y="3296"/>
                    <a:pt x="6985" y="3300"/>
                    <a:pt x="6798" y="3306"/>
                  </a:cubicBezTo>
                  <a:cubicBezTo>
                    <a:pt x="6451" y="3320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9"/>
                    <a:pt x="4591" y="115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6113125" y="4374575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7" y="1"/>
                    <a:pt x="1" y="140"/>
                    <a:pt x="6" y="311"/>
                  </a:cubicBezTo>
                  <a:lnTo>
                    <a:pt x="6" y="2320"/>
                  </a:lnTo>
                  <a:cubicBezTo>
                    <a:pt x="4" y="2487"/>
                    <a:pt x="141" y="2622"/>
                    <a:pt x="308" y="2622"/>
                  </a:cubicBezTo>
                  <a:cubicBezTo>
                    <a:pt x="475" y="2622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6148625" y="442480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6219500" y="4483875"/>
              <a:ext cx="15375" cy="65575"/>
            </a:xfrm>
            <a:custGeom>
              <a:avLst/>
              <a:gdLst/>
              <a:ahLst/>
              <a:cxnLst/>
              <a:rect l="l" t="t" r="r" b="b"/>
              <a:pathLst>
                <a:path w="615" h="2623" extrusionOk="0">
                  <a:moveTo>
                    <a:pt x="307" y="1"/>
                  </a:moveTo>
                  <a:cubicBezTo>
                    <a:pt x="137" y="1"/>
                    <a:pt x="0" y="141"/>
                    <a:pt x="4" y="311"/>
                  </a:cubicBezTo>
                  <a:lnTo>
                    <a:pt x="4" y="2319"/>
                  </a:lnTo>
                  <a:cubicBezTo>
                    <a:pt x="4" y="2487"/>
                    <a:pt x="139" y="2622"/>
                    <a:pt x="307" y="2622"/>
                  </a:cubicBezTo>
                  <a:cubicBezTo>
                    <a:pt x="474" y="2622"/>
                    <a:pt x="611" y="2487"/>
                    <a:pt x="611" y="2319"/>
                  </a:cubicBezTo>
                  <a:lnTo>
                    <a:pt x="611" y="311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6319950" y="4534075"/>
              <a:ext cx="15375" cy="59675"/>
            </a:xfrm>
            <a:custGeom>
              <a:avLst/>
              <a:gdLst/>
              <a:ahLst/>
              <a:cxnLst/>
              <a:rect l="l" t="t" r="r" b="b"/>
              <a:pathLst>
                <a:path w="615" h="2387" extrusionOk="0">
                  <a:moveTo>
                    <a:pt x="307" y="1"/>
                  </a:moveTo>
                  <a:cubicBezTo>
                    <a:pt x="138" y="1"/>
                    <a:pt x="1" y="141"/>
                    <a:pt x="5" y="311"/>
                  </a:cubicBezTo>
                  <a:lnTo>
                    <a:pt x="5" y="2084"/>
                  </a:lnTo>
                  <a:cubicBezTo>
                    <a:pt x="5" y="2251"/>
                    <a:pt x="140" y="2387"/>
                    <a:pt x="307" y="2387"/>
                  </a:cubicBezTo>
                  <a:cubicBezTo>
                    <a:pt x="475" y="2387"/>
                    <a:pt x="610" y="2251"/>
                    <a:pt x="610" y="2084"/>
                  </a:cubicBezTo>
                  <a:lnTo>
                    <a:pt x="610" y="311"/>
                  </a:lnTo>
                  <a:cubicBezTo>
                    <a:pt x="614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6429225" y="455480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39"/>
                    <a:pt x="6" y="310"/>
                  </a:cubicBezTo>
                  <a:lnTo>
                    <a:pt x="6" y="1137"/>
                  </a:lnTo>
                  <a:cubicBezTo>
                    <a:pt x="4" y="1304"/>
                    <a:pt x="141" y="1440"/>
                    <a:pt x="308" y="1440"/>
                  </a:cubicBezTo>
                  <a:cubicBezTo>
                    <a:pt x="476" y="1440"/>
                    <a:pt x="611" y="1304"/>
                    <a:pt x="611" y="1137"/>
                  </a:cubicBezTo>
                  <a:lnTo>
                    <a:pt x="611" y="310"/>
                  </a:ln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6644875" y="4513450"/>
              <a:ext cx="15350" cy="47850"/>
            </a:xfrm>
            <a:custGeom>
              <a:avLst/>
              <a:gdLst/>
              <a:ahLst/>
              <a:cxnLst/>
              <a:rect l="l" t="t" r="r" b="b"/>
              <a:pathLst>
                <a:path w="614" h="1914" extrusionOk="0">
                  <a:moveTo>
                    <a:pt x="308" y="0"/>
                  </a:moveTo>
                  <a:cubicBezTo>
                    <a:pt x="137" y="0"/>
                    <a:pt x="1" y="139"/>
                    <a:pt x="4" y="310"/>
                  </a:cubicBezTo>
                  <a:lnTo>
                    <a:pt x="4" y="1610"/>
                  </a:lnTo>
                  <a:cubicBezTo>
                    <a:pt x="4" y="1776"/>
                    <a:pt x="140" y="1913"/>
                    <a:pt x="308" y="1913"/>
                  </a:cubicBezTo>
                  <a:cubicBezTo>
                    <a:pt x="475" y="1913"/>
                    <a:pt x="611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6692250" y="4463375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0"/>
                  </a:moveTo>
                  <a:cubicBezTo>
                    <a:pt x="136" y="0"/>
                    <a:pt x="0" y="136"/>
                    <a:pt x="0" y="304"/>
                  </a:cubicBezTo>
                  <a:lnTo>
                    <a:pt x="0" y="2312"/>
                  </a:lnTo>
                  <a:cubicBezTo>
                    <a:pt x="0" y="2480"/>
                    <a:pt x="136" y="2615"/>
                    <a:pt x="304" y="2615"/>
                  </a:cubicBezTo>
                  <a:cubicBezTo>
                    <a:pt x="470" y="2615"/>
                    <a:pt x="606" y="2480"/>
                    <a:pt x="606" y="2312"/>
                  </a:cubicBezTo>
                  <a:lnTo>
                    <a:pt x="606" y="304"/>
                  </a:lnTo>
                  <a:cubicBezTo>
                    <a:pt x="606" y="136"/>
                    <a:pt x="470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5996025" y="3741750"/>
              <a:ext cx="905525" cy="793600"/>
            </a:xfrm>
            <a:custGeom>
              <a:avLst/>
              <a:gdLst/>
              <a:ahLst/>
              <a:cxnLst/>
              <a:rect l="l" t="t" r="r" b="b"/>
              <a:pathLst>
                <a:path w="36221" h="31744" extrusionOk="0">
                  <a:moveTo>
                    <a:pt x="18126" y="0"/>
                  </a:moveTo>
                  <a:cubicBezTo>
                    <a:pt x="12790" y="0"/>
                    <a:pt x="7579" y="2692"/>
                    <a:pt x="4584" y="7573"/>
                  </a:cubicBezTo>
                  <a:cubicBezTo>
                    <a:pt x="0" y="15044"/>
                    <a:pt x="2340" y="24815"/>
                    <a:pt x="9812" y="29399"/>
                  </a:cubicBezTo>
                  <a:cubicBezTo>
                    <a:pt x="12400" y="30987"/>
                    <a:pt x="15265" y="31744"/>
                    <a:pt x="18095" y="31744"/>
                  </a:cubicBezTo>
                  <a:cubicBezTo>
                    <a:pt x="23431" y="31744"/>
                    <a:pt x="28642" y="29053"/>
                    <a:pt x="31636" y="24171"/>
                  </a:cubicBezTo>
                  <a:cubicBezTo>
                    <a:pt x="36220" y="16701"/>
                    <a:pt x="33880" y="6928"/>
                    <a:pt x="26409" y="2346"/>
                  </a:cubicBezTo>
                  <a:cubicBezTo>
                    <a:pt x="23821" y="757"/>
                    <a:pt x="20955" y="0"/>
                    <a:pt x="18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5987575" y="3734050"/>
              <a:ext cx="922425" cy="808725"/>
            </a:xfrm>
            <a:custGeom>
              <a:avLst/>
              <a:gdLst/>
              <a:ahLst/>
              <a:cxnLst/>
              <a:rect l="l" t="t" r="r" b="b"/>
              <a:pathLst>
                <a:path w="36897" h="32349" extrusionOk="0">
                  <a:moveTo>
                    <a:pt x="18476" y="608"/>
                  </a:moveTo>
                  <a:cubicBezTo>
                    <a:pt x="21315" y="608"/>
                    <a:pt x="24107" y="1389"/>
                    <a:pt x="26588" y="2912"/>
                  </a:cubicBezTo>
                  <a:cubicBezTo>
                    <a:pt x="33904" y="7401"/>
                    <a:pt x="36205" y="17005"/>
                    <a:pt x="31717" y="24321"/>
                  </a:cubicBezTo>
                  <a:cubicBezTo>
                    <a:pt x="28782" y="29103"/>
                    <a:pt x="23661" y="31743"/>
                    <a:pt x="18422" y="31743"/>
                  </a:cubicBezTo>
                  <a:cubicBezTo>
                    <a:pt x="15648" y="31743"/>
                    <a:pt x="12840" y="31003"/>
                    <a:pt x="10307" y="29448"/>
                  </a:cubicBezTo>
                  <a:cubicBezTo>
                    <a:pt x="2991" y="24959"/>
                    <a:pt x="691" y="15355"/>
                    <a:pt x="5180" y="8040"/>
                  </a:cubicBezTo>
                  <a:cubicBezTo>
                    <a:pt x="7354" y="4495"/>
                    <a:pt x="10779" y="2010"/>
                    <a:pt x="14822" y="1042"/>
                  </a:cubicBezTo>
                  <a:cubicBezTo>
                    <a:pt x="16019" y="754"/>
                    <a:pt x="17246" y="608"/>
                    <a:pt x="18476" y="608"/>
                  </a:cubicBezTo>
                  <a:close/>
                  <a:moveTo>
                    <a:pt x="18478" y="1"/>
                  </a:moveTo>
                  <a:cubicBezTo>
                    <a:pt x="17214" y="1"/>
                    <a:pt x="15942" y="150"/>
                    <a:pt x="14681" y="452"/>
                  </a:cubicBezTo>
                  <a:cubicBezTo>
                    <a:pt x="10480" y="1458"/>
                    <a:pt x="6923" y="4041"/>
                    <a:pt x="4664" y="7722"/>
                  </a:cubicBezTo>
                  <a:cubicBezTo>
                    <a:pt x="1" y="15324"/>
                    <a:pt x="2391" y="25302"/>
                    <a:pt x="9991" y="29965"/>
                  </a:cubicBezTo>
                  <a:cubicBezTo>
                    <a:pt x="12524" y="31523"/>
                    <a:pt x="15440" y="32348"/>
                    <a:pt x="18415" y="32348"/>
                  </a:cubicBezTo>
                  <a:cubicBezTo>
                    <a:pt x="18417" y="32348"/>
                    <a:pt x="18419" y="32348"/>
                    <a:pt x="18422" y="32348"/>
                  </a:cubicBezTo>
                  <a:cubicBezTo>
                    <a:pt x="23864" y="32348"/>
                    <a:pt x="29185" y="29607"/>
                    <a:pt x="32234" y="24637"/>
                  </a:cubicBezTo>
                  <a:cubicBezTo>
                    <a:pt x="36897" y="17036"/>
                    <a:pt x="34506" y="7058"/>
                    <a:pt x="26906" y="2396"/>
                  </a:cubicBezTo>
                  <a:cubicBezTo>
                    <a:pt x="24328" y="813"/>
                    <a:pt x="21427" y="1"/>
                    <a:pt x="18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6052050" y="3688750"/>
              <a:ext cx="793475" cy="793450"/>
            </a:xfrm>
            <a:custGeom>
              <a:avLst/>
              <a:gdLst/>
              <a:ahLst/>
              <a:cxnLst/>
              <a:rect l="l" t="t" r="r" b="b"/>
              <a:pathLst>
                <a:path w="31739" h="31738" extrusionOk="0">
                  <a:moveTo>
                    <a:pt x="15870" y="0"/>
                  </a:moveTo>
                  <a:cubicBezTo>
                    <a:pt x="11661" y="0"/>
                    <a:pt x="7624" y="1671"/>
                    <a:pt x="4648" y="4648"/>
                  </a:cubicBezTo>
                  <a:cubicBezTo>
                    <a:pt x="1673" y="7624"/>
                    <a:pt x="0" y="11661"/>
                    <a:pt x="0" y="15868"/>
                  </a:cubicBezTo>
                  <a:cubicBezTo>
                    <a:pt x="0" y="20077"/>
                    <a:pt x="1673" y="24114"/>
                    <a:pt x="4648" y="27090"/>
                  </a:cubicBezTo>
                  <a:cubicBezTo>
                    <a:pt x="7624" y="30066"/>
                    <a:pt x="11661" y="31738"/>
                    <a:pt x="15870" y="31738"/>
                  </a:cubicBezTo>
                  <a:cubicBezTo>
                    <a:pt x="20078" y="31738"/>
                    <a:pt x="24115" y="30066"/>
                    <a:pt x="27090" y="27090"/>
                  </a:cubicBezTo>
                  <a:cubicBezTo>
                    <a:pt x="30067" y="24114"/>
                    <a:pt x="31738" y="20077"/>
                    <a:pt x="31738" y="15868"/>
                  </a:cubicBezTo>
                  <a:cubicBezTo>
                    <a:pt x="31738" y="11661"/>
                    <a:pt x="30067" y="7624"/>
                    <a:pt x="27090" y="4648"/>
                  </a:cubicBezTo>
                  <a:cubicBezTo>
                    <a:pt x="24115" y="1671"/>
                    <a:pt x="20078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6000750" y="3681150"/>
              <a:ext cx="866550" cy="808800"/>
            </a:xfrm>
            <a:custGeom>
              <a:avLst/>
              <a:gdLst/>
              <a:ahLst/>
              <a:cxnLst/>
              <a:rect l="l" t="t" r="r" b="b"/>
              <a:pathLst>
                <a:path w="34662" h="32352" extrusionOk="0">
                  <a:moveTo>
                    <a:pt x="17918" y="605"/>
                  </a:moveTo>
                  <a:cubicBezTo>
                    <a:pt x="24801" y="605"/>
                    <a:pt x="31114" y="5213"/>
                    <a:pt x="32965" y="12172"/>
                  </a:cubicBezTo>
                  <a:cubicBezTo>
                    <a:pt x="34034" y="16191"/>
                    <a:pt x="33472" y="20384"/>
                    <a:pt x="31387" y="23981"/>
                  </a:cubicBezTo>
                  <a:cubicBezTo>
                    <a:pt x="29303" y="27579"/>
                    <a:pt x="25941" y="30148"/>
                    <a:pt x="21923" y="31216"/>
                  </a:cubicBezTo>
                  <a:cubicBezTo>
                    <a:pt x="20587" y="31572"/>
                    <a:pt x="19245" y="31742"/>
                    <a:pt x="17924" y="31742"/>
                  </a:cubicBezTo>
                  <a:cubicBezTo>
                    <a:pt x="11042" y="31742"/>
                    <a:pt x="4729" y="27133"/>
                    <a:pt x="2878" y="20174"/>
                  </a:cubicBezTo>
                  <a:cubicBezTo>
                    <a:pt x="672" y="11879"/>
                    <a:pt x="5625" y="3336"/>
                    <a:pt x="13920" y="1130"/>
                  </a:cubicBezTo>
                  <a:cubicBezTo>
                    <a:pt x="15224" y="782"/>
                    <a:pt x="16568" y="605"/>
                    <a:pt x="17918" y="605"/>
                  </a:cubicBezTo>
                  <a:close/>
                  <a:moveTo>
                    <a:pt x="17914" y="0"/>
                  </a:moveTo>
                  <a:cubicBezTo>
                    <a:pt x="16543" y="0"/>
                    <a:pt x="15150" y="176"/>
                    <a:pt x="13764" y="544"/>
                  </a:cubicBezTo>
                  <a:cubicBezTo>
                    <a:pt x="5147" y="2836"/>
                    <a:pt x="0" y="11712"/>
                    <a:pt x="2292" y="20331"/>
                  </a:cubicBezTo>
                  <a:cubicBezTo>
                    <a:pt x="3403" y="24504"/>
                    <a:pt x="6073" y="27997"/>
                    <a:pt x="9809" y="30164"/>
                  </a:cubicBezTo>
                  <a:cubicBezTo>
                    <a:pt x="12308" y="31612"/>
                    <a:pt x="15083" y="32352"/>
                    <a:pt x="17895" y="32352"/>
                  </a:cubicBezTo>
                  <a:cubicBezTo>
                    <a:pt x="19308" y="32352"/>
                    <a:pt x="20714" y="32167"/>
                    <a:pt x="22079" y="31802"/>
                  </a:cubicBezTo>
                  <a:cubicBezTo>
                    <a:pt x="26253" y="30692"/>
                    <a:pt x="29745" y="28023"/>
                    <a:pt x="31912" y="24286"/>
                  </a:cubicBezTo>
                  <a:cubicBezTo>
                    <a:pt x="34079" y="20548"/>
                    <a:pt x="34661" y="16191"/>
                    <a:pt x="33551" y="12016"/>
                  </a:cubicBezTo>
                  <a:cubicBezTo>
                    <a:pt x="31626" y="4785"/>
                    <a:pt x="25068" y="0"/>
                    <a:pt x="17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6647425" y="3812950"/>
              <a:ext cx="147300" cy="413175"/>
            </a:xfrm>
            <a:custGeom>
              <a:avLst/>
              <a:gdLst/>
              <a:ahLst/>
              <a:cxnLst/>
              <a:rect l="l" t="t" r="r" b="b"/>
              <a:pathLst>
                <a:path w="5892" h="16527" extrusionOk="0">
                  <a:moveTo>
                    <a:pt x="0" y="0"/>
                  </a:moveTo>
                  <a:lnTo>
                    <a:pt x="4316" y="16526"/>
                  </a:lnTo>
                  <a:cubicBezTo>
                    <a:pt x="5613" y="13696"/>
                    <a:pt x="5892" y="10505"/>
                    <a:pt x="5106" y="7492"/>
                  </a:cubicBezTo>
                  <a:cubicBezTo>
                    <a:pt x="4320" y="4482"/>
                    <a:pt x="2516" y="18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6638825" y="3805375"/>
              <a:ext cx="163750" cy="428300"/>
            </a:xfrm>
            <a:custGeom>
              <a:avLst/>
              <a:gdLst/>
              <a:ahLst/>
              <a:cxnLst/>
              <a:rect l="l" t="t" r="r" b="b"/>
              <a:pathLst>
                <a:path w="6550" h="17132" extrusionOk="0">
                  <a:moveTo>
                    <a:pt x="344" y="0"/>
                  </a:moveTo>
                  <a:cubicBezTo>
                    <a:pt x="250" y="0"/>
                    <a:pt x="158" y="44"/>
                    <a:pt x="99" y="125"/>
                  </a:cubicBezTo>
                  <a:cubicBezTo>
                    <a:pt x="0" y="260"/>
                    <a:pt x="30" y="449"/>
                    <a:pt x="166" y="548"/>
                  </a:cubicBezTo>
                  <a:cubicBezTo>
                    <a:pt x="2598" y="2319"/>
                    <a:pt x="4366" y="4900"/>
                    <a:pt x="5142" y="7815"/>
                  </a:cubicBezTo>
                  <a:cubicBezTo>
                    <a:pt x="5928" y="10775"/>
                    <a:pt x="5660" y="13917"/>
                    <a:pt x="4384" y="16702"/>
                  </a:cubicBezTo>
                  <a:cubicBezTo>
                    <a:pt x="4291" y="16902"/>
                    <a:pt x="4438" y="17131"/>
                    <a:pt x="4660" y="17131"/>
                  </a:cubicBezTo>
                  <a:cubicBezTo>
                    <a:pt x="4777" y="17131"/>
                    <a:pt x="4885" y="17062"/>
                    <a:pt x="4935" y="16956"/>
                  </a:cubicBezTo>
                  <a:cubicBezTo>
                    <a:pt x="6269" y="14042"/>
                    <a:pt x="6549" y="10755"/>
                    <a:pt x="5726" y="7659"/>
                  </a:cubicBezTo>
                  <a:cubicBezTo>
                    <a:pt x="4916" y="4610"/>
                    <a:pt x="3067" y="1910"/>
                    <a:pt x="523" y="59"/>
                  </a:cubicBezTo>
                  <a:cubicBezTo>
                    <a:pt x="469" y="19"/>
                    <a:pt x="406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6075000" y="3748150"/>
              <a:ext cx="656725" cy="674650"/>
            </a:xfrm>
            <a:custGeom>
              <a:avLst/>
              <a:gdLst/>
              <a:ahLst/>
              <a:cxnLst/>
              <a:rect l="l" t="t" r="r" b="b"/>
              <a:pathLst>
                <a:path w="26269" h="26986" extrusionOk="0">
                  <a:moveTo>
                    <a:pt x="14959" y="1"/>
                  </a:moveTo>
                  <a:cubicBezTo>
                    <a:pt x="13793" y="1"/>
                    <a:pt x="12625" y="153"/>
                    <a:pt x="11484" y="458"/>
                  </a:cubicBezTo>
                  <a:cubicBezTo>
                    <a:pt x="4285" y="2372"/>
                    <a:pt x="1" y="9761"/>
                    <a:pt x="1915" y="16960"/>
                  </a:cubicBezTo>
                  <a:cubicBezTo>
                    <a:pt x="3522" y="22998"/>
                    <a:pt x="8978" y="26986"/>
                    <a:pt x="14944" y="26986"/>
                  </a:cubicBezTo>
                  <a:cubicBezTo>
                    <a:pt x="16091" y="26986"/>
                    <a:pt x="17257" y="26838"/>
                    <a:pt x="18419" y="26530"/>
                  </a:cubicBezTo>
                  <a:cubicBezTo>
                    <a:pt x="21784" y="25634"/>
                    <a:pt x="24512" y="23542"/>
                    <a:pt x="26269" y="20833"/>
                  </a:cubicBezTo>
                  <a:lnTo>
                    <a:pt x="20123" y="1034"/>
                  </a:lnTo>
                  <a:cubicBezTo>
                    <a:pt x="18476" y="347"/>
                    <a:pt x="16721" y="1"/>
                    <a:pt x="14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6066675" y="3740500"/>
              <a:ext cx="673775" cy="689825"/>
            </a:xfrm>
            <a:custGeom>
              <a:avLst/>
              <a:gdLst/>
              <a:ahLst/>
              <a:cxnLst/>
              <a:rect l="l" t="t" r="r" b="b"/>
              <a:pathLst>
                <a:path w="26951" h="27593" extrusionOk="0">
                  <a:moveTo>
                    <a:pt x="15304" y="0"/>
                  </a:moveTo>
                  <a:cubicBezTo>
                    <a:pt x="14114" y="0"/>
                    <a:pt x="12918" y="157"/>
                    <a:pt x="11739" y="471"/>
                  </a:cubicBezTo>
                  <a:cubicBezTo>
                    <a:pt x="4389" y="2426"/>
                    <a:pt x="0" y="9996"/>
                    <a:pt x="1955" y="17345"/>
                  </a:cubicBezTo>
                  <a:cubicBezTo>
                    <a:pt x="3596" y="23510"/>
                    <a:pt x="9187" y="27592"/>
                    <a:pt x="15286" y="27592"/>
                  </a:cubicBezTo>
                  <a:lnTo>
                    <a:pt x="15286" y="27592"/>
                  </a:lnTo>
                  <a:cubicBezTo>
                    <a:pt x="19959" y="27588"/>
                    <a:pt x="24311" y="25222"/>
                    <a:pt x="26856" y="21303"/>
                  </a:cubicBezTo>
                  <a:cubicBezTo>
                    <a:pt x="26951" y="21163"/>
                    <a:pt x="26912" y="20971"/>
                    <a:pt x="26768" y="20879"/>
                  </a:cubicBezTo>
                  <a:cubicBezTo>
                    <a:pt x="26718" y="20846"/>
                    <a:pt x="26661" y="20830"/>
                    <a:pt x="26605" y="20830"/>
                  </a:cubicBezTo>
                  <a:cubicBezTo>
                    <a:pt x="26503" y="20830"/>
                    <a:pt x="26403" y="20881"/>
                    <a:pt x="26346" y="20975"/>
                  </a:cubicBezTo>
                  <a:cubicBezTo>
                    <a:pt x="24569" y="23719"/>
                    <a:pt x="21834" y="25704"/>
                    <a:pt x="18673" y="26543"/>
                  </a:cubicBezTo>
                  <a:cubicBezTo>
                    <a:pt x="17542" y="26844"/>
                    <a:pt x="16406" y="26987"/>
                    <a:pt x="15287" y="26987"/>
                  </a:cubicBezTo>
                  <a:cubicBezTo>
                    <a:pt x="9456" y="26987"/>
                    <a:pt x="4109" y="23083"/>
                    <a:pt x="2541" y="17188"/>
                  </a:cubicBezTo>
                  <a:cubicBezTo>
                    <a:pt x="672" y="10163"/>
                    <a:pt x="4868" y="2925"/>
                    <a:pt x="11895" y="1056"/>
                  </a:cubicBezTo>
                  <a:cubicBezTo>
                    <a:pt x="13023" y="756"/>
                    <a:pt x="14166" y="606"/>
                    <a:pt x="15303" y="606"/>
                  </a:cubicBezTo>
                  <a:cubicBezTo>
                    <a:pt x="17017" y="606"/>
                    <a:pt x="18719" y="946"/>
                    <a:pt x="20339" y="1620"/>
                  </a:cubicBezTo>
                  <a:cubicBezTo>
                    <a:pt x="20377" y="1635"/>
                    <a:pt x="20415" y="1643"/>
                    <a:pt x="20454" y="1643"/>
                  </a:cubicBezTo>
                  <a:cubicBezTo>
                    <a:pt x="20572" y="1643"/>
                    <a:pt x="20685" y="1572"/>
                    <a:pt x="20734" y="1456"/>
                  </a:cubicBezTo>
                  <a:cubicBezTo>
                    <a:pt x="20797" y="1302"/>
                    <a:pt x="20726" y="1125"/>
                    <a:pt x="20572" y="1061"/>
                  </a:cubicBezTo>
                  <a:cubicBezTo>
                    <a:pt x="18877" y="356"/>
                    <a:pt x="17097" y="0"/>
                    <a:pt x="15304" y="0"/>
                  </a:cubicBezTo>
                  <a:close/>
                  <a:moveTo>
                    <a:pt x="15286" y="27592"/>
                  </a:moveTo>
                  <a:cubicBezTo>
                    <a:pt x="15286" y="27592"/>
                    <a:pt x="15286" y="27592"/>
                    <a:pt x="15286" y="27592"/>
                  </a:cubicBezTo>
                  <a:lnTo>
                    <a:pt x="15288" y="27592"/>
                  </a:lnTo>
                  <a:cubicBezTo>
                    <a:pt x="15287" y="27592"/>
                    <a:pt x="15287" y="27592"/>
                    <a:pt x="15286" y="275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6271025" y="38415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9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6"/>
                    <a:pt x="3196" y="875"/>
                    <a:pt x="3273" y="1165"/>
                  </a:cubicBezTo>
                  <a:lnTo>
                    <a:pt x="3982" y="3834"/>
                  </a:lnTo>
                  <a:lnTo>
                    <a:pt x="3982" y="3834"/>
                  </a:lnTo>
                  <a:cubicBezTo>
                    <a:pt x="2783" y="4222"/>
                    <a:pt x="1848" y="4780"/>
                    <a:pt x="1177" y="5508"/>
                  </a:cubicBezTo>
                  <a:cubicBezTo>
                    <a:pt x="283" y="6477"/>
                    <a:pt x="1" y="7586"/>
                    <a:pt x="333" y="8833"/>
                  </a:cubicBezTo>
                  <a:cubicBezTo>
                    <a:pt x="469" y="9345"/>
                    <a:pt x="654" y="9773"/>
                    <a:pt x="887" y="10119"/>
                  </a:cubicBezTo>
                  <a:cubicBezTo>
                    <a:pt x="1121" y="10464"/>
                    <a:pt x="1380" y="10737"/>
                    <a:pt x="1662" y="10942"/>
                  </a:cubicBezTo>
                  <a:cubicBezTo>
                    <a:pt x="1945" y="11145"/>
                    <a:pt x="2320" y="11301"/>
                    <a:pt x="2787" y="11410"/>
                  </a:cubicBezTo>
                  <a:cubicBezTo>
                    <a:pt x="3235" y="11516"/>
                    <a:pt x="3690" y="11587"/>
                    <a:pt x="4148" y="11624"/>
                  </a:cubicBezTo>
                  <a:cubicBezTo>
                    <a:pt x="4586" y="11658"/>
                    <a:pt x="5164" y="11681"/>
                    <a:pt x="5880" y="11692"/>
                  </a:cubicBezTo>
                  <a:lnTo>
                    <a:pt x="7774" y="11696"/>
                  </a:lnTo>
                  <a:cubicBezTo>
                    <a:pt x="7810" y="11695"/>
                    <a:pt x="7845" y="11694"/>
                    <a:pt x="7880" y="11694"/>
                  </a:cubicBezTo>
                  <a:cubicBezTo>
                    <a:pt x="8350" y="11694"/>
                    <a:pt x="8734" y="11760"/>
                    <a:pt x="9033" y="11888"/>
                  </a:cubicBezTo>
                  <a:cubicBezTo>
                    <a:pt x="9353" y="12028"/>
                    <a:pt x="9544" y="12209"/>
                    <a:pt x="9602" y="12430"/>
                  </a:cubicBezTo>
                  <a:cubicBezTo>
                    <a:pt x="9678" y="12711"/>
                    <a:pt x="9649" y="12968"/>
                    <a:pt x="9519" y="13200"/>
                  </a:cubicBezTo>
                  <a:cubicBezTo>
                    <a:pt x="9389" y="13431"/>
                    <a:pt x="9200" y="13616"/>
                    <a:pt x="8954" y="13754"/>
                  </a:cubicBezTo>
                  <a:cubicBezTo>
                    <a:pt x="8691" y="13902"/>
                    <a:pt x="8417" y="14027"/>
                    <a:pt x="8135" y="14131"/>
                  </a:cubicBezTo>
                  <a:cubicBezTo>
                    <a:pt x="7857" y="14236"/>
                    <a:pt x="7568" y="14311"/>
                    <a:pt x="7274" y="14352"/>
                  </a:cubicBezTo>
                  <a:cubicBezTo>
                    <a:pt x="6893" y="14437"/>
                    <a:pt x="6505" y="14480"/>
                    <a:pt x="6116" y="14482"/>
                  </a:cubicBezTo>
                  <a:cubicBezTo>
                    <a:pt x="6103" y="14482"/>
                    <a:pt x="6091" y="14482"/>
                    <a:pt x="6078" y="14482"/>
                  </a:cubicBezTo>
                  <a:cubicBezTo>
                    <a:pt x="5712" y="14482"/>
                    <a:pt x="5425" y="14464"/>
                    <a:pt x="5216" y="14426"/>
                  </a:cubicBezTo>
                  <a:cubicBezTo>
                    <a:pt x="5000" y="14389"/>
                    <a:pt x="4743" y="14333"/>
                    <a:pt x="4445" y="14261"/>
                  </a:cubicBezTo>
                  <a:cubicBezTo>
                    <a:pt x="4147" y="14189"/>
                    <a:pt x="3965" y="14149"/>
                    <a:pt x="3898" y="14140"/>
                  </a:cubicBezTo>
                  <a:cubicBezTo>
                    <a:pt x="3749" y="14111"/>
                    <a:pt x="3608" y="14096"/>
                    <a:pt x="3476" y="14096"/>
                  </a:cubicBezTo>
                  <a:cubicBezTo>
                    <a:pt x="3291" y="14096"/>
                    <a:pt x="3123" y="14124"/>
                    <a:pt x="2970" y="14180"/>
                  </a:cubicBezTo>
                  <a:cubicBezTo>
                    <a:pt x="2708" y="14278"/>
                    <a:pt x="2514" y="14443"/>
                    <a:pt x="2389" y="14678"/>
                  </a:cubicBezTo>
                  <a:cubicBezTo>
                    <a:pt x="2267" y="14904"/>
                    <a:pt x="2195" y="15156"/>
                    <a:pt x="2181" y="15412"/>
                  </a:cubicBezTo>
                  <a:cubicBezTo>
                    <a:pt x="2165" y="15667"/>
                    <a:pt x="2230" y="15914"/>
                    <a:pt x="2376" y="16149"/>
                  </a:cubicBezTo>
                  <a:cubicBezTo>
                    <a:pt x="2520" y="16385"/>
                    <a:pt x="2731" y="16558"/>
                    <a:pt x="3008" y="16668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30"/>
                  </a:cubicBezTo>
                  <a:lnTo>
                    <a:pt x="7753" y="17030"/>
                  </a:lnTo>
                  <a:lnTo>
                    <a:pt x="8416" y="19521"/>
                  </a:lnTo>
                  <a:cubicBezTo>
                    <a:pt x="8519" y="19905"/>
                    <a:pt x="8736" y="20133"/>
                    <a:pt x="9071" y="20205"/>
                  </a:cubicBezTo>
                  <a:cubicBezTo>
                    <a:pt x="9148" y="20221"/>
                    <a:pt x="9223" y="20229"/>
                    <a:pt x="9297" y="20229"/>
                  </a:cubicBezTo>
                  <a:cubicBezTo>
                    <a:pt x="9540" y="20229"/>
                    <a:pt x="9760" y="20138"/>
                    <a:pt x="9958" y="19955"/>
                  </a:cubicBezTo>
                  <a:cubicBezTo>
                    <a:pt x="10214" y="19718"/>
                    <a:pt x="10294" y="19415"/>
                    <a:pt x="10196" y="19048"/>
                  </a:cubicBezTo>
                  <a:lnTo>
                    <a:pt x="9536" y="16566"/>
                  </a:lnTo>
                  <a:lnTo>
                    <a:pt x="9536" y="16566"/>
                  </a:lnTo>
                  <a:cubicBezTo>
                    <a:pt x="10126" y="16352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1"/>
                  </a:cubicBezTo>
                  <a:cubicBezTo>
                    <a:pt x="13100" y="12980"/>
                    <a:pt x="13129" y="12108"/>
                    <a:pt x="12859" y="11164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1"/>
                    <a:pt x="10970" y="8855"/>
                  </a:cubicBezTo>
                  <a:cubicBezTo>
                    <a:pt x="10486" y="8659"/>
                    <a:pt x="9979" y="8528"/>
                    <a:pt x="9460" y="8469"/>
                  </a:cubicBezTo>
                  <a:cubicBezTo>
                    <a:pt x="8957" y="8408"/>
                    <a:pt x="8349" y="8377"/>
                    <a:pt x="7636" y="8377"/>
                  </a:cubicBezTo>
                  <a:cubicBezTo>
                    <a:pt x="7595" y="8377"/>
                    <a:pt x="7552" y="8377"/>
                    <a:pt x="7509" y="8377"/>
                  </a:cubicBezTo>
                  <a:lnTo>
                    <a:pt x="5638" y="8409"/>
                  </a:lnTo>
                  <a:cubicBezTo>
                    <a:pt x="5559" y="8411"/>
                    <a:pt x="5483" y="8413"/>
                    <a:pt x="5410" y="8413"/>
                  </a:cubicBezTo>
                  <a:cubicBezTo>
                    <a:pt x="4971" y="8413"/>
                    <a:pt x="4634" y="8365"/>
                    <a:pt x="4401" y="8271"/>
                  </a:cubicBezTo>
                  <a:cubicBezTo>
                    <a:pt x="4130" y="8160"/>
                    <a:pt x="3953" y="7952"/>
                    <a:pt x="3871" y="7644"/>
                  </a:cubicBezTo>
                  <a:cubicBezTo>
                    <a:pt x="3803" y="7388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2"/>
                    <a:pt x="8751" y="6085"/>
                  </a:cubicBezTo>
                  <a:cubicBezTo>
                    <a:pt x="8804" y="6089"/>
                    <a:pt x="8856" y="6090"/>
                    <a:pt x="8906" y="6090"/>
                  </a:cubicBezTo>
                  <a:cubicBezTo>
                    <a:pt x="9203" y="6090"/>
                    <a:pt x="9458" y="6035"/>
                    <a:pt x="9675" y="5923"/>
                  </a:cubicBezTo>
                  <a:cubicBezTo>
                    <a:pt x="9928" y="5791"/>
                    <a:pt x="10092" y="5598"/>
                    <a:pt x="10166" y="5346"/>
                  </a:cubicBezTo>
                  <a:cubicBezTo>
                    <a:pt x="10239" y="5101"/>
                    <a:pt x="10257" y="4843"/>
                    <a:pt x="10219" y="4592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3"/>
                    <a:pt x="8221" y="3351"/>
                    <a:pt x="7947" y="3323"/>
                  </a:cubicBezTo>
                  <a:cubicBezTo>
                    <a:pt x="7778" y="3305"/>
                    <a:pt x="7566" y="3297"/>
                    <a:pt x="7311" y="3297"/>
                  </a:cubicBezTo>
                  <a:cubicBezTo>
                    <a:pt x="7156" y="3297"/>
                    <a:pt x="6985" y="3300"/>
                    <a:pt x="6798" y="3306"/>
                  </a:cubicBezTo>
                  <a:cubicBezTo>
                    <a:pt x="6451" y="3319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8"/>
                    <a:pt x="4591" y="116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6113225" y="43002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2305"/>
                  </a:lnTo>
                  <a:cubicBezTo>
                    <a:pt x="0" y="2472"/>
                    <a:pt x="137" y="2607"/>
                    <a:pt x="304" y="2607"/>
                  </a:cubicBezTo>
                  <a:cubicBezTo>
                    <a:pt x="471" y="2607"/>
                    <a:pt x="607" y="2472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6148625" y="435007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3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0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6219575" y="4409475"/>
              <a:ext cx="15200" cy="65250"/>
            </a:xfrm>
            <a:custGeom>
              <a:avLst/>
              <a:gdLst/>
              <a:ahLst/>
              <a:cxnLst/>
              <a:rect l="l" t="t" r="r" b="b"/>
              <a:pathLst>
                <a:path w="608" h="2610" extrusionOk="0">
                  <a:moveTo>
                    <a:pt x="304" y="1"/>
                  </a:moveTo>
                  <a:cubicBezTo>
                    <a:pt x="140" y="1"/>
                    <a:pt x="5" y="133"/>
                    <a:pt x="1" y="297"/>
                  </a:cubicBezTo>
                  <a:lnTo>
                    <a:pt x="1" y="2306"/>
                  </a:lnTo>
                  <a:cubicBezTo>
                    <a:pt x="1" y="2473"/>
                    <a:pt x="136" y="2609"/>
                    <a:pt x="304" y="2609"/>
                  </a:cubicBezTo>
                  <a:cubicBezTo>
                    <a:pt x="471" y="2609"/>
                    <a:pt x="608" y="2474"/>
                    <a:pt x="608" y="2306"/>
                  </a:cubicBezTo>
                  <a:lnTo>
                    <a:pt x="608" y="297"/>
                  </a:lnTo>
                  <a:cubicBezTo>
                    <a:pt x="604" y="133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6320050" y="4459725"/>
              <a:ext cx="15175" cy="59300"/>
            </a:xfrm>
            <a:custGeom>
              <a:avLst/>
              <a:gdLst/>
              <a:ahLst/>
              <a:cxnLst/>
              <a:rect l="l" t="t" r="r" b="b"/>
              <a:pathLst>
                <a:path w="607" h="2372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2068"/>
                  </a:lnTo>
                  <a:cubicBezTo>
                    <a:pt x="1" y="2235"/>
                    <a:pt x="136" y="2372"/>
                    <a:pt x="303" y="2372"/>
                  </a:cubicBezTo>
                  <a:cubicBezTo>
                    <a:pt x="471" y="2372"/>
                    <a:pt x="606" y="2235"/>
                    <a:pt x="606" y="2068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6429225" y="448005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41"/>
                    <a:pt x="6" y="310"/>
                  </a:cubicBezTo>
                  <a:lnTo>
                    <a:pt x="6" y="1138"/>
                  </a:lnTo>
                  <a:cubicBezTo>
                    <a:pt x="4" y="1305"/>
                    <a:pt x="141" y="1440"/>
                    <a:pt x="308" y="1440"/>
                  </a:cubicBezTo>
                  <a:cubicBezTo>
                    <a:pt x="474" y="1440"/>
                    <a:pt x="611" y="1305"/>
                    <a:pt x="611" y="1138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6644975" y="4439050"/>
              <a:ext cx="15150" cy="47500"/>
            </a:xfrm>
            <a:custGeom>
              <a:avLst/>
              <a:gdLst/>
              <a:ahLst/>
              <a:cxnLst/>
              <a:rect l="l" t="t" r="r" b="b"/>
              <a:pathLst>
                <a:path w="606" h="1900" extrusionOk="0">
                  <a:moveTo>
                    <a:pt x="304" y="0"/>
                  </a:moveTo>
                  <a:cubicBezTo>
                    <a:pt x="139" y="0"/>
                    <a:pt x="4" y="132"/>
                    <a:pt x="0" y="296"/>
                  </a:cubicBezTo>
                  <a:lnTo>
                    <a:pt x="0" y="1596"/>
                  </a:lnTo>
                  <a:cubicBezTo>
                    <a:pt x="0" y="1764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6692250" y="4388650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1"/>
                  </a:moveTo>
                  <a:cubicBezTo>
                    <a:pt x="136" y="1"/>
                    <a:pt x="0" y="136"/>
                    <a:pt x="0" y="303"/>
                  </a:cubicBezTo>
                  <a:lnTo>
                    <a:pt x="0" y="2312"/>
                  </a:lnTo>
                  <a:cubicBezTo>
                    <a:pt x="0" y="2480"/>
                    <a:pt x="136" y="2616"/>
                    <a:pt x="304" y="2616"/>
                  </a:cubicBezTo>
                  <a:cubicBezTo>
                    <a:pt x="470" y="2616"/>
                    <a:pt x="606" y="2480"/>
                    <a:pt x="606" y="2312"/>
                  </a:cubicBezTo>
                  <a:lnTo>
                    <a:pt x="606" y="303"/>
                  </a:lnTo>
                  <a:cubicBezTo>
                    <a:pt x="606" y="136"/>
                    <a:pt x="47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5411225" y="40303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1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8"/>
                    <a:pt x="1673" y="24114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4"/>
                    <a:pt x="31740" y="20078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1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5389625" y="4022600"/>
              <a:ext cx="879575" cy="808975"/>
            </a:xfrm>
            <a:custGeom>
              <a:avLst/>
              <a:gdLst/>
              <a:ahLst/>
              <a:cxnLst/>
              <a:rect l="l" t="t" r="r" b="b"/>
              <a:pathLst>
                <a:path w="35183" h="32359" extrusionOk="0">
                  <a:moveTo>
                    <a:pt x="16763" y="607"/>
                  </a:moveTo>
                  <a:cubicBezTo>
                    <a:pt x="19602" y="607"/>
                    <a:pt x="22395" y="1389"/>
                    <a:pt x="24875" y="2912"/>
                  </a:cubicBezTo>
                  <a:cubicBezTo>
                    <a:pt x="32191" y="7401"/>
                    <a:pt x="34491" y="17005"/>
                    <a:pt x="30003" y="24320"/>
                  </a:cubicBezTo>
                  <a:cubicBezTo>
                    <a:pt x="27828" y="27865"/>
                    <a:pt x="24405" y="30348"/>
                    <a:pt x="20360" y="31318"/>
                  </a:cubicBezTo>
                  <a:cubicBezTo>
                    <a:pt x="19146" y="31609"/>
                    <a:pt x="17921" y="31753"/>
                    <a:pt x="16704" y="31753"/>
                  </a:cubicBezTo>
                  <a:cubicBezTo>
                    <a:pt x="13866" y="31753"/>
                    <a:pt x="11075" y="30971"/>
                    <a:pt x="8594" y="29449"/>
                  </a:cubicBezTo>
                  <a:cubicBezTo>
                    <a:pt x="5049" y="27275"/>
                    <a:pt x="2564" y="23850"/>
                    <a:pt x="1595" y="19806"/>
                  </a:cubicBezTo>
                  <a:cubicBezTo>
                    <a:pt x="627" y="15762"/>
                    <a:pt x="1291" y="11585"/>
                    <a:pt x="3465" y="8040"/>
                  </a:cubicBezTo>
                  <a:cubicBezTo>
                    <a:pt x="5640" y="4495"/>
                    <a:pt x="9065" y="2010"/>
                    <a:pt x="13108" y="1042"/>
                  </a:cubicBezTo>
                  <a:cubicBezTo>
                    <a:pt x="14304" y="754"/>
                    <a:pt x="15532" y="608"/>
                    <a:pt x="16763" y="607"/>
                  </a:cubicBezTo>
                  <a:close/>
                  <a:moveTo>
                    <a:pt x="16766" y="0"/>
                  </a:moveTo>
                  <a:cubicBezTo>
                    <a:pt x="15501" y="0"/>
                    <a:pt x="14228" y="150"/>
                    <a:pt x="12967" y="452"/>
                  </a:cubicBezTo>
                  <a:cubicBezTo>
                    <a:pt x="8766" y="1458"/>
                    <a:pt x="5209" y="4039"/>
                    <a:pt x="2950" y="7722"/>
                  </a:cubicBezTo>
                  <a:cubicBezTo>
                    <a:pt x="690" y="11405"/>
                    <a:pt x="0" y="15747"/>
                    <a:pt x="1007" y="19948"/>
                  </a:cubicBezTo>
                  <a:cubicBezTo>
                    <a:pt x="2012" y="24148"/>
                    <a:pt x="4595" y="27706"/>
                    <a:pt x="8276" y="29965"/>
                  </a:cubicBezTo>
                  <a:cubicBezTo>
                    <a:pt x="10855" y="31546"/>
                    <a:pt x="13755" y="32359"/>
                    <a:pt x="16704" y="32359"/>
                  </a:cubicBezTo>
                  <a:cubicBezTo>
                    <a:pt x="17983" y="32357"/>
                    <a:pt x="19258" y="32206"/>
                    <a:pt x="20502" y="31907"/>
                  </a:cubicBezTo>
                  <a:cubicBezTo>
                    <a:pt x="24703" y="30900"/>
                    <a:pt x="28261" y="28319"/>
                    <a:pt x="30519" y="24636"/>
                  </a:cubicBezTo>
                  <a:cubicBezTo>
                    <a:pt x="35182" y="17036"/>
                    <a:pt x="32793" y="7058"/>
                    <a:pt x="25193" y="2395"/>
                  </a:cubicBezTo>
                  <a:cubicBezTo>
                    <a:pt x="22615" y="812"/>
                    <a:pt x="19715" y="0"/>
                    <a:pt x="16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5411225" y="39773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2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5389625" y="3969800"/>
              <a:ext cx="879575" cy="808700"/>
            </a:xfrm>
            <a:custGeom>
              <a:avLst/>
              <a:gdLst/>
              <a:ahLst/>
              <a:cxnLst/>
              <a:rect l="l" t="t" r="r" b="b"/>
              <a:pathLst>
                <a:path w="35183" h="32348" extrusionOk="0">
                  <a:moveTo>
                    <a:pt x="16759" y="606"/>
                  </a:moveTo>
                  <a:cubicBezTo>
                    <a:pt x="19625" y="606"/>
                    <a:pt x="22434" y="1401"/>
                    <a:pt x="24875" y="2901"/>
                  </a:cubicBezTo>
                  <a:cubicBezTo>
                    <a:pt x="32191" y="7391"/>
                    <a:pt x="34491" y="16994"/>
                    <a:pt x="30003" y="24310"/>
                  </a:cubicBezTo>
                  <a:cubicBezTo>
                    <a:pt x="27828" y="27855"/>
                    <a:pt x="24405" y="30340"/>
                    <a:pt x="20360" y="31309"/>
                  </a:cubicBezTo>
                  <a:cubicBezTo>
                    <a:pt x="19146" y="31599"/>
                    <a:pt x="17921" y="31743"/>
                    <a:pt x="16704" y="31743"/>
                  </a:cubicBezTo>
                  <a:cubicBezTo>
                    <a:pt x="13866" y="31743"/>
                    <a:pt x="11075" y="30961"/>
                    <a:pt x="8594" y="29439"/>
                  </a:cubicBezTo>
                  <a:cubicBezTo>
                    <a:pt x="5049" y="27264"/>
                    <a:pt x="2564" y="23840"/>
                    <a:pt x="1595" y="19797"/>
                  </a:cubicBezTo>
                  <a:cubicBezTo>
                    <a:pt x="628" y="15753"/>
                    <a:pt x="1292" y="11574"/>
                    <a:pt x="3465" y="8029"/>
                  </a:cubicBezTo>
                  <a:cubicBezTo>
                    <a:pt x="6401" y="3246"/>
                    <a:pt x="11521" y="606"/>
                    <a:pt x="16759" y="606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0" y="7712"/>
                  </a:cubicBezTo>
                  <a:cubicBezTo>
                    <a:pt x="690" y="11394"/>
                    <a:pt x="0" y="15735"/>
                    <a:pt x="1007" y="19936"/>
                  </a:cubicBezTo>
                  <a:cubicBezTo>
                    <a:pt x="2012" y="24137"/>
                    <a:pt x="4595" y="27695"/>
                    <a:pt x="8276" y="29954"/>
                  </a:cubicBezTo>
                  <a:cubicBezTo>
                    <a:pt x="10855" y="31535"/>
                    <a:pt x="13755" y="32348"/>
                    <a:pt x="16704" y="32348"/>
                  </a:cubicBezTo>
                  <a:cubicBezTo>
                    <a:pt x="17983" y="32347"/>
                    <a:pt x="19258" y="32196"/>
                    <a:pt x="20502" y="31896"/>
                  </a:cubicBezTo>
                  <a:cubicBezTo>
                    <a:pt x="24703" y="30891"/>
                    <a:pt x="28259" y="28308"/>
                    <a:pt x="30519" y="24627"/>
                  </a:cubicBezTo>
                  <a:cubicBezTo>
                    <a:pt x="35182" y="17025"/>
                    <a:pt x="32791" y="7047"/>
                    <a:pt x="25191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5951900" y="4069050"/>
              <a:ext cx="240925" cy="604575"/>
            </a:xfrm>
            <a:custGeom>
              <a:avLst/>
              <a:gdLst/>
              <a:ahLst/>
              <a:cxnLst/>
              <a:rect l="l" t="t" r="r" b="b"/>
              <a:pathLst>
                <a:path w="9637" h="24183" extrusionOk="0">
                  <a:moveTo>
                    <a:pt x="1" y="0"/>
                  </a:moveTo>
                  <a:lnTo>
                    <a:pt x="443" y="24182"/>
                  </a:lnTo>
                  <a:cubicBezTo>
                    <a:pt x="2627" y="23054"/>
                    <a:pt x="4460" y="21350"/>
                    <a:pt x="5741" y="19254"/>
                  </a:cubicBezTo>
                  <a:cubicBezTo>
                    <a:pt x="9636" y="12903"/>
                    <a:pt x="7648" y="4597"/>
                    <a:pt x="1296" y="702"/>
                  </a:cubicBezTo>
                  <a:cubicBezTo>
                    <a:pt x="877" y="444"/>
                    <a:pt x="445" y="21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5943275" y="4061450"/>
              <a:ext cx="221475" cy="619725"/>
            </a:xfrm>
            <a:custGeom>
              <a:avLst/>
              <a:gdLst/>
              <a:ahLst/>
              <a:cxnLst/>
              <a:rect l="l" t="t" r="r" b="b"/>
              <a:pathLst>
                <a:path w="8859" h="24789" extrusionOk="0">
                  <a:moveTo>
                    <a:pt x="346" y="0"/>
                  </a:moveTo>
                  <a:cubicBezTo>
                    <a:pt x="233" y="0"/>
                    <a:pt x="124" y="65"/>
                    <a:pt x="72" y="174"/>
                  </a:cubicBezTo>
                  <a:cubicBezTo>
                    <a:pt x="1" y="325"/>
                    <a:pt x="64" y="506"/>
                    <a:pt x="217" y="576"/>
                  </a:cubicBezTo>
                  <a:cubicBezTo>
                    <a:pt x="650" y="783"/>
                    <a:pt x="1074" y="1013"/>
                    <a:pt x="1484" y="1264"/>
                  </a:cubicBezTo>
                  <a:cubicBezTo>
                    <a:pt x="4486" y="3105"/>
                    <a:pt x="6591" y="6007"/>
                    <a:pt x="7412" y="9432"/>
                  </a:cubicBezTo>
                  <a:cubicBezTo>
                    <a:pt x="8232" y="12857"/>
                    <a:pt x="7670" y="16396"/>
                    <a:pt x="5828" y="19399"/>
                  </a:cubicBezTo>
                  <a:cubicBezTo>
                    <a:pt x="4573" y="21447"/>
                    <a:pt x="2782" y="23112"/>
                    <a:pt x="650" y="24216"/>
                  </a:cubicBezTo>
                  <a:cubicBezTo>
                    <a:pt x="525" y="24280"/>
                    <a:pt x="462" y="24421"/>
                    <a:pt x="494" y="24556"/>
                  </a:cubicBezTo>
                  <a:cubicBezTo>
                    <a:pt x="527" y="24693"/>
                    <a:pt x="649" y="24788"/>
                    <a:pt x="788" y="24788"/>
                  </a:cubicBezTo>
                  <a:cubicBezTo>
                    <a:pt x="837" y="24788"/>
                    <a:pt x="885" y="24776"/>
                    <a:pt x="928" y="24754"/>
                  </a:cubicBezTo>
                  <a:cubicBezTo>
                    <a:pt x="3159" y="23600"/>
                    <a:pt x="5031" y="21858"/>
                    <a:pt x="6344" y="19716"/>
                  </a:cubicBezTo>
                  <a:cubicBezTo>
                    <a:pt x="8270" y="16576"/>
                    <a:pt x="8859" y="12872"/>
                    <a:pt x="8000" y="9291"/>
                  </a:cubicBezTo>
                  <a:cubicBezTo>
                    <a:pt x="7142" y="5709"/>
                    <a:pt x="4941" y="2674"/>
                    <a:pt x="1800" y="748"/>
                  </a:cubicBezTo>
                  <a:cubicBezTo>
                    <a:pt x="1372" y="485"/>
                    <a:pt x="929" y="244"/>
                    <a:pt x="476" y="29"/>
                  </a:cubicBezTo>
                  <a:cubicBezTo>
                    <a:pt x="434" y="10"/>
                    <a:pt x="390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5804475" y="4695475"/>
              <a:ext cx="105525" cy="15850"/>
            </a:xfrm>
            <a:custGeom>
              <a:avLst/>
              <a:gdLst/>
              <a:ahLst/>
              <a:cxnLst/>
              <a:rect l="l" t="t" r="r" b="b"/>
              <a:pathLst>
                <a:path w="4221" h="634" extrusionOk="0">
                  <a:moveTo>
                    <a:pt x="4220" y="0"/>
                  </a:moveTo>
                  <a:lnTo>
                    <a:pt x="1" y="633"/>
                  </a:lnTo>
                  <a:cubicBezTo>
                    <a:pt x="42" y="633"/>
                    <a:pt x="83" y="634"/>
                    <a:pt x="124" y="634"/>
                  </a:cubicBezTo>
                  <a:cubicBezTo>
                    <a:pt x="1514" y="634"/>
                    <a:pt x="2895" y="42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5797025" y="4687900"/>
              <a:ext cx="121475" cy="31000"/>
            </a:xfrm>
            <a:custGeom>
              <a:avLst/>
              <a:gdLst/>
              <a:ahLst/>
              <a:cxnLst/>
              <a:rect l="l" t="t" r="r" b="b"/>
              <a:pathLst>
                <a:path w="4859" h="1240" extrusionOk="0">
                  <a:moveTo>
                    <a:pt x="4519" y="1"/>
                  </a:moveTo>
                  <a:cubicBezTo>
                    <a:pt x="4489" y="1"/>
                    <a:pt x="4458" y="6"/>
                    <a:pt x="4427" y="15"/>
                  </a:cubicBezTo>
                  <a:cubicBezTo>
                    <a:pt x="3134" y="426"/>
                    <a:pt x="1785" y="634"/>
                    <a:pt x="428" y="634"/>
                  </a:cubicBezTo>
                  <a:lnTo>
                    <a:pt x="299" y="634"/>
                  </a:lnTo>
                  <a:cubicBezTo>
                    <a:pt x="134" y="637"/>
                    <a:pt x="2" y="771"/>
                    <a:pt x="1" y="935"/>
                  </a:cubicBezTo>
                  <a:cubicBezTo>
                    <a:pt x="1" y="1100"/>
                    <a:pt x="131" y="1234"/>
                    <a:pt x="295" y="1239"/>
                  </a:cubicBezTo>
                  <a:lnTo>
                    <a:pt x="428" y="1239"/>
                  </a:lnTo>
                  <a:cubicBezTo>
                    <a:pt x="1846" y="1239"/>
                    <a:pt x="3258" y="1022"/>
                    <a:pt x="4611" y="592"/>
                  </a:cubicBezTo>
                  <a:cubicBezTo>
                    <a:pt x="4770" y="541"/>
                    <a:pt x="4858" y="371"/>
                    <a:pt x="4807" y="212"/>
                  </a:cubicBezTo>
                  <a:cubicBezTo>
                    <a:pt x="4766" y="83"/>
                    <a:pt x="4647" y="1"/>
                    <a:pt x="4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5631600" y="4661475"/>
              <a:ext cx="124425" cy="45875"/>
            </a:xfrm>
            <a:custGeom>
              <a:avLst/>
              <a:gdLst/>
              <a:ahLst/>
              <a:cxnLst/>
              <a:rect l="l" t="t" r="r" b="b"/>
              <a:pathLst>
                <a:path w="4977" h="1835" extrusionOk="0">
                  <a:moveTo>
                    <a:pt x="1" y="1"/>
                  </a:moveTo>
                  <a:lnTo>
                    <a:pt x="1" y="1"/>
                  </a:lnTo>
                  <a:cubicBezTo>
                    <a:pt x="1522" y="936"/>
                    <a:pt x="3212" y="1559"/>
                    <a:pt x="4977" y="18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5623050" y="4653925"/>
              <a:ext cx="140825" cy="61000"/>
            </a:xfrm>
            <a:custGeom>
              <a:avLst/>
              <a:gdLst/>
              <a:ahLst/>
              <a:cxnLst/>
              <a:rect l="l" t="t" r="r" b="b"/>
              <a:pathLst>
                <a:path w="5633" h="2440" extrusionOk="0">
                  <a:moveTo>
                    <a:pt x="344" y="1"/>
                  </a:moveTo>
                  <a:cubicBezTo>
                    <a:pt x="243" y="1"/>
                    <a:pt x="144" y="52"/>
                    <a:pt x="88" y="145"/>
                  </a:cubicBezTo>
                  <a:cubicBezTo>
                    <a:pt x="0" y="287"/>
                    <a:pt x="43" y="472"/>
                    <a:pt x="184" y="560"/>
                  </a:cubicBezTo>
                  <a:cubicBezTo>
                    <a:pt x="1739" y="1518"/>
                    <a:pt x="3468" y="2154"/>
                    <a:pt x="5272" y="2436"/>
                  </a:cubicBezTo>
                  <a:cubicBezTo>
                    <a:pt x="5288" y="2438"/>
                    <a:pt x="5303" y="2440"/>
                    <a:pt x="5320" y="2440"/>
                  </a:cubicBezTo>
                  <a:cubicBezTo>
                    <a:pt x="5478" y="2438"/>
                    <a:pt x="5609" y="2317"/>
                    <a:pt x="5621" y="2160"/>
                  </a:cubicBezTo>
                  <a:cubicBezTo>
                    <a:pt x="5633" y="2002"/>
                    <a:pt x="5522" y="1861"/>
                    <a:pt x="5366" y="1837"/>
                  </a:cubicBezTo>
                  <a:cubicBezTo>
                    <a:pt x="3642" y="1568"/>
                    <a:pt x="1988" y="959"/>
                    <a:pt x="502" y="45"/>
                  </a:cubicBezTo>
                  <a:cubicBezTo>
                    <a:pt x="452" y="15"/>
                    <a:pt x="398" y="1"/>
                    <a:pt x="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5442950" y="4036750"/>
              <a:ext cx="459775" cy="552975"/>
            </a:xfrm>
            <a:custGeom>
              <a:avLst/>
              <a:gdLst/>
              <a:ahLst/>
              <a:cxnLst/>
              <a:rect l="l" t="t" r="r" b="b"/>
              <a:pathLst>
                <a:path w="18391" h="22119" extrusionOk="0">
                  <a:moveTo>
                    <a:pt x="14614" y="0"/>
                  </a:moveTo>
                  <a:cubicBezTo>
                    <a:pt x="10078" y="0"/>
                    <a:pt x="5649" y="2288"/>
                    <a:pt x="3104" y="6437"/>
                  </a:cubicBezTo>
                  <a:cubicBezTo>
                    <a:pt x="0" y="11495"/>
                    <a:pt x="632" y="17796"/>
                    <a:pt x="4226" y="22118"/>
                  </a:cubicBezTo>
                  <a:lnTo>
                    <a:pt x="18391" y="542"/>
                  </a:lnTo>
                  <a:cubicBezTo>
                    <a:pt x="17149" y="178"/>
                    <a:pt x="15877" y="0"/>
                    <a:pt x="1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5436700" y="4029175"/>
              <a:ext cx="474300" cy="568125"/>
            </a:xfrm>
            <a:custGeom>
              <a:avLst/>
              <a:gdLst/>
              <a:ahLst/>
              <a:cxnLst/>
              <a:rect l="l" t="t" r="r" b="b"/>
              <a:pathLst>
                <a:path w="18972" h="22725" extrusionOk="0">
                  <a:moveTo>
                    <a:pt x="14869" y="0"/>
                  </a:moveTo>
                  <a:cubicBezTo>
                    <a:pt x="10164" y="0"/>
                    <a:pt x="5647" y="2421"/>
                    <a:pt x="3096" y="6582"/>
                  </a:cubicBezTo>
                  <a:cubicBezTo>
                    <a:pt x="0" y="11627"/>
                    <a:pt x="463" y="18069"/>
                    <a:pt x="4243" y="22615"/>
                  </a:cubicBezTo>
                  <a:cubicBezTo>
                    <a:pt x="4300" y="22684"/>
                    <a:pt x="4386" y="22725"/>
                    <a:pt x="4476" y="22725"/>
                  </a:cubicBezTo>
                  <a:lnTo>
                    <a:pt x="4477" y="22725"/>
                  </a:lnTo>
                  <a:cubicBezTo>
                    <a:pt x="4734" y="22725"/>
                    <a:pt x="4875" y="22425"/>
                    <a:pt x="4711" y="22228"/>
                  </a:cubicBezTo>
                  <a:cubicBezTo>
                    <a:pt x="1095" y="17881"/>
                    <a:pt x="654" y="11722"/>
                    <a:pt x="3611" y="6899"/>
                  </a:cubicBezTo>
                  <a:cubicBezTo>
                    <a:pt x="6052" y="2921"/>
                    <a:pt x="10370" y="605"/>
                    <a:pt x="14869" y="605"/>
                  </a:cubicBezTo>
                  <a:cubicBezTo>
                    <a:pt x="16095" y="605"/>
                    <a:pt x="17336" y="778"/>
                    <a:pt x="18555" y="1135"/>
                  </a:cubicBezTo>
                  <a:cubicBezTo>
                    <a:pt x="18582" y="1143"/>
                    <a:pt x="18609" y="1147"/>
                    <a:pt x="18636" y="1147"/>
                  </a:cubicBezTo>
                  <a:cubicBezTo>
                    <a:pt x="18767" y="1147"/>
                    <a:pt x="18887" y="1060"/>
                    <a:pt x="18926" y="928"/>
                  </a:cubicBezTo>
                  <a:cubicBezTo>
                    <a:pt x="18972" y="771"/>
                    <a:pt x="18883" y="604"/>
                    <a:pt x="18726" y="555"/>
                  </a:cubicBezTo>
                  <a:cubicBezTo>
                    <a:pt x="17450" y="180"/>
                    <a:pt x="16152" y="0"/>
                    <a:pt x="14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5608850" y="4144975"/>
              <a:ext cx="352525" cy="456450"/>
            </a:xfrm>
            <a:custGeom>
              <a:avLst/>
              <a:gdLst/>
              <a:ahLst/>
              <a:cxnLst/>
              <a:rect l="l" t="t" r="r" b="b"/>
              <a:pathLst>
                <a:path w="14101" h="18258" extrusionOk="0">
                  <a:moveTo>
                    <a:pt x="12328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5" y="56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8" y="1935"/>
                    <a:pt x="7030" y="1935"/>
                  </a:cubicBezTo>
                  <a:cubicBezTo>
                    <a:pt x="7005" y="1935"/>
                    <a:pt x="6980" y="1935"/>
                    <a:pt x="6955" y="1935"/>
                  </a:cubicBezTo>
                  <a:cubicBezTo>
                    <a:pt x="5637" y="1955"/>
                    <a:pt x="4639" y="2515"/>
                    <a:pt x="3965" y="3615"/>
                  </a:cubicBezTo>
                  <a:cubicBezTo>
                    <a:pt x="3687" y="4067"/>
                    <a:pt x="3505" y="4497"/>
                    <a:pt x="3415" y="4903"/>
                  </a:cubicBezTo>
                  <a:cubicBezTo>
                    <a:pt x="3327" y="5309"/>
                    <a:pt x="3306" y="5686"/>
                    <a:pt x="3354" y="6031"/>
                  </a:cubicBezTo>
                  <a:cubicBezTo>
                    <a:pt x="3401" y="6377"/>
                    <a:pt x="3547" y="6756"/>
                    <a:pt x="3790" y="7170"/>
                  </a:cubicBezTo>
                  <a:cubicBezTo>
                    <a:pt x="4021" y="7568"/>
                    <a:pt x="4283" y="7947"/>
                    <a:pt x="4572" y="8303"/>
                  </a:cubicBezTo>
                  <a:cubicBezTo>
                    <a:pt x="4849" y="8646"/>
                    <a:pt x="5231" y="9079"/>
                    <a:pt x="5716" y="9606"/>
                  </a:cubicBezTo>
                  <a:lnTo>
                    <a:pt x="7019" y="10981"/>
                  </a:lnTo>
                  <a:cubicBezTo>
                    <a:pt x="7383" y="11349"/>
                    <a:pt x="7627" y="11697"/>
                    <a:pt x="7747" y="12025"/>
                  </a:cubicBezTo>
                  <a:cubicBezTo>
                    <a:pt x="7866" y="12353"/>
                    <a:pt x="7866" y="12615"/>
                    <a:pt x="7747" y="12810"/>
                  </a:cubicBezTo>
                  <a:cubicBezTo>
                    <a:pt x="7594" y="13059"/>
                    <a:pt x="7390" y="13217"/>
                    <a:pt x="7132" y="13281"/>
                  </a:cubicBezTo>
                  <a:cubicBezTo>
                    <a:pt x="7019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5"/>
                    <a:pt x="5772" y="13053"/>
                    <a:pt x="5503" y="12920"/>
                  </a:cubicBezTo>
                  <a:cubicBezTo>
                    <a:pt x="5234" y="12792"/>
                    <a:pt x="4982" y="12635"/>
                    <a:pt x="4750" y="12450"/>
                  </a:cubicBezTo>
                  <a:cubicBezTo>
                    <a:pt x="4426" y="12232"/>
                    <a:pt x="4126" y="11981"/>
                    <a:pt x="3857" y="11700"/>
                  </a:cubicBezTo>
                  <a:cubicBezTo>
                    <a:pt x="3591" y="11422"/>
                    <a:pt x="3398" y="11193"/>
                    <a:pt x="3277" y="11009"/>
                  </a:cubicBezTo>
                  <a:cubicBezTo>
                    <a:pt x="3156" y="10826"/>
                    <a:pt x="3018" y="10602"/>
                    <a:pt x="2866" y="10337"/>
                  </a:cubicBezTo>
                  <a:cubicBezTo>
                    <a:pt x="2712" y="10072"/>
                    <a:pt x="2616" y="9912"/>
                    <a:pt x="2577" y="9857"/>
                  </a:cubicBezTo>
                  <a:cubicBezTo>
                    <a:pt x="2381" y="9550"/>
                    <a:pt x="2159" y="9336"/>
                    <a:pt x="1907" y="9212"/>
                  </a:cubicBezTo>
                  <a:cubicBezTo>
                    <a:pt x="1748" y="9135"/>
                    <a:pt x="1587" y="9096"/>
                    <a:pt x="1425" y="9096"/>
                  </a:cubicBezTo>
                  <a:cubicBezTo>
                    <a:pt x="1332" y="9096"/>
                    <a:pt x="1239" y="9109"/>
                    <a:pt x="1145" y="9134"/>
                  </a:cubicBezTo>
                  <a:cubicBezTo>
                    <a:pt x="897" y="9202"/>
                    <a:pt x="666" y="9323"/>
                    <a:pt x="469" y="9490"/>
                  </a:cubicBezTo>
                  <a:cubicBezTo>
                    <a:pt x="274" y="9655"/>
                    <a:pt x="141" y="9871"/>
                    <a:pt x="71" y="10140"/>
                  </a:cubicBezTo>
                  <a:cubicBezTo>
                    <a:pt x="1" y="10406"/>
                    <a:pt x="20" y="10677"/>
                    <a:pt x="131" y="10953"/>
                  </a:cubicBezTo>
                  <a:cubicBezTo>
                    <a:pt x="762" y="12400"/>
                    <a:pt x="1766" y="13630"/>
                    <a:pt x="3141" y="14641"/>
                  </a:cubicBezTo>
                  <a:lnTo>
                    <a:pt x="3141" y="14641"/>
                  </a:lnTo>
                  <a:lnTo>
                    <a:pt x="1791" y="16840"/>
                  </a:lnTo>
                  <a:cubicBezTo>
                    <a:pt x="1584" y="17178"/>
                    <a:pt x="1569" y="17493"/>
                    <a:pt x="1748" y="17784"/>
                  </a:cubicBezTo>
                  <a:cubicBezTo>
                    <a:pt x="1927" y="18076"/>
                    <a:pt x="2191" y="18232"/>
                    <a:pt x="2540" y="18255"/>
                  </a:cubicBezTo>
                  <a:cubicBezTo>
                    <a:pt x="2562" y="18257"/>
                    <a:pt x="2584" y="18257"/>
                    <a:pt x="2606" y="18257"/>
                  </a:cubicBezTo>
                  <a:cubicBezTo>
                    <a:pt x="2924" y="18257"/>
                    <a:pt x="3177" y="18106"/>
                    <a:pt x="3362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8" y="15893"/>
                    <a:pt x="5824" y="16093"/>
                    <a:pt x="6375" y="16213"/>
                  </a:cubicBezTo>
                  <a:cubicBezTo>
                    <a:pt x="6729" y="16290"/>
                    <a:pt x="7074" y="16328"/>
                    <a:pt x="7411" y="16328"/>
                  </a:cubicBezTo>
                  <a:cubicBezTo>
                    <a:pt x="7947" y="16328"/>
                    <a:pt x="8462" y="16231"/>
                    <a:pt x="8955" y="16039"/>
                  </a:cubicBezTo>
                  <a:cubicBezTo>
                    <a:pt x="9760" y="15724"/>
                    <a:pt x="10411" y="15143"/>
                    <a:pt x="10908" y="14298"/>
                  </a:cubicBezTo>
                  <a:cubicBezTo>
                    <a:pt x="11221" y="13774"/>
                    <a:pt x="11406" y="13269"/>
                    <a:pt x="11466" y="12782"/>
                  </a:cubicBezTo>
                  <a:cubicBezTo>
                    <a:pt x="11526" y="12295"/>
                    <a:pt x="11463" y="11813"/>
                    <a:pt x="11280" y="11338"/>
                  </a:cubicBezTo>
                  <a:cubicBezTo>
                    <a:pt x="11089" y="10852"/>
                    <a:pt x="10834" y="10393"/>
                    <a:pt x="10520" y="9977"/>
                  </a:cubicBezTo>
                  <a:cubicBezTo>
                    <a:pt x="10197" y="9546"/>
                    <a:pt x="9772" y="9053"/>
                    <a:pt x="9242" y="8500"/>
                  </a:cubicBezTo>
                  <a:lnTo>
                    <a:pt x="7929" y="7166"/>
                  </a:lnTo>
                  <a:cubicBezTo>
                    <a:pt x="7534" y="6778"/>
                    <a:pt x="7283" y="6449"/>
                    <a:pt x="7176" y="6175"/>
                  </a:cubicBezTo>
                  <a:cubicBezTo>
                    <a:pt x="7068" y="5903"/>
                    <a:pt x="7098" y="5631"/>
                    <a:pt x="7265" y="5359"/>
                  </a:cubicBezTo>
                  <a:cubicBezTo>
                    <a:pt x="7393" y="5149"/>
                    <a:pt x="7606" y="5045"/>
                    <a:pt x="7902" y="5045"/>
                  </a:cubicBezTo>
                  <a:cubicBezTo>
                    <a:pt x="7925" y="5045"/>
                    <a:pt x="7947" y="5045"/>
                    <a:pt x="7971" y="5046"/>
                  </a:cubicBezTo>
                  <a:cubicBezTo>
                    <a:pt x="8301" y="5063"/>
                    <a:pt x="8624" y="5160"/>
                    <a:pt x="8936" y="5335"/>
                  </a:cubicBezTo>
                  <a:cubicBezTo>
                    <a:pt x="9248" y="5511"/>
                    <a:pt x="9535" y="5690"/>
                    <a:pt x="9796" y="5871"/>
                  </a:cubicBezTo>
                  <a:cubicBezTo>
                    <a:pt x="10527" y="6438"/>
                    <a:pt x="11186" y="7094"/>
                    <a:pt x="11758" y="7820"/>
                  </a:cubicBezTo>
                  <a:cubicBezTo>
                    <a:pt x="11991" y="8099"/>
                    <a:pt x="12242" y="8284"/>
                    <a:pt x="12513" y="8378"/>
                  </a:cubicBezTo>
                  <a:cubicBezTo>
                    <a:pt x="12630" y="8418"/>
                    <a:pt x="12743" y="8438"/>
                    <a:pt x="12854" y="8438"/>
                  </a:cubicBezTo>
                  <a:cubicBezTo>
                    <a:pt x="12997" y="8438"/>
                    <a:pt x="13136" y="8404"/>
                    <a:pt x="13268" y="8336"/>
                  </a:cubicBezTo>
                  <a:cubicBezTo>
                    <a:pt x="13496" y="8220"/>
                    <a:pt x="13695" y="8056"/>
                    <a:pt x="13852" y="7854"/>
                  </a:cubicBezTo>
                  <a:cubicBezTo>
                    <a:pt x="14007" y="7652"/>
                    <a:pt x="14087" y="7400"/>
                    <a:pt x="14094" y="7092"/>
                  </a:cubicBezTo>
                  <a:cubicBezTo>
                    <a:pt x="14100" y="6785"/>
                    <a:pt x="14009" y="6491"/>
                    <a:pt x="13819" y="6208"/>
                  </a:cubicBezTo>
                  <a:cubicBezTo>
                    <a:pt x="13577" y="5842"/>
                    <a:pt x="13372" y="5550"/>
                    <a:pt x="13206" y="5334"/>
                  </a:cubicBezTo>
                  <a:cubicBezTo>
                    <a:pt x="13038" y="5117"/>
                    <a:pt x="12777" y="4835"/>
                    <a:pt x="12424" y="4489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1" y="1176"/>
                    <a:pt x="13289" y="934"/>
                    <a:pt x="13215" y="692"/>
                  </a:cubicBezTo>
                  <a:cubicBezTo>
                    <a:pt x="13141" y="449"/>
                    <a:pt x="13006" y="266"/>
                    <a:pt x="12814" y="142"/>
                  </a:cubicBezTo>
                  <a:cubicBezTo>
                    <a:pt x="12667" y="48"/>
                    <a:pt x="12505" y="1"/>
                    <a:pt x="123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5472350" y="45883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8" y="1"/>
                  </a:moveTo>
                  <a:cubicBezTo>
                    <a:pt x="137" y="1"/>
                    <a:pt x="0" y="142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4"/>
                    <a:pt x="308" y="2624"/>
                  </a:cubicBezTo>
                  <a:cubicBezTo>
                    <a:pt x="474" y="2624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2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5507800" y="46386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40" y="2740"/>
                    <a:pt x="308" y="2740"/>
                  </a:cubicBezTo>
                  <a:cubicBezTo>
                    <a:pt x="474" y="2740"/>
                    <a:pt x="610" y="2604"/>
                    <a:pt x="610" y="2437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5578700" y="46977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1"/>
                    <a:pt x="307" y="2621"/>
                  </a:cubicBezTo>
                  <a:cubicBezTo>
                    <a:pt x="475" y="2621"/>
                    <a:pt x="610" y="2486"/>
                    <a:pt x="610" y="2318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5679150" y="4747925"/>
              <a:ext cx="15350" cy="59650"/>
            </a:xfrm>
            <a:custGeom>
              <a:avLst/>
              <a:gdLst/>
              <a:ahLst/>
              <a:cxnLst/>
              <a:rect l="l" t="t" r="r" b="b"/>
              <a:pathLst>
                <a:path w="614" h="2386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082"/>
                  </a:lnTo>
                  <a:cubicBezTo>
                    <a:pt x="4" y="2250"/>
                    <a:pt x="140" y="2386"/>
                    <a:pt x="306" y="2386"/>
                  </a:cubicBezTo>
                  <a:cubicBezTo>
                    <a:pt x="474" y="2386"/>
                    <a:pt x="610" y="2250"/>
                    <a:pt x="610" y="2082"/>
                  </a:cubicBezTo>
                  <a:lnTo>
                    <a:pt x="610" y="310"/>
                  </a:lnTo>
                  <a:cubicBezTo>
                    <a:pt x="614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5788525" y="4768775"/>
              <a:ext cx="15175" cy="35875"/>
            </a:xfrm>
            <a:custGeom>
              <a:avLst/>
              <a:gdLst/>
              <a:ahLst/>
              <a:cxnLst/>
              <a:rect l="l" t="t" r="r" b="b"/>
              <a:pathLst>
                <a:path w="607" h="1435" extrusionOk="0">
                  <a:moveTo>
                    <a:pt x="304" y="1"/>
                  </a:moveTo>
                  <a:cubicBezTo>
                    <a:pt x="136" y="1"/>
                    <a:pt x="1" y="136"/>
                    <a:pt x="1" y="304"/>
                  </a:cubicBezTo>
                  <a:lnTo>
                    <a:pt x="1" y="1131"/>
                  </a:lnTo>
                  <a:cubicBezTo>
                    <a:pt x="1" y="1298"/>
                    <a:pt x="136" y="1435"/>
                    <a:pt x="304" y="1435"/>
                  </a:cubicBezTo>
                  <a:cubicBezTo>
                    <a:pt x="471" y="1435"/>
                    <a:pt x="606" y="1298"/>
                    <a:pt x="606" y="1131"/>
                  </a:cubicBezTo>
                  <a:lnTo>
                    <a:pt x="606" y="304"/>
                  </a:lnTo>
                  <a:cubicBezTo>
                    <a:pt x="606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6004150" y="4727400"/>
              <a:ext cx="15200" cy="47700"/>
            </a:xfrm>
            <a:custGeom>
              <a:avLst/>
              <a:gdLst/>
              <a:ahLst/>
              <a:cxnLst/>
              <a:rect l="l" t="t" r="r" b="b"/>
              <a:pathLst>
                <a:path w="608" h="1908" extrusionOk="0">
                  <a:moveTo>
                    <a:pt x="304" y="1"/>
                  </a:moveTo>
                  <a:cubicBezTo>
                    <a:pt x="138" y="1"/>
                    <a:pt x="1" y="136"/>
                    <a:pt x="1" y="304"/>
                  </a:cubicBezTo>
                  <a:lnTo>
                    <a:pt x="1" y="1604"/>
                  </a:lnTo>
                  <a:cubicBezTo>
                    <a:pt x="1" y="1772"/>
                    <a:pt x="136" y="1907"/>
                    <a:pt x="304" y="1907"/>
                  </a:cubicBezTo>
                  <a:cubicBezTo>
                    <a:pt x="472" y="1907"/>
                    <a:pt x="608" y="1772"/>
                    <a:pt x="608" y="1604"/>
                  </a:cubicBezTo>
                  <a:lnTo>
                    <a:pt x="608" y="304"/>
                  </a:lnTo>
                  <a:cubicBezTo>
                    <a:pt x="608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051425" y="4677375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4" y="0"/>
                  </a:moveTo>
                  <a:cubicBezTo>
                    <a:pt x="139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305" y="2607"/>
                    <a:pt x="306" y="2607"/>
                    <a:pt x="307" y="2607"/>
                  </a:cubicBezTo>
                  <a:cubicBezTo>
                    <a:pt x="472" y="2607"/>
                    <a:pt x="606" y="2471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4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did the breach happened?</a:t>
            </a:r>
            <a:endParaRPr dirty="0"/>
          </a:p>
        </p:txBody>
      </p:sp>
      <p:grpSp>
        <p:nvGrpSpPr>
          <p:cNvPr id="1930" name="Google Shape;1930;p48"/>
          <p:cNvGrpSpPr/>
          <p:nvPr/>
        </p:nvGrpSpPr>
        <p:grpSpPr>
          <a:xfrm>
            <a:off x="2813901" y="1040179"/>
            <a:ext cx="3516204" cy="3357560"/>
            <a:chOff x="1259200" y="508350"/>
            <a:chExt cx="5203025" cy="4968275"/>
          </a:xfrm>
        </p:grpSpPr>
        <p:sp>
          <p:nvSpPr>
            <p:cNvPr id="1931" name="Google Shape;1931;p48"/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8"/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8"/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8"/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8"/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8"/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8"/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8"/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8"/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8"/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8"/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8"/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8"/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8"/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8"/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8"/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8"/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8"/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8"/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8"/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8"/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8"/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8"/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8"/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8"/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8"/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8"/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8"/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8"/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8"/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8"/>
            <p:cNvSpPr/>
            <p:nvPr/>
          </p:nvSpPr>
          <p:spPr>
            <a:xfrm>
              <a:off x="2526325" y="5162250"/>
              <a:ext cx="1511925" cy="314375"/>
            </a:xfrm>
            <a:custGeom>
              <a:avLst/>
              <a:gdLst/>
              <a:ahLst/>
              <a:cxnLst/>
              <a:rect l="l" t="t" r="r" b="b"/>
              <a:pathLst>
                <a:path w="60477" h="12575" extrusionOk="0">
                  <a:moveTo>
                    <a:pt x="30239" y="0"/>
                  </a:moveTo>
                  <a:cubicBezTo>
                    <a:pt x="22219" y="0"/>
                    <a:pt x="14527" y="663"/>
                    <a:pt x="8857" y="1842"/>
                  </a:cubicBezTo>
                  <a:cubicBezTo>
                    <a:pt x="3186" y="3021"/>
                    <a:pt x="0" y="4620"/>
                    <a:pt x="0" y="6287"/>
                  </a:cubicBezTo>
                  <a:cubicBezTo>
                    <a:pt x="0" y="7955"/>
                    <a:pt x="3186" y="9554"/>
                    <a:pt x="8857" y="10733"/>
                  </a:cubicBezTo>
                  <a:cubicBezTo>
                    <a:pt x="14527" y="11912"/>
                    <a:pt x="22219" y="12575"/>
                    <a:pt x="30239" y="12575"/>
                  </a:cubicBezTo>
                  <a:cubicBezTo>
                    <a:pt x="38258" y="12575"/>
                    <a:pt x="45949" y="11912"/>
                    <a:pt x="51620" y="10733"/>
                  </a:cubicBezTo>
                  <a:cubicBezTo>
                    <a:pt x="57291" y="9554"/>
                    <a:pt x="60477" y="7955"/>
                    <a:pt x="60477" y="6287"/>
                  </a:cubicBezTo>
                  <a:cubicBezTo>
                    <a:pt x="60477" y="4620"/>
                    <a:pt x="57291" y="3021"/>
                    <a:pt x="51620" y="1842"/>
                  </a:cubicBezTo>
                  <a:cubicBezTo>
                    <a:pt x="45949" y="663"/>
                    <a:pt x="38258" y="0"/>
                    <a:pt x="30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8"/>
            <p:cNvSpPr/>
            <p:nvPr/>
          </p:nvSpPr>
          <p:spPr>
            <a:xfrm>
              <a:off x="3839425" y="1508400"/>
              <a:ext cx="622550" cy="510700"/>
            </a:xfrm>
            <a:custGeom>
              <a:avLst/>
              <a:gdLst/>
              <a:ahLst/>
              <a:cxnLst/>
              <a:rect l="l" t="t" r="r" b="b"/>
              <a:pathLst>
                <a:path w="24902" h="20428" extrusionOk="0">
                  <a:moveTo>
                    <a:pt x="19094" y="1"/>
                  </a:moveTo>
                  <a:cubicBezTo>
                    <a:pt x="17868" y="1"/>
                    <a:pt x="16718" y="381"/>
                    <a:pt x="16025" y="944"/>
                  </a:cubicBezTo>
                  <a:cubicBezTo>
                    <a:pt x="14053" y="2547"/>
                    <a:pt x="18614" y="2423"/>
                    <a:pt x="17258" y="3533"/>
                  </a:cubicBezTo>
                  <a:cubicBezTo>
                    <a:pt x="17054" y="3700"/>
                    <a:pt x="16813" y="3769"/>
                    <a:pt x="16538" y="3769"/>
                  </a:cubicBezTo>
                  <a:cubicBezTo>
                    <a:pt x="15210" y="3769"/>
                    <a:pt x="13081" y="2150"/>
                    <a:pt x="10389" y="2150"/>
                  </a:cubicBezTo>
                  <a:cubicBezTo>
                    <a:pt x="9941" y="2150"/>
                    <a:pt x="9477" y="2195"/>
                    <a:pt x="8999" y="2300"/>
                  </a:cubicBezTo>
                  <a:cubicBezTo>
                    <a:pt x="5054" y="3163"/>
                    <a:pt x="4438" y="8464"/>
                    <a:pt x="4438" y="8464"/>
                  </a:cubicBezTo>
                  <a:cubicBezTo>
                    <a:pt x="4438" y="8464"/>
                    <a:pt x="3945" y="8341"/>
                    <a:pt x="2835" y="8341"/>
                  </a:cubicBezTo>
                  <a:cubicBezTo>
                    <a:pt x="1726" y="8341"/>
                    <a:pt x="0" y="9080"/>
                    <a:pt x="0" y="12409"/>
                  </a:cubicBezTo>
                  <a:cubicBezTo>
                    <a:pt x="0" y="15737"/>
                    <a:pt x="123" y="18942"/>
                    <a:pt x="123" y="18942"/>
                  </a:cubicBezTo>
                  <a:cubicBezTo>
                    <a:pt x="123" y="18942"/>
                    <a:pt x="238" y="20428"/>
                    <a:pt x="2008" y="20428"/>
                  </a:cubicBezTo>
                  <a:cubicBezTo>
                    <a:pt x="2076" y="20428"/>
                    <a:pt x="2146" y="20426"/>
                    <a:pt x="2220" y="20421"/>
                  </a:cubicBezTo>
                  <a:cubicBezTo>
                    <a:pt x="4191" y="20298"/>
                    <a:pt x="4931" y="19435"/>
                    <a:pt x="4931" y="17833"/>
                  </a:cubicBezTo>
                  <a:cubicBezTo>
                    <a:pt x="4931" y="16230"/>
                    <a:pt x="6164" y="16846"/>
                    <a:pt x="7766" y="15613"/>
                  </a:cubicBezTo>
                  <a:cubicBezTo>
                    <a:pt x="9369" y="14380"/>
                    <a:pt x="8999" y="11422"/>
                    <a:pt x="11587" y="11299"/>
                  </a:cubicBezTo>
                  <a:cubicBezTo>
                    <a:pt x="11631" y="11297"/>
                    <a:pt x="11675" y="11296"/>
                    <a:pt x="11719" y="11296"/>
                  </a:cubicBezTo>
                  <a:cubicBezTo>
                    <a:pt x="14101" y="11296"/>
                    <a:pt x="16573" y="14304"/>
                    <a:pt x="18470" y="14304"/>
                  </a:cubicBezTo>
                  <a:cubicBezTo>
                    <a:pt x="18603" y="14304"/>
                    <a:pt x="18733" y="14289"/>
                    <a:pt x="18861" y="14257"/>
                  </a:cubicBezTo>
                  <a:cubicBezTo>
                    <a:pt x="20833" y="13765"/>
                    <a:pt x="24902" y="11052"/>
                    <a:pt x="24285" y="5135"/>
                  </a:cubicBezTo>
                  <a:cubicBezTo>
                    <a:pt x="23885" y="1297"/>
                    <a:pt x="21358" y="1"/>
                    <a:pt x="19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8"/>
            <p:cNvSpPr/>
            <p:nvPr/>
          </p:nvSpPr>
          <p:spPr>
            <a:xfrm>
              <a:off x="3831925" y="1500825"/>
              <a:ext cx="636925" cy="525775"/>
            </a:xfrm>
            <a:custGeom>
              <a:avLst/>
              <a:gdLst/>
              <a:ahLst/>
              <a:cxnLst/>
              <a:rect l="l" t="t" r="r" b="b"/>
              <a:pathLst>
                <a:path w="25477" h="21031" extrusionOk="0">
                  <a:moveTo>
                    <a:pt x="19394" y="603"/>
                  </a:moveTo>
                  <a:cubicBezTo>
                    <a:pt x="20049" y="603"/>
                    <a:pt x="20729" y="717"/>
                    <a:pt x="21365" y="981"/>
                  </a:cubicBezTo>
                  <a:cubicBezTo>
                    <a:pt x="22534" y="1465"/>
                    <a:pt x="23992" y="2637"/>
                    <a:pt x="24288" y="5469"/>
                  </a:cubicBezTo>
                  <a:cubicBezTo>
                    <a:pt x="24909" y="11437"/>
                    <a:pt x="20634" y="13883"/>
                    <a:pt x="19089" y="14270"/>
                  </a:cubicBezTo>
                  <a:cubicBezTo>
                    <a:pt x="18986" y="14296"/>
                    <a:pt x="18881" y="14307"/>
                    <a:pt x="18771" y="14307"/>
                  </a:cubicBezTo>
                  <a:cubicBezTo>
                    <a:pt x="17965" y="14307"/>
                    <a:pt x="16977" y="13661"/>
                    <a:pt x="15937" y="12981"/>
                  </a:cubicBezTo>
                  <a:cubicBezTo>
                    <a:pt x="14669" y="12152"/>
                    <a:pt x="13374" y="11300"/>
                    <a:pt x="12009" y="11300"/>
                  </a:cubicBezTo>
                  <a:cubicBezTo>
                    <a:pt x="11964" y="11300"/>
                    <a:pt x="11919" y="11301"/>
                    <a:pt x="11874" y="11303"/>
                  </a:cubicBezTo>
                  <a:cubicBezTo>
                    <a:pt x="10118" y="11387"/>
                    <a:pt x="9560" y="12678"/>
                    <a:pt x="9068" y="13818"/>
                  </a:cubicBezTo>
                  <a:cubicBezTo>
                    <a:pt x="8751" y="14550"/>
                    <a:pt x="8454" y="15241"/>
                    <a:pt x="7884" y="15679"/>
                  </a:cubicBezTo>
                  <a:cubicBezTo>
                    <a:pt x="7291" y="16136"/>
                    <a:pt x="6764" y="16318"/>
                    <a:pt x="6299" y="16479"/>
                  </a:cubicBezTo>
                  <a:cubicBezTo>
                    <a:pt x="5565" y="16732"/>
                    <a:pt x="4931" y="16951"/>
                    <a:pt x="4931" y="18136"/>
                  </a:cubicBezTo>
                  <a:cubicBezTo>
                    <a:pt x="4931" y="19654"/>
                    <a:pt x="4228" y="20318"/>
                    <a:pt x="2500" y="20425"/>
                  </a:cubicBezTo>
                  <a:cubicBezTo>
                    <a:pt x="2436" y="20429"/>
                    <a:pt x="2374" y="20431"/>
                    <a:pt x="2314" y="20431"/>
                  </a:cubicBezTo>
                  <a:cubicBezTo>
                    <a:pt x="893" y="20431"/>
                    <a:pt x="737" y="19376"/>
                    <a:pt x="722" y="19225"/>
                  </a:cubicBezTo>
                  <a:cubicBezTo>
                    <a:pt x="716" y="19046"/>
                    <a:pt x="600" y="15917"/>
                    <a:pt x="600" y="12712"/>
                  </a:cubicBezTo>
                  <a:cubicBezTo>
                    <a:pt x="600" y="9215"/>
                    <a:pt x="2542" y="8943"/>
                    <a:pt x="3136" y="8943"/>
                  </a:cubicBezTo>
                  <a:cubicBezTo>
                    <a:pt x="4182" y="8943"/>
                    <a:pt x="4662" y="9057"/>
                    <a:pt x="4667" y="9058"/>
                  </a:cubicBezTo>
                  <a:cubicBezTo>
                    <a:pt x="4690" y="9064"/>
                    <a:pt x="4715" y="9067"/>
                    <a:pt x="4739" y="9067"/>
                  </a:cubicBezTo>
                  <a:cubicBezTo>
                    <a:pt x="4799" y="9067"/>
                    <a:pt x="4859" y="9048"/>
                    <a:pt x="4909" y="9012"/>
                  </a:cubicBezTo>
                  <a:cubicBezTo>
                    <a:pt x="4980" y="8964"/>
                    <a:pt x="5026" y="8887"/>
                    <a:pt x="5036" y="8801"/>
                  </a:cubicBezTo>
                  <a:cubicBezTo>
                    <a:pt x="5042" y="8750"/>
                    <a:pt x="5670" y="3704"/>
                    <a:pt x="9363" y="2896"/>
                  </a:cubicBezTo>
                  <a:cubicBezTo>
                    <a:pt x="9819" y="2796"/>
                    <a:pt x="10262" y="2754"/>
                    <a:pt x="10690" y="2754"/>
                  </a:cubicBezTo>
                  <a:cubicBezTo>
                    <a:pt x="12214" y="2754"/>
                    <a:pt x="13559" y="3295"/>
                    <a:pt x="14689" y="3751"/>
                  </a:cubicBezTo>
                  <a:cubicBezTo>
                    <a:pt x="15520" y="4085"/>
                    <a:pt x="16239" y="4374"/>
                    <a:pt x="16845" y="4374"/>
                  </a:cubicBezTo>
                  <a:cubicBezTo>
                    <a:pt x="17180" y="4374"/>
                    <a:pt x="17481" y="4285"/>
                    <a:pt x="17748" y="4068"/>
                  </a:cubicBezTo>
                  <a:cubicBezTo>
                    <a:pt x="17850" y="3984"/>
                    <a:pt x="18161" y="3730"/>
                    <a:pt x="18108" y="3372"/>
                  </a:cubicBezTo>
                  <a:cubicBezTo>
                    <a:pt x="18047" y="2956"/>
                    <a:pt x="17551" y="2751"/>
                    <a:pt x="17026" y="2534"/>
                  </a:cubicBezTo>
                  <a:cubicBezTo>
                    <a:pt x="16698" y="2398"/>
                    <a:pt x="16152" y="2172"/>
                    <a:pt x="16124" y="1985"/>
                  </a:cubicBezTo>
                  <a:cubicBezTo>
                    <a:pt x="16111" y="1904"/>
                    <a:pt x="16208" y="1728"/>
                    <a:pt x="16515" y="1480"/>
                  </a:cubicBezTo>
                  <a:cubicBezTo>
                    <a:pt x="17155" y="958"/>
                    <a:pt x="18238" y="603"/>
                    <a:pt x="19394" y="603"/>
                  </a:cubicBezTo>
                  <a:close/>
                  <a:moveTo>
                    <a:pt x="19393" y="1"/>
                  </a:moveTo>
                  <a:cubicBezTo>
                    <a:pt x="18076" y="1"/>
                    <a:pt x="16863" y="425"/>
                    <a:pt x="16136" y="1015"/>
                  </a:cubicBezTo>
                  <a:cubicBezTo>
                    <a:pt x="15679" y="1387"/>
                    <a:pt x="15481" y="1732"/>
                    <a:pt x="15531" y="2071"/>
                  </a:cubicBezTo>
                  <a:cubicBezTo>
                    <a:pt x="15607" y="2595"/>
                    <a:pt x="16212" y="2845"/>
                    <a:pt x="16797" y="3087"/>
                  </a:cubicBezTo>
                  <a:cubicBezTo>
                    <a:pt x="17048" y="3191"/>
                    <a:pt x="17466" y="3364"/>
                    <a:pt x="17516" y="3442"/>
                  </a:cubicBezTo>
                  <a:cubicBezTo>
                    <a:pt x="17516" y="3442"/>
                    <a:pt x="17499" y="3497"/>
                    <a:pt x="17368" y="3604"/>
                  </a:cubicBezTo>
                  <a:cubicBezTo>
                    <a:pt x="17224" y="3722"/>
                    <a:pt x="17044" y="3771"/>
                    <a:pt x="16832" y="3771"/>
                  </a:cubicBezTo>
                  <a:cubicBezTo>
                    <a:pt x="16343" y="3771"/>
                    <a:pt x="15684" y="3506"/>
                    <a:pt x="14913" y="3196"/>
                  </a:cubicBezTo>
                  <a:cubicBezTo>
                    <a:pt x="13731" y="2719"/>
                    <a:pt x="12325" y="2153"/>
                    <a:pt x="10701" y="2153"/>
                  </a:cubicBezTo>
                  <a:cubicBezTo>
                    <a:pt x="10231" y="2153"/>
                    <a:pt x="9742" y="2200"/>
                    <a:pt x="9236" y="2311"/>
                  </a:cubicBezTo>
                  <a:cubicBezTo>
                    <a:pt x="5651" y="3095"/>
                    <a:pt x="4690" y="7233"/>
                    <a:pt x="4487" y="8421"/>
                  </a:cubicBezTo>
                  <a:cubicBezTo>
                    <a:pt x="4217" y="8385"/>
                    <a:pt x="3773" y="8344"/>
                    <a:pt x="3135" y="8344"/>
                  </a:cubicBezTo>
                  <a:cubicBezTo>
                    <a:pt x="1620" y="8344"/>
                    <a:pt x="0" y="9492"/>
                    <a:pt x="0" y="12712"/>
                  </a:cubicBezTo>
                  <a:cubicBezTo>
                    <a:pt x="0" y="16008"/>
                    <a:pt x="122" y="19224"/>
                    <a:pt x="124" y="19257"/>
                  </a:cubicBezTo>
                  <a:cubicBezTo>
                    <a:pt x="125" y="19260"/>
                    <a:pt x="125" y="19265"/>
                    <a:pt x="125" y="19268"/>
                  </a:cubicBezTo>
                  <a:cubicBezTo>
                    <a:pt x="126" y="19286"/>
                    <a:pt x="285" y="21031"/>
                    <a:pt x="2303" y="21031"/>
                  </a:cubicBezTo>
                  <a:cubicBezTo>
                    <a:pt x="2379" y="21031"/>
                    <a:pt x="2457" y="21028"/>
                    <a:pt x="2538" y="21024"/>
                  </a:cubicBezTo>
                  <a:cubicBezTo>
                    <a:pt x="4579" y="20896"/>
                    <a:pt x="5531" y="19979"/>
                    <a:pt x="5531" y="18136"/>
                  </a:cubicBezTo>
                  <a:cubicBezTo>
                    <a:pt x="5531" y="17378"/>
                    <a:pt x="5793" y="17287"/>
                    <a:pt x="6495" y="17045"/>
                  </a:cubicBezTo>
                  <a:cubicBezTo>
                    <a:pt x="6978" y="16878"/>
                    <a:pt x="7578" y="16670"/>
                    <a:pt x="8249" y="16154"/>
                  </a:cubicBezTo>
                  <a:cubicBezTo>
                    <a:pt x="8941" y="15621"/>
                    <a:pt x="9285" y="14825"/>
                    <a:pt x="9618" y="14055"/>
                  </a:cubicBezTo>
                  <a:cubicBezTo>
                    <a:pt x="10101" y="12934"/>
                    <a:pt x="10520" y="11967"/>
                    <a:pt x="11902" y="11902"/>
                  </a:cubicBezTo>
                  <a:cubicBezTo>
                    <a:pt x="11944" y="11899"/>
                    <a:pt x="11987" y="11898"/>
                    <a:pt x="12030" y="11898"/>
                  </a:cubicBezTo>
                  <a:cubicBezTo>
                    <a:pt x="13199" y="11898"/>
                    <a:pt x="14423" y="12705"/>
                    <a:pt x="15609" y="13482"/>
                  </a:cubicBezTo>
                  <a:cubicBezTo>
                    <a:pt x="16724" y="14212"/>
                    <a:pt x="17785" y="14907"/>
                    <a:pt x="18767" y="14907"/>
                  </a:cubicBezTo>
                  <a:cubicBezTo>
                    <a:pt x="18924" y="14907"/>
                    <a:pt x="19080" y="14889"/>
                    <a:pt x="19233" y="14851"/>
                  </a:cubicBezTo>
                  <a:cubicBezTo>
                    <a:pt x="21732" y="14226"/>
                    <a:pt x="25477" y="11110"/>
                    <a:pt x="24883" y="5407"/>
                  </a:cubicBezTo>
                  <a:cubicBezTo>
                    <a:pt x="24557" y="2282"/>
                    <a:pt x="22914" y="974"/>
                    <a:pt x="21594" y="428"/>
                  </a:cubicBezTo>
                  <a:cubicBezTo>
                    <a:pt x="20871" y="129"/>
                    <a:pt x="20117" y="1"/>
                    <a:pt x="19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8"/>
            <p:cNvSpPr/>
            <p:nvPr/>
          </p:nvSpPr>
          <p:spPr>
            <a:xfrm>
              <a:off x="4290750" y="1581100"/>
              <a:ext cx="164725" cy="176100"/>
            </a:xfrm>
            <a:custGeom>
              <a:avLst/>
              <a:gdLst/>
              <a:ahLst/>
              <a:cxnLst/>
              <a:rect l="l" t="t" r="r" b="b"/>
              <a:pathLst>
                <a:path w="6589" h="7044" extrusionOk="0">
                  <a:moveTo>
                    <a:pt x="5198" y="1"/>
                  </a:moveTo>
                  <a:cubicBezTo>
                    <a:pt x="5070" y="1"/>
                    <a:pt x="4947" y="75"/>
                    <a:pt x="4906" y="198"/>
                  </a:cubicBezTo>
                  <a:cubicBezTo>
                    <a:pt x="4854" y="355"/>
                    <a:pt x="4921" y="516"/>
                    <a:pt x="5078" y="568"/>
                  </a:cubicBezTo>
                  <a:cubicBezTo>
                    <a:pt x="5276" y="717"/>
                    <a:pt x="5874" y="1924"/>
                    <a:pt x="5832" y="3215"/>
                  </a:cubicBezTo>
                  <a:cubicBezTo>
                    <a:pt x="5798" y="4232"/>
                    <a:pt x="5384" y="5004"/>
                    <a:pt x="4602" y="5511"/>
                  </a:cubicBezTo>
                  <a:cubicBezTo>
                    <a:pt x="3453" y="6254"/>
                    <a:pt x="2448" y="6446"/>
                    <a:pt x="1715" y="6446"/>
                  </a:cubicBezTo>
                  <a:cubicBezTo>
                    <a:pt x="963" y="6446"/>
                    <a:pt x="498" y="6243"/>
                    <a:pt x="462" y="6227"/>
                  </a:cubicBezTo>
                  <a:cubicBezTo>
                    <a:pt x="422" y="6210"/>
                    <a:pt x="382" y="6202"/>
                    <a:pt x="341" y="6202"/>
                  </a:cubicBezTo>
                  <a:cubicBezTo>
                    <a:pt x="228" y="6202"/>
                    <a:pt x="119" y="6267"/>
                    <a:pt x="69" y="6376"/>
                  </a:cubicBezTo>
                  <a:cubicBezTo>
                    <a:pt x="0" y="6525"/>
                    <a:pt x="64" y="6701"/>
                    <a:pt x="212" y="6772"/>
                  </a:cubicBezTo>
                  <a:cubicBezTo>
                    <a:pt x="255" y="6792"/>
                    <a:pt x="819" y="7044"/>
                    <a:pt x="1717" y="7044"/>
                  </a:cubicBezTo>
                  <a:cubicBezTo>
                    <a:pt x="2550" y="7044"/>
                    <a:pt x="3669" y="6827"/>
                    <a:pt x="4927" y="6013"/>
                  </a:cubicBezTo>
                  <a:cubicBezTo>
                    <a:pt x="6069" y="5274"/>
                    <a:pt x="6588" y="4010"/>
                    <a:pt x="6390" y="2451"/>
                  </a:cubicBezTo>
                  <a:cubicBezTo>
                    <a:pt x="6249" y="1340"/>
                    <a:pt x="5721" y="157"/>
                    <a:pt x="5302" y="17"/>
                  </a:cubicBezTo>
                  <a:cubicBezTo>
                    <a:pt x="5268" y="6"/>
                    <a:pt x="5233" y="1"/>
                    <a:pt x="5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8"/>
            <p:cNvSpPr/>
            <p:nvPr/>
          </p:nvSpPr>
          <p:spPr>
            <a:xfrm>
              <a:off x="4010625" y="1621625"/>
              <a:ext cx="248550" cy="111025"/>
            </a:xfrm>
            <a:custGeom>
              <a:avLst/>
              <a:gdLst/>
              <a:ahLst/>
              <a:cxnLst/>
              <a:rect l="l" t="t" r="r" b="b"/>
              <a:pathLst>
                <a:path w="9942" h="4441" extrusionOk="0">
                  <a:moveTo>
                    <a:pt x="4170" y="0"/>
                  </a:moveTo>
                  <a:cubicBezTo>
                    <a:pt x="4159" y="0"/>
                    <a:pt x="4148" y="0"/>
                    <a:pt x="4136" y="1"/>
                  </a:cubicBezTo>
                  <a:cubicBezTo>
                    <a:pt x="977" y="1"/>
                    <a:pt x="42" y="3886"/>
                    <a:pt x="33" y="3926"/>
                  </a:cubicBezTo>
                  <a:cubicBezTo>
                    <a:pt x="0" y="4085"/>
                    <a:pt x="100" y="4243"/>
                    <a:pt x="260" y="4279"/>
                  </a:cubicBezTo>
                  <a:cubicBezTo>
                    <a:pt x="282" y="4284"/>
                    <a:pt x="305" y="4287"/>
                    <a:pt x="328" y="4287"/>
                  </a:cubicBezTo>
                  <a:cubicBezTo>
                    <a:pt x="461" y="4287"/>
                    <a:pt x="583" y="4196"/>
                    <a:pt x="617" y="4061"/>
                  </a:cubicBezTo>
                  <a:cubicBezTo>
                    <a:pt x="625" y="4025"/>
                    <a:pt x="1455" y="598"/>
                    <a:pt x="4134" y="598"/>
                  </a:cubicBezTo>
                  <a:cubicBezTo>
                    <a:pt x="4187" y="598"/>
                    <a:pt x="4241" y="600"/>
                    <a:pt x="4296" y="602"/>
                  </a:cubicBezTo>
                  <a:cubicBezTo>
                    <a:pt x="5852" y="677"/>
                    <a:pt x="6416" y="1460"/>
                    <a:pt x="7067" y="2366"/>
                  </a:cubicBezTo>
                  <a:cubicBezTo>
                    <a:pt x="7616" y="3130"/>
                    <a:pt x="8238" y="3995"/>
                    <a:pt x="9528" y="4425"/>
                  </a:cubicBezTo>
                  <a:cubicBezTo>
                    <a:pt x="9558" y="4435"/>
                    <a:pt x="9591" y="4441"/>
                    <a:pt x="9623" y="4441"/>
                  </a:cubicBezTo>
                  <a:cubicBezTo>
                    <a:pt x="9770" y="4441"/>
                    <a:pt x="9894" y="4333"/>
                    <a:pt x="9918" y="4188"/>
                  </a:cubicBezTo>
                  <a:cubicBezTo>
                    <a:pt x="9942" y="4044"/>
                    <a:pt x="9857" y="3903"/>
                    <a:pt x="9718" y="3857"/>
                  </a:cubicBezTo>
                  <a:cubicBezTo>
                    <a:pt x="8611" y="3487"/>
                    <a:pt x="8098" y="2773"/>
                    <a:pt x="7554" y="2016"/>
                  </a:cubicBezTo>
                  <a:cubicBezTo>
                    <a:pt x="6874" y="1071"/>
                    <a:pt x="6170" y="92"/>
                    <a:pt x="4324" y="4"/>
                  </a:cubicBezTo>
                  <a:cubicBezTo>
                    <a:pt x="4272" y="2"/>
                    <a:pt x="4221" y="0"/>
                    <a:pt x="4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8"/>
            <p:cNvSpPr/>
            <p:nvPr/>
          </p:nvSpPr>
          <p:spPr>
            <a:xfrm>
              <a:off x="3839900" y="1738050"/>
              <a:ext cx="146450" cy="204900"/>
            </a:xfrm>
            <a:custGeom>
              <a:avLst/>
              <a:gdLst/>
              <a:ahLst/>
              <a:cxnLst/>
              <a:rect l="l" t="t" r="r" b="b"/>
              <a:pathLst>
                <a:path w="5858" h="8196" extrusionOk="0">
                  <a:moveTo>
                    <a:pt x="2670" y="0"/>
                  </a:moveTo>
                  <a:cubicBezTo>
                    <a:pt x="2467" y="0"/>
                    <a:pt x="2262" y="25"/>
                    <a:pt x="2057" y="81"/>
                  </a:cubicBezTo>
                  <a:cubicBezTo>
                    <a:pt x="334" y="549"/>
                    <a:pt x="812" y="3034"/>
                    <a:pt x="1043" y="4226"/>
                  </a:cubicBezTo>
                  <a:cubicBezTo>
                    <a:pt x="1067" y="4351"/>
                    <a:pt x="1087" y="4461"/>
                    <a:pt x="1103" y="4551"/>
                  </a:cubicBezTo>
                  <a:cubicBezTo>
                    <a:pt x="1199" y="5129"/>
                    <a:pt x="535" y="6831"/>
                    <a:pt x="94" y="7769"/>
                  </a:cubicBezTo>
                  <a:cubicBezTo>
                    <a:pt x="0" y="7967"/>
                    <a:pt x="145" y="8195"/>
                    <a:pt x="366" y="8195"/>
                  </a:cubicBezTo>
                  <a:cubicBezTo>
                    <a:pt x="481" y="8195"/>
                    <a:pt x="586" y="8129"/>
                    <a:pt x="636" y="8023"/>
                  </a:cubicBezTo>
                  <a:cubicBezTo>
                    <a:pt x="760" y="7759"/>
                    <a:pt x="1851" y="5404"/>
                    <a:pt x="1694" y="4452"/>
                  </a:cubicBezTo>
                  <a:cubicBezTo>
                    <a:pt x="1678" y="4359"/>
                    <a:pt x="1655" y="4244"/>
                    <a:pt x="1630" y="4113"/>
                  </a:cubicBezTo>
                  <a:cubicBezTo>
                    <a:pt x="1435" y="3097"/>
                    <a:pt x="1027" y="983"/>
                    <a:pt x="2215" y="658"/>
                  </a:cubicBezTo>
                  <a:cubicBezTo>
                    <a:pt x="2366" y="617"/>
                    <a:pt x="2518" y="599"/>
                    <a:pt x="2671" y="599"/>
                  </a:cubicBezTo>
                  <a:cubicBezTo>
                    <a:pt x="3979" y="599"/>
                    <a:pt x="5299" y="1937"/>
                    <a:pt x="5314" y="1952"/>
                  </a:cubicBezTo>
                  <a:cubicBezTo>
                    <a:pt x="5372" y="2012"/>
                    <a:pt x="5450" y="2042"/>
                    <a:pt x="5527" y="2042"/>
                  </a:cubicBezTo>
                  <a:cubicBezTo>
                    <a:pt x="5603" y="2042"/>
                    <a:pt x="5678" y="2014"/>
                    <a:pt x="5737" y="1957"/>
                  </a:cubicBezTo>
                  <a:cubicBezTo>
                    <a:pt x="5854" y="1842"/>
                    <a:pt x="5858" y="1654"/>
                    <a:pt x="5743" y="1535"/>
                  </a:cubicBezTo>
                  <a:cubicBezTo>
                    <a:pt x="5674" y="1464"/>
                    <a:pt x="4233" y="0"/>
                    <a:pt x="2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8"/>
            <p:cNvSpPr/>
            <p:nvPr/>
          </p:nvSpPr>
          <p:spPr>
            <a:xfrm>
              <a:off x="2937450" y="2023325"/>
              <a:ext cx="289800" cy="408650"/>
            </a:xfrm>
            <a:custGeom>
              <a:avLst/>
              <a:gdLst/>
              <a:ahLst/>
              <a:cxnLst/>
              <a:rect l="l" t="t" r="r" b="b"/>
              <a:pathLst>
                <a:path w="11592" h="16346" extrusionOk="0">
                  <a:moveTo>
                    <a:pt x="7431" y="0"/>
                  </a:moveTo>
                  <a:lnTo>
                    <a:pt x="1" y="446"/>
                  </a:lnTo>
                  <a:lnTo>
                    <a:pt x="4459" y="16345"/>
                  </a:lnTo>
                  <a:lnTo>
                    <a:pt x="11591" y="16048"/>
                  </a:lnTo>
                  <a:lnTo>
                    <a:pt x="7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8"/>
            <p:cNvSpPr/>
            <p:nvPr/>
          </p:nvSpPr>
          <p:spPr>
            <a:xfrm>
              <a:off x="2928975" y="2015850"/>
              <a:ext cx="306700" cy="423625"/>
            </a:xfrm>
            <a:custGeom>
              <a:avLst/>
              <a:gdLst/>
              <a:ahLst/>
              <a:cxnLst/>
              <a:rect l="l" t="t" r="r" b="b"/>
              <a:pathLst>
                <a:path w="12268" h="16945" extrusionOk="0">
                  <a:moveTo>
                    <a:pt x="7541" y="613"/>
                  </a:moveTo>
                  <a:lnTo>
                    <a:pt x="11547" y="16064"/>
                  </a:lnTo>
                  <a:lnTo>
                    <a:pt x="5022" y="16336"/>
                  </a:lnTo>
                  <a:lnTo>
                    <a:pt x="728" y="1022"/>
                  </a:lnTo>
                  <a:lnTo>
                    <a:pt x="7541" y="613"/>
                  </a:lnTo>
                  <a:close/>
                  <a:moveTo>
                    <a:pt x="7767" y="0"/>
                  </a:moveTo>
                  <a:cubicBezTo>
                    <a:pt x="7762" y="0"/>
                    <a:pt x="7757" y="0"/>
                    <a:pt x="7752" y="1"/>
                  </a:cubicBezTo>
                  <a:lnTo>
                    <a:pt x="322" y="447"/>
                  </a:lnTo>
                  <a:cubicBezTo>
                    <a:pt x="132" y="458"/>
                    <a:pt x="1" y="642"/>
                    <a:pt x="52" y="825"/>
                  </a:cubicBezTo>
                  <a:lnTo>
                    <a:pt x="4510" y="16725"/>
                  </a:lnTo>
                  <a:cubicBezTo>
                    <a:pt x="4546" y="16855"/>
                    <a:pt x="4663" y="16944"/>
                    <a:pt x="4798" y="16944"/>
                  </a:cubicBezTo>
                  <a:cubicBezTo>
                    <a:pt x="4802" y="16944"/>
                    <a:pt x="4806" y="16944"/>
                    <a:pt x="4811" y="16943"/>
                  </a:cubicBezTo>
                  <a:lnTo>
                    <a:pt x="11943" y="16647"/>
                  </a:lnTo>
                  <a:cubicBezTo>
                    <a:pt x="12133" y="16639"/>
                    <a:pt x="12268" y="16457"/>
                    <a:pt x="12220" y="16272"/>
                  </a:cubicBezTo>
                  <a:lnTo>
                    <a:pt x="8059" y="224"/>
                  </a:lnTo>
                  <a:cubicBezTo>
                    <a:pt x="8025" y="91"/>
                    <a:pt x="7894" y="0"/>
                    <a:pt x="7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8"/>
            <p:cNvSpPr/>
            <p:nvPr/>
          </p:nvSpPr>
          <p:spPr>
            <a:xfrm>
              <a:off x="2915175" y="2155225"/>
              <a:ext cx="375225" cy="883250"/>
            </a:xfrm>
            <a:custGeom>
              <a:avLst/>
              <a:gdLst/>
              <a:ahLst/>
              <a:cxnLst/>
              <a:rect l="l" t="t" r="r" b="b"/>
              <a:pathLst>
                <a:path w="15009" h="35330" extrusionOk="0">
                  <a:moveTo>
                    <a:pt x="5638" y="1"/>
                  </a:moveTo>
                  <a:cubicBezTo>
                    <a:pt x="4093" y="1"/>
                    <a:pt x="1780" y="184"/>
                    <a:pt x="1041" y="817"/>
                  </a:cubicBezTo>
                  <a:cubicBezTo>
                    <a:pt x="1" y="1709"/>
                    <a:pt x="1785" y="5275"/>
                    <a:pt x="2081" y="6017"/>
                  </a:cubicBezTo>
                  <a:cubicBezTo>
                    <a:pt x="2378" y="6761"/>
                    <a:pt x="3865" y="14339"/>
                    <a:pt x="4459" y="16419"/>
                  </a:cubicBezTo>
                  <a:cubicBezTo>
                    <a:pt x="5053" y="18499"/>
                    <a:pt x="6539" y="33805"/>
                    <a:pt x="7430" y="35142"/>
                  </a:cubicBezTo>
                  <a:cubicBezTo>
                    <a:pt x="7517" y="35271"/>
                    <a:pt x="7657" y="35330"/>
                    <a:pt x="7841" y="35330"/>
                  </a:cubicBezTo>
                  <a:cubicBezTo>
                    <a:pt x="9553" y="35330"/>
                    <a:pt x="15008" y="30238"/>
                    <a:pt x="15008" y="30238"/>
                  </a:cubicBezTo>
                  <a:lnTo>
                    <a:pt x="12631" y="24889"/>
                  </a:lnTo>
                  <a:lnTo>
                    <a:pt x="10699" y="25929"/>
                  </a:lnTo>
                  <a:cubicBezTo>
                    <a:pt x="10699" y="25929"/>
                    <a:pt x="8322" y="18499"/>
                    <a:pt x="7281" y="15676"/>
                  </a:cubicBezTo>
                  <a:cubicBezTo>
                    <a:pt x="6242" y="12852"/>
                    <a:pt x="5944" y="11665"/>
                    <a:pt x="5944" y="11665"/>
                  </a:cubicBezTo>
                  <a:lnTo>
                    <a:pt x="5993" y="11636"/>
                  </a:lnTo>
                  <a:cubicBezTo>
                    <a:pt x="7025" y="11033"/>
                    <a:pt x="7548" y="9832"/>
                    <a:pt x="7287" y="8666"/>
                  </a:cubicBezTo>
                  <a:lnTo>
                    <a:pt x="6947" y="7153"/>
                  </a:lnTo>
                  <a:lnTo>
                    <a:pt x="6947" y="7153"/>
                  </a:lnTo>
                  <a:cubicBezTo>
                    <a:pt x="6947" y="7153"/>
                    <a:pt x="7227" y="7780"/>
                    <a:pt x="7802" y="7780"/>
                  </a:cubicBezTo>
                  <a:cubicBezTo>
                    <a:pt x="7977" y="7780"/>
                    <a:pt x="8179" y="7722"/>
                    <a:pt x="8409" y="7571"/>
                  </a:cubicBezTo>
                  <a:cubicBezTo>
                    <a:pt x="8906" y="7244"/>
                    <a:pt x="8377" y="3956"/>
                    <a:pt x="7782" y="2767"/>
                  </a:cubicBezTo>
                  <a:cubicBezTo>
                    <a:pt x="7556" y="2314"/>
                    <a:pt x="7127" y="2161"/>
                    <a:pt x="6650" y="2161"/>
                  </a:cubicBezTo>
                  <a:cubicBezTo>
                    <a:pt x="5876" y="2161"/>
                    <a:pt x="4975" y="2565"/>
                    <a:pt x="4607" y="2749"/>
                  </a:cubicBezTo>
                  <a:cubicBezTo>
                    <a:pt x="4013" y="3046"/>
                    <a:pt x="3418" y="3641"/>
                    <a:pt x="3418" y="3641"/>
                  </a:cubicBezTo>
                  <a:lnTo>
                    <a:pt x="2972" y="1857"/>
                  </a:lnTo>
                  <a:cubicBezTo>
                    <a:pt x="2972" y="1857"/>
                    <a:pt x="5202" y="1709"/>
                    <a:pt x="5648" y="1709"/>
                  </a:cubicBezTo>
                  <a:cubicBezTo>
                    <a:pt x="6093" y="1709"/>
                    <a:pt x="7728" y="222"/>
                    <a:pt x="6985" y="74"/>
                  </a:cubicBezTo>
                  <a:cubicBezTo>
                    <a:pt x="6769" y="31"/>
                    <a:pt x="6268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8"/>
            <p:cNvSpPr/>
            <p:nvPr/>
          </p:nvSpPr>
          <p:spPr>
            <a:xfrm>
              <a:off x="2912575" y="2147775"/>
              <a:ext cx="385950" cy="898175"/>
            </a:xfrm>
            <a:custGeom>
              <a:avLst/>
              <a:gdLst/>
              <a:ahLst/>
              <a:cxnLst/>
              <a:rect l="l" t="t" r="r" b="b"/>
              <a:pathLst>
                <a:path w="15438" h="35927" extrusionOk="0">
                  <a:moveTo>
                    <a:pt x="5815" y="2301"/>
                  </a:moveTo>
                  <a:lnTo>
                    <a:pt x="5815" y="2301"/>
                  </a:lnTo>
                  <a:cubicBezTo>
                    <a:pt x="5291" y="2441"/>
                    <a:pt x="4825" y="2655"/>
                    <a:pt x="4577" y="2778"/>
                  </a:cubicBezTo>
                  <a:cubicBezTo>
                    <a:pt x="4250" y="2942"/>
                    <a:pt x="3929" y="3184"/>
                    <a:pt x="3692" y="3382"/>
                  </a:cubicBezTo>
                  <a:lnTo>
                    <a:pt x="3454" y="2430"/>
                  </a:lnTo>
                  <a:cubicBezTo>
                    <a:pt x="4100" y="2388"/>
                    <a:pt x="5427" y="2305"/>
                    <a:pt x="5752" y="2305"/>
                  </a:cubicBezTo>
                  <a:cubicBezTo>
                    <a:pt x="5773" y="2305"/>
                    <a:pt x="5793" y="2304"/>
                    <a:pt x="5815" y="2301"/>
                  </a:cubicBezTo>
                  <a:close/>
                  <a:moveTo>
                    <a:pt x="5740" y="596"/>
                  </a:moveTo>
                  <a:cubicBezTo>
                    <a:pt x="6267" y="596"/>
                    <a:pt x="6704" y="617"/>
                    <a:pt x="6953" y="653"/>
                  </a:cubicBezTo>
                  <a:cubicBezTo>
                    <a:pt x="6792" y="990"/>
                    <a:pt x="5993" y="1674"/>
                    <a:pt x="5752" y="1706"/>
                  </a:cubicBezTo>
                  <a:cubicBezTo>
                    <a:pt x="5301" y="1706"/>
                    <a:pt x="3149" y="1849"/>
                    <a:pt x="3058" y="1855"/>
                  </a:cubicBezTo>
                  <a:cubicBezTo>
                    <a:pt x="2872" y="1867"/>
                    <a:pt x="2741" y="2045"/>
                    <a:pt x="2788" y="2227"/>
                  </a:cubicBezTo>
                  <a:lnTo>
                    <a:pt x="3234" y="4010"/>
                  </a:lnTo>
                  <a:cubicBezTo>
                    <a:pt x="3269" y="4153"/>
                    <a:pt x="3395" y="4237"/>
                    <a:pt x="3524" y="4237"/>
                  </a:cubicBezTo>
                  <a:cubicBezTo>
                    <a:pt x="3599" y="4237"/>
                    <a:pt x="3675" y="4209"/>
                    <a:pt x="3735" y="4149"/>
                  </a:cubicBezTo>
                  <a:cubicBezTo>
                    <a:pt x="3740" y="4144"/>
                    <a:pt x="4301" y="3586"/>
                    <a:pt x="4847" y="3313"/>
                  </a:cubicBezTo>
                  <a:cubicBezTo>
                    <a:pt x="5096" y="3188"/>
                    <a:pt x="6015" y="2757"/>
                    <a:pt x="6749" y="2757"/>
                  </a:cubicBezTo>
                  <a:cubicBezTo>
                    <a:pt x="7126" y="2757"/>
                    <a:pt x="7455" y="2871"/>
                    <a:pt x="7619" y="3199"/>
                  </a:cubicBezTo>
                  <a:cubicBezTo>
                    <a:pt x="8202" y="4364"/>
                    <a:pt x="8608" y="7259"/>
                    <a:pt x="8349" y="7617"/>
                  </a:cubicBezTo>
                  <a:cubicBezTo>
                    <a:pt x="8188" y="7724"/>
                    <a:pt x="8040" y="7778"/>
                    <a:pt x="7906" y="7778"/>
                  </a:cubicBezTo>
                  <a:cubicBezTo>
                    <a:pt x="7862" y="7778"/>
                    <a:pt x="7820" y="7772"/>
                    <a:pt x="7779" y="7760"/>
                  </a:cubicBezTo>
                  <a:cubicBezTo>
                    <a:pt x="7489" y="7677"/>
                    <a:pt x="7326" y="7330"/>
                    <a:pt x="7325" y="7328"/>
                  </a:cubicBezTo>
                  <a:cubicBezTo>
                    <a:pt x="7276" y="7217"/>
                    <a:pt x="7167" y="7150"/>
                    <a:pt x="7052" y="7150"/>
                  </a:cubicBezTo>
                  <a:cubicBezTo>
                    <a:pt x="7021" y="7150"/>
                    <a:pt x="6989" y="7155"/>
                    <a:pt x="6958" y="7165"/>
                  </a:cubicBezTo>
                  <a:cubicBezTo>
                    <a:pt x="6810" y="7214"/>
                    <a:pt x="6726" y="7365"/>
                    <a:pt x="6760" y="7516"/>
                  </a:cubicBezTo>
                  <a:lnTo>
                    <a:pt x="7099" y="9029"/>
                  </a:lnTo>
                  <a:cubicBezTo>
                    <a:pt x="7333" y="10072"/>
                    <a:pt x="6870" y="11136"/>
                    <a:pt x="5898" y="11703"/>
                  </a:cubicBezTo>
                  <a:cubicBezTo>
                    <a:pt x="5782" y="11770"/>
                    <a:pt x="5726" y="11905"/>
                    <a:pt x="5757" y="12035"/>
                  </a:cubicBezTo>
                  <a:cubicBezTo>
                    <a:pt x="5770" y="12084"/>
                    <a:pt x="6071" y="13271"/>
                    <a:pt x="7105" y="16078"/>
                  </a:cubicBezTo>
                  <a:cubicBezTo>
                    <a:pt x="8131" y="18863"/>
                    <a:pt x="10494" y="26244"/>
                    <a:pt x="10517" y="26318"/>
                  </a:cubicBezTo>
                  <a:cubicBezTo>
                    <a:pt x="10545" y="26403"/>
                    <a:pt x="10608" y="26472"/>
                    <a:pt x="10691" y="26504"/>
                  </a:cubicBezTo>
                  <a:cubicBezTo>
                    <a:pt x="10727" y="26519"/>
                    <a:pt x="10765" y="26526"/>
                    <a:pt x="10803" y="26526"/>
                  </a:cubicBezTo>
                  <a:cubicBezTo>
                    <a:pt x="10852" y="26526"/>
                    <a:pt x="10900" y="26514"/>
                    <a:pt x="10945" y="26491"/>
                  </a:cubicBezTo>
                  <a:lnTo>
                    <a:pt x="12592" y="25604"/>
                  </a:lnTo>
                  <a:lnTo>
                    <a:pt x="14752" y="30463"/>
                  </a:lnTo>
                  <a:cubicBezTo>
                    <a:pt x="12633" y="32420"/>
                    <a:pt x="9111" y="35330"/>
                    <a:pt x="7970" y="35330"/>
                  </a:cubicBezTo>
                  <a:cubicBezTo>
                    <a:pt x="7943" y="35330"/>
                    <a:pt x="7917" y="35328"/>
                    <a:pt x="7892" y="35325"/>
                  </a:cubicBezTo>
                  <a:cubicBezTo>
                    <a:pt x="7812" y="35315"/>
                    <a:pt x="7792" y="35287"/>
                    <a:pt x="7783" y="35274"/>
                  </a:cubicBezTo>
                  <a:cubicBezTo>
                    <a:pt x="7289" y="34533"/>
                    <a:pt x="6494" y="28356"/>
                    <a:pt x="5913" y="23846"/>
                  </a:cubicBezTo>
                  <a:cubicBezTo>
                    <a:pt x="5474" y="20438"/>
                    <a:pt x="5096" y="17493"/>
                    <a:pt x="4850" y="16634"/>
                  </a:cubicBezTo>
                  <a:cubicBezTo>
                    <a:pt x="4550" y="15586"/>
                    <a:pt x="4007" y="13061"/>
                    <a:pt x="3529" y="10834"/>
                  </a:cubicBezTo>
                  <a:cubicBezTo>
                    <a:pt x="2962" y="8194"/>
                    <a:pt x="2607" y="6567"/>
                    <a:pt x="2463" y="6205"/>
                  </a:cubicBezTo>
                  <a:cubicBezTo>
                    <a:pt x="2424" y="6107"/>
                    <a:pt x="2360" y="5964"/>
                    <a:pt x="2282" y="5785"/>
                  </a:cubicBezTo>
                  <a:cubicBezTo>
                    <a:pt x="1866" y="4843"/>
                    <a:pt x="600" y="1975"/>
                    <a:pt x="1339" y="1341"/>
                  </a:cubicBezTo>
                  <a:cubicBezTo>
                    <a:pt x="2000" y="776"/>
                    <a:pt x="4236" y="596"/>
                    <a:pt x="5740" y="596"/>
                  </a:cubicBezTo>
                  <a:close/>
                  <a:moveTo>
                    <a:pt x="5719" y="1"/>
                  </a:moveTo>
                  <a:cubicBezTo>
                    <a:pt x="4129" y="1"/>
                    <a:pt x="1764" y="189"/>
                    <a:pt x="950" y="887"/>
                  </a:cubicBezTo>
                  <a:cubicBezTo>
                    <a:pt x="0" y="1700"/>
                    <a:pt x="814" y="3941"/>
                    <a:pt x="1734" y="6026"/>
                  </a:cubicBezTo>
                  <a:cubicBezTo>
                    <a:pt x="1809" y="6197"/>
                    <a:pt x="1869" y="6334"/>
                    <a:pt x="1907" y="6426"/>
                  </a:cubicBezTo>
                  <a:cubicBezTo>
                    <a:pt x="2043" y="6768"/>
                    <a:pt x="2500" y="8898"/>
                    <a:pt x="2944" y="10959"/>
                  </a:cubicBezTo>
                  <a:cubicBezTo>
                    <a:pt x="3447" y="13305"/>
                    <a:pt x="3969" y="15731"/>
                    <a:pt x="4274" y="16798"/>
                  </a:cubicBezTo>
                  <a:cubicBezTo>
                    <a:pt x="4507" y="17615"/>
                    <a:pt x="4902" y="20679"/>
                    <a:pt x="5319" y="23922"/>
                  </a:cubicBezTo>
                  <a:cubicBezTo>
                    <a:pt x="6135" y="30260"/>
                    <a:pt x="6755" y="34810"/>
                    <a:pt x="7284" y="35605"/>
                  </a:cubicBezTo>
                  <a:cubicBezTo>
                    <a:pt x="7368" y="35731"/>
                    <a:pt x="7529" y="35886"/>
                    <a:pt x="7822" y="35921"/>
                  </a:cubicBezTo>
                  <a:cubicBezTo>
                    <a:pt x="7858" y="35924"/>
                    <a:pt x="7893" y="35925"/>
                    <a:pt x="7928" y="35926"/>
                  </a:cubicBezTo>
                  <a:cubicBezTo>
                    <a:pt x="9723" y="35926"/>
                    <a:pt x="14739" y="31293"/>
                    <a:pt x="15316" y="30754"/>
                  </a:cubicBezTo>
                  <a:cubicBezTo>
                    <a:pt x="15410" y="30667"/>
                    <a:pt x="15437" y="30530"/>
                    <a:pt x="15386" y="30414"/>
                  </a:cubicBezTo>
                  <a:lnTo>
                    <a:pt x="13007" y="25063"/>
                  </a:lnTo>
                  <a:cubicBezTo>
                    <a:pt x="12957" y="24952"/>
                    <a:pt x="12847" y="24886"/>
                    <a:pt x="12733" y="24886"/>
                  </a:cubicBezTo>
                  <a:cubicBezTo>
                    <a:pt x="12686" y="24886"/>
                    <a:pt x="12637" y="24897"/>
                    <a:pt x="12592" y="24922"/>
                  </a:cubicBezTo>
                  <a:lnTo>
                    <a:pt x="10978" y="25792"/>
                  </a:lnTo>
                  <a:cubicBezTo>
                    <a:pt x="10497" y="24296"/>
                    <a:pt x="8568" y="18319"/>
                    <a:pt x="7666" y="15870"/>
                  </a:cubicBezTo>
                  <a:cubicBezTo>
                    <a:pt x="6886" y="13752"/>
                    <a:pt x="6524" y="12552"/>
                    <a:pt x="6395" y="12099"/>
                  </a:cubicBezTo>
                  <a:cubicBezTo>
                    <a:pt x="7451" y="11404"/>
                    <a:pt x="7963" y="10128"/>
                    <a:pt x="7683" y="8897"/>
                  </a:cubicBezTo>
                  <a:lnTo>
                    <a:pt x="7553" y="8317"/>
                  </a:lnTo>
                  <a:lnTo>
                    <a:pt x="7553" y="8317"/>
                  </a:lnTo>
                  <a:cubicBezTo>
                    <a:pt x="7571" y="8323"/>
                    <a:pt x="7589" y="8329"/>
                    <a:pt x="7607" y="8335"/>
                  </a:cubicBezTo>
                  <a:cubicBezTo>
                    <a:pt x="7706" y="8363"/>
                    <a:pt x="7806" y="8377"/>
                    <a:pt x="7907" y="8377"/>
                  </a:cubicBezTo>
                  <a:cubicBezTo>
                    <a:pt x="8157" y="8377"/>
                    <a:pt x="8414" y="8291"/>
                    <a:pt x="8677" y="8117"/>
                  </a:cubicBezTo>
                  <a:cubicBezTo>
                    <a:pt x="9443" y="7614"/>
                    <a:pt x="8689" y="4002"/>
                    <a:pt x="8153" y="2931"/>
                  </a:cubicBezTo>
                  <a:cubicBezTo>
                    <a:pt x="7864" y="2351"/>
                    <a:pt x="7334" y="2160"/>
                    <a:pt x="6762" y="2160"/>
                  </a:cubicBezTo>
                  <a:cubicBezTo>
                    <a:pt x="6496" y="2160"/>
                    <a:pt x="6220" y="2202"/>
                    <a:pt x="5955" y="2265"/>
                  </a:cubicBezTo>
                  <a:cubicBezTo>
                    <a:pt x="6537" y="2064"/>
                    <a:pt x="7522" y="1162"/>
                    <a:pt x="7575" y="623"/>
                  </a:cubicBezTo>
                  <a:cubicBezTo>
                    <a:pt x="7602" y="349"/>
                    <a:pt x="7435" y="136"/>
                    <a:pt x="7146" y="78"/>
                  </a:cubicBezTo>
                  <a:cubicBezTo>
                    <a:pt x="6928" y="34"/>
                    <a:pt x="6393" y="1"/>
                    <a:pt x="5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8"/>
            <p:cNvSpPr/>
            <p:nvPr/>
          </p:nvSpPr>
          <p:spPr>
            <a:xfrm>
              <a:off x="3002950" y="2230950"/>
              <a:ext cx="117550" cy="50550"/>
            </a:xfrm>
            <a:custGeom>
              <a:avLst/>
              <a:gdLst/>
              <a:ahLst/>
              <a:cxnLst/>
              <a:rect l="l" t="t" r="r" b="b"/>
              <a:pathLst>
                <a:path w="4702" h="2022" extrusionOk="0">
                  <a:moveTo>
                    <a:pt x="3775" y="1"/>
                  </a:moveTo>
                  <a:cubicBezTo>
                    <a:pt x="1993" y="1"/>
                    <a:pt x="293" y="1426"/>
                    <a:pt x="214" y="1494"/>
                  </a:cubicBezTo>
                  <a:cubicBezTo>
                    <a:pt x="1" y="1674"/>
                    <a:pt x="129" y="2021"/>
                    <a:pt x="408" y="2021"/>
                  </a:cubicBezTo>
                  <a:cubicBezTo>
                    <a:pt x="479" y="2021"/>
                    <a:pt x="547" y="1996"/>
                    <a:pt x="602" y="1950"/>
                  </a:cubicBezTo>
                  <a:cubicBezTo>
                    <a:pt x="619" y="1935"/>
                    <a:pt x="2207" y="599"/>
                    <a:pt x="3771" y="599"/>
                  </a:cubicBezTo>
                  <a:cubicBezTo>
                    <a:pt x="3952" y="599"/>
                    <a:pt x="4133" y="617"/>
                    <a:pt x="4311" y="657"/>
                  </a:cubicBezTo>
                  <a:cubicBezTo>
                    <a:pt x="4332" y="662"/>
                    <a:pt x="4354" y="664"/>
                    <a:pt x="4375" y="664"/>
                  </a:cubicBezTo>
                  <a:cubicBezTo>
                    <a:pt x="4511" y="664"/>
                    <a:pt x="4635" y="569"/>
                    <a:pt x="4666" y="430"/>
                  </a:cubicBezTo>
                  <a:cubicBezTo>
                    <a:pt x="4701" y="269"/>
                    <a:pt x="4600" y="109"/>
                    <a:pt x="4440" y="72"/>
                  </a:cubicBezTo>
                  <a:cubicBezTo>
                    <a:pt x="4219" y="23"/>
                    <a:pt x="3996" y="1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8"/>
            <p:cNvSpPr/>
            <p:nvPr/>
          </p:nvSpPr>
          <p:spPr>
            <a:xfrm>
              <a:off x="3018825" y="2274225"/>
              <a:ext cx="103900" cy="51650"/>
            </a:xfrm>
            <a:custGeom>
              <a:avLst/>
              <a:gdLst/>
              <a:ahLst/>
              <a:cxnLst/>
              <a:rect l="l" t="t" r="r" b="b"/>
              <a:pathLst>
                <a:path w="4156" h="2066" extrusionOk="0">
                  <a:moveTo>
                    <a:pt x="3667" y="1"/>
                  </a:moveTo>
                  <a:cubicBezTo>
                    <a:pt x="1666" y="1"/>
                    <a:pt x="242" y="1496"/>
                    <a:pt x="180" y="1562"/>
                  </a:cubicBezTo>
                  <a:cubicBezTo>
                    <a:pt x="1" y="1753"/>
                    <a:pt x="137" y="2065"/>
                    <a:pt x="397" y="2065"/>
                  </a:cubicBezTo>
                  <a:cubicBezTo>
                    <a:pt x="398" y="2065"/>
                    <a:pt x="398" y="2065"/>
                    <a:pt x="399" y="2065"/>
                  </a:cubicBezTo>
                  <a:cubicBezTo>
                    <a:pt x="482" y="2065"/>
                    <a:pt x="562" y="2031"/>
                    <a:pt x="618" y="1970"/>
                  </a:cubicBezTo>
                  <a:cubicBezTo>
                    <a:pt x="631" y="1956"/>
                    <a:pt x="1909" y="598"/>
                    <a:pt x="3646" y="598"/>
                  </a:cubicBezTo>
                  <a:cubicBezTo>
                    <a:pt x="3706" y="598"/>
                    <a:pt x="3768" y="600"/>
                    <a:pt x="3830" y="604"/>
                  </a:cubicBezTo>
                  <a:cubicBezTo>
                    <a:pt x="3836" y="604"/>
                    <a:pt x="3842" y="604"/>
                    <a:pt x="3848" y="604"/>
                  </a:cubicBezTo>
                  <a:cubicBezTo>
                    <a:pt x="4005" y="604"/>
                    <a:pt x="4138" y="480"/>
                    <a:pt x="4146" y="320"/>
                  </a:cubicBezTo>
                  <a:cubicBezTo>
                    <a:pt x="4155" y="155"/>
                    <a:pt x="4027" y="13"/>
                    <a:pt x="3860" y="5"/>
                  </a:cubicBezTo>
                  <a:cubicBezTo>
                    <a:pt x="3795" y="2"/>
                    <a:pt x="3731" y="1"/>
                    <a:pt x="3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8"/>
            <p:cNvSpPr/>
            <p:nvPr/>
          </p:nvSpPr>
          <p:spPr>
            <a:xfrm>
              <a:off x="3216075" y="2299325"/>
              <a:ext cx="478950" cy="756750"/>
            </a:xfrm>
            <a:custGeom>
              <a:avLst/>
              <a:gdLst/>
              <a:ahLst/>
              <a:cxnLst/>
              <a:rect l="l" t="t" r="r" b="b"/>
              <a:pathLst>
                <a:path w="19158" h="30270" extrusionOk="0">
                  <a:moveTo>
                    <a:pt x="16533" y="0"/>
                  </a:moveTo>
                  <a:cubicBezTo>
                    <a:pt x="16499" y="0"/>
                    <a:pt x="16464" y="1"/>
                    <a:pt x="16428" y="2"/>
                  </a:cubicBezTo>
                  <a:cubicBezTo>
                    <a:pt x="16428" y="2"/>
                    <a:pt x="13670" y="2630"/>
                    <a:pt x="12483" y="4860"/>
                  </a:cubicBezTo>
                  <a:cubicBezTo>
                    <a:pt x="11294" y="7088"/>
                    <a:pt x="1" y="19125"/>
                    <a:pt x="1" y="19125"/>
                  </a:cubicBezTo>
                  <a:lnTo>
                    <a:pt x="3269" y="30269"/>
                  </a:lnTo>
                  <a:lnTo>
                    <a:pt x="11294" y="23434"/>
                  </a:lnTo>
                  <a:cubicBezTo>
                    <a:pt x="11294" y="23434"/>
                    <a:pt x="15751" y="14816"/>
                    <a:pt x="16940" y="9318"/>
                  </a:cubicBezTo>
                  <a:cubicBezTo>
                    <a:pt x="18113" y="3891"/>
                    <a:pt x="19158" y="0"/>
                    <a:pt x="16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8"/>
            <p:cNvSpPr/>
            <p:nvPr/>
          </p:nvSpPr>
          <p:spPr>
            <a:xfrm>
              <a:off x="3208175" y="2291850"/>
              <a:ext cx="481875" cy="771725"/>
            </a:xfrm>
            <a:custGeom>
              <a:avLst/>
              <a:gdLst/>
              <a:ahLst/>
              <a:cxnLst/>
              <a:rect l="l" t="t" r="r" b="b"/>
              <a:pathLst>
                <a:path w="19275" h="30869" extrusionOk="0">
                  <a:moveTo>
                    <a:pt x="16867" y="599"/>
                  </a:moveTo>
                  <a:cubicBezTo>
                    <a:pt x="17294" y="602"/>
                    <a:pt x="17602" y="724"/>
                    <a:pt x="17808" y="969"/>
                  </a:cubicBezTo>
                  <a:cubicBezTo>
                    <a:pt x="18626" y="1948"/>
                    <a:pt x="17998" y="4821"/>
                    <a:pt x="17201" y="8457"/>
                  </a:cubicBezTo>
                  <a:lnTo>
                    <a:pt x="16963" y="9554"/>
                  </a:lnTo>
                  <a:cubicBezTo>
                    <a:pt x="15844" y="14729"/>
                    <a:pt x="11741" y="22816"/>
                    <a:pt x="11370" y="23543"/>
                  </a:cubicBezTo>
                  <a:lnTo>
                    <a:pt x="3742" y="30041"/>
                  </a:lnTo>
                  <a:lnTo>
                    <a:pt x="652" y="19504"/>
                  </a:lnTo>
                  <a:cubicBezTo>
                    <a:pt x="1921" y="18149"/>
                    <a:pt x="11921" y="7440"/>
                    <a:pt x="13062" y="5300"/>
                  </a:cubicBezTo>
                  <a:cubicBezTo>
                    <a:pt x="14100" y="3354"/>
                    <a:pt x="16400" y="1055"/>
                    <a:pt x="16867" y="599"/>
                  </a:cubicBezTo>
                  <a:close/>
                  <a:moveTo>
                    <a:pt x="16838" y="1"/>
                  </a:moveTo>
                  <a:cubicBezTo>
                    <a:pt x="16803" y="1"/>
                    <a:pt x="16768" y="1"/>
                    <a:pt x="16733" y="3"/>
                  </a:cubicBezTo>
                  <a:cubicBezTo>
                    <a:pt x="16661" y="5"/>
                    <a:pt x="16591" y="34"/>
                    <a:pt x="16537" y="84"/>
                  </a:cubicBezTo>
                  <a:cubicBezTo>
                    <a:pt x="16424" y="194"/>
                    <a:pt x="13732" y="2772"/>
                    <a:pt x="12534" y="5017"/>
                  </a:cubicBezTo>
                  <a:cubicBezTo>
                    <a:pt x="11378" y="7186"/>
                    <a:pt x="212" y="19099"/>
                    <a:pt x="98" y="19219"/>
                  </a:cubicBezTo>
                  <a:cubicBezTo>
                    <a:pt x="26" y="19296"/>
                    <a:pt x="0" y="19407"/>
                    <a:pt x="29" y="19508"/>
                  </a:cubicBezTo>
                  <a:lnTo>
                    <a:pt x="3298" y="30652"/>
                  </a:lnTo>
                  <a:cubicBezTo>
                    <a:pt x="3327" y="30749"/>
                    <a:pt x="3403" y="30826"/>
                    <a:pt x="3500" y="30856"/>
                  </a:cubicBezTo>
                  <a:cubicBezTo>
                    <a:pt x="3527" y="30864"/>
                    <a:pt x="3557" y="30867"/>
                    <a:pt x="3586" y="30868"/>
                  </a:cubicBezTo>
                  <a:cubicBezTo>
                    <a:pt x="3657" y="30868"/>
                    <a:pt x="3726" y="30842"/>
                    <a:pt x="3781" y="30796"/>
                  </a:cubicBezTo>
                  <a:lnTo>
                    <a:pt x="11804" y="23961"/>
                  </a:lnTo>
                  <a:cubicBezTo>
                    <a:pt x="11834" y="23935"/>
                    <a:pt x="11859" y="23904"/>
                    <a:pt x="11876" y="23870"/>
                  </a:cubicBezTo>
                  <a:cubicBezTo>
                    <a:pt x="11922" y="23783"/>
                    <a:pt x="16365" y="15153"/>
                    <a:pt x="17550" y="9679"/>
                  </a:cubicBezTo>
                  <a:lnTo>
                    <a:pt x="17787" y="8585"/>
                  </a:lnTo>
                  <a:cubicBezTo>
                    <a:pt x="18652" y="4641"/>
                    <a:pt x="19275" y="1790"/>
                    <a:pt x="18267" y="585"/>
                  </a:cubicBezTo>
                  <a:cubicBezTo>
                    <a:pt x="17941" y="195"/>
                    <a:pt x="17463" y="1"/>
                    <a:pt x="16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8"/>
            <p:cNvSpPr/>
            <p:nvPr/>
          </p:nvSpPr>
          <p:spPr>
            <a:xfrm>
              <a:off x="3209550" y="2295475"/>
              <a:ext cx="1092150" cy="1256525"/>
            </a:xfrm>
            <a:custGeom>
              <a:avLst/>
              <a:gdLst/>
              <a:ahLst/>
              <a:cxnLst/>
              <a:rect l="l" t="t" r="r" b="b"/>
              <a:pathLst>
                <a:path w="43686" h="50261" extrusionOk="0">
                  <a:moveTo>
                    <a:pt x="17438" y="0"/>
                  </a:moveTo>
                  <a:cubicBezTo>
                    <a:pt x="17058" y="0"/>
                    <a:pt x="16798" y="47"/>
                    <a:pt x="16689" y="156"/>
                  </a:cubicBezTo>
                  <a:cubicBezTo>
                    <a:pt x="16073" y="773"/>
                    <a:pt x="12201" y="20135"/>
                    <a:pt x="8430" y="27893"/>
                  </a:cubicBezTo>
                  <a:cubicBezTo>
                    <a:pt x="3439" y="38162"/>
                    <a:pt x="0" y="43603"/>
                    <a:pt x="0" y="43603"/>
                  </a:cubicBezTo>
                  <a:cubicBezTo>
                    <a:pt x="0" y="43603"/>
                    <a:pt x="2953" y="42279"/>
                    <a:pt x="7244" y="42279"/>
                  </a:cubicBezTo>
                  <a:cubicBezTo>
                    <a:pt x="8371" y="42279"/>
                    <a:pt x="9590" y="42370"/>
                    <a:pt x="10873" y="42601"/>
                  </a:cubicBezTo>
                  <a:cubicBezTo>
                    <a:pt x="17036" y="43711"/>
                    <a:pt x="26627" y="50260"/>
                    <a:pt x="26627" y="50260"/>
                  </a:cubicBezTo>
                  <a:cubicBezTo>
                    <a:pt x="26627" y="50260"/>
                    <a:pt x="31236" y="40343"/>
                    <a:pt x="36167" y="30358"/>
                  </a:cubicBezTo>
                  <a:cubicBezTo>
                    <a:pt x="41098" y="20372"/>
                    <a:pt x="43686" y="5457"/>
                    <a:pt x="43686" y="4594"/>
                  </a:cubicBezTo>
                  <a:cubicBezTo>
                    <a:pt x="43686" y="3796"/>
                    <a:pt x="42311" y="3101"/>
                    <a:pt x="41520" y="3101"/>
                  </a:cubicBezTo>
                  <a:cubicBezTo>
                    <a:pt x="41457" y="3101"/>
                    <a:pt x="41398" y="3105"/>
                    <a:pt x="41343" y="3114"/>
                  </a:cubicBezTo>
                  <a:cubicBezTo>
                    <a:pt x="41343" y="3114"/>
                    <a:pt x="32591" y="2375"/>
                    <a:pt x="27660" y="1636"/>
                  </a:cubicBezTo>
                  <a:cubicBezTo>
                    <a:pt x="23601" y="1027"/>
                    <a:pt x="19208" y="0"/>
                    <a:pt x="17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8"/>
            <p:cNvSpPr/>
            <p:nvPr/>
          </p:nvSpPr>
          <p:spPr>
            <a:xfrm>
              <a:off x="3199875" y="2288000"/>
              <a:ext cx="1109325" cy="1271475"/>
            </a:xfrm>
            <a:custGeom>
              <a:avLst/>
              <a:gdLst/>
              <a:ahLst/>
              <a:cxnLst/>
              <a:rect l="l" t="t" r="r" b="b"/>
              <a:pathLst>
                <a:path w="44373" h="50859" extrusionOk="0">
                  <a:moveTo>
                    <a:pt x="17775" y="591"/>
                  </a:moveTo>
                  <a:cubicBezTo>
                    <a:pt x="18817" y="591"/>
                    <a:pt x="21202" y="1030"/>
                    <a:pt x="23193" y="1398"/>
                  </a:cubicBezTo>
                  <a:cubicBezTo>
                    <a:pt x="24691" y="1675"/>
                    <a:pt x="26389" y="1989"/>
                    <a:pt x="28003" y="2231"/>
                  </a:cubicBezTo>
                  <a:cubicBezTo>
                    <a:pt x="32887" y="2963"/>
                    <a:pt x="41618" y="3705"/>
                    <a:pt x="41705" y="3712"/>
                  </a:cubicBezTo>
                  <a:cubicBezTo>
                    <a:pt x="41714" y="3713"/>
                    <a:pt x="41723" y="3713"/>
                    <a:pt x="41732" y="3713"/>
                  </a:cubicBezTo>
                  <a:cubicBezTo>
                    <a:pt x="41748" y="3713"/>
                    <a:pt x="41764" y="3712"/>
                    <a:pt x="41780" y="3710"/>
                  </a:cubicBezTo>
                  <a:cubicBezTo>
                    <a:pt x="41817" y="3704"/>
                    <a:pt x="41859" y="3701"/>
                    <a:pt x="41904" y="3701"/>
                  </a:cubicBezTo>
                  <a:cubicBezTo>
                    <a:pt x="42299" y="3701"/>
                    <a:pt x="42968" y="3931"/>
                    <a:pt x="43406" y="4301"/>
                  </a:cubicBezTo>
                  <a:cubicBezTo>
                    <a:pt x="43643" y="4502"/>
                    <a:pt x="43773" y="4712"/>
                    <a:pt x="43773" y="4893"/>
                  </a:cubicBezTo>
                  <a:cubicBezTo>
                    <a:pt x="43773" y="5885"/>
                    <a:pt x="41107" y="20760"/>
                    <a:pt x="36285" y="30524"/>
                  </a:cubicBezTo>
                  <a:cubicBezTo>
                    <a:pt x="31899" y="39407"/>
                    <a:pt x="27720" y="48337"/>
                    <a:pt x="26890" y="50115"/>
                  </a:cubicBezTo>
                  <a:cubicBezTo>
                    <a:pt x="25208" y="48993"/>
                    <a:pt x="16938" y="43619"/>
                    <a:pt x="11312" y="42606"/>
                  </a:cubicBezTo>
                  <a:cubicBezTo>
                    <a:pt x="10094" y="42386"/>
                    <a:pt x="8858" y="42275"/>
                    <a:pt x="7620" y="42275"/>
                  </a:cubicBezTo>
                  <a:cubicBezTo>
                    <a:pt x="7614" y="42275"/>
                    <a:pt x="7608" y="42275"/>
                    <a:pt x="7601" y="42276"/>
                  </a:cubicBezTo>
                  <a:lnTo>
                    <a:pt x="7601" y="42274"/>
                  </a:lnTo>
                  <a:cubicBezTo>
                    <a:pt x="4611" y="42274"/>
                    <a:pt x="2277" y="42909"/>
                    <a:pt x="1099" y="43312"/>
                  </a:cubicBezTo>
                  <a:cubicBezTo>
                    <a:pt x="2199" y="41483"/>
                    <a:pt x="5184" y="36352"/>
                    <a:pt x="9087" y="28323"/>
                  </a:cubicBezTo>
                  <a:cubicBezTo>
                    <a:pt x="11613" y="23125"/>
                    <a:pt x="14125" y="12987"/>
                    <a:pt x="15787" y="6279"/>
                  </a:cubicBezTo>
                  <a:cubicBezTo>
                    <a:pt x="16468" y="3531"/>
                    <a:pt x="17111" y="936"/>
                    <a:pt x="17285" y="670"/>
                  </a:cubicBezTo>
                  <a:cubicBezTo>
                    <a:pt x="17359" y="615"/>
                    <a:pt x="17530" y="591"/>
                    <a:pt x="17775" y="591"/>
                  </a:cubicBezTo>
                  <a:close/>
                  <a:moveTo>
                    <a:pt x="17835" y="0"/>
                  </a:moveTo>
                  <a:cubicBezTo>
                    <a:pt x="17334" y="0"/>
                    <a:pt x="17029" y="79"/>
                    <a:pt x="16865" y="244"/>
                  </a:cubicBezTo>
                  <a:cubicBezTo>
                    <a:pt x="16626" y="482"/>
                    <a:pt x="16317" y="1648"/>
                    <a:pt x="15205" y="6134"/>
                  </a:cubicBezTo>
                  <a:cubicBezTo>
                    <a:pt x="13650" y="12412"/>
                    <a:pt x="11047" y="22920"/>
                    <a:pt x="8548" y="28061"/>
                  </a:cubicBezTo>
                  <a:cubicBezTo>
                    <a:pt x="3622" y="38193"/>
                    <a:pt x="168" y="43688"/>
                    <a:pt x="134" y="43743"/>
                  </a:cubicBezTo>
                  <a:cubicBezTo>
                    <a:pt x="0" y="43954"/>
                    <a:pt x="167" y="44202"/>
                    <a:pt x="385" y="44202"/>
                  </a:cubicBezTo>
                  <a:cubicBezTo>
                    <a:pt x="425" y="44202"/>
                    <a:pt x="467" y="44194"/>
                    <a:pt x="510" y="44175"/>
                  </a:cubicBezTo>
                  <a:cubicBezTo>
                    <a:pt x="546" y="44159"/>
                    <a:pt x="3460" y="42880"/>
                    <a:pt x="7647" y="42880"/>
                  </a:cubicBezTo>
                  <a:cubicBezTo>
                    <a:pt x="8754" y="42880"/>
                    <a:pt x="9951" y="42969"/>
                    <a:pt x="11206" y="43195"/>
                  </a:cubicBezTo>
                  <a:cubicBezTo>
                    <a:pt x="17236" y="44280"/>
                    <a:pt x="26749" y="50740"/>
                    <a:pt x="26844" y="50806"/>
                  </a:cubicBezTo>
                  <a:cubicBezTo>
                    <a:pt x="26894" y="50840"/>
                    <a:pt x="26953" y="50858"/>
                    <a:pt x="27013" y="50858"/>
                  </a:cubicBezTo>
                  <a:cubicBezTo>
                    <a:pt x="27040" y="50858"/>
                    <a:pt x="27067" y="50855"/>
                    <a:pt x="27092" y="50848"/>
                  </a:cubicBezTo>
                  <a:cubicBezTo>
                    <a:pt x="27177" y="50824"/>
                    <a:pt x="27247" y="50765"/>
                    <a:pt x="27285" y="50685"/>
                  </a:cubicBezTo>
                  <a:cubicBezTo>
                    <a:pt x="27331" y="50587"/>
                    <a:pt x="31949" y="40658"/>
                    <a:pt x="36822" y="30790"/>
                  </a:cubicBezTo>
                  <a:cubicBezTo>
                    <a:pt x="41684" y="20944"/>
                    <a:pt x="44373" y="5899"/>
                    <a:pt x="44373" y="4893"/>
                  </a:cubicBezTo>
                  <a:cubicBezTo>
                    <a:pt x="44373" y="4528"/>
                    <a:pt x="44173" y="4166"/>
                    <a:pt x="43794" y="3844"/>
                  </a:cubicBezTo>
                  <a:cubicBezTo>
                    <a:pt x="43279" y="3409"/>
                    <a:pt x="42488" y="3102"/>
                    <a:pt x="41910" y="3102"/>
                  </a:cubicBezTo>
                  <a:cubicBezTo>
                    <a:pt x="41844" y="3102"/>
                    <a:pt x="41781" y="3105"/>
                    <a:pt x="41721" y="3114"/>
                  </a:cubicBezTo>
                  <a:cubicBezTo>
                    <a:pt x="41116" y="3062"/>
                    <a:pt x="32802" y="2346"/>
                    <a:pt x="28092" y="1639"/>
                  </a:cubicBezTo>
                  <a:cubicBezTo>
                    <a:pt x="26488" y="1399"/>
                    <a:pt x="24795" y="1085"/>
                    <a:pt x="23302" y="809"/>
                  </a:cubicBezTo>
                  <a:cubicBezTo>
                    <a:pt x="20483" y="288"/>
                    <a:pt x="18796" y="0"/>
                    <a:pt x="17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8"/>
            <p:cNvSpPr/>
            <p:nvPr/>
          </p:nvSpPr>
          <p:spPr>
            <a:xfrm>
              <a:off x="3836325" y="2331375"/>
              <a:ext cx="313150" cy="316275"/>
            </a:xfrm>
            <a:custGeom>
              <a:avLst/>
              <a:gdLst/>
              <a:ahLst/>
              <a:cxnLst/>
              <a:rect l="l" t="t" r="r" b="b"/>
              <a:pathLst>
                <a:path w="12526" h="12651" extrusionOk="0">
                  <a:moveTo>
                    <a:pt x="1339" y="1"/>
                  </a:moveTo>
                  <a:cubicBezTo>
                    <a:pt x="926" y="1164"/>
                    <a:pt x="393" y="3016"/>
                    <a:pt x="247" y="5131"/>
                  </a:cubicBezTo>
                  <a:cubicBezTo>
                    <a:pt x="1" y="8706"/>
                    <a:pt x="2097" y="12650"/>
                    <a:pt x="3699" y="12650"/>
                  </a:cubicBezTo>
                  <a:cubicBezTo>
                    <a:pt x="5302" y="12650"/>
                    <a:pt x="10232" y="5993"/>
                    <a:pt x="11342" y="4145"/>
                  </a:cubicBezTo>
                  <a:cubicBezTo>
                    <a:pt x="12146" y="2804"/>
                    <a:pt x="12429" y="1795"/>
                    <a:pt x="12526" y="1338"/>
                  </a:cubicBezTo>
                  <a:cubicBezTo>
                    <a:pt x="9552" y="1053"/>
                    <a:pt x="5435" y="626"/>
                    <a:pt x="2589" y="200"/>
                  </a:cubicBezTo>
                  <a:cubicBezTo>
                    <a:pt x="2175" y="138"/>
                    <a:pt x="1758" y="70"/>
                    <a:pt x="1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8"/>
            <p:cNvSpPr/>
            <p:nvPr/>
          </p:nvSpPr>
          <p:spPr>
            <a:xfrm>
              <a:off x="3830200" y="2323875"/>
              <a:ext cx="327500" cy="331225"/>
            </a:xfrm>
            <a:custGeom>
              <a:avLst/>
              <a:gdLst/>
              <a:ahLst/>
              <a:cxnLst/>
              <a:rect l="l" t="t" r="r" b="b"/>
              <a:pathLst>
                <a:path w="13100" h="13249" extrusionOk="0">
                  <a:moveTo>
                    <a:pt x="1784" y="636"/>
                  </a:moveTo>
                  <a:lnTo>
                    <a:pt x="1784" y="637"/>
                  </a:lnTo>
                  <a:cubicBezTo>
                    <a:pt x="2120" y="692"/>
                    <a:pt x="2456" y="745"/>
                    <a:pt x="2789" y="794"/>
                  </a:cubicBezTo>
                  <a:cubicBezTo>
                    <a:pt x="5534" y="1206"/>
                    <a:pt x="9464" y="1619"/>
                    <a:pt x="12397" y="1902"/>
                  </a:cubicBezTo>
                  <a:cubicBezTo>
                    <a:pt x="12253" y="2425"/>
                    <a:pt x="11952" y="3253"/>
                    <a:pt x="11329" y="4288"/>
                  </a:cubicBezTo>
                  <a:cubicBezTo>
                    <a:pt x="9956" y="6579"/>
                    <a:pt x="5238" y="12649"/>
                    <a:pt x="3944" y="12649"/>
                  </a:cubicBezTo>
                  <a:cubicBezTo>
                    <a:pt x="3625" y="12649"/>
                    <a:pt x="3233" y="12417"/>
                    <a:pt x="2841" y="11997"/>
                  </a:cubicBezTo>
                  <a:cubicBezTo>
                    <a:pt x="1712" y="10787"/>
                    <a:pt x="609" y="8081"/>
                    <a:pt x="791" y="5450"/>
                  </a:cubicBezTo>
                  <a:cubicBezTo>
                    <a:pt x="924" y="3518"/>
                    <a:pt x="1388" y="1801"/>
                    <a:pt x="1784" y="636"/>
                  </a:cubicBezTo>
                  <a:close/>
                  <a:moveTo>
                    <a:pt x="1583" y="0"/>
                  </a:moveTo>
                  <a:cubicBezTo>
                    <a:pt x="1458" y="0"/>
                    <a:pt x="1344" y="79"/>
                    <a:pt x="1301" y="200"/>
                  </a:cubicBezTo>
                  <a:cubicBezTo>
                    <a:pt x="877" y="1398"/>
                    <a:pt x="341" y="3274"/>
                    <a:pt x="193" y="5409"/>
                  </a:cubicBezTo>
                  <a:cubicBezTo>
                    <a:pt x="0" y="8209"/>
                    <a:pt x="1187" y="11105"/>
                    <a:pt x="2403" y="12407"/>
                  </a:cubicBezTo>
                  <a:cubicBezTo>
                    <a:pt x="2918" y="12958"/>
                    <a:pt x="3450" y="13249"/>
                    <a:pt x="3944" y="13249"/>
                  </a:cubicBezTo>
                  <a:cubicBezTo>
                    <a:pt x="5874" y="13249"/>
                    <a:pt x="11103" y="5831"/>
                    <a:pt x="11843" y="4597"/>
                  </a:cubicBezTo>
                  <a:cubicBezTo>
                    <a:pt x="12660" y="3236"/>
                    <a:pt x="12957" y="2198"/>
                    <a:pt x="13064" y="1699"/>
                  </a:cubicBezTo>
                  <a:cubicBezTo>
                    <a:pt x="13100" y="1524"/>
                    <a:pt x="12977" y="1356"/>
                    <a:pt x="12799" y="1339"/>
                  </a:cubicBezTo>
                  <a:cubicBezTo>
                    <a:pt x="9841" y="1055"/>
                    <a:pt x="5720" y="629"/>
                    <a:pt x="2878" y="202"/>
                  </a:cubicBezTo>
                  <a:cubicBezTo>
                    <a:pt x="2465" y="141"/>
                    <a:pt x="2049" y="75"/>
                    <a:pt x="1633" y="4"/>
                  </a:cubicBezTo>
                  <a:cubicBezTo>
                    <a:pt x="1616" y="2"/>
                    <a:pt x="1600" y="0"/>
                    <a:pt x="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8"/>
            <p:cNvSpPr/>
            <p:nvPr/>
          </p:nvSpPr>
          <p:spPr>
            <a:xfrm>
              <a:off x="3867150" y="2163775"/>
              <a:ext cx="255800" cy="403800"/>
            </a:xfrm>
            <a:custGeom>
              <a:avLst/>
              <a:gdLst/>
              <a:ahLst/>
              <a:cxnLst/>
              <a:rect l="l" t="t" r="r" b="b"/>
              <a:pathLst>
                <a:path w="10232" h="16152" extrusionOk="0">
                  <a:moveTo>
                    <a:pt x="3206" y="0"/>
                  </a:moveTo>
                  <a:cubicBezTo>
                    <a:pt x="3206" y="0"/>
                    <a:pt x="1972" y="6287"/>
                    <a:pt x="987" y="8877"/>
                  </a:cubicBezTo>
                  <a:cubicBezTo>
                    <a:pt x="1" y="11465"/>
                    <a:pt x="1111" y="16026"/>
                    <a:pt x="2342" y="16149"/>
                  </a:cubicBezTo>
                  <a:cubicBezTo>
                    <a:pt x="2354" y="16151"/>
                    <a:pt x="2366" y="16151"/>
                    <a:pt x="2379" y="16151"/>
                  </a:cubicBezTo>
                  <a:cubicBezTo>
                    <a:pt x="3669" y="16151"/>
                    <a:pt x="8506" y="9862"/>
                    <a:pt x="8506" y="9862"/>
                  </a:cubicBezTo>
                  <a:lnTo>
                    <a:pt x="10232" y="2713"/>
                  </a:lnTo>
                  <a:cubicBezTo>
                    <a:pt x="10232" y="2713"/>
                    <a:pt x="3945" y="987"/>
                    <a:pt x="3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8"/>
            <p:cNvSpPr/>
            <p:nvPr/>
          </p:nvSpPr>
          <p:spPr>
            <a:xfrm>
              <a:off x="3865225" y="2156275"/>
              <a:ext cx="265950" cy="418750"/>
            </a:xfrm>
            <a:custGeom>
              <a:avLst/>
              <a:gdLst/>
              <a:ahLst/>
              <a:cxnLst/>
              <a:rect l="l" t="t" r="r" b="b"/>
              <a:pathLst>
                <a:path w="10638" h="16750" extrusionOk="0">
                  <a:moveTo>
                    <a:pt x="3478" y="848"/>
                  </a:moveTo>
                  <a:cubicBezTo>
                    <a:pt x="4895" y="1761"/>
                    <a:pt x="8777" y="2893"/>
                    <a:pt x="9950" y="3223"/>
                  </a:cubicBezTo>
                  <a:lnTo>
                    <a:pt x="8307" y="10030"/>
                  </a:lnTo>
                  <a:cubicBezTo>
                    <a:pt x="6009" y="13012"/>
                    <a:pt x="3127" y="16151"/>
                    <a:pt x="2464" y="16151"/>
                  </a:cubicBezTo>
                  <a:cubicBezTo>
                    <a:pt x="2459" y="16151"/>
                    <a:pt x="2455" y="16151"/>
                    <a:pt x="2450" y="16151"/>
                  </a:cubicBezTo>
                  <a:cubicBezTo>
                    <a:pt x="2294" y="16136"/>
                    <a:pt x="2096" y="15951"/>
                    <a:pt x="1906" y="15643"/>
                  </a:cubicBezTo>
                  <a:cubicBezTo>
                    <a:pt x="1069" y="14290"/>
                    <a:pt x="632" y="11151"/>
                    <a:pt x="1344" y="9282"/>
                  </a:cubicBezTo>
                  <a:cubicBezTo>
                    <a:pt x="2177" y="7093"/>
                    <a:pt x="3166" y="2387"/>
                    <a:pt x="3478" y="848"/>
                  </a:cubicBezTo>
                  <a:close/>
                  <a:moveTo>
                    <a:pt x="3285" y="0"/>
                  </a:moveTo>
                  <a:cubicBezTo>
                    <a:pt x="3151" y="0"/>
                    <a:pt x="3020" y="89"/>
                    <a:pt x="2990" y="242"/>
                  </a:cubicBezTo>
                  <a:cubicBezTo>
                    <a:pt x="2977" y="306"/>
                    <a:pt x="1750" y="6533"/>
                    <a:pt x="784" y="9069"/>
                  </a:cubicBezTo>
                  <a:cubicBezTo>
                    <a:pt x="1" y="11124"/>
                    <a:pt x="469" y="14460"/>
                    <a:pt x="1396" y="15957"/>
                  </a:cubicBezTo>
                  <a:cubicBezTo>
                    <a:pt x="1697" y="16445"/>
                    <a:pt x="2031" y="16711"/>
                    <a:pt x="2390" y="16747"/>
                  </a:cubicBezTo>
                  <a:cubicBezTo>
                    <a:pt x="2407" y="16748"/>
                    <a:pt x="2424" y="16749"/>
                    <a:pt x="2441" y="16749"/>
                  </a:cubicBezTo>
                  <a:cubicBezTo>
                    <a:pt x="3788" y="16749"/>
                    <a:pt x="7656" y="11859"/>
                    <a:pt x="8821" y="10344"/>
                  </a:cubicBezTo>
                  <a:cubicBezTo>
                    <a:pt x="8847" y="10311"/>
                    <a:pt x="8865" y="10273"/>
                    <a:pt x="8875" y="10232"/>
                  </a:cubicBezTo>
                  <a:lnTo>
                    <a:pt x="10600" y="3083"/>
                  </a:lnTo>
                  <a:cubicBezTo>
                    <a:pt x="10638" y="2926"/>
                    <a:pt x="10544" y="2766"/>
                    <a:pt x="10389" y="2723"/>
                  </a:cubicBezTo>
                  <a:cubicBezTo>
                    <a:pt x="7995" y="2067"/>
                    <a:pt x="4016" y="779"/>
                    <a:pt x="3522" y="120"/>
                  </a:cubicBezTo>
                  <a:cubicBezTo>
                    <a:pt x="3461" y="38"/>
                    <a:pt x="3373" y="0"/>
                    <a:pt x="3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8"/>
            <p:cNvSpPr/>
            <p:nvPr/>
          </p:nvSpPr>
          <p:spPr>
            <a:xfrm>
              <a:off x="4129900" y="2379950"/>
              <a:ext cx="546125" cy="653825"/>
            </a:xfrm>
            <a:custGeom>
              <a:avLst/>
              <a:gdLst/>
              <a:ahLst/>
              <a:cxnLst/>
              <a:rect l="l" t="t" r="r" b="b"/>
              <a:pathLst>
                <a:path w="21845" h="26153" extrusionOk="0">
                  <a:moveTo>
                    <a:pt x="5648" y="0"/>
                  </a:moveTo>
                  <a:lnTo>
                    <a:pt x="2973" y="6687"/>
                  </a:lnTo>
                  <a:cubicBezTo>
                    <a:pt x="1" y="12780"/>
                    <a:pt x="2676" y="16197"/>
                    <a:pt x="2676" y="16197"/>
                  </a:cubicBezTo>
                  <a:lnTo>
                    <a:pt x="13820" y="26153"/>
                  </a:lnTo>
                  <a:lnTo>
                    <a:pt x="21845" y="24073"/>
                  </a:lnTo>
                  <a:cubicBezTo>
                    <a:pt x="21845" y="24073"/>
                    <a:pt x="9957" y="4309"/>
                    <a:pt x="8768" y="2229"/>
                  </a:cubicBezTo>
                  <a:cubicBezTo>
                    <a:pt x="7579" y="148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8"/>
            <p:cNvSpPr/>
            <p:nvPr/>
          </p:nvSpPr>
          <p:spPr>
            <a:xfrm>
              <a:off x="4122025" y="2372500"/>
              <a:ext cx="562975" cy="668750"/>
            </a:xfrm>
            <a:custGeom>
              <a:avLst/>
              <a:gdLst/>
              <a:ahLst/>
              <a:cxnLst/>
              <a:rect l="l" t="t" r="r" b="b"/>
              <a:pathLst>
                <a:path w="22519" h="26750" extrusionOk="0">
                  <a:moveTo>
                    <a:pt x="5970" y="0"/>
                  </a:moveTo>
                  <a:cubicBezTo>
                    <a:pt x="5822" y="0"/>
                    <a:pt x="5676" y="116"/>
                    <a:pt x="5664" y="276"/>
                  </a:cubicBezTo>
                  <a:cubicBezTo>
                    <a:pt x="5651" y="440"/>
                    <a:pt x="5774" y="583"/>
                    <a:pt x="5938" y="598"/>
                  </a:cubicBezTo>
                  <a:cubicBezTo>
                    <a:pt x="6011" y="604"/>
                    <a:pt x="7733" y="769"/>
                    <a:pt x="8823" y="2676"/>
                  </a:cubicBezTo>
                  <a:cubicBezTo>
                    <a:pt x="9913" y="4584"/>
                    <a:pt x="20108" y="21541"/>
                    <a:pt x="21696" y="24182"/>
                  </a:cubicBezTo>
                  <a:lnTo>
                    <a:pt x="14215" y="26122"/>
                  </a:lnTo>
                  <a:lnTo>
                    <a:pt x="3225" y="16310"/>
                  </a:lnTo>
                  <a:cubicBezTo>
                    <a:pt x="3201" y="16278"/>
                    <a:pt x="701" y="12972"/>
                    <a:pt x="3557" y="7116"/>
                  </a:cubicBezTo>
                  <a:cubicBezTo>
                    <a:pt x="3620" y="6969"/>
                    <a:pt x="3557" y="6798"/>
                    <a:pt x="3413" y="6728"/>
                  </a:cubicBezTo>
                  <a:cubicBezTo>
                    <a:pt x="3371" y="6707"/>
                    <a:pt x="3326" y="6698"/>
                    <a:pt x="3282" y="6698"/>
                  </a:cubicBezTo>
                  <a:cubicBezTo>
                    <a:pt x="3176" y="6698"/>
                    <a:pt x="3073" y="6754"/>
                    <a:pt x="3020" y="6854"/>
                  </a:cubicBezTo>
                  <a:cubicBezTo>
                    <a:pt x="0" y="13043"/>
                    <a:pt x="2642" y="16535"/>
                    <a:pt x="2792" y="16718"/>
                  </a:cubicBezTo>
                  <a:lnTo>
                    <a:pt x="13936" y="26674"/>
                  </a:lnTo>
                  <a:cubicBezTo>
                    <a:pt x="13991" y="26722"/>
                    <a:pt x="14061" y="26750"/>
                    <a:pt x="14136" y="26750"/>
                  </a:cubicBezTo>
                  <a:cubicBezTo>
                    <a:pt x="14161" y="26750"/>
                    <a:pt x="14186" y="26747"/>
                    <a:pt x="14211" y="26741"/>
                  </a:cubicBezTo>
                  <a:lnTo>
                    <a:pt x="22233" y="24661"/>
                  </a:lnTo>
                  <a:cubicBezTo>
                    <a:pt x="22428" y="24612"/>
                    <a:pt x="22518" y="24389"/>
                    <a:pt x="22416" y="24217"/>
                  </a:cubicBezTo>
                  <a:cubicBezTo>
                    <a:pt x="22296" y="24019"/>
                    <a:pt x="10516" y="4433"/>
                    <a:pt x="9343" y="2380"/>
                  </a:cubicBezTo>
                  <a:cubicBezTo>
                    <a:pt x="8090" y="186"/>
                    <a:pt x="6069" y="7"/>
                    <a:pt x="5985" y="1"/>
                  </a:cubicBezTo>
                  <a:cubicBezTo>
                    <a:pt x="5980" y="0"/>
                    <a:pt x="5975" y="0"/>
                    <a:pt x="5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8"/>
            <p:cNvSpPr/>
            <p:nvPr/>
          </p:nvSpPr>
          <p:spPr>
            <a:xfrm>
              <a:off x="3613575" y="2848025"/>
              <a:ext cx="107725" cy="156325"/>
            </a:xfrm>
            <a:custGeom>
              <a:avLst/>
              <a:gdLst/>
              <a:ahLst/>
              <a:cxnLst/>
              <a:rect l="l" t="t" r="r" b="b"/>
              <a:pathLst>
                <a:path w="4309" h="6253" extrusionOk="0">
                  <a:moveTo>
                    <a:pt x="3120" y="0"/>
                  </a:moveTo>
                  <a:cubicBezTo>
                    <a:pt x="3120" y="0"/>
                    <a:pt x="296" y="2526"/>
                    <a:pt x="148" y="3120"/>
                  </a:cubicBezTo>
                  <a:cubicBezTo>
                    <a:pt x="0" y="3715"/>
                    <a:pt x="1635" y="6093"/>
                    <a:pt x="2080" y="6241"/>
                  </a:cubicBezTo>
                  <a:cubicBezTo>
                    <a:pt x="2104" y="6249"/>
                    <a:pt x="2126" y="6252"/>
                    <a:pt x="2147" y="6252"/>
                  </a:cubicBezTo>
                  <a:cubicBezTo>
                    <a:pt x="2541" y="6252"/>
                    <a:pt x="2667" y="5021"/>
                    <a:pt x="2526" y="4458"/>
                  </a:cubicBezTo>
                  <a:cubicBezTo>
                    <a:pt x="2378" y="3863"/>
                    <a:pt x="2080" y="2972"/>
                    <a:pt x="2080" y="2972"/>
                  </a:cubicBezTo>
                  <a:lnTo>
                    <a:pt x="3715" y="1040"/>
                  </a:lnTo>
                  <a:cubicBezTo>
                    <a:pt x="3715" y="1040"/>
                    <a:pt x="4309" y="298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8"/>
            <p:cNvSpPr/>
            <p:nvPr/>
          </p:nvSpPr>
          <p:spPr>
            <a:xfrm>
              <a:off x="3605175" y="2840525"/>
              <a:ext cx="115050" cy="171275"/>
            </a:xfrm>
            <a:custGeom>
              <a:avLst/>
              <a:gdLst/>
              <a:ahLst/>
              <a:cxnLst/>
              <a:rect l="l" t="t" r="r" b="b"/>
              <a:pathLst>
                <a:path w="4602" h="6851" extrusionOk="0">
                  <a:moveTo>
                    <a:pt x="3533" y="634"/>
                  </a:moveTo>
                  <a:cubicBezTo>
                    <a:pt x="3809" y="727"/>
                    <a:pt x="3876" y="832"/>
                    <a:pt x="3892" y="878"/>
                  </a:cubicBezTo>
                  <a:cubicBezTo>
                    <a:pt x="3927" y="978"/>
                    <a:pt x="3846" y="1115"/>
                    <a:pt x="3823" y="1146"/>
                  </a:cubicBezTo>
                  <a:lnTo>
                    <a:pt x="2188" y="3078"/>
                  </a:lnTo>
                  <a:cubicBezTo>
                    <a:pt x="2120" y="3159"/>
                    <a:pt x="2099" y="3267"/>
                    <a:pt x="2132" y="3367"/>
                  </a:cubicBezTo>
                  <a:cubicBezTo>
                    <a:pt x="2135" y="3376"/>
                    <a:pt x="2428" y="4254"/>
                    <a:pt x="2571" y="4831"/>
                  </a:cubicBezTo>
                  <a:cubicBezTo>
                    <a:pt x="2682" y="5274"/>
                    <a:pt x="2583" y="6008"/>
                    <a:pt x="2459" y="6223"/>
                  </a:cubicBezTo>
                  <a:cubicBezTo>
                    <a:pt x="2002" y="5888"/>
                    <a:pt x="700" y="3902"/>
                    <a:pt x="775" y="3493"/>
                  </a:cubicBezTo>
                  <a:cubicBezTo>
                    <a:pt x="863" y="3179"/>
                    <a:pt x="2251" y="1789"/>
                    <a:pt x="3533" y="634"/>
                  </a:cubicBezTo>
                  <a:close/>
                  <a:moveTo>
                    <a:pt x="3456" y="0"/>
                  </a:moveTo>
                  <a:cubicBezTo>
                    <a:pt x="3383" y="0"/>
                    <a:pt x="3312" y="27"/>
                    <a:pt x="3257" y="76"/>
                  </a:cubicBezTo>
                  <a:cubicBezTo>
                    <a:pt x="2578" y="684"/>
                    <a:pt x="352" y="2714"/>
                    <a:pt x="194" y="3348"/>
                  </a:cubicBezTo>
                  <a:cubicBezTo>
                    <a:pt x="0" y="4122"/>
                    <a:pt x="1780" y="6644"/>
                    <a:pt x="2321" y="6825"/>
                  </a:cubicBezTo>
                  <a:cubicBezTo>
                    <a:pt x="2373" y="6842"/>
                    <a:pt x="2428" y="6851"/>
                    <a:pt x="2483" y="6851"/>
                  </a:cubicBezTo>
                  <a:cubicBezTo>
                    <a:pt x="2613" y="6850"/>
                    <a:pt x="2738" y="6799"/>
                    <a:pt x="2832" y="6710"/>
                  </a:cubicBezTo>
                  <a:cubicBezTo>
                    <a:pt x="3248" y="6324"/>
                    <a:pt x="3276" y="5180"/>
                    <a:pt x="3152" y="4686"/>
                  </a:cubicBezTo>
                  <a:cubicBezTo>
                    <a:pt x="3040" y="4233"/>
                    <a:pt x="2846" y="3625"/>
                    <a:pt x="2752" y="3337"/>
                  </a:cubicBezTo>
                  <a:lnTo>
                    <a:pt x="4284" y="1527"/>
                  </a:lnTo>
                  <a:cubicBezTo>
                    <a:pt x="4318" y="1487"/>
                    <a:pt x="4602" y="1113"/>
                    <a:pt x="4459" y="688"/>
                  </a:cubicBezTo>
                  <a:cubicBezTo>
                    <a:pt x="4351" y="365"/>
                    <a:pt x="4037" y="136"/>
                    <a:pt x="3530" y="9"/>
                  </a:cubicBezTo>
                  <a:cubicBezTo>
                    <a:pt x="3505" y="3"/>
                    <a:pt x="3481" y="0"/>
                    <a:pt x="3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8"/>
            <p:cNvSpPr/>
            <p:nvPr/>
          </p:nvSpPr>
          <p:spPr>
            <a:xfrm>
              <a:off x="3654425" y="2777450"/>
              <a:ext cx="1047600" cy="277425"/>
            </a:xfrm>
            <a:custGeom>
              <a:avLst/>
              <a:gdLst/>
              <a:ahLst/>
              <a:cxnLst/>
              <a:rect l="l" t="t" r="r" b="b"/>
              <a:pathLst>
                <a:path w="41904" h="11097" extrusionOk="0">
                  <a:moveTo>
                    <a:pt x="4161" y="1"/>
                  </a:moveTo>
                  <a:cubicBezTo>
                    <a:pt x="3121" y="1"/>
                    <a:pt x="1" y="5201"/>
                    <a:pt x="446" y="5795"/>
                  </a:cubicBezTo>
                  <a:cubicBezTo>
                    <a:pt x="892" y="6389"/>
                    <a:pt x="4607" y="9212"/>
                    <a:pt x="5647" y="9360"/>
                  </a:cubicBezTo>
                  <a:cubicBezTo>
                    <a:pt x="5701" y="9368"/>
                    <a:pt x="5759" y="9372"/>
                    <a:pt x="5820" y="9372"/>
                  </a:cubicBezTo>
                  <a:cubicBezTo>
                    <a:pt x="6915" y="9372"/>
                    <a:pt x="8916" y="8171"/>
                    <a:pt x="8916" y="8171"/>
                  </a:cubicBezTo>
                  <a:cubicBezTo>
                    <a:pt x="8916" y="8171"/>
                    <a:pt x="20061" y="9806"/>
                    <a:pt x="25261" y="10401"/>
                  </a:cubicBezTo>
                  <a:cubicBezTo>
                    <a:pt x="28108" y="10726"/>
                    <a:pt x="31312" y="11096"/>
                    <a:pt x="34043" y="11096"/>
                  </a:cubicBezTo>
                  <a:cubicBezTo>
                    <a:pt x="36300" y="11096"/>
                    <a:pt x="38234" y="10843"/>
                    <a:pt x="39377" y="10104"/>
                  </a:cubicBezTo>
                  <a:cubicBezTo>
                    <a:pt x="41903" y="8469"/>
                    <a:pt x="41160" y="4903"/>
                    <a:pt x="37743" y="3417"/>
                  </a:cubicBezTo>
                  <a:cubicBezTo>
                    <a:pt x="37743" y="3417"/>
                    <a:pt x="35544" y="2512"/>
                    <a:pt x="32715" y="2512"/>
                  </a:cubicBezTo>
                  <a:cubicBezTo>
                    <a:pt x="32512" y="2512"/>
                    <a:pt x="32306" y="2517"/>
                    <a:pt x="32097" y="2527"/>
                  </a:cubicBezTo>
                  <a:cubicBezTo>
                    <a:pt x="28976" y="2676"/>
                    <a:pt x="22437" y="4309"/>
                    <a:pt x="18277" y="4458"/>
                  </a:cubicBezTo>
                  <a:cubicBezTo>
                    <a:pt x="16415" y="4524"/>
                    <a:pt x="15417" y="4591"/>
                    <a:pt x="14681" y="4591"/>
                  </a:cubicBezTo>
                  <a:cubicBezTo>
                    <a:pt x="13774" y="4591"/>
                    <a:pt x="13268" y="4489"/>
                    <a:pt x="12036" y="4161"/>
                  </a:cubicBezTo>
                  <a:cubicBezTo>
                    <a:pt x="9807" y="3567"/>
                    <a:pt x="5201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8"/>
            <p:cNvSpPr/>
            <p:nvPr/>
          </p:nvSpPr>
          <p:spPr>
            <a:xfrm>
              <a:off x="3651550" y="2769950"/>
              <a:ext cx="1034675" cy="292275"/>
            </a:xfrm>
            <a:custGeom>
              <a:avLst/>
              <a:gdLst/>
              <a:ahLst/>
              <a:cxnLst/>
              <a:rect l="l" t="t" r="r" b="b"/>
              <a:pathLst>
                <a:path w="41387" h="11691" extrusionOk="0">
                  <a:moveTo>
                    <a:pt x="4275" y="599"/>
                  </a:moveTo>
                  <a:cubicBezTo>
                    <a:pt x="4685" y="599"/>
                    <a:pt x="6116" y="1485"/>
                    <a:pt x="7377" y="2268"/>
                  </a:cubicBezTo>
                  <a:cubicBezTo>
                    <a:pt x="9011" y="3279"/>
                    <a:pt x="10861" y="4426"/>
                    <a:pt x="12074" y="4750"/>
                  </a:cubicBezTo>
                  <a:cubicBezTo>
                    <a:pt x="13338" y="5086"/>
                    <a:pt x="13880" y="5189"/>
                    <a:pt x="14808" y="5189"/>
                  </a:cubicBezTo>
                  <a:cubicBezTo>
                    <a:pt x="15249" y="5189"/>
                    <a:pt x="15778" y="5166"/>
                    <a:pt x="16514" y="5133"/>
                  </a:cubicBezTo>
                  <a:cubicBezTo>
                    <a:pt x="17026" y="5111"/>
                    <a:pt x="17643" y="5083"/>
                    <a:pt x="18403" y="5056"/>
                  </a:cubicBezTo>
                  <a:cubicBezTo>
                    <a:pt x="20698" y="4975"/>
                    <a:pt x="23756" y="4436"/>
                    <a:pt x="26454" y="3961"/>
                  </a:cubicBezTo>
                  <a:cubicBezTo>
                    <a:pt x="28704" y="3565"/>
                    <a:pt x="30831" y="3191"/>
                    <a:pt x="32225" y="3124"/>
                  </a:cubicBezTo>
                  <a:cubicBezTo>
                    <a:pt x="32422" y="3115"/>
                    <a:pt x="32617" y="3111"/>
                    <a:pt x="32809" y="3111"/>
                  </a:cubicBezTo>
                  <a:cubicBezTo>
                    <a:pt x="35512" y="3111"/>
                    <a:pt x="37660" y="3960"/>
                    <a:pt x="37742" y="3993"/>
                  </a:cubicBezTo>
                  <a:cubicBezTo>
                    <a:pt x="39439" y="4732"/>
                    <a:pt x="40565" y="6085"/>
                    <a:pt x="40684" y="7524"/>
                  </a:cubicBezTo>
                  <a:cubicBezTo>
                    <a:pt x="40772" y="8597"/>
                    <a:pt x="40291" y="9530"/>
                    <a:pt x="39330" y="10152"/>
                  </a:cubicBezTo>
                  <a:cubicBezTo>
                    <a:pt x="38242" y="10856"/>
                    <a:pt x="36368" y="11097"/>
                    <a:pt x="34172" y="11097"/>
                  </a:cubicBezTo>
                  <a:cubicBezTo>
                    <a:pt x="31480" y="11097"/>
                    <a:pt x="28305" y="10734"/>
                    <a:pt x="25507" y="10414"/>
                  </a:cubicBezTo>
                  <a:lnTo>
                    <a:pt x="25410" y="10404"/>
                  </a:lnTo>
                  <a:cubicBezTo>
                    <a:pt x="20273" y="9816"/>
                    <a:pt x="9186" y="8192"/>
                    <a:pt x="9074" y="8176"/>
                  </a:cubicBezTo>
                  <a:cubicBezTo>
                    <a:pt x="9059" y="8174"/>
                    <a:pt x="9046" y="8173"/>
                    <a:pt x="9031" y="8173"/>
                  </a:cubicBezTo>
                  <a:cubicBezTo>
                    <a:pt x="8977" y="8173"/>
                    <a:pt x="8923" y="8188"/>
                    <a:pt x="8877" y="8216"/>
                  </a:cubicBezTo>
                  <a:cubicBezTo>
                    <a:pt x="8317" y="8551"/>
                    <a:pt x="6770" y="9374"/>
                    <a:pt x="5948" y="9374"/>
                  </a:cubicBezTo>
                  <a:cubicBezTo>
                    <a:pt x="5897" y="9374"/>
                    <a:pt x="5849" y="9371"/>
                    <a:pt x="5805" y="9364"/>
                  </a:cubicBezTo>
                  <a:cubicBezTo>
                    <a:pt x="4874" y="9232"/>
                    <a:pt x="1231" y="6490"/>
                    <a:pt x="819" y="5951"/>
                  </a:cubicBezTo>
                  <a:cubicBezTo>
                    <a:pt x="729" y="5562"/>
                    <a:pt x="1850" y="3281"/>
                    <a:pt x="3158" y="1634"/>
                  </a:cubicBezTo>
                  <a:cubicBezTo>
                    <a:pt x="3970" y="611"/>
                    <a:pt x="4273" y="599"/>
                    <a:pt x="4275" y="599"/>
                  </a:cubicBezTo>
                  <a:close/>
                  <a:moveTo>
                    <a:pt x="4276" y="1"/>
                  </a:moveTo>
                  <a:cubicBezTo>
                    <a:pt x="3264" y="1"/>
                    <a:pt x="1463" y="2924"/>
                    <a:pt x="796" y="4257"/>
                  </a:cubicBezTo>
                  <a:cubicBezTo>
                    <a:pt x="0" y="5847"/>
                    <a:pt x="225" y="6147"/>
                    <a:pt x="322" y="6275"/>
                  </a:cubicBezTo>
                  <a:cubicBezTo>
                    <a:pt x="767" y="6870"/>
                    <a:pt x="4548" y="9790"/>
                    <a:pt x="5720" y="9958"/>
                  </a:cubicBezTo>
                  <a:cubicBezTo>
                    <a:pt x="5784" y="9967"/>
                    <a:pt x="5851" y="9971"/>
                    <a:pt x="5921" y="9971"/>
                  </a:cubicBezTo>
                  <a:cubicBezTo>
                    <a:pt x="6966" y="9971"/>
                    <a:pt x="8643" y="9047"/>
                    <a:pt x="9092" y="8784"/>
                  </a:cubicBezTo>
                  <a:cubicBezTo>
                    <a:pt x="10239" y="8952"/>
                    <a:pt x="20464" y="10441"/>
                    <a:pt x="25342" y="10999"/>
                  </a:cubicBezTo>
                  <a:lnTo>
                    <a:pt x="25438" y="11010"/>
                  </a:lnTo>
                  <a:cubicBezTo>
                    <a:pt x="28235" y="11329"/>
                    <a:pt x="31400" y="11691"/>
                    <a:pt x="34128" y="11691"/>
                  </a:cubicBezTo>
                  <a:cubicBezTo>
                    <a:pt x="36452" y="11691"/>
                    <a:pt x="38460" y="11428"/>
                    <a:pt x="39655" y="10656"/>
                  </a:cubicBezTo>
                  <a:cubicBezTo>
                    <a:pt x="40793" y="9918"/>
                    <a:pt x="41386" y="8759"/>
                    <a:pt x="41280" y="7475"/>
                  </a:cubicBezTo>
                  <a:cubicBezTo>
                    <a:pt x="41143" y="5814"/>
                    <a:pt x="39878" y="4270"/>
                    <a:pt x="37978" y="3443"/>
                  </a:cubicBezTo>
                  <a:lnTo>
                    <a:pt x="37972" y="3441"/>
                  </a:lnTo>
                  <a:cubicBezTo>
                    <a:pt x="37875" y="3400"/>
                    <a:pt x="35688" y="2511"/>
                    <a:pt x="32847" y="2511"/>
                  </a:cubicBezTo>
                  <a:cubicBezTo>
                    <a:pt x="32634" y="2511"/>
                    <a:pt x="32417" y="2516"/>
                    <a:pt x="32197" y="2527"/>
                  </a:cubicBezTo>
                  <a:cubicBezTo>
                    <a:pt x="30764" y="2595"/>
                    <a:pt x="28619" y="2973"/>
                    <a:pt x="26350" y="3372"/>
                  </a:cubicBezTo>
                  <a:cubicBezTo>
                    <a:pt x="23671" y="3844"/>
                    <a:pt x="20635" y="4378"/>
                    <a:pt x="18382" y="4459"/>
                  </a:cubicBezTo>
                  <a:cubicBezTo>
                    <a:pt x="17620" y="4486"/>
                    <a:pt x="17003" y="4513"/>
                    <a:pt x="16488" y="4536"/>
                  </a:cubicBezTo>
                  <a:cubicBezTo>
                    <a:pt x="15746" y="4569"/>
                    <a:pt x="15224" y="4592"/>
                    <a:pt x="14797" y="4592"/>
                  </a:cubicBezTo>
                  <a:cubicBezTo>
                    <a:pt x="13906" y="4592"/>
                    <a:pt x="13431" y="4491"/>
                    <a:pt x="12229" y="4171"/>
                  </a:cubicBezTo>
                  <a:cubicBezTo>
                    <a:pt x="11101" y="3871"/>
                    <a:pt x="9291" y="2749"/>
                    <a:pt x="7694" y="1759"/>
                  </a:cubicBezTo>
                  <a:cubicBezTo>
                    <a:pt x="5880" y="637"/>
                    <a:pt x="4828" y="1"/>
                    <a:pt x="4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8"/>
            <p:cNvSpPr/>
            <p:nvPr/>
          </p:nvSpPr>
          <p:spPr>
            <a:xfrm>
              <a:off x="3678350" y="2814525"/>
              <a:ext cx="88625" cy="126450"/>
            </a:xfrm>
            <a:custGeom>
              <a:avLst/>
              <a:gdLst/>
              <a:ahLst/>
              <a:cxnLst/>
              <a:rect l="l" t="t" r="r" b="b"/>
              <a:pathLst>
                <a:path w="3545" h="5058" extrusionOk="0">
                  <a:moveTo>
                    <a:pt x="3205" y="1"/>
                  </a:moveTo>
                  <a:cubicBezTo>
                    <a:pt x="3105" y="1"/>
                    <a:pt x="3008" y="50"/>
                    <a:pt x="2951" y="140"/>
                  </a:cubicBezTo>
                  <a:lnTo>
                    <a:pt x="127" y="4597"/>
                  </a:lnTo>
                  <a:cubicBezTo>
                    <a:pt x="1" y="4797"/>
                    <a:pt x="144" y="5057"/>
                    <a:pt x="381" y="5057"/>
                  </a:cubicBezTo>
                  <a:cubicBezTo>
                    <a:pt x="483" y="5057"/>
                    <a:pt x="579" y="5005"/>
                    <a:pt x="633" y="4918"/>
                  </a:cubicBezTo>
                  <a:lnTo>
                    <a:pt x="3457" y="460"/>
                  </a:lnTo>
                  <a:cubicBezTo>
                    <a:pt x="3545" y="321"/>
                    <a:pt x="3504" y="135"/>
                    <a:pt x="3364" y="47"/>
                  </a:cubicBezTo>
                  <a:cubicBezTo>
                    <a:pt x="3314" y="16"/>
                    <a:pt x="3259" y="1"/>
                    <a:pt x="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8"/>
            <p:cNvSpPr/>
            <p:nvPr/>
          </p:nvSpPr>
          <p:spPr>
            <a:xfrm>
              <a:off x="3719050" y="2855375"/>
              <a:ext cx="99875" cy="126450"/>
            </a:xfrm>
            <a:custGeom>
              <a:avLst/>
              <a:gdLst/>
              <a:ahLst/>
              <a:cxnLst/>
              <a:rect l="l" t="t" r="r" b="b"/>
              <a:pathLst>
                <a:path w="3995" h="5058" extrusionOk="0">
                  <a:moveTo>
                    <a:pt x="3656" y="1"/>
                  </a:moveTo>
                  <a:cubicBezTo>
                    <a:pt x="3564" y="1"/>
                    <a:pt x="3473" y="43"/>
                    <a:pt x="3415" y="123"/>
                  </a:cubicBezTo>
                  <a:lnTo>
                    <a:pt x="145" y="4580"/>
                  </a:lnTo>
                  <a:cubicBezTo>
                    <a:pt x="1" y="4778"/>
                    <a:pt x="142" y="5057"/>
                    <a:pt x="386" y="5058"/>
                  </a:cubicBezTo>
                  <a:cubicBezTo>
                    <a:pt x="482" y="5058"/>
                    <a:pt x="572" y="5011"/>
                    <a:pt x="628" y="4935"/>
                  </a:cubicBezTo>
                  <a:lnTo>
                    <a:pt x="3898" y="478"/>
                  </a:lnTo>
                  <a:cubicBezTo>
                    <a:pt x="3995" y="344"/>
                    <a:pt x="3967" y="156"/>
                    <a:pt x="3833" y="59"/>
                  </a:cubicBezTo>
                  <a:cubicBezTo>
                    <a:pt x="3780" y="20"/>
                    <a:pt x="3718" y="1"/>
                    <a:pt x="3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8"/>
            <p:cNvSpPr/>
            <p:nvPr/>
          </p:nvSpPr>
          <p:spPr>
            <a:xfrm>
              <a:off x="3767175" y="2903650"/>
              <a:ext cx="88825" cy="100475"/>
            </a:xfrm>
            <a:custGeom>
              <a:avLst/>
              <a:gdLst/>
              <a:ahLst/>
              <a:cxnLst/>
              <a:rect l="l" t="t" r="r" b="b"/>
              <a:pathLst>
                <a:path w="3553" h="4019" extrusionOk="0">
                  <a:moveTo>
                    <a:pt x="3217" y="1"/>
                  </a:moveTo>
                  <a:cubicBezTo>
                    <a:pt x="3131" y="1"/>
                    <a:pt x="3045" y="38"/>
                    <a:pt x="2986" y="110"/>
                  </a:cubicBezTo>
                  <a:lnTo>
                    <a:pt x="163" y="3528"/>
                  </a:lnTo>
                  <a:cubicBezTo>
                    <a:pt x="1" y="3723"/>
                    <a:pt x="140" y="4018"/>
                    <a:pt x="393" y="4018"/>
                  </a:cubicBezTo>
                  <a:cubicBezTo>
                    <a:pt x="483" y="4018"/>
                    <a:pt x="568" y="3979"/>
                    <a:pt x="624" y="3910"/>
                  </a:cubicBezTo>
                  <a:lnTo>
                    <a:pt x="3448" y="492"/>
                  </a:lnTo>
                  <a:cubicBezTo>
                    <a:pt x="3553" y="364"/>
                    <a:pt x="3535" y="175"/>
                    <a:pt x="3408" y="70"/>
                  </a:cubicBezTo>
                  <a:cubicBezTo>
                    <a:pt x="3352" y="24"/>
                    <a:pt x="3284" y="1"/>
                    <a:pt x="3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8"/>
            <p:cNvSpPr/>
            <p:nvPr/>
          </p:nvSpPr>
          <p:spPr>
            <a:xfrm>
              <a:off x="3824200" y="2948275"/>
              <a:ext cx="61450" cy="41000"/>
            </a:xfrm>
            <a:custGeom>
              <a:avLst/>
              <a:gdLst/>
              <a:ahLst/>
              <a:cxnLst/>
              <a:rect l="l" t="t" r="r" b="b"/>
              <a:pathLst>
                <a:path w="2458" h="1640" extrusionOk="0">
                  <a:moveTo>
                    <a:pt x="1827" y="1"/>
                  </a:moveTo>
                  <a:cubicBezTo>
                    <a:pt x="1775" y="1"/>
                    <a:pt x="1722" y="14"/>
                    <a:pt x="1674" y="43"/>
                  </a:cubicBezTo>
                  <a:lnTo>
                    <a:pt x="188" y="935"/>
                  </a:lnTo>
                  <a:cubicBezTo>
                    <a:pt x="47" y="1019"/>
                    <a:pt x="0" y="1203"/>
                    <a:pt x="85" y="1344"/>
                  </a:cubicBezTo>
                  <a:cubicBezTo>
                    <a:pt x="141" y="1438"/>
                    <a:pt x="241" y="1491"/>
                    <a:pt x="343" y="1491"/>
                  </a:cubicBezTo>
                  <a:cubicBezTo>
                    <a:pt x="395" y="1491"/>
                    <a:pt x="448" y="1477"/>
                    <a:pt x="496" y="1448"/>
                  </a:cubicBezTo>
                  <a:lnTo>
                    <a:pt x="1648" y="757"/>
                  </a:lnTo>
                  <a:lnTo>
                    <a:pt x="1836" y="1422"/>
                  </a:lnTo>
                  <a:cubicBezTo>
                    <a:pt x="1874" y="1550"/>
                    <a:pt x="1991" y="1639"/>
                    <a:pt x="2125" y="1639"/>
                  </a:cubicBezTo>
                  <a:cubicBezTo>
                    <a:pt x="2152" y="1639"/>
                    <a:pt x="2180" y="1636"/>
                    <a:pt x="2207" y="1628"/>
                  </a:cubicBezTo>
                  <a:cubicBezTo>
                    <a:pt x="2366" y="1583"/>
                    <a:pt x="2457" y="1417"/>
                    <a:pt x="2412" y="1258"/>
                  </a:cubicBezTo>
                  <a:lnTo>
                    <a:pt x="2116" y="217"/>
                  </a:lnTo>
                  <a:cubicBezTo>
                    <a:pt x="2077" y="83"/>
                    <a:pt x="1955" y="1"/>
                    <a:pt x="1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8"/>
            <p:cNvSpPr/>
            <p:nvPr/>
          </p:nvSpPr>
          <p:spPr>
            <a:xfrm>
              <a:off x="4289350" y="1965725"/>
              <a:ext cx="70900" cy="151700"/>
            </a:xfrm>
            <a:custGeom>
              <a:avLst/>
              <a:gdLst/>
              <a:ahLst/>
              <a:cxnLst/>
              <a:rect l="l" t="t" r="r" b="b"/>
              <a:pathLst>
                <a:path w="2836" h="6068" extrusionOk="0">
                  <a:moveTo>
                    <a:pt x="1607" y="1"/>
                  </a:moveTo>
                  <a:cubicBezTo>
                    <a:pt x="1333" y="1"/>
                    <a:pt x="1111" y="156"/>
                    <a:pt x="1111" y="156"/>
                  </a:cubicBezTo>
                  <a:lnTo>
                    <a:pt x="1" y="5704"/>
                  </a:lnTo>
                  <a:cubicBezTo>
                    <a:pt x="1" y="5704"/>
                    <a:pt x="438" y="6068"/>
                    <a:pt x="921" y="6068"/>
                  </a:cubicBezTo>
                  <a:cubicBezTo>
                    <a:pt x="1066" y="6068"/>
                    <a:pt x="1215" y="6035"/>
                    <a:pt x="1357" y="5949"/>
                  </a:cubicBezTo>
                  <a:cubicBezTo>
                    <a:pt x="1974" y="5580"/>
                    <a:pt x="2836" y="3978"/>
                    <a:pt x="2589" y="1635"/>
                  </a:cubicBezTo>
                  <a:cubicBezTo>
                    <a:pt x="2448" y="287"/>
                    <a:pt x="1979" y="1"/>
                    <a:pt x="1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8"/>
            <p:cNvSpPr/>
            <p:nvPr/>
          </p:nvSpPr>
          <p:spPr>
            <a:xfrm>
              <a:off x="4281475" y="1958275"/>
              <a:ext cx="86525" cy="166650"/>
            </a:xfrm>
            <a:custGeom>
              <a:avLst/>
              <a:gdLst/>
              <a:ahLst/>
              <a:cxnLst/>
              <a:rect l="l" t="t" r="r" b="b"/>
              <a:pathLst>
                <a:path w="3461" h="6666" extrusionOk="0">
                  <a:moveTo>
                    <a:pt x="1920" y="598"/>
                  </a:moveTo>
                  <a:cubicBezTo>
                    <a:pt x="1971" y="598"/>
                    <a:pt x="2023" y="607"/>
                    <a:pt x="2074" y="630"/>
                  </a:cubicBezTo>
                  <a:cubicBezTo>
                    <a:pt x="2228" y="700"/>
                    <a:pt x="2502" y="967"/>
                    <a:pt x="2607" y="1964"/>
                  </a:cubicBezTo>
                  <a:cubicBezTo>
                    <a:pt x="2843" y="4207"/>
                    <a:pt x="2014" y="5693"/>
                    <a:pt x="1518" y="5990"/>
                  </a:cubicBezTo>
                  <a:cubicBezTo>
                    <a:pt x="1427" y="6045"/>
                    <a:pt x="1329" y="6066"/>
                    <a:pt x="1232" y="6066"/>
                  </a:cubicBezTo>
                  <a:cubicBezTo>
                    <a:pt x="1009" y="6066"/>
                    <a:pt x="786" y="5955"/>
                    <a:pt x="647" y="5868"/>
                  </a:cubicBezTo>
                  <a:lnTo>
                    <a:pt x="1691" y="650"/>
                  </a:lnTo>
                  <a:cubicBezTo>
                    <a:pt x="1751" y="624"/>
                    <a:pt x="1833" y="598"/>
                    <a:pt x="1920" y="598"/>
                  </a:cubicBezTo>
                  <a:close/>
                  <a:moveTo>
                    <a:pt x="1921" y="0"/>
                  </a:moveTo>
                  <a:cubicBezTo>
                    <a:pt x="1640" y="0"/>
                    <a:pt x="1388" y="114"/>
                    <a:pt x="1254" y="209"/>
                  </a:cubicBezTo>
                  <a:cubicBezTo>
                    <a:pt x="1190" y="253"/>
                    <a:pt x="1147" y="320"/>
                    <a:pt x="1131" y="395"/>
                  </a:cubicBezTo>
                  <a:lnTo>
                    <a:pt x="22" y="5943"/>
                  </a:lnTo>
                  <a:cubicBezTo>
                    <a:pt x="0" y="6050"/>
                    <a:pt x="40" y="6161"/>
                    <a:pt x="123" y="6231"/>
                  </a:cubicBezTo>
                  <a:cubicBezTo>
                    <a:pt x="152" y="6254"/>
                    <a:pt x="655" y="6666"/>
                    <a:pt x="1239" y="6666"/>
                  </a:cubicBezTo>
                  <a:cubicBezTo>
                    <a:pt x="1241" y="6666"/>
                    <a:pt x="1243" y="6666"/>
                    <a:pt x="1245" y="6666"/>
                  </a:cubicBezTo>
                  <a:cubicBezTo>
                    <a:pt x="1449" y="6666"/>
                    <a:pt x="1650" y="6610"/>
                    <a:pt x="1825" y="6504"/>
                  </a:cubicBezTo>
                  <a:cubicBezTo>
                    <a:pt x="2552" y="6069"/>
                    <a:pt x="3461" y="4352"/>
                    <a:pt x="3202" y="1902"/>
                  </a:cubicBezTo>
                  <a:cubicBezTo>
                    <a:pt x="3099" y="916"/>
                    <a:pt x="2802" y="304"/>
                    <a:pt x="2321" y="85"/>
                  </a:cubicBezTo>
                  <a:cubicBezTo>
                    <a:pt x="2187" y="24"/>
                    <a:pt x="2051" y="0"/>
                    <a:pt x="1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8"/>
            <p:cNvSpPr/>
            <p:nvPr/>
          </p:nvSpPr>
          <p:spPr>
            <a:xfrm>
              <a:off x="3768550" y="1701500"/>
              <a:ext cx="573225" cy="579925"/>
            </a:xfrm>
            <a:custGeom>
              <a:avLst/>
              <a:gdLst/>
              <a:ahLst/>
              <a:cxnLst/>
              <a:rect l="l" t="t" r="r" b="b"/>
              <a:pathLst>
                <a:path w="22929" h="23197" extrusionOk="0">
                  <a:moveTo>
                    <a:pt x="15533" y="0"/>
                  </a:moveTo>
                  <a:cubicBezTo>
                    <a:pt x="10725" y="0"/>
                    <a:pt x="8384" y="3205"/>
                    <a:pt x="8384" y="3205"/>
                  </a:cubicBezTo>
                  <a:cubicBezTo>
                    <a:pt x="8384" y="3205"/>
                    <a:pt x="9739" y="3945"/>
                    <a:pt x="8752" y="5301"/>
                  </a:cubicBezTo>
                  <a:cubicBezTo>
                    <a:pt x="7767" y="6656"/>
                    <a:pt x="6533" y="7519"/>
                    <a:pt x="6164" y="8382"/>
                  </a:cubicBezTo>
                  <a:cubicBezTo>
                    <a:pt x="5794" y="9246"/>
                    <a:pt x="6164" y="10109"/>
                    <a:pt x="5671" y="10849"/>
                  </a:cubicBezTo>
                  <a:cubicBezTo>
                    <a:pt x="5460" y="11165"/>
                    <a:pt x="5157" y="11256"/>
                    <a:pt x="4881" y="11256"/>
                  </a:cubicBezTo>
                  <a:cubicBezTo>
                    <a:pt x="4513" y="11256"/>
                    <a:pt x="4191" y="11095"/>
                    <a:pt x="4191" y="11095"/>
                  </a:cubicBezTo>
                  <a:cubicBezTo>
                    <a:pt x="4191" y="11095"/>
                    <a:pt x="3225" y="9826"/>
                    <a:pt x="2264" y="9826"/>
                  </a:cubicBezTo>
                  <a:cubicBezTo>
                    <a:pt x="1852" y="9826"/>
                    <a:pt x="1442" y="10059"/>
                    <a:pt x="1109" y="10725"/>
                  </a:cubicBezTo>
                  <a:cubicBezTo>
                    <a:pt x="0" y="12944"/>
                    <a:pt x="862" y="15780"/>
                    <a:pt x="2342" y="16888"/>
                  </a:cubicBezTo>
                  <a:cubicBezTo>
                    <a:pt x="2722" y="17174"/>
                    <a:pt x="3103" y="17280"/>
                    <a:pt x="3458" y="17280"/>
                  </a:cubicBezTo>
                  <a:cubicBezTo>
                    <a:pt x="4485" y="17280"/>
                    <a:pt x="5301" y="16395"/>
                    <a:pt x="5301" y="16395"/>
                  </a:cubicBezTo>
                  <a:cubicBezTo>
                    <a:pt x="5301" y="16395"/>
                    <a:pt x="8506" y="22929"/>
                    <a:pt x="11219" y="23175"/>
                  </a:cubicBezTo>
                  <a:cubicBezTo>
                    <a:pt x="11370" y="23189"/>
                    <a:pt x="11529" y="23196"/>
                    <a:pt x="11694" y="23196"/>
                  </a:cubicBezTo>
                  <a:cubicBezTo>
                    <a:pt x="14484" y="23196"/>
                    <a:pt x="19088" y="21236"/>
                    <a:pt x="20834" y="17628"/>
                  </a:cubicBezTo>
                  <a:cubicBezTo>
                    <a:pt x="22683" y="13807"/>
                    <a:pt x="22436" y="7643"/>
                    <a:pt x="22682" y="5301"/>
                  </a:cubicBezTo>
                  <a:cubicBezTo>
                    <a:pt x="22929" y="2958"/>
                    <a:pt x="20341" y="0"/>
                    <a:pt x="15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8"/>
            <p:cNvSpPr/>
            <p:nvPr/>
          </p:nvSpPr>
          <p:spPr>
            <a:xfrm>
              <a:off x="3759850" y="1694025"/>
              <a:ext cx="586025" cy="594875"/>
            </a:xfrm>
            <a:custGeom>
              <a:avLst/>
              <a:gdLst/>
              <a:ahLst/>
              <a:cxnLst/>
              <a:rect l="l" t="t" r="r" b="b"/>
              <a:pathLst>
                <a:path w="23441" h="23795" extrusionOk="0">
                  <a:moveTo>
                    <a:pt x="15880" y="599"/>
                  </a:moveTo>
                  <a:cubicBezTo>
                    <a:pt x="18303" y="599"/>
                    <a:pt x="20417" y="1403"/>
                    <a:pt x="21681" y="2807"/>
                  </a:cubicBezTo>
                  <a:cubicBezTo>
                    <a:pt x="22444" y="3655"/>
                    <a:pt x="22828" y="4662"/>
                    <a:pt x="22733" y="5568"/>
                  </a:cubicBezTo>
                  <a:cubicBezTo>
                    <a:pt x="22675" y="6115"/>
                    <a:pt x="22645" y="6861"/>
                    <a:pt x="22608" y="7726"/>
                  </a:cubicBezTo>
                  <a:cubicBezTo>
                    <a:pt x="22490" y="10585"/>
                    <a:pt x="22311" y="14908"/>
                    <a:pt x="20912" y="17797"/>
                  </a:cubicBezTo>
                  <a:cubicBezTo>
                    <a:pt x="19245" y="21241"/>
                    <a:pt x="14742" y="23195"/>
                    <a:pt x="12037" y="23195"/>
                  </a:cubicBezTo>
                  <a:cubicBezTo>
                    <a:pt x="11883" y="23195"/>
                    <a:pt x="11735" y="23189"/>
                    <a:pt x="11594" y="23176"/>
                  </a:cubicBezTo>
                  <a:cubicBezTo>
                    <a:pt x="9508" y="22987"/>
                    <a:pt x="6789" y="18338"/>
                    <a:pt x="5917" y="16563"/>
                  </a:cubicBezTo>
                  <a:cubicBezTo>
                    <a:pt x="5874" y="16474"/>
                    <a:pt x="5789" y="16412"/>
                    <a:pt x="5691" y="16399"/>
                  </a:cubicBezTo>
                  <a:cubicBezTo>
                    <a:pt x="5677" y="16396"/>
                    <a:pt x="5663" y="16395"/>
                    <a:pt x="5648" y="16395"/>
                  </a:cubicBezTo>
                  <a:cubicBezTo>
                    <a:pt x="5565" y="16396"/>
                    <a:pt x="5486" y="16430"/>
                    <a:pt x="5431" y="16491"/>
                  </a:cubicBezTo>
                  <a:cubicBezTo>
                    <a:pt x="5391" y="16533"/>
                    <a:pt x="4686" y="17279"/>
                    <a:pt x="3815" y="17279"/>
                  </a:cubicBezTo>
                  <a:cubicBezTo>
                    <a:pt x="3513" y="17279"/>
                    <a:pt x="3192" y="17189"/>
                    <a:pt x="2871" y="16948"/>
                  </a:cubicBezTo>
                  <a:cubicBezTo>
                    <a:pt x="1484" y="15908"/>
                    <a:pt x="699" y="13211"/>
                    <a:pt x="1726" y="11158"/>
                  </a:cubicBezTo>
                  <a:cubicBezTo>
                    <a:pt x="1953" y="10703"/>
                    <a:pt x="2227" y="10458"/>
                    <a:pt x="2542" y="10428"/>
                  </a:cubicBezTo>
                  <a:cubicBezTo>
                    <a:pt x="2563" y="10426"/>
                    <a:pt x="2585" y="10425"/>
                    <a:pt x="2607" y="10425"/>
                  </a:cubicBezTo>
                  <a:cubicBezTo>
                    <a:pt x="3280" y="10425"/>
                    <a:pt x="4050" y="11245"/>
                    <a:pt x="4302" y="11575"/>
                  </a:cubicBezTo>
                  <a:cubicBezTo>
                    <a:pt x="4330" y="11611"/>
                    <a:pt x="4365" y="11641"/>
                    <a:pt x="4406" y="11662"/>
                  </a:cubicBezTo>
                  <a:cubicBezTo>
                    <a:pt x="4601" y="11760"/>
                    <a:pt x="4904" y="11854"/>
                    <a:pt x="5223" y="11854"/>
                  </a:cubicBezTo>
                  <a:cubicBezTo>
                    <a:pt x="5598" y="11854"/>
                    <a:pt x="5996" y="11723"/>
                    <a:pt x="6269" y="11313"/>
                  </a:cubicBezTo>
                  <a:cubicBezTo>
                    <a:pt x="6582" y="10843"/>
                    <a:pt x="6598" y="10349"/>
                    <a:pt x="6615" y="9872"/>
                  </a:cubicBezTo>
                  <a:cubicBezTo>
                    <a:pt x="6628" y="9498"/>
                    <a:pt x="6640" y="9145"/>
                    <a:pt x="6788" y="8800"/>
                  </a:cubicBezTo>
                  <a:cubicBezTo>
                    <a:pt x="6967" y="8382"/>
                    <a:pt x="7407" y="7929"/>
                    <a:pt x="7916" y="7405"/>
                  </a:cubicBezTo>
                  <a:cubicBezTo>
                    <a:pt x="8367" y="6941"/>
                    <a:pt x="8880" y="6413"/>
                    <a:pt x="9343" y="5777"/>
                  </a:cubicBezTo>
                  <a:cubicBezTo>
                    <a:pt x="9700" y="5284"/>
                    <a:pt x="9829" y="4800"/>
                    <a:pt x="9725" y="4338"/>
                  </a:cubicBezTo>
                  <a:cubicBezTo>
                    <a:pt x="9632" y="3927"/>
                    <a:pt x="9374" y="3632"/>
                    <a:pt x="9165" y="3451"/>
                  </a:cubicBezTo>
                  <a:cubicBezTo>
                    <a:pt x="9806" y="2735"/>
                    <a:pt x="12042" y="599"/>
                    <a:pt x="15880" y="599"/>
                  </a:cubicBezTo>
                  <a:close/>
                  <a:moveTo>
                    <a:pt x="15880" y="0"/>
                  </a:moveTo>
                  <a:cubicBezTo>
                    <a:pt x="10976" y="0"/>
                    <a:pt x="8588" y="3193"/>
                    <a:pt x="8488" y="3329"/>
                  </a:cubicBezTo>
                  <a:cubicBezTo>
                    <a:pt x="8383" y="3474"/>
                    <a:pt x="8429" y="3679"/>
                    <a:pt x="8586" y="3766"/>
                  </a:cubicBezTo>
                  <a:cubicBezTo>
                    <a:pt x="8589" y="3769"/>
                    <a:pt x="9043" y="4027"/>
                    <a:pt x="9141" y="4473"/>
                  </a:cubicBezTo>
                  <a:cubicBezTo>
                    <a:pt x="9205" y="4760"/>
                    <a:pt x="9108" y="5080"/>
                    <a:pt x="8858" y="5425"/>
                  </a:cubicBezTo>
                  <a:cubicBezTo>
                    <a:pt x="8419" y="6027"/>
                    <a:pt x="7923" y="6538"/>
                    <a:pt x="7485" y="6989"/>
                  </a:cubicBezTo>
                  <a:cubicBezTo>
                    <a:pt x="6934" y="7555"/>
                    <a:pt x="6459" y="8045"/>
                    <a:pt x="6236" y="8564"/>
                  </a:cubicBezTo>
                  <a:cubicBezTo>
                    <a:pt x="6044" y="9013"/>
                    <a:pt x="6029" y="9458"/>
                    <a:pt x="6016" y="9851"/>
                  </a:cubicBezTo>
                  <a:cubicBezTo>
                    <a:pt x="6001" y="10281"/>
                    <a:pt x="5988" y="10652"/>
                    <a:pt x="5769" y="10981"/>
                  </a:cubicBezTo>
                  <a:cubicBezTo>
                    <a:pt x="5628" y="11194"/>
                    <a:pt x="5419" y="11257"/>
                    <a:pt x="5221" y="11257"/>
                  </a:cubicBezTo>
                  <a:cubicBezTo>
                    <a:pt x="5015" y="11257"/>
                    <a:pt x="4822" y="11190"/>
                    <a:pt x="4728" y="11151"/>
                  </a:cubicBezTo>
                  <a:cubicBezTo>
                    <a:pt x="4495" y="10859"/>
                    <a:pt x="3592" y="9826"/>
                    <a:pt x="2613" y="9826"/>
                  </a:cubicBezTo>
                  <a:cubicBezTo>
                    <a:pt x="2571" y="9826"/>
                    <a:pt x="2528" y="9828"/>
                    <a:pt x="2485" y="9832"/>
                  </a:cubicBezTo>
                  <a:cubicBezTo>
                    <a:pt x="1951" y="9882"/>
                    <a:pt x="1514" y="10238"/>
                    <a:pt x="1190" y="10890"/>
                  </a:cubicBezTo>
                  <a:cubicBezTo>
                    <a:pt x="1" y="13267"/>
                    <a:pt x="932" y="16243"/>
                    <a:pt x="2511" y="17427"/>
                  </a:cubicBezTo>
                  <a:cubicBezTo>
                    <a:pt x="2942" y="17751"/>
                    <a:pt x="3384" y="17876"/>
                    <a:pt x="3804" y="17876"/>
                  </a:cubicBezTo>
                  <a:cubicBezTo>
                    <a:pt x="4497" y="17876"/>
                    <a:pt x="5132" y="17534"/>
                    <a:pt x="5562" y="17184"/>
                  </a:cubicBezTo>
                  <a:cubicBezTo>
                    <a:pt x="6292" y="18588"/>
                    <a:pt x="9043" y="23547"/>
                    <a:pt x="11539" y="23773"/>
                  </a:cubicBezTo>
                  <a:cubicBezTo>
                    <a:pt x="11700" y="23788"/>
                    <a:pt x="11870" y="23795"/>
                    <a:pt x="12045" y="23795"/>
                  </a:cubicBezTo>
                  <a:cubicBezTo>
                    <a:pt x="14969" y="23795"/>
                    <a:pt x="19658" y="21762"/>
                    <a:pt x="21450" y="18058"/>
                  </a:cubicBezTo>
                  <a:cubicBezTo>
                    <a:pt x="22903" y="15057"/>
                    <a:pt x="23085" y="10660"/>
                    <a:pt x="23206" y="7752"/>
                  </a:cubicBezTo>
                  <a:cubicBezTo>
                    <a:pt x="23242" y="6898"/>
                    <a:pt x="23271" y="6159"/>
                    <a:pt x="23328" y="5632"/>
                  </a:cubicBezTo>
                  <a:cubicBezTo>
                    <a:pt x="23441" y="4556"/>
                    <a:pt x="23002" y="3382"/>
                    <a:pt x="22125" y="2407"/>
                  </a:cubicBezTo>
                  <a:cubicBezTo>
                    <a:pt x="20749" y="877"/>
                    <a:pt x="18472" y="0"/>
                    <a:pt x="15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8"/>
            <p:cNvSpPr/>
            <p:nvPr/>
          </p:nvSpPr>
          <p:spPr>
            <a:xfrm>
              <a:off x="4121025" y="1846900"/>
              <a:ext cx="34425" cy="62750"/>
            </a:xfrm>
            <a:custGeom>
              <a:avLst/>
              <a:gdLst/>
              <a:ahLst/>
              <a:cxnLst/>
              <a:rect l="l" t="t" r="r" b="b"/>
              <a:pathLst>
                <a:path w="1377" h="2510" extrusionOk="0">
                  <a:moveTo>
                    <a:pt x="839" y="1"/>
                  </a:moveTo>
                  <a:cubicBezTo>
                    <a:pt x="530" y="1"/>
                    <a:pt x="210" y="504"/>
                    <a:pt x="107" y="1165"/>
                  </a:cubicBezTo>
                  <a:cubicBezTo>
                    <a:pt x="1" y="1856"/>
                    <a:pt x="174" y="2456"/>
                    <a:pt x="494" y="2507"/>
                  </a:cubicBezTo>
                  <a:cubicBezTo>
                    <a:pt x="508" y="2509"/>
                    <a:pt x="523" y="2510"/>
                    <a:pt x="537" y="2510"/>
                  </a:cubicBezTo>
                  <a:cubicBezTo>
                    <a:pt x="846" y="2510"/>
                    <a:pt x="1167" y="2005"/>
                    <a:pt x="1269" y="1345"/>
                  </a:cubicBezTo>
                  <a:cubicBezTo>
                    <a:pt x="1376" y="654"/>
                    <a:pt x="1203" y="53"/>
                    <a:pt x="882" y="4"/>
                  </a:cubicBezTo>
                  <a:cubicBezTo>
                    <a:pt x="868" y="2"/>
                    <a:pt x="853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8"/>
            <p:cNvSpPr/>
            <p:nvPr/>
          </p:nvSpPr>
          <p:spPr>
            <a:xfrm>
              <a:off x="4244225" y="1880800"/>
              <a:ext cx="34450" cy="62750"/>
            </a:xfrm>
            <a:custGeom>
              <a:avLst/>
              <a:gdLst/>
              <a:ahLst/>
              <a:cxnLst/>
              <a:rect l="l" t="t" r="r" b="b"/>
              <a:pathLst>
                <a:path w="1378" h="2510" extrusionOk="0">
                  <a:moveTo>
                    <a:pt x="840" y="0"/>
                  </a:moveTo>
                  <a:cubicBezTo>
                    <a:pt x="531" y="0"/>
                    <a:pt x="211" y="505"/>
                    <a:pt x="108" y="1165"/>
                  </a:cubicBezTo>
                  <a:cubicBezTo>
                    <a:pt x="0" y="1855"/>
                    <a:pt x="175" y="2456"/>
                    <a:pt x="495" y="2506"/>
                  </a:cubicBezTo>
                  <a:cubicBezTo>
                    <a:pt x="509" y="2508"/>
                    <a:pt x="523" y="2509"/>
                    <a:pt x="538" y="2509"/>
                  </a:cubicBezTo>
                  <a:cubicBezTo>
                    <a:pt x="846" y="2509"/>
                    <a:pt x="1168" y="2005"/>
                    <a:pt x="1270" y="1345"/>
                  </a:cubicBezTo>
                  <a:cubicBezTo>
                    <a:pt x="1377" y="654"/>
                    <a:pt x="1204" y="53"/>
                    <a:pt x="883" y="3"/>
                  </a:cubicBezTo>
                  <a:cubicBezTo>
                    <a:pt x="868" y="1"/>
                    <a:pt x="854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8"/>
            <p:cNvSpPr/>
            <p:nvPr/>
          </p:nvSpPr>
          <p:spPr>
            <a:xfrm>
              <a:off x="4082025" y="1772900"/>
              <a:ext cx="106725" cy="42775"/>
            </a:xfrm>
            <a:custGeom>
              <a:avLst/>
              <a:gdLst/>
              <a:ahLst/>
              <a:cxnLst/>
              <a:rect l="l" t="t" r="r" b="b"/>
              <a:pathLst>
                <a:path w="4269" h="1711" extrusionOk="0">
                  <a:moveTo>
                    <a:pt x="2717" y="1"/>
                  </a:moveTo>
                  <a:cubicBezTo>
                    <a:pt x="1222" y="1"/>
                    <a:pt x="179" y="1201"/>
                    <a:pt x="166" y="1217"/>
                  </a:cubicBezTo>
                  <a:cubicBezTo>
                    <a:pt x="1" y="1411"/>
                    <a:pt x="139" y="1711"/>
                    <a:pt x="394" y="1711"/>
                  </a:cubicBezTo>
                  <a:cubicBezTo>
                    <a:pt x="483" y="1711"/>
                    <a:pt x="565" y="1671"/>
                    <a:pt x="623" y="1605"/>
                  </a:cubicBezTo>
                  <a:cubicBezTo>
                    <a:pt x="634" y="1592"/>
                    <a:pt x="1493" y="601"/>
                    <a:pt x="2713" y="601"/>
                  </a:cubicBezTo>
                  <a:cubicBezTo>
                    <a:pt x="3047" y="601"/>
                    <a:pt x="3408" y="675"/>
                    <a:pt x="3787" y="865"/>
                  </a:cubicBezTo>
                  <a:cubicBezTo>
                    <a:pt x="3831" y="888"/>
                    <a:pt x="3879" y="899"/>
                    <a:pt x="3926" y="899"/>
                  </a:cubicBezTo>
                  <a:cubicBezTo>
                    <a:pt x="4036" y="899"/>
                    <a:pt x="4142" y="839"/>
                    <a:pt x="4194" y="734"/>
                  </a:cubicBezTo>
                  <a:cubicBezTo>
                    <a:pt x="4269" y="583"/>
                    <a:pt x="4207" y="401"/>
                    <a:pt x="4055" y="330"/>
                  </a:cubicBezTo>
                  <a:cubicBezTo>
                    <a:pt x="3582" y="93"/>
                    <a:pt x="3132" y="1"/>
                    <a:pt x="2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8"/>
            <p:cNvSpPr/>
            <p:nvPr/>
          </p:nvSpPr>
          <p:spPr>
            <a:xfrm>
              <a:off x="4246200" y="1814075"/>
              <a:ext cx="84300" cy="73950"/>
            </a:xfrm>
            <a:custGeom>
              <a:avLst/>
              <a:gdLst/>
              <a:ahLst/>
              <a:cxnLst/>
              <a:rect l="l" t="t" r="r" b="b"/>
              <a:pathLst>
                <a:path w="3372" h="2958" extrusionOk="0">
                  <a:moveTo>
                    <a:pt x="984" y="0"/>
                  </a:moveTo>
                  <a:cubicBezTo>
                    <a:pt x="565" y="0"/>
                    <a:pt x="259" y="108"/>
                    <a:pt x="237" y="116"/>
                  </a:cubicBezTo>
                  <a:cubicBezTo>
                    <a:pt x="82" y="171"/>
                    <a:pt x="1" y="342"/>
                    <a:pt x="56" y="497"/>
                  </a:cubicBezTo>
                  <a:cubicBezTo>
                    <a:pt x="100" y="620"/>
                    <a:pt x="215" y="697"/>
                    <a:pt x="338" y="697"/>
                  </a:cubicBezTo>
                  <a:cubicBezTo>
                    <a:pt x="371" y="697"/>
                    <a:pt x="405" y="691"/>
                    <a:pt x="438" y="679"/>
                  </a:cubicBezTo>
                  <a:cubicBezTo>
                    <a:pt x="442" y="677"/>
                    <a:pt x="671" y="599"/>
                    <a:pt x="982" y="599"/>
                  </a:cubicBezTo>
                  <a:cubicBezTo>
                    <a:pt x="1221" y="599"/>
                    <a:pt x="1509" y="645"/>
                    <a:pt x="1780" y="809"/>
                  </a:cubicBezTo>
                  <a:cubicBezTo>
                    <a:pt x="2288" y="1117"/>
                    <a:pt x="2616" y="1754"/>
                    <a:pt x="2755" y="2702"/>
                  </a:cubicBezTo>
                  <a:cubicBezTo>
                    <a:pt x="2777" y="2848"/>
                    <a:pt x="2903" y="2956"/>
                    <a:pt x="3051" y="2958"/>
                  </a:cubicBezTo>
                  <a:cubicBezTo>
                    <a:pt x="3066" y="2958"/>
                    <a:pt x="3081" y="2956"/>
                    <a:pt x="3094" y="2954"/>
                  </a:cubicBezTo>
                  <a:cubicBezTo>
                    <a:pt x="3258" y="2929"/>
                    <a:pt x="3372" y="2778"/>
                    <a:pt x="3348" y="2615"/>
                  </a:cubicBezTo>
                  <a:cubicBezTo>
                    <a:pt x="3180" y="1477"/>
                    <a:pt x="2755" y="695"/>
                    <a:pt x="2083" y="292"/>
                  </a:cubicBezTo>
                  <a:cubicBezTo>
                    <a:pt x="1703" y="65"/>
                    <a:pt x="1309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8"/>
            <p:cNvSpPr/>
            <p:nvPr/>
          </p:nvSpPr>
          <p:spPr>
            <a:xfrm>
              <a:off x="4171425" y="1875375"/>
              <a:ext cx="96900" cy="132500"/>
            </a:xfrm>
            <a:custGeom>
              <a:avLst/>
              <a:gdLst/>
              <a:ahLst/>
              <a:cxnLst/>
              <a:rect l="l" t="t" r="r" b="b"/>
              <a:pathLst>
                <a:path w="3876" h="5300" extrusionOk="0">
                  <a:moveTo>
                    <a:pt x="2333" y="1"/>
                  </a:moveTo>
                  <a:cubicBezTo>
                    <a:pt x="2227" y="1"/>
                    <a:pt x="2124" y="57"/>
                    <a:pt x="2070" y="156"/>
                  </a:cubicBezTo>
                  <a:cubicBezTo>
                    <a:pt x="1805" y="656"/>
                    <a:pt x="1213" y="1873"/>
                    <a:pt x="1424" y="2398"/>
                  </a:cubicBezTo>
                  <a:cubicBezTo>
                    <a:pt x="1529" y="2659"/>
                    <a:pt x="1856" y="2835"/>
                    <a:pt x="2382" y="3101"/>
                  </a:cubicBezTo>
                  <a:cubicBezTo>
                    <a:pt x="2653" y="3237"/>
                    <a:pt x="3217" y="3524"/>
                    <a:pt x="3265" y="3641"/>
                  </a:cubicBezTo>
                  <a:cubicBezTo>
                    <a:pt x="3265" y="3641"/>
                    <a:pt x="3259" y="3658"/>
                    <a:pt x="3223" y="3689"/>
                  </a:cubicBezTo>
                  <a:cubicBezTo>
                    <a:pt x="2582" y="4249"/>
                    <a:pt x="1331" y="4710"/>
                    <a:pt x="755" y="4710"/>
                  </a:cubicBezTo>
                  <a:cubicBezTo>
                    <a:pt x="647" y="4710"/>
                    <a:pt x="563" y="4694"/>
                    <a:pt x="511" y="4659"/>
                  </a:cubicBezTo>
                  <a:cubicBezTo>
                    <a:pt x="459" y="4624"/>
                    <a:pt x="401" y="4607"/>
                    <a:pt x="343" y="4607"/>
                  </a:cubicBezTo>
                  <a:cubicBezTo>
                    <a:pt x="246" y="4607"/>
                    <a:pt x="151" y="4654"/>
                    <a:pt x="93" y="4741"/>
                  </a:cubicBezTo>
                  <a:cubicBezTo>
                    <a:pt x="1" y="4880"/>
                    <a:pt x="39" y="5067"/>
                    <a:pt x="179" y="5158"/>
                  </a:cubicBezTo>
                  <a:cubicBezTo>
                    <a:pt x="328" y="5257"/>
                    <a:pt x="528" y="5300"/>
                    <a:pt x="759" y="5300"/>
                  </a:cubicBezTo>
                  <a:cubicBezTo>
                    <a:pt x="1667" y="5300"/>
                    <a:pt x="3047" y="4638"/>
                    <a:pt x="3617" y="4139"/>
                  </a:cubicBezTo>
                  <a:cubicBezTo>
                    <a:pt x="3848" y="3938"/>
                    <a:pt x="3875" y="3730"/>
                    <a:pt x="3857" y="3590"/>
                  </a:cubicBezTo>
                  <a:cubicBezTo>
                    <a:pt x="3802" y="3148"/>
                    <a:pt x="3243" y="2865"/>
                    <a:pt x="2652" y="2567"/>
                  </a:cubicBezTo>
                  <a:cubicBezTo>
                    <a:pt x="2407" y="2442"/>
                    <a:pt x="2037" y="2256"/>
                    <a:pt x="1980" y="2176"/>
                  </a:cubicBezTo>
                  <a:cubicBezTo>
                    <a:pt x="1918" y="1991"/>
                    <a:pt x="2208" y="1177"/>
                    <a:pt x="2599" y="437"/>
                  </a:cubicBezTo>
                  <a:cubicBezTo>
                    <a:pt x="2674" y="291"/>
                    <a:pt x="2617" y="112"/>
                    <a:pt x="2472" y="35"/>
                  </a:cubicBezTo>
                  <a:cubicBezTo>
                    <a:pt x="2428" y="12"/>
                    <a:pt x="2380" y="1"/>
                    <a:pt x="2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8"/>
            <p:cNvSpPr/>
            <p:nvPr/>
          </p:nvSpPr>
          <p:spPr>
            <a:xfrm>
              <a:off x="4051850" y="1997350"/>
              <a:ext cx="104300" cy="80575"/>
            </a:xfrm>
            <a:custGeom>
              <a:avLst/>
              <a:gdLst/>
              <a:ahLst/>
              <a:cxnLst/>
              <a:rect l="l" t="t" r="r" b="b"/>
              <a:pathLst>
                <a:path w="4172" h="3223" extrusionOk="0">
                  <a:moveTo>
                    <a:pt x="334" y="0"/>
                  </a:moveTo>
                  <a:cubicBezTo>
                    <a:pt x="307" y="0"/>
                    <a:pt x="279" y="4"/>
                    <a:pt x="251" y="12"/>
                  </a:cubicBezTo>
                  <a:cubicBezTo>
                    <a:pt x="92" y="60"/>
                    <a:pt x="1" y="226"/>
                    <a:pt x="48" y="384"/>
                  </a:cubicBezTo>
                  <a:cubicBezTo>
                    <a:pt x="75" y="481"/>
                    <a:pt x="769" y="2743"/>
                    <a:pt x="3815" y="3219"/>
                  </a:cubicBezTo>
                  <a:cubicBezTo>
                    <a:pt x="3831" y="3222"/>
                    <a:pt x="3847" y="3223"/>
                    <a:pt x="3863" y="3223"/>
                  </a:cubicBezTo>
                  <a:cubicBezTo>
                    <a:pt x="4019" y="3222"/>
                    <a:pt x="4148" y="3102"/>
                    <a:pt x="4160" y="2946"/>
                  </a:cubicBezTo>
                  <a:cubicBezTo>
                    <a:pt x="4172" y="2791"/>
                    <a:pt x="4062" y="2651"/>
                    <a:pt x="3908" y="2628"/>
                  </a:cubicBezTo>
                  <a:cubicBezTo>
                    <a:pt x="1251" y="2213"/>
                    <a:pt x="647" y="297"/>
                    <a:pt x="623" y="216"/>
                  </a:cubicBezTo>
                  <a:cubicBezTo>
                    <a:pt x="584" y="85"/>
                    <a:pt x="464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8"/>
            <p:cNvSpPr/>
            <p:nvPr/>
          </p:nvSpPr>
          <p:spPr>
            <a:xfrm>
              <a:off x="2611500" y="3304400"/>
              <a:ext cx="1228650" cy="1295050"/>
            </a:xfrm>
            <a:custGeom>
              <a:avLst/>
              <a:gdLst/>
              <a:ahLst/>
              <a:cxnLst/>
              <a:rect l="l" t="t" r="r" b="b"/>
              <a:pathLst>
                <a:path w="49146" h="51802" extrusionOk="0">
                  <a:moveTo>
                    <a:pt x="34369" y="1"/>
                  </a:moveTo>
                  <a:cubicBezTo>
                    <a:pt x="31628" y="1"/>
                    <a:pt x="28501" y="632"/>
                    <a:pt x="24986" y="2244"/>
                  </a:cubicBezTo>
                  <a:cubicBezTo>
                    <a:pt x="24986" y="2244"/>
                    <a:pt x="21682" y="5548"/>
                    <a:pt x="16933" y="10504"/>
                  </a:cubicBezTo>
                  <a:cubicBezTo>
                    <a:pt x="12183" y="15459"/>
                    <a:pt x="0" y="32185"/>
                    <a:pt x="1239" y="37760"/>
                  </a:cubicBezTo>
                  <a:cubicBezTo>
                    <a:pt x="2478" y="43336"/>
                    <a:pt x="33039" y="51802"/>
                    <a:pt x="33039" y="51802"/>
                  </a:cubicBezTo>
                  <a:lnTo>
                    <a:pt x="36342" y="49530"/>
                  </a:lnTo>
                  <a:cubicBezTo>
                    <a:pt x="36342" y="49530"/>
                    <a:pt x="17965" y="35902"/>
                    <a:pt x="16726" y="32805"/>
                  </a:cubicBezTo>
                  <a:cubicBezTo>
                    <a:pt x="15487" y="29707"/>
                    <a:pt x="31386" y="19589"/>
                    <a:pt x="31386" y="19589"/>
                  </a:cubicBezTo>
                  <a:lnTo>
                    <a:pt x="49145" y="8233"/>
                  </a:lnTo>
                  <a:cubicBezTo>
                    <a:pt x="49145" y="8233"/>
                    <a:pt x="44269" y="1"/>
                    <a:pt x="34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8"/>
            <p:cNvSpPr/>
            <p:nvPr/>
          </p:nvSpPr>
          <p:spPr>
            <a:xfrm>
              <a:off x="2602925" y="3297250"/>
              <a:ext cx="1245700" cy="1309700"/>
            </a:xfrm>
            <a:custGeom>
              <a:avLst/>
              <a:gdLst/>
              <a:ahLst/>
              <a:cxnLst/>
              <a:rect l="l" t="t" r="r" b="b"/>
              <a:pathLst>
                <a:path w="49828" h="52388" extrusionOk="0">
                  <a:moveTo>
                    <a:pt x="34639" y="612"/>
                  </a:moveTo>
                  <a:cubicBezTo>
                    <a:pt x="43354" y="612"/>
                    <a:pt x="48167" y="7081"/>
                    <a:pt x="49073" y="8428"/>
                  </a:cubicBezTo>
                  <a:lnTo>
                    <a:pt x="31569" y="19623"/>
                  </a:lnTo>
                  <a:cubicBezTo>
                    <a:pt x="29920" y="20672"/>
                    <a:pt x="15497" y="29968"/>
                    <a:pt x="16791" y="33202"/>
                  </a:cubicBezTo>
                  <a:cubicBezTo>
                    <a:pt x="17968" y="36144"/>
                    <a:pt x="33587" y="47880"/>
                    <a:pt x="36170" y="49807"/>
                  </a:cubicBezTo>
                  <a:lnTo>
                    <a:pt x="33327" y="51762"/>
                  </a:lnTo>
                  <a:cubicBezTo>
                    <a:pt x="22780" y="48831"/>
                    <a:pt x="2820" y="42234"/>
                    <a:pt x="1874" y="37981"/>
                  </a:cubicBezTo>
                  <a:cubicBezTo>
                    <a:pt x="715" y="32763"/>
                    <a:pt x="12432" y="16277"/>
                    <a:pt x="17492" y="10997"/>
                  </a:cubicBezTo>
                  <a:cubicBezTo>
                    <a:pt x="21914" y="6382"/>
                    <a:pt x="25121" y="3162"/>
                    <a:pt x="25502" y="2780"/>
                  </a:cubicBezTo>
                  <a:cubicBezTo>
                    <a:pt x="28916" y="1222"/>
                    <a:pt x="31962" y="612"/>
                    <a:pt x="34639" y="612"/>
                  </a:cubicBezTo>
                  <a:close/>
                  <a:moveTo>
                    <a:pt x="34696" y="1"/>
                  </a:moveTo>
                  <a:cubicBezTo>
                    <a:pt x="31944" y="1"/>
                    <a:pt x="28774" y="620"/>
                    <a:pt x="25203" y="2258"/>
                  </a:cubicBezTo>
                  <a:cubicBezTo>
                    <a:pt x="25172" y="2273"/>
                    <a:pt x="25142" y="2294"/>
                    <a:pt x="25117" y="2318"/>
                  </a:cubicBezTo>
                  <a:cubicBezTo>
                    <a:pt x="25083" y="2351"/>
                    <a:pt x="21756" y="5682"/>
                    <a:pt x="17060" y="10583"/>
                  </a:cubicBezTo>
                  <a:cubicBezTo>
                    <a:pt x="12636" y="15197"/>
                    <a:pt x="1" y="32311"/>
                    <a:pt x="1290" y="38111"/>
                  </a:cubicBezTo>
                  <a:cubicBezTo>
                    <a:pt x="2554" y="43797"/>
                    <a:pt x="32047" y="52029"/>
                    <a:pt x="33302" y="52376"/>
                  </a:cubicBezTo>
                  <a:cubicBezTo>
                    <a:pt x="33328" y="52383"/>
                    <a:pt x="33355" y="52387"/>
                    <a:pt x="33382" y="52387"/>
                  </a:cubicBezTo>
                  <a:cubicBezTo>
                    <a:pt x="33442" y="52386"/>
                    <a:pt x="33502" y="52368"/>
                    <a:pt x="33552" y="52334"/>
                  </a:cubicBezTo>
                  <a:lnTo>
                    <a:pt x="36855" y="50063"/>
                  </a:lnTo>
                  <a:cubicBezTo>
                    <a:pt x="37025" y="49946"/>
                    <a:pt x="37029" y="49697"/>
                    <a:pt x="36864" y="49575"/>
                  </a:cubicBezTo>
                  <a:cubicBezTo>
                    <a:pt x="30531" y="44880"/>
                    <a:pt x="18302" y="35367"/>
                    <a:pt x="17347" y="32979"/>
                  </a:cubicBezTo>
                  <a:cubicBezTo>
                    <a:pt x="16511" y="30891"/>
                    <a:pt x="25824" y="23987"/>
                    <a:pt x="31891" y="20127"/>
                  </a:cubicBezTo>
                  <a:lnTo>
                    <a:pt x="49649" y="8770"/>
                  </a:lnTo>
                  <a:cubicBezTo>
                    <a:pt x="49785" y="8683"/>
                    <a:pt x="49828" y="8504"/>
                    <a:pt x="49746" y="8366"/>
                  </a:cubicBezTo>
                  <a:cubicBezTo>
                    <a:pt x="49663" y="8226"/>
                    <a:pt x="47674" y="4918"/>
                    <a:pt x="43641" y="2480"/>
                  </a:cubicBezTo>
                  <a:cubicBezTo>
                    <a:pt x="41484" y="1176"/>
                    <a:pt x="38487" y="1"/>
                    <a:pt x="346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8"/>
            <p:cNvSpPr/>
            <p:nvPr/>
          </p:nvSpPr>
          <p:spPr>
            <a:xfrm>
              <a:off x="3411650" y="3146900"/>
              <a:ext cx="480100" cy="735100"/>
            </a:xfrm>
            <a:custGeom>
              <a:avLst/>
              <a:gdLst/>
              <a:ahLst/>
              <a:cxnLst/>
              <a:rect l="l" t="t" r="r" b="b"/>
              <a:pathLst>
                <a:path w="19204" h="29404" extrusionOk="0">
                  <a:moveTo>
                    <a:pt x="12650" y="0"/>
                  </a:moveTo>
                  <a:cubicBezTo>
                    <a:pt x="5880" y="0"/>
                    <a:pt x="5316" y="6670"/>
                    <a:pt x="3097" y="11848"/>
                  </a:cubicBezTo>
                  <a:cubicBezTo>
                    <a:pt x="620" y="17630"/>
                    <a:pt x="0" y="29193"/>
                    <a:pt x="7640" y="29399"/>
                  </a:cubicBezTo>
                  <a:cubicBezTo>
                    <a:pt x="7751" y="29402"/>
                    <a:pt x="7860" y="29404"/>
                    <a:pt x="7968" y="29404"/>
                  </a:cubicBezTo>
                  <a:cubicBezTo>
                    <a:pt x="15369" y="29404"/>
                    <a:pt x="18384" y="22473"/>
                    <a:pt x="18791" y="14739"/>
                  </a:cubicBezTo>
                  <a:cubicBezTo>
                    <a:pt x="19204" y="6892"/>
                    <a:pt x="15281" y="285"/>
                    <a:pt x="15281" y="285"/>
                  </a:cubicBezTo>
                  <a:cubicBezTo>
                    <a:pt x="14311" y="91"/>
                    <a:pt x="13438" y="0"/>
                    <a:pt x="1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8"/>
            <p:cNvSpPr/>
            <p:nvPr/>
          </p:nvSpPr>
          <p:spPr>
            <a:xfrm>
              <a:off x="3412775" y="3139425"/>
              <a:ext cx="486450" cy="750075"/>
            </a:xfrm>
            <a:custGeom>
              <a:avLst/>
              <a:gdLst/>
              <a:ahLst/>
              <a:cxnLst/>
              <a:rect l="l" t="t" r="r" b="b"/>
              <a:pathLst>
                <a:path w="19458" h="30003" extrusionOk="0">
                  <a:moveTo>
                    <a:pt x="12628" y="602"/>
                  </a:moveTo>
                  <a:cubicBezTo>
                    <a:pt x="13356" y="602"/>
                    <a:pt x="14158" y="681"/>
                    <a:pt x="15043" y="851"/>
                  </a:cubicBezTo>
                  <a:cubicBezTo>
                    <a:pt x="15551" y="1759"/>
                    <a:pt x="18822" y="7911"/>
                    <a:pt x="18447" y="15023"/>
                  </a:cubicBezTo>
                  <a:cubicBezTo>
                    <a:pt x="18218" y="19377"/>
                    <a:pt x="16719" y="29403"/>
                    <a:pt x="7909" y="29403"/>
                  </a:cubicBezTo>
                  <a:cubicBezTo>
                    <a:pt x="7808" y="29403"/>
                    <a:pt x="7706" y="29402"/>
                    <a:pt x="7603" y="29400"/>
                  </a:cubicBezTo>
                  <a:cubicBezTo>
                    <a:pt x="5658" y="29346"/>
                    <a:pt x="4158" y="28518"/>
                    <a:pt x="3146" y="26939"/>
                  </a:cubicBezTo>
                  <a:cubicBezTo>
                    <a:pt x="887" y="23409"/>
                    <a:pt x="1481" y="16574"/>
                    <a:pt x="3327" y="12265"/>
                  </a:cubicBezTo>
                  <a:cubicBezTo>
                    <a:pt x="3783" y="11202"/>
                    <a:pt x="4174" y="10066"/>
                    <a:pt x="4550" y="8969"/>
                  </a:cubicBezTo>
                  <a:cubicBezTo>
                    <a:pt x="6023" y="4681"/>
                    <a:pt x="7424" y="602"/>
                    <a:pt x="12628" y="602"/>
                  </a:cubicBezTo>
                  <a:close/>
                  <a:moveTo>
                    <a:pt x="12608" y="1"/>
                  </a:moveTo>
                  <a:cubicBezTo>
                    <a:pt x="6998" y="1"/>
                    <a:pt x="5469" y="4453"/>
                    <a:pt x="3983" y="8775"/>
                  </a:cubicBezTo>
                  <a:cubicBezTo>
                    <a:pt x="3610" y="9861"/>
                    <a:pt x="3224" y="10985"/>
                    <a:pt x="2778" y="12028"/>
                  </a:cubicBezTo>
                  <a:cubicBezTo>
                    <a:pt x="1131" y="15870"/>
                    <a:pt x="0" y="23136"/>
                    <a:pt x="2643" y="27263"/>
                  </a:cubicBezTo>
                  <a:cubicBezTo>
                    <a:pt x="3767" y="29019"/>
                    <a:pt x="5431" y="29940"/>
                    <a:pt x="7588" y="29998"/>
                  </a:cubicBezTo>
                  <a:cubicBezTo>
                    <a:pt x="7697" y="30001"/>
                    <a:pt x="7807" y="30002"/>
                    <a:pt x="7916" y="30002"/>
                  </a:cubicBezTo>
                  <a:cubicBezTo>
                    <a:pt x="14494" y="30002"/>
                    <a:pt x="18543" y="24576"/>
                    <a:pt x="19045" y="15054"/>
                  </a:cubicBezTo>
                  <a:cubicBezTo>
                    <a:pt x="19457" y="7207"/>
                    <a:pt x="15533" y="498"/>
                    <a:pt x="15493" y="432"/>
                  </a:cubicBezTo>
                  <a:cubicBezTo>
                    <a:pt x="15450" y="359"/>
                    <a:pt x="15377" y="307"/>
                    <a:pt x="15295" y="291"/>
                  </a:cubicBezTo>
                  <a:cubicBezTo>
                    <a:pt x="14307" y="93"/>
                    <a:pt x="13415" y="1"/>
                    <a:pt x="12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8"/>
            <p:cNvSpPr/>
            <p:nvPr/>
          </p:nvSpPr>
          <p:spPr>
            <a:xfrm>
              <a:off x="3210325" y="3113350"/>
              <a:ext cx="655600" cy="1104100"/>
            </a:xfrm>
            <a:custGeom>
              <a:avLst/>
              <a:gdLst/>
              <a:ahLst/>
              <a:cxnLst/>
              <a:rect l="l" t="t" r="r" b="b"/>
              <a:pathLst>
                <a:path w="26224" h="44164" extrusionOk="0">
                  <a:moveTo>
                    <a:pt x="19819" y="0"/>
                  </a:moveTo>
                  <a:cubicBezTo>
                    <a:pt x="17281" y="0"/>
                    <a:pt x="14100" y="1589"/>
                    <a:pt x="12183" y="5550"/>
                  </a:cubicBezTo>
                  <a:cubicBezTo>
                    <a:pt x="12183" y="5550"/>
                    <a:pt x="7846" y="25579"/>
                    <a:pt x="5782" y="29504"/>
                  </a:cubicBezTo>
                  <a:cubicBezTo>
                    <a:pt x="3717" y="33428"/>
                    <a:pt x="0" y="42924"/>
                    <a:pt x="0" y="42924"/>
                  </a:cubicBezTo>
                  <a:lnTo>
                    <a:pt x="4543" y="44163"/>
                  </a:lnTo>
                  <a:cubicBezTo>
                    <a:pt x="4543" y="44163"/>
                    <a:pt x="10945" y="35284"/>
                    <a:pt x="18584" y="25992"/>
                  </a:cubicBezTo>
                  <a:cubicBezTo>
                    <a:pt x="26224" y="16702"/>
                    <a:pt x="24986" y="4311"/>
                    <a:pt x="23334" y="1627"/>
                  </a:cubicBezTo>
                  <a:cubicBezTo>
                    <a:pt x="22704" y="603"/>
                    <a:pt x="21383" y="0"/>
                    <a:pt x="19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8"/>
            <p:cNvSpPr/>
            <p:nvPr/>
          </p:nvSpPr>
          <p:spPr>
            <a:xfrm>
              <a:off x="3202575" y="3105850"/>
              <a:ext cx="674750" cy="1119075"/>
            </a:xfrm>
            <a:custGeom>
              <a:avLst/>
              <a:gdLst/>
              <a:ahLst/>
              <a:cxnLst/>
              <a:rect l="l" t="t" r="r" b="b"/>
              <a:pathLst>
                <a:path w="26990" h="44763" extrusionOk="0">
                  <a:moveTo>
                    <a:pt x="20140" y="598"/>
                  </a:moveTo>
                  <a:cubicBezTo>
                    <a:pt x="21592" y="598"/>
                    <a:pt x="22818" y="1158"/>
                    <a:pt x="23388" y="2083"/>
                  </a:cubicBezTo>
                  <a:cubicBezTo>
                    <a:pt x="24886" y="4517"/>
                    <a:pt x="26342" y="16764"/>
                    <a:pt x="18663" y="26102"/>
                  </a:cubicBezTo>
                  <a:cubicBezTo>
                    <a:pt x="11677" y="34599"/>
                    <a:pt x="5655" y="42849"/>
                    <a:pt x="4732" y="44120"/>
                  </a:cubicBezTo>
                  <a:lnTo>
                    <a:pt x="710" y="43023"/>
                  </a:lnTo>
                  <a:cubicBezTo>
                    <a:pt x="1370" y="41355"/>
                    <a:pt x="4533" y="33408"/>
                    <a:pt x="6356" y="29942"/>
                  </a:cubicBezTo>
                  <a:cubicBezTo>
                    <a:pt x="8394" y="26072"/>
                    <a:pt x="12514" y="7170"/>
                    <a:pt x="12778" y="5948"/>
                  </a:cubicBezTo>
                  <a:cubicBezTo>
                    <a:pt x="14338" y="2747"/>
                    <a:pt x="16973" y="752"/>
                    <a:pt x="19832" y="607"/>
                  </a:cubicBezTo>
                  <a:cubicBezTo>
                    <a:pt x="19935" y="601"/>
                    <a:pt x="20038" y="598"/>
                    <a:pt x="20140" y="598"/>
                  </a:cubicBezTo>
                  <a:close/>
                  <a:moveTo>
                    <a:pt x="20112" y="1"/>
                  </a:moveTo>
                  <a:cubicBezTo>
                    <a:pt x="20009" y="1"/>
                    <a:pt x="19905" y="3"/>
                    <a:pt x="19801" y="8"/>
                  </a:cubicBezTo>
                  <a:cubicBezTo>
                    <a:pt x="16712" y="164"/>
                    <a:pt x="13878" y="2299"/>
                    <a:pt x="12224" y="5719"/>
                  </a:cubicBezTo>
                  <a:cubicBezTo>
                    <a:pt x="12213" y="5740"/>
                    <a:pt x="12206" y="5763"/>
                    <a:pt x="12200" y="5787"/>
                  </a:cubicBezTo>
                  <a:cubicBezTo>
                    <a:pt x="12157" y="5987"/>
                    <a:pt x="7848" y="25821"/>
                    <a:pt x="5827" y="29663"/>
                  </a:cubicBezTo>
                  <a:cubicBezTo>
                    <a:pt x="3778" y="33556"/>
                    <a:pt x="69" y="43020"/>
                    <a:pt x="32" y="43115"/>
                  </a:cubicBezTo>
                  <a:cubicBezTo>
                    <a:pt x="0" y="43194"/>
                    <a:pt x="5" y="43282"/>
                    <a:pt x="43" y="43359"/>
                  </a:cubicBezTo>
                  <a:cubicBezTo>
                    <a:pt x="80" y="43435"/>
                    <a:pt x="149" y="43490"/>
                    <a:pt x="232" y="43513"/>
                  </a:cubicBezTo>
                  <a:lnTo>
                    <a:pt x="4774" y="44753"/>
                  </a:lnTo>
                  <a:cubicBezTo>
                    <a:pt x="4800" y="44760"/>
                    <a:pt x="4826" y="44763"/>
                    <a:pt x="4853" y="44763"/>
                  </a:cubicBezTo>
                  <a:cubicBezTo>
                    <a:pt x="4949" y="44763"/>
                    <a:pt x="5040" y="44717"/>
                    <a:pt x="5096" y="44638"/>
                  </a:cubicBezTo>
                  <a:cubicBezTo>
                    <a:pt x="5160" y="44550"/>
                    <a:pt x="11578" y="35661"/>
                    <a:pt x="19126" y="26482"/>
                  </a:cubicBezTo>
                  <a:cubicBezTo>
                    <a:pt x="26990" y="16917"/>
                    <a:pt x="25448" y="4288"/>
                    <a:pt x="23898" y="1770"/>
                  </a:cubicBezTo>
                  <a:cubicBezTo>
                    <a:pt x="23216" y="659"/>
                    <a:pt x="21777" y="1"/>
                    <a:pt x="20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8"/>
            <p:cNvSpPr/>
            <p:nvPr/>
          </p:nvSpPr>
          <p:spPr>
            <a:xfrm>
              <a:off x="3610975" y="3342675"/>
              <a:ext cx="219325" cy="518325"/>
            </a:xfrm>
            <a:custGeom>
              <a:avLst/>
              <a:gdLst/>
              <a:ahLst/>
              <a:cxnLst/>
              <a:rect l="l" t="t" r="r" b="b"/>
              <a:pathLst>
                <a:path w="8773" h="20733" extrusionOk="0">
                  <a:moveTo>
                    <a:pt x="8442" y="1"/>
                  </a:moveTo>
                  <a:cubicBezTo>
                    <a:pt x="8307" y="1"/>
                    <a:pt x="8184" y="93"/>
                    <a:pt x="8152" y="230"/>
                  </a:cubicBezTo>
                  <a:cubicBezTo>
                    <a:pt x="8118" y="372"/>
                    <a:pt x="4707" y="14480"/>
                    <a:pt x="155" y="20247"/>
                  </a:cubicBezTo>
                  <a:cubicBezTo>
                    <a:pt x="0" y="20444"/>
                    <a:pt x="139" y="20732"/>
                    <a:pt x="390" y="20732"/>
                  </a:cubicBezTo>
                  <a:cubicBezTo>
                    <a:pt x="482" y="20732"/>
                    <a:pt x="568" y="20690"/>
                    <a:pt x="626" y="20618"/>
                  </a:cubicBezTo>
                  <a:cubicBezTo>
                    <a:pt x="5259" y="14749"/>
                    <a:pt x="8595" y="954"/>
                    <a:pt x="8734" y="369"/>
                  </a:cubicBezTo>
                  <a:cubicBezTo>
                    <a:pt x="8773" y="208"/>
                    <a:pt x="8673" y="48"/>
                    <a:pt x="8512" y="9"/>
                  </a:cubicBezTo>
                  <a:cubicBezTo>
                    <a:pt x="8489" y="4"/>
                    <a:pt x="8465" y="1"/>
                    <a:pt x="8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8"/>
            <p:cNvSpPr/>
            <p:nvPr/>
          </p:nvSpPr>
          <p:spPr>
            <a:xfrm>
              <a:off x="3318700" y="4542650"/>
              <a:ext cx="356250" cy="377100"/>
            </a:xfrm>
            <a:custGeom>
              <a:avLst/>
              <a:gdLst/>
              <a:ahLst/>
              <a:cxnLst/>
              <a:rect l="l" t="t" r="r" b="b"/>
              <a:pathLst>
                <a:path w="14250" h="15084" extrusionOk="0">
                  <a:moveTo>
                    <a:pt x="8055" y="0"/>
                  </a:moveTo>
                  <a:lnTo>
                    <a:pt x="5371" y="1446"/>
                  </a:lnTo>
                  <a:lnTo>
                    <a:pt x="4751" y="2272"/>
                  </a:lnTo>
                  <a:cubicBezTo>
                    <a:pt x="4751" y="2272"/>
                    <a:pt x="5370" y="5576"/>
                    <a:pt x="4131" y="7846"/>
                  </a:cubicBezTo>
                  <a:cubicBezTo>
                    <a:pt x="2892" y="10118"/>
                    <a:pt x="1" y="14868"/>
                    <a:pt x="2067" y="15074"/>
                  </a:cubicBezTo>
                  <a:cubicBezTo>
                    <a:pt x="2133" y="15080"/>
                    <a:pt x="2199" y="15084"/>
                    <a:pt x="2267" y="15084"/>
                  </a:cubicBezTo>
                  <a:cubicBezTo>
                    <a:pt x="4316" y="15084"/>
                    <a:pt x="7088" y="12104"/>
                    <a:pt x="9087" y="9705"/>
                  </a:cubicBezTo>
                  <a:cubicBezTo>
                    <a:pt x="11153" y="7228"/>
                    <a:pt x="11358" y="4956"/>
                    <a:pt x="12804" y="3097"/>
                  </a:cubicBezTo>
                  <a:cubicBezTo>
                    <a:pt x="14250" y="1239"/>
                    <a:pt x="8055" y="0"/>
                    <a:pt x="805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8"/>
            <p:cNvSpPr/>
            <p:nvPr/>
          </p:nvSpPr>
          <p:spPr>
            <a:xfrm>
              <a:off x="3333850" y="4535150"/>
              <a:ext cx="319650" cy="392075"/>
            </a:xfrm>
            <a:custGeom>
              <a:avLst/>
              <a:gdLst/>
              <a:ahLst/>
              <a:cxnLst/>
              <a:rect l="l" t="t" r="r" b="b"/>
              <a:pathLst>
                <a:path w="12786" h="15683" extrusionOk="0">
                  <a:moveTo>
                    <a:pt x="7495" y="616"/>
                  </a:moveTo>
                  <a:cubicBezTo>
                    <a:pt x="9142" y="959"/>
                    <a:pt x="11759" y="1796"/>
                    <a:pt x="12086" y="2675"/>
                  </a:cubicBezTo>
                  <a:cubicBezTo>
                    <a:pt x="12127" y="2784"/>
                    <a:pt x="12160" y="2960"/>
                    <a:pt x="11962" y="3214"/>
                  </a:cubicBezTo>
                  <a:cubicBezTo>
                    <a:pt x="11294" y="4072"/>
                    <a:pt x="10887" y="5003"/>
                    <a:pt x="10456" y="5989"/>
                  </a:cubicBezTo>
                  <a:cubicBezTo>
                    <a:pt x="9921" y="7210"/>
                    <a:pt x="9369" y="8472"/>
                    <a:pt x="8251" y="9814"/>
                  </a:cubicBezTo>
                  <a:cubicBezTo>
                    <a:pt x="7149" y="11137"/>
                    <a:pt x="3850" y="15084"/>
                    <a:pt x="1654" y="15084"/>
                  </a:cubicBezTo>
                  <a:cubicBezTo>
                    <a:pt x="1598" y="15084"/>
                    <a:pt x="1544" y="15081"/>
                    <a:pt x="1490" y="15076"/>
                  </a:cubicBezTo>
                  <a:cubicBezTo>
                    <a:pt x="1239" y="15051"/>
                    <a:pt x="1155" y="14950"/>
                    <a:pt x="1111" y="14864"/>
                  </a:cubicBezTo>
                  <a:cubicBezTo>
                    <a:pt x="635" y="13953"/>
                    <a:pt x="2414" y="10761"/>
                    <a:pt x="3370" y="9046"/>
                  </a:cubicBezTo>
                  <a:cubicBezTo>
                    <a:pt x="3522" y="8774"/>
                    <a:pt x="3663" y="8520"/>
                    <a:pt x="3788" y="8290"/>
                  </a:cubicBezTo>
                  <a:cubicBezTo>
                    <a:pt x="4936" y="6185"/>
                    <a:pt x="4566" y="3304"/>
                    <a:pt x="4462" y="2649"/>
                  </a:cubicBezTo>
                  <a:lnTo>
                    <a:pt x="4964" y="1978"/>
                  </a:lnTo>
                  <a:lnTo>
                    <a:pt x="7495" y="616"/>
                  </a:lnTo>
                  <a:close/>
                  <a:moveTo>
                    <a:pt x="7446" y="1"/>
                  </a:moveTo>
                  <a:cubicBezTo>
                    <a:pt x="7398" y="1"/>
                    <a:pt x="7350" y="13"/>
                    <a:pt x="7307" y="37"/>
                  </a:cubicBezTo>
                  <a:lnTo>
                    <a:pt x="4621" y="1481"/>
                  </a:lnTo>
                  <a:cubicBezTo>
                    <a:pt x="4583" y="1502"/>
                    <a:pt x="4550" y="1531"/>
                    <a:pt x="4524" y="1566"/>
                  </a:cubicBezTo>
                  <a:lnTo>
                    <a:pt x="3905" y="2392"/>
                  </a:lnTo>
                  <a:cubicBezTo>
                    <a:pt x="3854" y="2459"/>
                    <a:pt x="3835" y="2545"/>
                    <a:pt x="3850" y="2627"/>
                  </a:cubicBezTo>
                  <a:cubicBezTo>
                    <a:pt x="3855" y="2659"/>
                    <a:pt x="4433" y="5854"/>
                    <a:pt x="3261" y="8004"/>
                  </a:cubicBezTo>
                  <a:cubicBezTo>
                    <a:pt x="3137" y="8231"/>
                    <a:pt x="2997" y="8483"/>
                    <a:pt x="2846" y="8754"/>
                  </a:cubicBezTo>
                  <a:cubicBezTo>
                    <a:pt x="1264" y="11593"/>
                    <a:pt x="0" y="14033"/>
                    <a:pt x="579" y="15141"/>
                  </a:cubicBezTo>
                  <a:cubicBezTo>
                    <a:pt x="691" y="15356"/>
                    <a:pt x="930" y="15621"/>
                    <a:pt x="1430" y="15671"/>
                  </a:cubicBezTo>
                  <a:cubicBezTo>
                    <a:pt x="1505" y="15679"/>
                    <a:pt x="1581" y="15683"/>
                    <a:pt x="1656" y="15683"/>
                  </a:cubicBezTo>
                  <a:cubicBezTo>
                    <a:pt x="3876" y="15683"/>
                    <a:pt x="6730" y="12574"/>
                    <a:pt x="8711" y="10197"/>
                  </a:cubicBezTo>
                  <a:cubicBezTo>
                    <a:pt x="9884" y="8790"/>
                    <a:pt x="10479" y="7429"/>
                    <a:pt x="11005" y="6229"/>
                  </a:cubicBezTo>
                  <a:cubicBezTo>
                    <a:pt x="11420" y="5279"/>
                    <a:pt x="11814" y="4381"/>
                    <a:pt x="12433" y="3582"/>
                  </a:cubicBezTo>
                  <a:cubicBezTo>
                    <a:pt x="12785" y="3129"/>
                    <a:pt x="12745" y="2726"/>
                    <a:pt x="12647" y="2466"/>
                  </a:cubicBezTo>
                  <a:cubicBezTo>
                    <a:pt x="12088" y="963"/>
                    <a:pt x="7974" y="100"/>
                    <a:pt x="7507" y="7"/>
                  </a:cubicBezTo>
                  <a:cubicBezTo>
                    <a:pt x="7487" y="3"/>
                    <a:pt x="7466" y="1"/>
                    <a:pt x="7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8"/>
            <p:cNvSpPr/>
            <p:nvPr/>
          </p:nvSpPr>
          <p:spPr>
            <a:xfrm>
              <a:off x="3351525" y="4578425"/>
              <a:ext cx="299650" cy="341325"/>
            </a:xfrm>
            <a:custGeom>
              <a:avLst/>
              <a:gdLst/>
              <a:ahLst/>
              <a:cxnLst/>
              <a:rect l="l" t="t" r="r" b="b"/>
              <a:pathLst>
                <a:path w="11986" h="13653" extrusionOk="0">
                  <a:moveTo>
                    <a:pt x="10843" y="0"/>
                  </a:moveTo>
                  <a:cubicBezTo>
                    <a:pt x="9597" y="2636"/>
                    <a:pt x="7773" y="6077"/>
                    <a:pt x="5605" y="8894"/>
                  </a:cubicBezTo>
                  <a:cubicBezTo>
                    <a:pt x="3445" y="11704"/>
                    <a:pt x="1454" y="12476"/>
                    <a:pt x="45" y="12575"/>
                  </a:cubicBezTo>
                  <a:cubicBezTo>
                    <a:pt x="0" y="13176"/>
                    <a:pt x="183" y="13586"/>
                    <a:pt x="752" y="13643"/>
                  </a:cubicBezTo>
                  <a:cubicBezTo>
                    <a:pt x="818" y="13649"/>
                    <a:pt x="885" y="13653"/>
                    <a:pt x="953" y="13653"/>
                  </a:cubicBezTo>
                  <a:cubicBezTo>
                    <a:pt x="3001" y="13653"/>
                    <a:pt x="5774" y="10673"/>
                    <a:pt x="7774" y="8274"/>
                  </a:cubicBezTo>
                  <a:cubicBezTo>
                    <a:pt x="9838" y="5797"/>
                    <a:pt x="10045" y="3525"/>
                    <a:pt x="11491" y="1666"/>
                  </a:cubicBezTo>
                  <a:cubicBezTo>
                    <a:pt x="11985" y="1031"/>
                    <a:pt x="11585" y="466"/>
                    <a:pt x="10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8"/>
            <p:cNvSpPr/>
            <p:nvPr/>
          </p:nvSpPr>
          <p:spPr>
            <a:xfrm>
              <a:off x="3343050" y="4570950"/>
              <a:ext cx="309675" cy="356275"/>
            </a:xfrm>
            <a:custGeom>
              <a:avLst/>
              <a:gdLst/>
              <a:ahLst/>
              <a:cxnLst/>
              <a:rect l="l" t="t" r="r" b="b"/>
              <a:pathLst>
                <a:path w="12387" h="14251" extrusionOk="0">
                  <a:moveTo>
                    <a:pt x="11301" y="747"/>
                  </a:moveTo>
                  <a:cubicBezTo>
                    <a:pt x="11559" y="951"/>
                    <a:pt x="11710" y="1149"/>
                    <a:pt x="11742" y="1330"/>
                  </a:cubicBezTo>
                  <a:cubicBezTo>
                    <a:pt x="11767" y="1473"/>
                    <a:pt x="11718" y="1620"/>
                    <a:pt x="11594" y="1782"/>
                  </a:cubicBezTo>
                  <a:cubicBezTo>
                    <a:pt x="10926" y="2640"/>
                    <a:pt x="10519" y="3571"/>
                    <a:pt x="10088" y="4556"/>
                  </a:cubicBezTo>
                  <a:cubicBezTo>
                    <a:pt x="9553" y="5778"/>
                    <a:pt x="9001" y="7040"/>
                    <a:pt x="7882" y="8382"/>
                  </a:cubicBezTo>
                  <a:cubicBezTo>
                    <a:pt x="6781" y="9705"/>
                    <a:pt x="3508" y="13652"/>
                    <a:pt x="1288" y="13652"/>
                  </a:cubicBezTo>
                  <a:cubicBezTo>
                    <a:pt x="1232" y="13652"/>
                    <a:pt x="1177" y="13649"/>
                    <a:pt x="1122" y="13644"/>
                  </a:cubicBezTo>
                  <a:cubicBezTo>
                    <a:pt x="918" y="13624"/>
                    <a:pt x="707" y="13563"/>
                    <a:pt x="680" y="13145"/>
                  </a:cubicBezTo>
                  <a:lnTo>
                    <a:pt x="681" y="13145"/>
                  </a:lnTo>
                  <a:cubicBezTo>
                    <a:pt x="2056" y="12971"/>
                    <a:pt x="4050" y="12148"/>
                    <a:pt x="6182" y="9375"/>
                  </a:cubicBezTo>
                  <a:cubicBezTo>
                    <a:pt x="8320" y="6596"/>
                    <a:pt x="10122" y="3208"/>
                    <a:pt x="11301" y="747"/>
                  </a:cubicBezTo>
                  <a:close/>
                  <a:moveTo>
                    <a:pt x="11183" y="0"/>
                  </a:moveTo>
                  <a:cubicBezTo>
                    <a:pt x="11072" y="0"/>
                    <a:pt x="10963" y="62"/>
                    <a:pt x="10912" y="171"/>
                  </a:cubicBezTo>
                  <a:cubicBezTo>
                    <a:pt x="9751" y="2625"/>
                    <a:pt x="7907" y="6150"/>
                    <a:pt x="5707" y="9011"/>
                  </a:cubicBezTo>
                  <a:cubicBezTo>
                    <a:pt x="3564" y="11797"/>
                    <a:pt x="1619" y="12487"/>
                    <a:pt x="364" y="12575"/>
                  </a:cubicBezTo>
                  <a:cubicBezTo>
                    <a:pt x="216" y="12585"/>
                    <a:pt x="97" y="12703"/>
                    <a:pt x="86" y="12851"/>
                  </a:cubicBezTo>
                  <a:cubicBezTo>
                    <a:pt x="1" y="13967"/>
                    <a:pt x="660" y="14200"/>
                    <a:pt x="1062" y="14239"/>
                  </a:cubicBezTo>
                  <a:cubicBezTo>
                    <a:pt x="1137" y="14247"/>
                    <a:pt x="1213" y="14251"/>
                    <a:pt x="1288" y="14251"/>
                  </a:cubicBezTo>
                  <a:cubicBezTo>
                    <a:pt x="3508" y="14251"/>
                    <a:pt x="6362" y="11142"/>
                    <a:pt x="8343" y="8765"/>
                  </a:cubicBezTo>
                  <a:cubicBezTo>
                    <a:pt x="9515" y="7358"/>
                    <a:pt x="10111" y="5997"/>
                    <a:pt x="10636" y="4796"/>
                  </a:cubicBezTo>
                  <a:cubicBezTo>
                    <a:pt x="11052" y="3847"/>
                    <a:pt x="11444" y="2947"/>
                    <a:pt x="12065" y="2150"/>
                  </a:cubicBezTo>
                  <a:cubicBezTo>
                    <a:pt x="12297" y="1851"/>
                    <a:pt x="12387" y="1541"/>
                    <a:pt x="12331" y="1226"/>
                  </a:cubicBezTo>
                  <a:cubicBezTo>
                    <a:pt x="12258" y="804"/>
                    <a:pt x="11933" y="418"/>
                    <a:pt x="11341" y="46"/>
                  </a:cubicBezTo>
                  <a:cubicBezTo>
                    <a:pt x="11292" y="15"/>
                    <a:pt x="11237" y="0"/>
                    <a:pt x="11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8"/>
            <p:cNvSpPr/>
            <p:nvPr/>
          </p:nvSpPr>
          <p:spPr>
            <a:xfrm>
              <a:off x="2931550" y="4089825"/>
              <a:ext cx="392350" cy="329600"/>
            </a:xfrm>
            <a:custGeom>
              <a:avLst/>
              <a:gdLst/>
              <a:ahLst/>
              <a:cxnLst/>
              <a:rect l="l" t="t" r="r" b="b"/>
              <a:pathLst>
                <a:path w="15694" h="13184" extrusionOk="0">
                  <a:moveTo>
                    <a:pt x="999" y="0"/>
                  </a:moveTo>
                  <a:cubicBezTo>
                    <a:pt x="204" y="0"/>
                    <a:pt x="1" y="909"/>
                    <a:pt x="1" y="3039"/>
                  </a:cubicBezTo>
                  <a:cubicBezTo>
                    <a:pt x="1" y="6756"/>
                    <a:pt x="4544" y="8614"/>
                    <a:pt x="7021" y="10473"/>
                  </a:cubicBezTo>
                  <a:cubicBezTo>
                    <a:pt x="9290" y="12174"/>
                    <a:pt x="10694" y="13183"/>
                    <a:pt x="12341" y="13183"/>
                  </a:cubicBezTo>
                  <a:cubicBezTo>
                    <a:pt x="12492" y="13183"/>
                    <a:pt x="12646" y="13175"/>
                    <a:pt x="12803" y="13157"/>
                  </a:cubicBezTo>
                  <a:cubicBezTo>
                    <a:pt x="14661" y="12950"/>
                    <a:pt x="15694" y="5104"/>
                    <a:pt x="15694" y="5104"/>
                  </a:cubicBezTo>
                  <a:cubicBezTo>
                    <a:pt x="15694" y="5104"/>
                    <a:pt x="14977" y="3670"/>
                    <a:pt x="12706" y="3670"/>
                  </a:cubicBezTo>
                  <a:cubicBezTo>
                    <a:pt x="12252" y="3670"/>
                    <a:pt x="11736" y="3728"/>
                    <a:pt x="11151" y="3865"/>
                  </a:cubicBezTo>
                  <a:cubicBezTo>
                    <a:pt x="11151" y="3865"/>
                    <a:pt x="7228" y="3451"/>
                    <a:pt x="3924" y="1387"/>
                  </a:cubicBezTo>
                  <a:cubicBezTo>
                    <a:pt x="2513" y="505"/>
                    <a:pt x="1592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8"/>
            <p:cNvSpPr/>
            <p:nvPr/>
          </p:nvSpPr>
          <p:spPr>
            <a:xfrm>
              <a:off x="2924075" y="4082300"/>
              <a:ext cx="407450" cy="344625"/>
            </a:xfrm>
            <a:custGeom>
              <a:avLst/>
              <a:gdLst/>
              <a:ahLst/>
              <a:cxnLst/>
              <a:rect l="l" t="t" r="r" b="b"/>
              <a:pathLst>
                <a:path w="16298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7389" y="4019"/>
                    <a:pt x="11255" y="4447"/>
                    <a:pt x="11418" y="4464"/>
                  </a:cubicBezTo>
                  <a:cubicBezTo>
                    <a:pt x="11429" y="4465"/>
                    <a:pt x="11439" y="4465"/>
                    <a:pt x="11449" y="4465"/>
                  </a:cubicBezTo>
                  <a:cubicBezTo>
                    <a:pt x="11472" y="4465"/>
                    <a:pt x="11496" y="4463"/>
                    <a:pt x="11518" y="4457"/>
                  </a:cubicBezTo>
                  <a:cubicBezTo>
                    <a:pt x="12083" y="4325"/>
                    <a:pt x="12578" y="4270"/>
                    <a:pt x="13011" y="4270"/>
                  </a:cubicBezTo>
                  <a:cubicBezTo>
                    <a:pt x="14787" y="4270"/>
                    <a:pt x="15508" y="5194"/>
                    <a:pt x="15683" y="5467"/>
                  </a:cubicBezTo>
                  <a:cubicBezTo>
                    <a:pt x="15257" y="8622"/>
                    <a:pt x="14177" y="13037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4" y="13185"/>
                    <a:pt x="9765" y="12234"/>
                    <a:pt x="7500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0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4" y="651"/>
                  </a:cubicBezTo>
                  <a:cubicBezTo>
                    <a:pt x="1136" y="618"/>
                    <a:pt x="1209" y="602"/>
                    <a:pt x="1297" y="602"/>
                  </a:cubicBezTo>
                  <a:close/>
                  <a:moveTo>
                    <a:pt x="1297" y="1"/>
                  </a:moveTo>
                  <a:cubicBezTo>
                    <a:pt x="1106" y="1"/>
                    <a:pt x="938" y="42"/>
                    <a:pt x="785" y="127"/>
                  </a:cubicBezTo>
                  <a:cubicBezTo>
                    <a:pt x="129" y="491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6" y="13775"/>
                    <a:pt x="13136" y="13756"/>
                  </a:cubicBezTo>
                  <a:cubicBezTo>
                    <a:pt x="15125" y="13535"/>
                    <a:pt x="16112" y="6793"/>
                    <a:pt x="16289" y="5445"/>
                  </a:cubicBezTo>
                  <a:cubicBezTo>
                    <a:pt x="16297" y="5385"/>
                    <a:pt x="16287" y="5325"/>
                    <a:pt x="16261" y="5272"/>
                  </a:cubicBezTo>
                  <a:cubicBezTo>
                    <a:pt x="16222" y="5193"/>
                    <a:pt x="15428" y="3670"/>
                    <a:pt x="13020" y="3670"/>
                  </a:cubicBezTo>
                  <a:cubicBezTo>
                    <a:pt x="12554" y="3670"/>
                    <a:pt x="12027" y="3727"/>
                    <a:pt x="11433" y="3863"/>
                  </a:cubicBezTo>
                  <a:cubicBezTo>
                    <a:pt x="10977" y="3807"/>
                    <a:pt x="7395" y="3318"/>
                    <a:pt x="4382" y="1435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8"/>
            <p:cNvSpPr/>
            <p:nvPr/>
          </p:nvSpPr>
          <p:spPr>
            <a:xfrm>
              <a:off x="2931550" y="4089825"/>
              <a:ext cx="318850" cy="329500"/>
            </a:xfrm>
            <a:custGeom>
              <a:avLst/>
              <a:gdLst/>
              <a:ahLst/>
              <a:cxnLst/>
              <a:rect l="l" t="t" r="r" b="b"/>
              <a:pathLst>
                <a:path w="12754" h="13180" extrusionOk="0">
                  <a:moveTo>
                    <a:pt x="999" y="0"/>
                  </a:moveTo>
                  <a:cubicBezTo>
                    <a:pt x="204" y="0"/>
                    <a:pt x="1" y="910"/>
                    <a:pt x="1" y="3040"/>
                  </a:cubicBezTo>
                  <a:cubicBezTo>
                    <a:pt x="1" y="6757"/>
                    <a:pt x="4544" y="8614"/>
                    <a:pt x="7021" y="10473"/>
                  </a:cubicBezTo>
                  <a:cubicBezTo>
                    <a:pt x="9289" y="12173"/>
                    <a:pt x="10692" y="13179"/>
                    <a:pt x="12338" y="13179"/>
                  </a:cubicBezTo>
                  <a:cubicBezTo>
                    <a:pt x="12475" y="13179"/>
                    <a:pt x="12613" y="13172"/>
                    <a:pt x="12754" y="13158"/>
                  </a:cubicBezTo>
                  <a:cubicBezTo>
                    <a:pt x="8422" y="10401"/>
                    <a:pt x="7946" y="5984"/>
                    <a:pt x="3924" y="1388"/>
                  </a:cubicBezTo>
                  <a:cubicBezTo>
                    <a:pt x="2513" y="506"/>
                    <a:pt x="1592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8"/>
            <p:cNvSpPr/>
            <p:nvPr/>
          </p:nvSpPr>
          <p:spPr>
            <a:xfrm>
              <a:off x="2924075" y="4082300"/>
              <a:ext cx="334375" cy="344550"/>
            </a:xfrm>
            <a:custGeom>
              <a:avLst/>
              <a:gdLst/>
              <a:ahLst/>
              <a:cxnLst/>
              <a:rect l="l" t="t" r="r" b="b"/>
              <a:pathLst>
                <a:path w="13375" h="13782" extrusionOk="0">
                  <a:moveTo>
                    <a:pt x="1297" y="602"/>
                  </a:moveTo>
                  <a:cubicBezTo>
                    <a:pt x="1858" y="602"/>
                    <a:pt x="2942" y="1242"/>
                    <a:pt x="4027" y="1920"/>
                  </a:cubicBezTo>
                  <a:cubicBezTo>
                    <a:pt x="5673" y="3809"/>
                    <a:pt x="6699" y="5637"/>
                    <a:pt x="7691" y="7405"/>
                  </a:cubicBezTo>
                  <a:cubicBezTo>
                    <a:pt x="8887" y="9535"/>
                    <a:pt x="10024" y="11560"/>
                    <a:pt x="12072" y="13138"/>
                  </a:cubicBezTo>
                  <a:cubicBezTo>
                    <a:pt x="10758" y="12935"/>
                    <a:pt x="9487" y="12025"/>
                    <a:pt x="7500" y="10535"/>
                  </a:cubicBezTo>
                  <a:cubicBezTo>
                    <a:pt x="6953" y="10126"/>
                    <a:pt x="6319" y="9723"/>
                    <a:pt x="5647" y="9295"/>
                  </a:cubicBezTo>
                  <a:cubicBezTo>
                    <a:pt x="3281" y="7792"/>
                    <a:pt x="599" y="6088"/>
                    <a:pt x="599" y="3342"/>
                  </a:cubicBezTo>
                  <a:cubicBezTo>
                    <a:pt x="599" y="2142"/>
                    <a:pt x="656" y="884"/>
                    <a:pt x="1076" y="651"/>
                  </a:cubicBezTo>
                  <a:cubicBezTo>
                    <a:pt x="1136" y="618"/>
                    <a:pt x="1210" y="603"/>
                    <a:pt x="1297" y="603"/>
                  </a:cubicBezTo>
                  <a:lnTo>
                    <a:pt x="1297" y="602"/>
                  </a:lnTo>
                  <a:close/>
                  <a:moveTo>
                    <a:pt x="1297" y="1"/>
                  </a:moveTo>
                  <a:cubicBezTo>
                    <a:pt x="1107" y="1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8" y="10221"/>
                    <a:pt x="6614" y="10619"/>
                    <a:pt x="7141" y="11015"/>
                  </a:cubicBezTo>
                  <a:cubicBezTo>
                    <a:pt x="9513" y="12793"/>
                    <a:pt x="10917" y="13782"/>
                    <a:pt x="12624" y="13782"/>
                  </a:cubicBezTo>
                  <a:cubicBezTo>
                    <a:pt x="12777" y="13781"/>
                    <a:pt x="12930" y="13773"/>
                    <a:pt x="13082" y="13758"/>
                  </a:cubicBezTo>
                  <a:cubicBezTo>
                    <a:pt x="13210" y="13746"/>
                    <a:pt x="13314" y="13654"/>
                    <a:pt x="13345" y="13530"/>
                  </a:cubicBezTo>
                  <a:cubicBezTo>
                    <a:pt x="13374" y="13405"/>
                    <a:pt x="13321" y="13276"/>
                    <a:pt x="13214" y="13207"/>
                  </a:cubicBezTo>
                  <a:cubicBezTo>
                    <a:pt x="10759" y="11644"/>
                    <a:pt x="9579" y="9543"/>
                    <a:pt x="8214" y="7111"/>
                  </a:cubicBezTo>
                  <a:cubicBezTo>
                    <a:pt x="7248" y="5389"/>
                    <a:pt x="6152" y="3439"/>
                    <a:pt x="4449" y="1492"/>
                  </a:cubicBezTo>
                  <a:cubicBezTo>
                    <a:pt x="4430" y="1470"/>
                    <a:pt x="4407" y="1450"/>
                    <a:pt x="4382" y="1436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8"/>
            <p:cNvSpPr/>
            <p:nvPr/>
          </p:nvSpPr>
          <p:spPr>
            <a:xfrm>
              <a:off x="2924075" y="4082300"/>
              <a:ext cx="366500" cy="344625"/>
            </a:xfrm>
            <a:custGeom>
              <a:avLst/>
              <a:gdLst/>
              <a:ahLst/>
              <a:cxnLst/>
              <a:rect l="l" t="t" r="r" b="b"/>
              <a:pathLst>
                <a:path w="14660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4783" y="2390"/>
                    <a:pt x="5588" y="2798"/>
                    <a:pt x="6461" y="3153"/>
                  </a:cubicBezTo>
                  <a:cubicBezTo>
                    <a:pt x="7748" y="4953"/>
                    <a:pt x="9392" y="7372"/>
                    <a:pt x="10040" y="8830"/>
                  </a:cubicBezTo>
                  <a:cubicBezTo>
                    <a:pt x="10801" y="10541"/>
                    <a:pt x="12093" y="11722"/>
                    <a:pt x="13883" y="12344"/>
                  </a:cubicBezTo>
                  <a:cubicBezTo>
                    <a:pt x="13602" y="12846"/>
                    <a:pt x="13318" y="13133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5" y="13185"/>
                    <a:pt x="9765" y="12234"/>
                    <a:pt x="7501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1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6" y="651"/>
                  </a:cubicBezTo>
                  <a:cubicBezTo>
                    <a:pt x="1136" y="617"/>
                    <a:pt x="1210" y="602"/>
                    <a:pt x="1297" y="602"/>
                  </a:cubicBezTo>
                  <a:close/>
                  <a:moveTo>
                    <a:pt x="1297" y="0"/>
                  </a:moveTo>
                  <a:cubicBezTo>
                    <a:pt x="1107" y="0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5" y="13775"/>
                    <a:pt x="13134" y="13756"/>
                  </a:cubicBezTo>
                  <a:cubicBezTo>
                    <a:pt x="13665" y="13696"/>
                    <a:pt x="14138" y="13220"/>
                    <a:pt x="14580" y="12297"/>
                  </a:cubicBezTo>
                  <a:cubicBezTo>
                    <a:pt x="14659" y="12130"/>
                    <a:pt x="14572" y="11933"/>
                    <a:pt x="14396" y="11880"/>
                  </a:cubicBezTo>
                  <a:cubicBezTo>
                    <a:pt x="12578" y="11338"/>
                    <a:pt x="11331" y="10261"/>
                    <a:pt x="10588" y="8587"/>
                  </a:cubicBezTo>
                  <a:cubicBezTo>
                    <a:pt x="9910" y="7063"/>
                    <a:pt x="8207" y="4563"/>
                    <a:pt x="6897" y="2734"/>
                  </a:cubicBezTo>
                  <a:cubicBezTo>
                    <a:pt x="6864" y="2688"/>
                    <a:pt x="6819" y="2652"/>
                    <a:pt x="6766" y="2630"/>
                  </a:cubicBezTo>
                  <a:cubicBezTo>
                    <a:pt x="5893" y="2281"/>
                    <a:pt x="5091" y="1878"/>
                    <a:pt x="4382" y="1435"/>
                  </a:cubicBezTo>
                  <a:cubicBezTo>
                    <a:pt x="2881" y="496"/>
                    <a:pt x="1955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8"/>
            <p:cNvSpPr/>
            <p:nvPr/>
          </p:nvSpPr>
          <p:spPr>
            <a:xfrm>
              <a:off x="1641725" y="2530025"/>
              <a:ext cx="2200" cy="22375"/>
            </a:xfrm>
            <a:custGeom>
              <a:avLst/>
              <a:gdLst/>
              <a:ahLst/>
              <a:cxnLst/>
              <a:rect l="l" t="t" r="r" b="b"/>
              <a:pathLst>
                <a:path w="88" h="895" fill="none" extrusionOk="0">
                  <a:moveTo>
                    <a:pt x="1" y="894"/>
                  </a:moveTo>
                  <a:cubicBezTo>
                    <a:pt x="28" y="596"/>
                    <a:pt x="57" y="298"/>
                    <a:pt x="88" y="1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8"/>
            <p:cNvSpPr/>
            <p:nvPr/>
          </p:nvSpPr>
          <p:spPr>
            <a:xfrm>
              <a:off x="1648925" y="567750"/>
              <a:ext cx="4341600" cy="1917900"/>
            </a:xfrm>
            <a:custGeom>
              <a:avLst/>
              <a:gdLst/>
              <a:ahLst/>
              <a:cxnLst/>
              <a:rect l="l" t="t" r="r" b="b"/>
              <a:pathLst>
                <a:path w="173664" h="76716" fill="none" extrusionOk="0">
                  <a:moveTo>
                    <a:pt x="0" y="76716"/>
                  </a:moveTo>
                  <a:cubicBezTo>
                    <a:pt x="5326" y="33478"/>
                    <a:pt x="42187" y="1"/>
                    <a:pt x="86866" y="1"/>
                  </a:cubicBezTo>
                  <a:cubicBezTo>
                    <a:pt x="131359" y="1"/>
                    <a:pt x="168099" y="33200"/>
                    <a:pt x="173663" y="7617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8"/>
            <p:cNvSpPr/>
            <p:nvPr/>
          </p:nvSpPr>
          <p:spPr>
            <a:xfrm>
              <a:off x="5993250" y="2494375"/>
              <a:ext cx="2550" cy="22325"/>
            </a:xfrm>
            <a:custGeom>
              <a:avLst/>
              <a:gdLst/>
              <a:ahLst/>
              <a:cxnLst/>
              <a:rect l="l" t="t" r="r" b="b"/>
              <a:pathLst>
                <a:path w="102" h="893" fill="none" extrusionOk="0">
                  <a:moveTo>
                    <a:pt x="1" y="0"/>
                  </a:moveTo>
                  <a:cubicBezTo>
                    <a:pt x="36" y="298"/>
                    <a:pt x="70" y="595"/>
                    <a:pt x="102" y="893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8"/>
            <p:cNvSpPr/>
            <p:nvPr/>
          </p:nvSpPr>
          <p:spPr>
            <a:xfrm>
              <a:off x="1744250" y="1034900"/>
              <a:ext cx="898250" cy="720150"/>
            </a:xfrm>
            <a:custGeom>
              <a:avLst/>
              <a:gdLst/>
              <a:ahLst/>
              <a:cxnLst/>
              <a:rect l="l" t="t" r="r" b="b"/>
              <a:pathLst>
                <a:path w="35930" h="28806" extrusionOk="0">
                  <a:moveTo>
                    <a:pt x="7744" y="0"/>
                  </a:moveTo>
                  <a:lnTo>
                    <a:pt x="0" y="24160"/>
                  </a:lnTo>
                  <a:lnTo>
                    <a:pt x="30663" y="28806"/>
                  </a:lnTo>
                  <a:lnTo>
                    <a:pt x="35929" y="6505"/>
                  </a:lnTo>
                  <a:cubicBezTo>
                    <a:pt x="35929" y="6505"/>
                    <a:pt x="17345" y="5266"/>
                    <a:pt x="7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8"/>
            <p:cNvSpPr/>
            <p:nvPr/>
          </p:nvSpPr>
          <p:spPr>
            <a:xfrm>
              <a:off x="2735400" y="508350"/>
              <a:ext cx="1076350" cy="549800"/>
            </a:xfrm>
            <a:custGeom>
              <a:avLst/>
              <a:gdLst/>
              <a:ahLst/>
              <a:cxnLst/>
              <a:rect l="l" t="t" r="r" b="b"/>
              <a:pathLst>
                <a:path w="43054" h="21992" extrusionOk="0">
                  <a:moveTo>
                    <a:pt x="25089" y="1"/>
                  </a:moveTo>
                  <a:cubicBezTo>
                    <a:pt x="17749" y="4966"/>
                    <a:pt x="8453" y="5718"/>
                    <a:pt x="3494" y="5718"/>
                  </a:cubicBezTo>
                  <a:cubicBezTo>
                    <a:pt x="1337" y="5718"/>
                    <a:pt x="1" y="5576"/>
                    <a:pt x="0" y="5576"/>
                  </a:cubicBezTo>
                  <a:lnTo>
                    <a:pt x="0" y="5576"/>
                  </a:lnTo>
                  <a:cubicBezTo>
                    <a:pt x="7434" y="13009"/>
                    <a:pt x="27257" y="21992"/>
                    <a:pt x="27257" y="21992"/>
                  </a:cubicBezTo>
                  <a:cubicBezTo>
                    <a:pt x="35310" y="19513"/>
                    <a:pt x="43054" y="11151"/>
                    <a:pt x="43054" y="11151"/>
                  </a:cubicBezTo>
                  <a:cubicBezTo>
                    <a:pt x="38098" y="10222"/>
                    <a:pt x="25089" y="1"/>
                    <a:pt x="25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8"/>
            <p:cNvSpPr/>
            <p:nvPr/>
          </p:nvSpPr>
          <p:spPr>
            <a:xfrm>
              <a:off x="2735400" y="561750"/>
              <a:ext cx="305075" cy="299325"/>
            </a:xfrm>
            <a:custGeom>
              <a:avLst/>
              <a:gdLst/>
              <a:ahLst/>
              <a:cxnLst/>
              <a:rect l="l" t="t" r="r" b="b"/>
              <a:pathLst>
                <a:path w="12203" h="11973" extrusionOk="0">
                  <a:moveTo>
                    <a:pt x="7223" y="1"/>
                  </a:moveTo>
                  <a:cubicBezTo>
                    <a:pt x="2577" y="1239"/>
                    <a:pt x="0" y="3440"/>
                    <a:pt x="0" y="3440"/>
                  </a:cubicBezTo>
                  <a:cubicBezTo>
                    <a:pt x="3189" y="7118"/>
                    <a:pt x="12203" y="11972"/>
                    <a:pt x="12203" y="11972"/>
                  </a:cubicBezTo>
                  <a:cubicBezTo>
                    <a:pt x="7223" y="6321"/>
                    <a:pt x="7223" y="1"/>
                    <a:pt x="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8"/>
            <p:cNvSpPr/>
            <p:nvPr/>
          </p:nvSpPr>
          <p:spPr>
            <a:xfrm>
              <a:off x="4159375" y="785825"/>
              <a:ext cx="400000" cy="260550"/>
            </a:xfrm>
            <a:custGeom>
              <a:avLst/>
              <a:gdLst/>
              <a:ahLst/>
              <a:cxnLst/>
              <a:rect l="l" t="t" r="r" b="b"/>
              <a:pathLst>
                <a:path w="16000" h="10422" extrusionOk="0">
                  <a:moveTo>
                    <a:pt x="16000" y="0"/>
                  </a:moveTo>
                  <a:cubicBezTo>
                    <a:pt x="15999" y="0"/>
                    <a:pt x="2372" y="1858"/>
                    <a:pt x="513" y="4646"/>
                  </a:cubicBezTo>
                  <a:cubicBezTo>
                    <a:pt x="513" y="4646"/>
                    <a:pt x="1" y="6198"/>
                    <a:pt x="3095" y="8776"/>
                  </a:cubicBezTo>
                  <a:cubicBezTo>
                    <a:pt x="4504" y="9951"/>
                    <a:pt x="7675" y="10421"/>
                    <a:pt x="7675" y="10421"/>
                  </a:cubicBezTo>
                  <a:lnTo>
                    <a:pt x="16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8"/>
            <p:cNvSpPr/>
            <p:nvPr/>
          </p:nvSpPr>
          <p:spPr>
            <a:xfrm>
              <a:off x="4172200" y="545525"/>
              <a:ext cx="882725" cy="449375"/>
            </a:xfrm>
            <a:custGeom>
              <a:avLst/>
              <a:gdLst/>
              <a:ahLst/>
              <a:cxnLst/>
              <a:rect l="l" t="t" r="r" b="b"/>
              <a:pathLst>
                <a:path w="35309" h="17975" extrusionOk="0">
                  <a:moveTo>
                    <a:pt x="19445" y="1"/>
                  </a:moveTo>
                  <a:cubicBezTo>
                    <a:pt x="19262" y="1"/>
                    <a:pt x="19077" y="4"/>
                    <a:pt x="18893" y="11"/>
                  </a:cubicBezTo>
                  <a:cubicBezTo>
                    <a:pt x="10221" y="319"/>
                    <a:pt x="619" y="11780"/>
                    <a:pt x="0" y="14258"/>
                  </a:cubicBezTo>
                  <a:cubicBezTo>
                    <a:pt x="0" y="14258"/>
                    <a:pt x="5762" y="12063"/>
                    <a:pt x="12895" y="12063"/>
                  </a:cubicBezTo>
                  <a:cubicBezTo>
                    <a:pt x="13341" y="12063"/>
                    <a:pt x="13792" y="12072"/>
                    <a:pt x="14248" y="12090"/>
                  </a:cubicBezTo>
                  <a:cubicBezTo>
                    <a:pt x="21991" y="12400"/>
                    <a:pt x="26327" y="17974"/>
                    <a:pt x="26327" y="17974"/>
                  </a:cubicBezTo>
                  <a:lnTo>
                    <a:pt x="35309" y="6824"/>
                  </a:lnTo>
                  <a:cubicBezTo>
                    <a:pt x="35309" y="6824"/>
                    <a:pt x="27892" y="1"/>
                    <a:pt x="19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8"/>
            <p:cNvSpPr/>
            <p:nvPr/>
          </p:nvSpPr>
          <p:spPr>
            <a:xfrm>
              <a:off x="5033625" y="1051000"/>
              <a:ext cx="913725" cy="820825"/>
            </a:xfrm>
            <a:custGeom>
              <a:avLst/>
              <a:gdLst/>
              <a:ahLst/>
              <a:cxnLst/>
              <a:rect l="l" t="t" r="r" b="b"/>
              <a:pathLst>
                <a:path w="36549" h="32833" extrusionOk="0">
                  <a:moveTo>
                    <a:pt x="17758" y="1"/>
                  </a:moveTo>
                  <a:cubicBezTo>
                    <a:pt x="17758" y="1"/>
                    <a:pt x="12183" y="14662"/>
                    <a:pt x="0" y="16726"/>
                  </a:cubicBezTo>
                  <a:cubicBezTo>
                    <a:pt x="0" y="16726"/>
                    <a:pt x="12183" y="31181"/>
                    <a:pt x="18998" y="32832"/>
                  </a:cubicBezTo>
                  <a:cubicBezTo>
                    <a:pt x="18998" y="32832"/>
                    <a:pt x="32833" y="26638"/>
                    <a:pt x="36549" y="20029"/>
                  </a:cubicBezTo>
                  <a:lnTo>
                    <a:pt x="36549" y="20029"/>
                  </a:lnTo>
                  <a:cubicBezTo>
                    <a:pt x="36549" y="20029"/>
                    <a:pt x="36549" y="20029"/>
                    <a:pt x="36549" y="20029"/>
                  </a:cubicBezTo>
                  <a:cubicBezTo>
                    <a:pt x="36547" y="20029"/>
                    <a:pt x="24365" y="13008"/>
                    <a:pt x="17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8"/>
            <p:cNvSpPr/>
            <p:nvPr/>
          </p:nvSpPr>
          <p:spPr>
            <a:xfrm>
              <a:off x="136230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773" y="0"/>
                  </a:moveTo>
                  <a:lnTo>
                    <a:pt x="0" y="22936"/>
                  </a:lnTo>
                  <a:lnTo>
                    <a:pt x="31696" y="22936"/>
                  </a:lnTo>
                  <a:lnTo>
                    <a:pt x="37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8"/>
            <p:cNvSpPr/>
            <p:nvPr/>
          </p:nvSpPr>
          <p:spPr>
            <a:xfrm>
              <a:off x="1480700" y="2132325"/>
              <a:ext cx="730850" cy="727700"/>
            </a:xfrm>
            <a:custGeom>
              <a:avLst/>
              <a:gdLst/>
              <a:ahLst/>
              <a:cxnLst/>
              <a:rect l="l" t="t" r="r" b="b"/>
              <a:pathLst>
                <a:path w="29234" h="29108" extrusionOk="0">
                  <a:moveTo>
                    <a:pt x="117" y="0"/>
                  </a:moveTo>
                  <a:lnTo>
                    <a:pt x="1" y="26346"/>
                  </a:lnTo>
                  <a:lnTo>
                    <a:pt x="27186" y="29108"/>
                  </a:lnTo>
                  <a:lnTo>
                    <a:pt x="29234" y="109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8"/>
            <p:cNvSpPr/>
            <p:nvPr/>
          </p:nvSpPr>
          <p:spPr>
            <a:xfrm>
              <a:off x="1259200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15204" y="0"/>
                  </a:moveTo>
                  <a:lnTo>
                    <a:pt x="1" y="516"/>
                  </a:lnTo>
                  <a:lnTo>
                    <a:pt x="4124" y="27574"/>
                  </a:lnTo>
                  <a:lnTo>
                    <a:pt x="35820" y="27574"/>
                  </a:lnTo>
                  <a:lnTo>
                    <a:pt x="33759" y="3093"/>
                  </a:lnTo>
                  <a:lnTo>
                    <a:pt x="16751" y="3093"/>
                  </a:lnTo>
                  <a:lnTo>
                    <a:pt x="15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8"/>
            <p:cNvSpPr/>
            <p:nvPr/>
          </p:nvSpPr>
          <p:spPr>
            <a:xfrm>
              <a:off x="543145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0" y="0"/>
                  </a:moveTo>
                  <a:lnTo>
                    <a:pt x="5412" y="22936"/>
                  </a:lnTo>
                  <a:lnTo>
                    <a:pt x="37108" y="22936"/>
                  </a:lnTo>
                  <a:lnTo>
                    <a:pt x="36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8"/>
            <p:cNvSpPr/>
            <p:nvPr/>
          </p:nvSpPr>
          <p:spPr>
            <a:xfrm>
              <a:off x="5566725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20616" y="0"/>
                  </a:moveTo>
                  <a:lnTo>
                    <a:pt x="19070" y="3093"/>
                  </a:lnTo>
                  <a:lnTo>
                    <a:pt x="2062" y="3093"/>
                  </a:lnTo>
                  <a:lnTo>
                    <a:pt x="1" y="27574"/>
                  </a:lnTo>
                  <a:lnTo>
                    <a:pt x="31697" y="27574"/>
                  </a:lnTo>
                  <a:lnTo>
                    <a:pt x="35820" y="516"/>
                  </a:lnTo>
                  <a:lnTo>
                    <a:pt x="2061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1" name="Google Shape;2031;p48"/>
          <p:cNvSpPr txBox="1">
            <a:spLocks noGrp="1"/>
          </p:cNvSpPr>
          <p:nvPr>
            <p:ph type="body" idx="4294967295"/>
          </p:nvPr>
        </p:nvSpPr>
        <p:spPr>
          <a:xfrm>
            <a:off x="22212" y="1748672"/>
            <a:ext cx="272814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Once inside the Change Healthcare network, the attackers deployed ransomware</a:t>
            </a:r>
            <a:endParaRPr sz="1400" dirty="0"/>
          </a:p>
        </p:txBody>
      </p:sp>
      <p:sp>
        <p:nvSpPr>
          <p:cNvPr id="2032" name="Google Shape;2032;p48"/>
          <p:cNvSpPr txBox="1">
            <a:spLocks noGrp="1"/>
          </p:cNvSpPr>
          <p:nvPr>
            <p:ph type="title" idx="4294967295"/>
          </p:nvPr>
        </p:nvSpPr>
        <p:spPr>
          <a:xfrm>
            <a:off x="608374" y="1167530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Ransomeware Deployment</a:t>
            </a:r>
            <a:endParaRPr sz="1800" dirty="0"/>
          </a:p>
        </p:txBody>
      </p:sp>
      <p:sp>
        <p:nvSpPr>
          <p:cNvPr id="2033" name="Google Shape;2033;p48"/>
          <p:cNvSpPr txBox="1">
            <a:spLocks noGrp="1"/>
          </p:cNvSpPr>
          <p:nvPr>
            <p:ph type="body" idx="4294967295"/>
          </p:nvPr>
        </p:nvSpPr>
        <p:spPr>
          <a:xfrm>
            <a:off x="133075" y="3975970"/>
            <a:ext cx="2283699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Blackcat/ALPHV gained initial access to change healthcare’s network</a:t>
            </a:r>
            <a:endParaRPr sz="1400" dirty="0"/>
          </a:p>
        </p:txBody>
      </p:sp>
      <p:sp>
        <p:nvSpPr>
          <p:cNvPr id="2034" name="Google Shape;2034;p48"/>
          <p:cNvSpPr txBox="1">
            <a:spLocks noGrp="1"/>
          </p:cNvSpPr>
          <p:nvPr>
            <p:ph type="title" idx="4294967295"/>
          </p:nvPr>
        </p:nvSpPr>
        <p:spPr>
          <a:xfrm>
            <a:off x="133899" y="3276897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Unauthorized Initial Access</a:t>
            </a:r>
            <a:endParaRPr sz="1800" dirty="0"/>
          </a:p>
        </p:txBody>
      </p:sp>
      <p:sp>
        <p:nvSpPr>
          <p:cNvPr id="2035" name="Google Shape;2035;p48"/>
          <p:cNvSpPr txBox="1">
            <a:spLocks noGrp="1"/>
          </p:cNvSpPr>
          <p:nvPr>
            <p:ph type="body" idx="4294967295"/>
          </p:nvPr>
        </p:nvSpPr>
        <p:spPr>
          <a:xfrm>
            <a:off x="6626147" y="1684498"/>
            <a:ext cx="2430412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the attack disrupted key operations, forcing healthcare providers and pharmacies to deploy workarounds to continue providing services.</a:t>
            </a:r>
            <a:endParaRPr sz="1400" dirty="0"/>
          </a:p>
        </p:txBody>
      </p:sp>
      <p:sp>
        <p:nvSpPr>
          <p:cNvPr id="2036" name="Google Shape;2036;p48"/>
          <p:cNvSpPr txBox="1">
            <a:spLocks noGrp="1"/>
          </p:cNvSpPr>
          <p:nvPr>
            <p:ph type="title" idx="4294967295"/>
          </p:nvPr>
        </p:nvSpPr>
        <p:spPr>
          <a:xfrm>
            <a:off x="6639528" y="1112077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Key Operations Disrupted</a:t>
            </a:r>
            <a:endParaRPr sz="1800" dirty="0"/>
          </a:p>
        </p:txBody>
      </p:sp>
      <p:sp>
        <p:nvSpPr>
          <p:cNvPr id="2037" name="Google Shape;2037;p48"/>
          <p:cNvSpPr txBox="1">
            <a:spLocks noGrp="1"/>
          </p:cNvSpPr>
          <p:nvPr>
            <p:ph type="body" idx="4294967295"/>
          </p:nvPr>
        </p:nvSpPr>
        <p:spPr>
          <a:xfrm>
            <a:off x="6681666" y="3564775"/>
            <a:ext cx="232843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Change Healthcare responded to the attack by disconnecting more than 111 different services across its system to prevent further damage. </a:t>
            </a:r>
            <a:endParaRPr sz="1400" dirty="0"/>
          </a:p>
        </p:txBody>
      </p:sp>
      <p:sp>
        <p:nvSpPr>
          <p:cNvPr id="2038" name="Google Shape;2038;p48"/>
          <p:cNvSpPr txBox="1">
            <a:spLocks noGrp="1"/>
          </p:cNvSpPr>
          <p:nvPr>
            <p:ph type="title" idx="4294967295"/>
          </p:nvPr>
        </p:nvSpPr>
        <p:spPr>
          <a:xfrm>
            <a:off x="6751308" y="3276898"/>
            <a:ext cx="217278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Incident Response</a:t>
            </a:r>
            <a:endParaRPr sz="1800" dirty="0"/>
          </a:p>
        </p:txBody>
      </p:sp>
      <p:cxnSp>
        <p:nvCxnSpPr>
          <p:cNvPr id="2039" name="Google Shape;2039;p48"/>
          <p:cNvCxnSpPr>
            <a:stCxn id="2034" idx="3"/>
          </p:cNvCxnSpPr>
          <p:nvPr/>
        </p:nvCxnSpPr>
        <p:spPr>
          <a:xfrm rot="10800000" flipH="1">
            <a:off x="1942299" y="2381547"/>
            <a:ext cx="1157100" cy="11652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40" name="Google Shape;2040;p48"/>
          <p:cNvCxnSpPr>
            <a:stCxn id="2032" idx="3"/>
          </p:cNvCxnSpPr>
          <p:nvPr/>
        </p:nvCxnSpPr>
        <p:spPr>
          <a:xfrm rot="10800000" flipH="1">
            <a:off x="2416774" y="1196180"/>
            <a:ext cx="1738200" cy="241200"/>
          </a:xfrm>
          <a:prstGeom prst="bentConnector3">
            <a:avLst>
              <a:gd name="adj1" fmla="val 22186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41" name="Google Shape;2041;p48"/>
          <p:cNvCxnSpPr>
            <a:stCxn id="2036" idx="1"/>
          </p:cNvCxnSpPr>
          <p:nvPr/>
        </p:nvCxnSpPr>
        <p:spPr>
          <a:xfrm rot="10800000">
            <a:off x="5139528" y="1140727"/>
            <a:ext cx="1500000" cy="241200"/>
          </a:xfrm>
          <a:prstGeom prst="bentConnector3">
            <a:avLst>
              <a:gd name="adj1" fmla="val 3713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42" name="Google Shape;2042;p48"/>
          <p:cNvCxnSpPr>
            <a:cxnSpLocks/>
            <a:stCxn id="2038" idx="1"/>
          </p:cNvCxnSpPr>
          <p:nvPr/>
        </p:nvCxnSpPr>
        <p:spPr>
          <a:xfrm rot="10800000">
            <a:off x="5536912" y="2353048"/>
            <a:ext cx="1214397" cy="1193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BREACH TIMELINE</a:t>
            </a:r>
            <a:endParaRPr dirty="0"/>
          </a:p>
        </p:txBody>
      </p:sp>
      <p:grpSp>
        <p:nvGrpSpPr>
          <p:cNvPr id="1870" name="Google Shape;1870;p46"/>
          <p:cNvGrpSpPr/>
          <p:nvPr/>
        </p:nvGrpSpPr>
        <p:grpSpPr>
          <a:xfrm>
            <a:off x="4392873" y="2703447"/>
            <a:ext cx="1605107" cy="331361"/>
            <a:chOff x="4808316" y="2800065"/>
            <a:chExt cx="1999386" cy="412910"/>
          </a:xfrm>
        </p:grpSpPr>
        <p:sp>
          <p:nvSpPr>
            <p:cNvPr id="1871" name="Google Shape;1871;p46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2" name="Google Shape;1872;p46"/>
            <p:cNvGrpSpPr/>
            <p:nvPr/>
          </p:nvGrpSpPr>
          <p:grpSpPr>
            <a:xfrm>
              <a:off x="4808316" y="2800065"/>
              <a:ext cx="92400" cy="411825"/>
              <a:chOff x="845575" y="2563700"/>
              <a:chExt cx="92400" cy="411825"/>
            </a:xfrm>
          </p:grpSpPr>
          <p:cxnSp>
            <p:nvCxnSpPr>
              <p:cNvPr id="1873" name="Google Shape;1873;p4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74" name="Google Shape;1874;p4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875" name="Google Shape;1875;p46"/>
          <p:cNvCxnSpPr/>
          <p:nvPr/>
        </p:nvCxnSpPr>
        <p:spPr>
          <a:xfrm>
            <a:off x="7884644" y="2745631"/>
            <a:ext cx="0" cy="28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6" name="Google Shape;1876;p46"/>
          <p:cNvSpPr/>
          <p:nvPr/>
        </p:nvSpPr>
        <p:spPr>
          <a:xfrm>
            <a:off x="7847554" y="2703558"/>
            <a:ext cx="74400" cy="74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7" name="Google Shape;1877;p46"/>
          <p:cNvGrpSpPr/>
          <p:nvPr/>
        </p:nvGrpSpPr>
        <p:grpSpPr>
          <a:xfrm>
            <a:off x="1240073" y="2703558"/>
            <a:ext cx="1613743" cy="331781"/>
            <a:chOff x="803163" y="1111974"/>
            <a:chExt cx="591158" cy="121545"/>
          </a:xfrm>
        </p:grpSpPr>
        <p:grpSp>
          <p:nvGrpSpPr>
            <p:cNvPr id="1878" name="Google Shape;1878;p46"/>
            <p:cNvGrpSpPr/>
            <p:nvPr/>
          </p:nvGrpSpPr>
          <p:grpSpPr>
            <a:xfrm>
              <a:off x="803163" y="1111974"/>
              <a:ext cx="27175" cy="121077"/>
              <a:chOff x="845575" y="2563700"/>
              <a:chExt cx="92400" cy="411825"/>
            </a:xfrm>
          </p:grpSpPr>
          <p:cxnSp>
            <p:nvCxnSpPr>
              <p:cNvPr id="1879" name="Google Shape;1879;p4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80" name="Google Shape;1880;p4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1" name="Google Shape;1881;p46"/>
            <p:cNvSpPr/>
            <p:nvPr/>
          </p:nvSpPr>
          <p:spPr>
            <a:xfrm>
              <a:off x="818321" y="1194219"/>
              <a:ext cx="576000" cy="39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" name="Google Shape;1882;p46"/>
          <p:cNvGrpSpPr/>
          <p:nvPr/>
        </p:nvGrpSpPr>
        <p:grpSpPr>
          <a:xfrm>
            <a:off x="2819935" y="2928062"/>
            <a:ext cx="1606053" cy="330777"/>
            <a:chOff x="1381910" y="1194219"/>
            <a:chExt cx="588341" cy="121177"/>
          </a:xfrm>
        </p:grpSpPr>
        <p:grpSp>
          <p:nvGrpSpPr>
            <p:cNvPr id="1883" name="Google Shape;1883;p46"/>
            <p:cNvGrpSpPr/>
            <p:nvPr/>
          </p:nvGrpSpPr>
          <p:grpSpPr>
            <a:xfrm rot="10800000">
              <a:off x="1381910" y="1194319"/>
              <a:ext cx="27175" cy="121077"/>
              <a:chOff x="2070100" y="2563700"/>
              <a:chExt cx="92400" cy="411825"/>
            </a:xfrm>
          </p:grpSpPr>
          <p:cxnSp>
            <p:nvCxnSpPr>
              <p:cNvPr id="1884" name="Google Shape;1884;p4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85" name="Google Shape;1885;p4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6" name="Google Shape;1886;p46"/>
            <p:cNvSpPr/>
            <p:nvPr/>
          </p:nvSpPr>
          <p:spPr>
            <a:xfrm>
              <a:off x="1394250" y="1194219"/>
              <a:ext cx="576000" cy="39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46"/>
          <p:cNvGrpSpPr/>
          <p:nvPr/>
        </p:nvGrpSpPr>
        <p:grpSpPr>
          <a:xfrm>
            <a:off x="5959668" y="2928062"/>
            <a:ext cx="1924311" cy="330777"/>
            <a:chOff x="2532079" y="1194219"/>
            <a:chExt cx="704927" cy="121177"/>
          </a:xfrm>
        </p:grpSpPr>
        <p:grpSp>
          <p:nvGrpSpPr>
            <p:cNvPr id="1888" name="Google Shape;1888;p46"/>
            <p:cNvGrpSpPr/>
            <p:nvPr/>
          </p:nvGrpSpPr>
          <p:grpSpPr>
            <a:xfrm rot="10800000">
              <a:off x="2532079" y="1194319"/>
              <a:ext cx="27175" cy="121077"/>
              <a:chOff x="2070100" y="2563700"/>
              <a:chExt cx="92400" cy="411825"/>
            </a:xfrm>
          </p:grpSpPr>
          <p:cxnSp>
            <p:nvCxnSpPr>
              <p:cNvPr id="1889" name="Google Shape;1889;p4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90" name="Google Shape;1890;p4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1" name="Google Shape;1891;p46"/>
            <p:cNvSpPr/>
            <p:nvPr/>
          </p:nvSpPr>
          <p:spPr>
            <a:xfrm>
              <a:off x="2546107" y="1194219"/>
              <a:ext cx="690900" cy="393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2" name="Google Shape;1892;p46"/>
          <p:cNvSpPr txBox="1">
            <a:spLocks noGrp="1"/>
          </p:cNvSpPr>
          <p:nvPr>
            <p:ph type="body" idx="4294967295"/>
          </p:nvPr>
        </p:nvSpPr>
        <p:spPr>
          <a:xfrm>
            <a:off x="256526" y="2052401"/>
            <a:ext cx="214897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Change Healthcare suffered a cyberattack</a:t>
            </a:r>
            <a:endParaRPr sz="1400" dirty="0"/>
          </a:p>
        </p:txBody>
      </p:sp>
      <p:sp>
        <p:nvSpPr>
          <p:cNvPr id="1893" name="Google Shape;1893;p46"/>
          <p:cNvSpPr txBox="1">
            <a:spLocks noGrp="1"/>
          </p:cNvSpPr>
          <p:nvPr>
            <p:ph type="title" idx="4294967295"/>
          </p:nvPr>
        </p:nvSpPr>
        <p:spPr>
          <a:xfrm>
            <a:off x="486483" y="1703500"/>
            <a:ext cx="158115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Feb 21, 2024</a:t>
            </a:r>
            <a:endParaRPr sz="1800" dirty="0"/>
          </a:p>
        </p:txBody>
      </p:sp>
      <p:sp>
        <p:nvSpPr>
          <p:cNvPr id="1894" name="Google Shape;1894;p46"/>
          <p:cNvSpPr txBox="1">
            <a:spLocks noGrp="1"/>
          </p:cNvSpPr>
          <p:nvPr>
            <p:ph type="body" idx="4294967295"/>
          </p:nvPr>
        </p:nvSpPr>
        <p:spPr>
          <a:xfrm>
            <a:off x="2013205" y="3674123"/>
            <a:ext cx="1670483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BlackCat</a:t>
            </a:r>
            <a:r>
              <a:rPr lang="en-US" sz="1400" dirty="0"/>
              <a:t>/ALPHV claims responsibility</a:t>
            </a:r>
            <a:endParaRPr sz="1400" dirty="0"/>
          </a:p>
        </p:txBody>
      </p:sp>
      <p:sp>
        <p:nvSpPr>
          <p:cNvPr id="1895" name="Google Shape;1895;p46"/>
          <p:cNvSpPr txBox="1">
            <a:spLocks noGrp="1"/>
          </p:cNvSpPr>
          <p:nvPr>
            <p:ph type="title" idx="4294967295"/>
          </p:nvPr>
        </p:nvSpPr>
        <p:spPr>
          <a:xfrm>
            <a:off x="2013205" y="3315851"/>
            <a:ext cx="157236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Feb 28, 2024</a:t>
            </a:r>
            <a:endParaRPr sz="1800" dirty="0"/>
          </a:p>
        </p:txBody>
      </p:sp>
      <p:sp>
        <p:nvSpPr>
          <p:cNvPr id="1896" name="Google Shape;1896;p46"/>
          <p:cNvSpPr txBox="1">
            <a:spLocks noGrp="1"/>
          </p:cNvSpPr>
          <p:nvPr>
            <p:ph type="body" idx="4294967295"/>
          </p:nvPr>
        </p:nvSpPr>
        <p:spPr>
          <a:xfrm>
            <a:off x="4825662" y="3695811"/>
            <a:ext cx="24163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Perscription claim submissions and payment systems were restored</a:t>
            </a:r>
            <a:endParaRPr sz="1400" dirty="0"/>
          </a:p>
        </p:txBody>
      </p:sp>
      <p:sp>
        <p:nvSpPr>
          <p:cNvPr id="1897" name="Google Shape;1897;p46"/>
          <p:cNvSpPr txBox="1">
            <a:spLocks noGrp="1"/>
          </p:cNvSpPr>
          <p:nvPr>
            <p:ph type="title" idx="4294967295"/>
          </p:nvPr>
        </p:nvSpPr>
        <p:spPr>
          <a:xfrm>
            <a:off x="5198607" y="3337538"/>
            <a:ext cx="1670483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March 7, 2024</a:t>
            </a:r>
            <a:endParaRPr sz="1800" dirty="0"/>
          </a:p>
        </p:txBody>
      </p:sp>
      <p:sp>
        <p:nvSpPr>
          <p:cNvPr id="1898" name="Google Shape;1898;p46"/>
          <p:cNvSpPr txBox="1">
            <a:spLocks noGrp="1"/>
          </p:cNvSpPr>
          <p:nvPr>
            <p:ph type="body" idx="4294967295"/>
          </p:nvPr>
        </p:nvSpPr>
        <p:spPr>
          <a:xfrm>
            <a:off x="3441802" y="1973350"/>
            <a:ext cx="2050499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Security Researchers discover that a payment was made</a:t>
            </a:r>
            <a:endParaRPr sz="1400" dirty="0"/>
          </a:p>
        </p:txBody>
      </p:sp>
      <p:sp>
        <p:nvSpPr>
          <p:cNvPr id="1899" name="Google Shape;1899;p46"/>
          <p:cNvSpPr txBox="1">
            <a:spLocks noGrp="1"/>
          </p:cNvSpPr>
          <p:nvPr>
            <p:ph type="title" idx="4294967295"/>
          </p:nvPr>
        </p:nvSpPr>
        <p:spPr>
          <a:xfrm>
            <a:off x="3367623" y="1608850"/>
            <a:ext cx="20505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March 1, 2024</a:t>
            </a:r>
            <a:endParaRPr sz="1800" dirty="0"/>
          </a:p>
        </p:txBody>
      </p:sp>
      <p:sp>
        <p:nvSpPr>
          <p:cNvPr id="1900" name="Google Shape;1900;p46"/>
          <p:cNvSpPr txBox="1">
            <a:spLocks noGrp="1"/>
          </p:cNvSpPr>
          <p:nvPr>
            <p:ph type="body" idx="4294967295"/>
          </p:nvPr>
        </p:nvSpPr>
        <p:spPr>
          <a:xfrm>
            <a:off x="7044086" y="2026795"/>
            <a:ext cx="1755736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Expected Full System Recovery</a:t>
            </a:r>
            <a:endParaRPr sz="1400" dirty="0"/>
          </a:p>
        </p:txBody>
      </p:sp>
      <p:sp>
        <p:nvSpPr>
          <p:cNvPr id="1901" name="Google Shape;1901;p46"/>
          <p:cNvSpPr txBox="1">
            <a:spLocks noGrp="1"/>
          </p:cNvSpPr>
          <p:nvPr>
            <p:ph type="title" idx="4294967295"/>
          </p:nvPr>
        </p:nvSpPr>
        <p:spPr>
          <a:xfrm>
            <a:off x="6940972" y="1671151"/>
            <a:ext cx="1755736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March 18, 2024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990</Words>
  <Application>Microsoft Office PowerPoint</Application>
  <PresentationFormat>On-screen Show (16:9)</PresentationFormat>
  <Paragraphs>105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Viga</vt:lpstr>
      <vt:lpstr>Roboto</vt:lpstr>
      <vt:lpstr>Arial</vt:lpstr>
      <vt:lpstr>Wingdings</vt:lpstr>
      <vt:lpstr>DM Sans</vt:lpstr>
      <vt:lpstr>Cyber Security Business Plan</vt:lpstr>
      <vt:lpstr>Change Healthcare Ransomware Attack</vt:lpstr>
      <vt:lpstr>01</vt:lpstr>
      <vt:lpstr>BREACH OVERVIEW</vt:lpstr>
      <vt:lpstr>BREACH OVERVIEW</vt:lpstr>
      <vt:lpstr>Who is Change Healthcare?</vt:lpstr>
      <vt:lpstr>Who is Change Healthcare?</vt:lpstr>
      <vt:lpstr>How the breach happened?</vt:lpstr>
      <vt:lpstr>How did the breach happened?</vt:lpstr>
      <vt:lpstr>BREACH TIMELINE</vt:lpstr>
      <vt:lpstr>Who is BlackCat/ALPHV </vt:lpstr>
      <vt:lpstr>Who is BlackCat/ALPHV?</vt:lpstr>
      <vt:lpstr>Who is BlackCat/ALPHV?</vt:lpstr>
      <vt:lpstr>Detailed Overview of the attack</vt:lpstr>
      <vt:lpstr>Detailed Overview</vt:lpstr>
      <vt:lpstr>Detailed Overview</vt:lpstr>
      <vt:lpstr>Detailed Overview</vt:lpstr>
      <vt:lpstr>Mitigation Strategies</vt:lpstr>
      <vt:lpstr>MITIGATION STRATEGIES</vt:lpstr>
      <vt:lpstr>Bonus Content</vt:lpstr>
      <vt:lpstr>*BONUS*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Healthcare Ransomware Attack</dc:title>
  <cp:lastModifiedBy>Sairam Bokka</cp:lastModifiedBy>
  <cp:revision>2</cp:revision>
  <dcterms:modified xsi:type="dcterms:W3CDTF">2024-03-12T21:10:24Z</dcterms:modified>
</cp:coreProperties>
</file>