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14B7-120E-4EE6-80A0-19904C586F0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EFEA2-32CE-4B42-8EFC-20E82B1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71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90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56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20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6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ed381728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4ed381728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0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9DAF-1057-173A-E891-0A52BC83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1AEE1D-F5E6-D7EF-C55B-47FA7165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735556-6495-4688-C4FE-4F570FF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2C3-AD99-4127-B523-6C18316C05E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89257-C581-A8FA-2638-BCB28CEE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18DD7B-6911-E9B7-F1D6-205AE3AB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8FFAB-999D-DF95-6BDA-6B34E2FB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BA35D5-98C4-0CCD-223A-E4DC2A35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6DF1F-43FC-0C3F-2DEB-3AA262D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5572-0A44-4F7D-88F6-64E61960616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39D76-A072-0BB5-D36F-30B5342E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02B852-98F6-107F-EE12-3E7440ED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32AAD0-5D6E-5184-70DD-48337F5C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B5FC87-A9C1-411C-56A0-7D5ED480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498DEF-C6B7-7A5A-16E1-0510AA43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F04C-8777-4231-9602-6EBB7DA0E0BE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FAD03-9954-0639-A75D-8F6736DF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D065CE-A2B6-6EA4-B5CC-65EF1774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E537B-75CA-55EB-04CF-BAEE5E5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DA067-D4D5-6F79-0306-6DBC246E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FC790B-C748-FF85-B466-0A171F4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7CF2-E584-4357-973C-F3747662DBF0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29F2E-A333-B999-20B5-4CD230F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2D99B-096B-5050-469F-E8634BB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F63F0-8818-1ECD-E1E8-13D25E0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CBC93-D1E1-AE67-5B3E-FC0104D8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20D0FF-F33E-A839-F0B2-9A75771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EFED-E3C9-488D-B7FD-C3B90D5B0712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4C16F1-8F5F-E99A-79DF-034A8B1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F9CB1A-86CD-F813-DD59-128EFC3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9C0B5-F09A-3880-86C3-75AA9D86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22EC1-76EE-01D0-A7CF-9239D1CF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F2C2B2-F48E-57CA-E430-4CE537BE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5DC75E-5D6F-D6B1-0BD7-1D9A2CD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098A-034B-47B4-858C-FCE185691A6F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61A0EB-4802-2AC0-6099-396889F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EFB058-A0AC-8F59-3B34-C8295B1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23095-E082-BCD8-9555-3D6060C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DE26CD-D208-7707-C787-35A13E12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991A8E-F827-0AE3-016E-9C8051FD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88FDAB-7B3E-E3CB-002D-2C11DEC3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B89BD5-5534-FA85-90A2-07648D700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9A622E-8863-7B64-7968-87A54D63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B100-58AE-46AD-8E9A-6B1D8AA5EF27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E757BB-7ED4-F787-FE4D-510B1359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C7E427-10AE-CEB9-0D4B-5A502EA2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ADC8C-C813-112E-369E-B493C1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AF800C-1D37-D472-C1AE-A02E603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8555-2F4F-4A3F-8284-5B324DB621AE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2D28B2-3F22-AF51-A4B8-909B0FB3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479B7F-C922-F4F4-AA20-AD5E135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CED085-1993-08FA-C17D-E07E2EBE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3CD-CEB9-4509-948B-8D3A30153B41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FC5D20-A1B2-0ADE-A550-C9587A8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26BCC-85E9-F68D-0D32-A5E6858C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05D4B-5859-6AF8-5E93-597C1F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09B240-7476-E07F-E790-1E30F303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284F18-580F-9C97-C637-E8898948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F738B2-B759-91BA-DAA0-97918FA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2E44-EF2E-468C-90F6-81F5AC7BFAA9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8C3760-214C-25BF-9DDA-1D7B5EB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D098C0-3C2F-42FA-DB59-88A1F5F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D6259-1BCA-E714-B86C-DCA4B669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D4B66A-3034-B361-43D1-F8305442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874178-6677-A312-EC91-0282475D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69DA1A-12B2-8542-78D4-CE4526C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767-EA61-4805-8C73-65348C05515D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6AE457-4DF7-4554-7482-6751A59F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Market Place for Local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A5109F-1373-D108-83D3-92BC0D6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9BD956-23CC-53D0-04D8-42E2D4C4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383792-A570-6F1A-BDD5-BE0A32CC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491E84-5BB3-E2B4-7525-D015C465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0631-B010-4BD5-907D-4D2A3BB5F505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556F45-173C-C48B-27F1-FB4CD5AF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Market Place for Local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1AA7F9-7799-F1DA-55A2-9B0D9B2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17D-4B40-4B57-BD90-08A7ED1D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964096" y="2489201"/>
            <a:ext cx="10326755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 smtClean="0"/>
              <a:t>“</a:t>
            </a:r>
            <a:r>
              <a:rPr lang="en-US" sz="3200" b="1" dirty="0" smtClean="0">
                <a:latin typeface="Arial Black" panose="020B0A04020102020204" pitchFamily="34" charset="0"/>
              </a:rPr>
              <a:t>RECIPE RECOMMENDATION</a:t>
            </a:r>
            <a:r>
              <a:rPr lang="en-US" sz="3200" b="1" dirty="0" smtClean="0"/>
              <a:t>”</a:t>
            </a:r>
            <a:endParaRPr sz="3200" b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831230" y="3707296"/>
            <a:ext cx="8764200" cy="32699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Prepared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Sairam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Gaikwad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UCS23M1040]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Jayesh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Girase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UCS23M1045]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Mr.Abhay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Dyavne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[UCS23M1036]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Guided By,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Prof. S. 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Gawali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0" y="9842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Rural Education Society’s </a:t>
            </a:r>
            <a:endParaRPr sz="600" dirty="0">
              <a:solidFill>
                <a:schemeClr val="dk1"/>
              </a:solidFill>
            </a:endParaRPr>
          </a:p>
          <a:p>
            <a:pPr algn="ctr"/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Sanjivani College of Engineering, </a:t>
            </a:r>
            <a:r>
              <a:rPr lang="en-IN" sz="2200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Kopargaon</a:t>
            </a:r>
            <a:r>
              <a:rPr lang="en-IN" sz="2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423 603</a:t>
            </a:r>
            <a:endParaRPr sz="2200" dirty="0">
              <a:solidFill>
                <a:schemeClr val="dk1"/>
              </a:solidFill>
            </a:endParaRPr>
          </a:p>
          <a:p>
            <a:pPr algn="ctr"/>
            <a:r>
              <a:rPr lang="en-IN" sz="1300" b="1" i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(Affiliated to Savitribai Phule Pune University, Pune ) </a:t>
            </a:r>
            <a:endParaRPr sz="1300" b="1" i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15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15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024" y="1551451"/>
            <a:ext cx="1023625" cy="10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54500" y="126625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2192386" y="2209744"/>
            <a:ext cx="7571700" cy="47361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 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spcBef>
                <a:spcPts val="560"/>
              </a:spcBef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Code.</a:t>
            </a:r>
          </a:p>
        </p:txBody>
      </p:sp>
      <p:grpSp>
        <p:nvGrpSpPr>
          <p:cNvPr id="60" name="Google Shape;60;p2"/>
          <p:cNvGrpSpPr/>
          <p:nvPr/>
        </p:nvGrpSpPr>
        <p:grpSpPr>
          <a:xfrm>
            <a:off x="1609672" y="68251"/>
            <a:ext cx="8667867" cy="1400689"/>
            <a:chOff x="236850" y="-530634"/>
            <a:chExt cx="8764274" cy="1927200"/>
          </a:xfrm>
        </p:grpSpPr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>
              <a:off x="1218224" y="-530634"/>
              <a:ext cx="7782900" cy="19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r>
                <a:rPr lang="en-IN" sz="1500" b="1">
                  <a:solidFill>
                    <a:srgbClr val="1155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Engineering Research Center</a:t>
              </a:r>
              <a:endParaRPr sz="15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ctr"/>
              <a:endParaRPr sz="1300" b="1" i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9E5D70D-9130-521F-73FC-9A8185360D5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622036" y="6356351"/>
            <a:ext cx="6707358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26745F3-FE61-5B74-0D75-2A17392B5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recipe recommender system is a type of recommendation system that suggests recipes to users based on their preferences, history, and other factors. The system is typically designed to provide users with a personalized set of recipe recommendations that are tailored to their specific needs and tastes.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build a recipe recommender system, we need to collect data from users, including their search queries, recipe ratings, and other information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proposed system employs real-time visual object recognition of food ingredients, and recommends cooking </a:t>
            </a:r>
            <a:r>
              <a:rPr lang="en-US" b="1" dirty="0"/>
              <a:t>recipes</a:t>
            </a:r>
            <a:r>
              <a:rPr lang="en-US" dirty="0"/>
              <a:t> related to the recognized food ingredients.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 </a:t>
            </a:r>
            <a:r>
              <a:rPr lang="en-US" b="1" dirty="0"/>
              <a:t>project aims</a:t>
            </a:r>
            <a:r>
              <a:rPr lang="en-US" dirty="0"/>
              <a:t> to create a personalized </a:t>
            </a:r>
            <a:r>
              <a:rPr lang="en-US" b="1" dirty="0"/>
              <a:t>recipe recommendation</a:t>
            </a:r>
            <a:r>
              <a:rPr lang="en-US" dirty="0"/>
              <a:t> system, catering to users' individual preferences and dietary needs.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Project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endParaRPr lang="en-IN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 Cuisine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/>
              <a:t>This is a function that allows users to search for recipes based on cuisine.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like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Indian,South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indian,Panjabi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recipes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Course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This is a function that allows user to search for recipes based on course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Like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breakfast,lunch,snacks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etc.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Diet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his function allows the user to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search for recipes based on diet.</a:t>
            </a: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Like vegetarian, Non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vegetarian,vegan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recipes.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yTime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this is a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fuction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that allows user to search for recipe base on time like any recipe has make in less time some gets more time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Insert :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This function is allows to the user for insertion recipe do you know.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4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Data types used in project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used to create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recipes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Dictionary: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used to keep the record of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various recipe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with </a:t>
            </a:r>
            <a:r>
              <a:rPr lang="en-US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cuisine,course,diet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and also time.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 module/libraries used in project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andas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/>
              <a:t>The pandas library is a powerful Python library used primarily for data manipulation and analysis. It provides data structures and functions specifically designed to make working with structured data fast, easy, and expressive.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9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about predefined function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93D620-4E2F-42FA-137A-5F6DDF8C4CB5}"/>
              </a:ext>
            </a:extLst>
          </p:cNvPr>
          <p:cNvSpPr txBox="1"/>
          <p:nvPr/>
        </p:nvSpPr>
        <p:spPr>
          <a:xfrm>
            <a:off x="1901072" y="2158738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read_csv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 to read excel file and dataset.</a:t>
            </a:r>
          </a:p>
          <a:p>
            <a:pPr algn="just"/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5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981200" y="1313675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ed3817283_1_20"/>
          <p:cNvSpPr txBox="1">
            <a:spLocks noGrp="1"/>
          </p:cNvSpPr>
          <p:nvPr>
            <p:ph type="title"/>
          </p:nvPr>
        </p:nvSpPr>
        <p:spPr>
          <a:xfrm>
            <a:off x="1760850" y="3023206"/>
            <a:ext cx="8741412" cy="15945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560"/>
              </a:spcBef>
              <a:buClr>
                <a:schemeClr val="dk1"/>
              </a:buClr>
              <a:buSzPts val="1100"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g24ed3817283_1_20"/>
          <p:cNvSpPr txBox="1">
            <a:spLocks noGrp="1"/>
          </p:cNvSpPr>
          <p:nvPr>
            <p:ph type="body" idx="1"/>
          </p:nvPr>
        </p:nvSpPr>
        <p:spPr>
          <a:xfrm>
            <a:off x="2192386" y="2479249"/>
            <a:ext cx="7571700" cy="372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spcBef>
                <a:spcPts val="560"/>
              </a:spcBef>
              <a:buNone/>
            </a:pPr>
            <a:endParaRPr dirty="0"/>
          </a:p>
          <a:p>
            <a:pPr marL="0" indent="0" algn="just">
              <a:spcBef>
                <a:spcPts val="560"/>
              </a:spcBef>
              <a:buNone/>
            </a:pPr>
            <a:endParaRPr dirty="0"/>
          </a:p>
        </p:txBody>
      </p:sp>
      <p:grpSp>
        <p:nvGrpSpPr>
          <p:cNvPr id="70" name="Google Shape;70;g24ed3817283_1_20"/>
          <p:cNvGrpSpPr/>
          <p:nvPr/>
        </p:nvGrpSpPr>
        <p:grpSpPr>
          <a:xfrm>
            <a:off x="1760850" y="98425"/>
            <a:ext cx="8764274" cy="1083726"/>
            <a:chOff x="236850" y="98425"/>
            <a:chExt cx="8764274" cy="1083726"/>
          </a:xfrm>
        </p:grpSpPr>
        <p:pic>
          <p:nvPicPr>
            <p:cNvPr id="71" name="Google Shape;71;g24ed3817283_1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850" y="98425"/>
              <a:ext cx="1023625" cy="1083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4ed3817283_1_20"/>
            <p:cNvSpPr txBox="1"/>
            <p:nvPr/>
          </p:nvSpPr>
          <p:spPr>
            <a:xfrm>
              <a:off x="1218224" y="98425"/>
              <a:ext cx="77829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IN" sz="1600" b="1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Rural Education Society’s </a:t>
              </a:r>
              <a:endParaRPr sz="600">
                <a:solidFill>
                  <a:schemeClr val="dk1"/>
                </a:solidFill>
              </a:endParaRPr>
            </a:p>
            <a:p>
              <a:pPr algn="ctr"/>
              <a:r>
                <a:rPr lang="en-IN" sz="2200" b="1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Sanjivani College of Engineering, Kopargaon 423 603</a:t>
              </a:r>
              <a:endParaRPr sz="2200">
                <a:solidFill>
                  <a:schemeClr val="dk1"/>
                </a:solidFill>
              </a:endParaRPr>
            </a:p>
            <a:p>
              <a:pPr algn="ctr"/>
              <a:r>
                <a:rPr lang="en-IN" sz="1300" b="1" i="1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(Affiliated to Savitribai Phule Pune University, Pune )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0006AB6-42E9-F2CF-99CA-C7FFF80D585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84475" y="6356351"/>
            <a:ext cx="6183934" cy="365125"/>
          </a:xfrm>
        </p:spPr>
        <p:txBody>
          <a:bodyPr/>
          <a:lstStyle/>
          <a:p>
            <a:r>
              <a:rPr lang="en-US"/>
              <a:t>Online Market Place for Local Business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B6583F5-238D-1153-A5D9-DBD0391152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636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“RECIPE RECOMMENDATION”</vt:lpstr>
      <vt:lpstr>Contents</vt:lpstr>
      <vt:lpstr>Introduction</vt:lpstr>
      <vt:lpstr>Functionality of Project</vt:lpstr>
      <vt:lpstr>Details about Data types used in project</vt:lpstr>
      <vt:lpstr>Details about predefine module/libraries used in project</vt:lpstr>
      <vt:lpstr>Details about predefined function</vt:lpstr>
      <vt:lpstr>Output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“Online Market Place for Local Business”</dc:title>
  <dc:creator>DELL</dc:creator>
  <cp:lastModifiedBy>Lenovo</cp:lastModifiedBy>
  <cp:revision>8</cp:revision>
  <dcterms:created xsi:type="dcterms:W3CDTF">2024-05-03T14:18:59Z</dcterms:created>
  <dcterms:modified xsi:type="dcterms:W3CDTF">2024-05-05T09:37:07Z</dcterms:modified>
</cp:coreProperties>
</file>