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4" r:id="rId12"/>
    <p:sldId id="265" r:id="rId13"/>
    <p:sldId id="270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84746-1BBF-4DC5-B5CF-C04E82010110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31D4-0020-49B5-B28A-53BD1B0E0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8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31D4-0020-49B5-B28A-53BD1B0E015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42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31D4-0020-49B5-B28A-53BD1B0E015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55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1542A9C-D144-496A-AF91-45C92B41FF84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C368BEC-099A-4539-803F-0F3F4FCB7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80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2A9C-D144-496A-AF91-45C92B41FF84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8BEC-099A-4539-803F-0F3F4FCB7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5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2A9C-D144-496A-AF91-45C92B41FF84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8BEC-099A-4539-803F-0F3F4FCB7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400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2A9C-D144-496A-AF91-45C92B41FF84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8BEC-099A-4539-803F-0F3F4FCB7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394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2A9C-D144-496A-AF91-45C92B41FF84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8BEC-099A-4539-803F-0F3F4FCB7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080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2A9C-D144-496A-AF91-45C92B41FF84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8BEC-099A-4539-803F-0F3F4FCB7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755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2A9C-D144-496A-AF91-45C92B41FF84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8BEC-099A-4539-803F-0F3F4FCB7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808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1542A9C-D144-496A-AF91-45C92B41FF84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8BEC-099A-4539-803F-0F3F4FCB7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950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1542A9C-D144-496A-AF91-45C92B41FF84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8BEC-099A-4539-803F-0F3F4FCB7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63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2A9C-D144-496A-AF91-45C92B41FF84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8BEC-099A-4539-803F-0F3F4FCB7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42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2A9C-D144-496A-AF91-45C92B41FF84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8BEC-099A-4539-803F-0F3F4FCB7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95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2A9C-D144-496A-AF91-45C92B41FF84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8BEC-099A-4539-803F-0F3F4FCB7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75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2A9C-D144-496A-AF91-45C92B41FF84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8BEC-099A-4539-803F-0F3F4FCB7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76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2A9C-D144-496A-AF91-45C92B41FF84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8BEC-099A-4539-803F-0F3F4FCB7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40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2A9C-D144-496A-AF91-45C92B41FF84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8BEC-099A-4539-803F-0F3F4FCB7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77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2A9C-D144-496A-AF91-45C92B41FF84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8BEC-099A-4539-803F-0F3F4FCB7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62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2A9C-D144-496A-AF91-45C92B41FF84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8BEC-099A-4539-803F-0F3F4FCB7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77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1542A9C-D144-496A-AF91-45C92B41FF84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C368BEC-099A-4539-803F-0F3F4FCB7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89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13899" y="4416271"/>
            <a:ext cx="184731" cy="52322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none" rtlCol="0">
            <a:spAutoFit/>
          </a:bodyPr>
          <a:lstStyle/>
          <a:p>
            <a:endParaRPr lang="en-GB" sz="2800" b="1" i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7" y="13648"/>
            <a:ext cx="1253616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41961" y="5103675"/>
            <a:ext cx="33500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 smtClean="0"/>
              <a:t>Exploratory Data Analysis</a:t>
            </a:r>
          </a:p>
          <a:p>
            <a:r>
              <a:rPr lang="en-GB" sz="2000" b="1" i="1" dirty="0"/>
              <a:t> </a:t>
            </a:r>
            <a:r>
              <a:rPr lang="en-GB" sz="2000" b="1" i="1" dirty="0" smtClean="0"/>
              <a:t>- </a:t>
            </a:r>
            <a:r>
              <a:rPr lang="en-GB" sz="2000" b="1" i="1" dirty="0" smtClean="0"/>
              <a:t>NYC </a:t>
            </a:r>
            <a:r>
              <a:rPr lang="en-GB" sz="2000" b="1" i="1" dirty="0" smtClean="0"/>
              <a:t>Flight Data</a:t>
            </a:r>
          </a:p>
          <a:p>
            <a:endParaRPr lang="en-GB" sz="2000" b="1" i="1" dirty="0" smtClean="0"/>
          </a:p>
          <a:p>
            <a:r>
              <a:rPr lang="en-GB" sz="2000" b="1" i="1" dirty="0" smtClean="0"/>
              <a:t>Sai Ram Julakanti</a:t>
            </a:r>
          </a:p>
          <a:p>
            <a:r>
              <a:rPr lang="en-GB" sz="2000" b="1" i="1" dirty="0" smtClean="0"/>
              <a:t> - Data Scientist</a:t>
            </a:r>
            <a:endParaRPr lang="en-GB" sz="2000" b="1" i="1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170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88" y="1004057"/>
            <a:ext cx="10058400" cy="696036"/>
          </a:xfrm>
        </p:spPr>
        <p:txBody>
          <a:bodyPr>
            <a:normAutofit/>
          </a:bodyPr>
          <a:lstStyle/>
          <a:p>
            <a:r>
              <a:rPr lang="en-GB" dirty="0" smtClean="0"/>
              <a:t>	Destination vs Delay Ratio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829" y="2270013"/>
            <a:ext cx="8186057" cy="4504441"/>
          </a:xfrm>
        </p:spPr>
      </p:pic>
    </p:spTree>
    <p:extLst>
      <p:ext uri="{BB962C8B-B14F-4D97-AF65-F5344CB8AC3E}">
        <p14:creationId xmlns:p14="http://schemas.microsoft.com/office/powerpoint/2010/main" val="3376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88" y="1004057"/>
            <a:ext cx="10058400" cy="696036"/>
          </a:xfrm>
        </p:spPr>
        <p:txBody>
          <a:bodyPr>
            <a:normAutofit/>
          </a:bodyPr>
          <a:lstStyle/>
          <a:p>
            <a:r>
              <a:rPr lang="en-GB" dirty="0" smtClean="0"/>
              <a:t>	Departure vs Arrival Delays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32" y="2365829"/>
            <a:ext cx="10274666" cy="4393305"/>
          </a:xfrm>
        </p:spPr>
      </p:pic>
    </p:spTree>
    <p:extLst>
      <p:ext uri="{BB962C8B-B14F-4D97-AF65-F5344CB8AC3E}">
        <p14:creationId xmlns:p14="http://schemas.microsoft.com/office/powerpoint/2010/main" val="353186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88" y="1004057"/>
            <a:ext cx="10058400" cy="696036"/>
          </a:xfrm>
        </p:spPr>
        <p:txBody>
          <a:bodyPr>
            <a:normAutofit/>
          </a:bodyPr>
          <a:lstStyle/>
          <a:p>
            <a:r>
              <a:rPr lang="en-GB" dirty="0" smtClean="0"/>
              <a:t>	Month vs Departure &amp; Arrival Delays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48" y="2307103"/>
            <a:ext cx="10213144" cy="4542448"/>
          </a:xfrm>
        </p:spPr>
      </p:pic>
    </p:spTree>
    <p:extLst>
      <p:ext uri="{BB962C8B-B14F-4D97-AF65-F5344CB8AC3E}">
        <p14:creationId xmlns:p14="http://schemas.microsoft.com/office/powerpoint/2010/main" val="14229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88" y="1004057"/>
            <a:ext cx="10058400" cy="696036"/>
          </a:xfrm>
        </p:spPr>
        <p:txBody>
          <a:bodyPr>
            <a:normAutofit/>
          </a:bodyPr>
          <a:lstStyle/>
          <a:p>
            <a:r>
              <a:rPr lang="en-GB" dirty="0" smtClean="0"/>
              <a:t>	Speed vs Carrier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09" y="2307102"/>
            <a:ext cx="7751299" cy="4624056"/>
          </a:xfrm>
        </p:spPr>
      </p:pic>
    </p:spTree>
    <p:extLst>
      <p:ext uri="{BB962C8B-B14F-4D97-AF65-F5344CB8AC3E}">
        <p14:creationId xmlns:p14="http://schemas.microsoft.com/office/powerpoint/2010/main" val="31325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88" y="1004057"/>
            <a:ext cx="10058400" cy="696036"/>
          </a:xfrm>
        </p:spPr>
        <p:txBody>
          <a:bodyPr>
            <a:normAutofit/>
          </a:bodyPr>
          <a:lstStyle/>
          <a:p>
            <a:r>
              <a:rPr lang="en-GB" dirty="0" smtClean="0"/>
              <a:t>	Carrier vs Departure Delay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914" y="2286173"/>
            <a:ext cx="6302326" cy="4474170"/>
          </a:xfrm>
        </p:spPr>
      </p:pic>
    </p:spTree>
    <p:extLst>
      <p:ext uri="{BB962C8B-B14F-4D97-AF65-F5344CB8AC3E}">
        <p14:creationId xmlns:p14="http://schemas.microsoft.com/office/powerpoint/2010/main" val="6911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88" y="1004057"/>
            <a:ext cx="10058400" cy="696036"/>
          </a:xfrm>
        </p:spPr>
        <p:txBody>
          <a:bodyPr>
            <a:normAutofit/>
          </a:bodyPr>
          <a:lstStyle/>
          <a:p>
            <a:r>
              <a:rPr lang="en-GB" dirty="0" smtClean="0"/>
              <a:t>	Carrier vs Arrival Delay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422" y="2291523"/>
            <a:ext cx="6343413" cy="4457465"/>
          </a:xfrm>
        </p:spPr>
      </p:pic>
    </p:spTree>
    <p:extLst>
      <p:ext uri="{BB962C8B-B14F-4D97-AF65-F5344CB8AC3E}">
        <p14:creationId xmlns:p14="http://schemas.microsoft.com/office/powerpoint/2010/main" val="16323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88" y="1004057"/>
            <a:ext cx="10058400" cy="696036"/>
          </a:xfrm>
        </p:spPr>
        <p:txBody>
          <a:bodyPr>
            <a:normAutofit/>
          </a:bodyPr>
          <a:lstStyle/>
          <a:p>
            <a:r>
              <a:rPr lang="en-GB" dirty="0" smtClean="0"/>
              <a:t>	Carrier vs Status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 </a:t>
            </a:r>
            <a:r>
              <a:rPr lang="en-US" dirty="0"/>
              <a:t>= Not Good</a:t>
            </a:r>
          </a:p>
          <a:p>
            <a:pPr marL="0" indent="0">
              <a:buNone/>
            </a:pPr>
            <a:r>
              <a:rPr lang="en-US" dirty="0" smtClean="0"/>
              <a:t>2 </a:t>
            </a:r>
            <a:r>
              <a:rPr lang="en-US" dirty="0"/>
              <a:t>= Good</a:t>
            </a:r>
          </a:p>
          <a:p>
            <a:pPr marL="0" indent="0">
              <a:buNone/>
            </a:pPr>
            <a:r>
              <a:rPr lang="en-US" dirty="0" smtClean="0"/>
              <a:t>3 </a:t>
            </a:r>
            <a:r>
              <a:rPr lang="en-US" dirty="0"/>
              <a:t>= Extra Ordinary</a:t>
            </a:r>
            <a:endParaRPr lang="en-GB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938" y="2475692"/>
            <a:ext cx="7987434" cy="394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88" y="1004057"/>
            <a:ext cx="10058400" cy="696036"/>
          </a:xfrm>
        </p:spPr>
        <p:txBody>
          <a:bodyPr>
            <a:normAutofit/>
          </a:bodyPr>
          <a:lstStyle/>
          <a:p>
            <a:r>
              <a:rPr lang="en-GB" dirty="0" smtClean="0"/>
              <a:t>	Speed vs Month Vs Carrier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46" y="2276387"/>
            <a:ext cx="7710985" cy="4599870"/>
          </a:xfrm>
          <a:effectLst>
            <a:glow>
              <a:schemeClr val="accent1">
                <a:alpha val="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63479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88" y="1004057"/>
            <a:ext cx="10058400" cy="696036"/>
          </a:xfrm>
        </p:spPr>
        <p:txBody>
          <a:bodyPr>
            <a:normAutofit/>
          </a:bodyPr>
          <a:lstStyle/>
          <a:p>
            <a:r>
              <a:rPr lang="en-GB" dirty="0" smtClean="0"/>
              <a:t>	Destination vs Total count vs Delay Count 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68" y="2279177"/>
            <a:ext cx="8860726" cy="4469570"/>
          </a:xfrm>
        </p:spPr>
      </p:pic>
    </p:spTree>
    <p:extLst>
      <p:ext uri="{BB962C8B-B14F-4D97-AF65-F5344CB8AC3E}">
        <p14:creationId xmlns:p14="http://schemas.microsoft.com/office/powerpoint/2010/main" val="38564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88" y="1004057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	Destination vs Total count vs Delay Count</a:t>
            </a:r>
            <a:r>
              <a:rPr lang="en-GB" dirty="0"/>
              <a:t> </a:t>
            </a:r>
            <a:r>
              <a:rPr lang="en-GB" dirty="0" smtClean="0"/>
              <a:t> 			    - Deep Dive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86" y="2247955"/>
            <a:ext cx="6720114" cy="4557926"/>
          </a:xfrm>
        </p:spPr>
      </p:pic>
    </p:spTree>
    <p:extLst>
      <p:ext uri="{BB962C8B-B14F-4D97-AF65-F5344CB8AC3E}">
        <p14:creationId xmlns:p14="http://schemas.microsoft.com/office/powerpoint/2010/main" val="36864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532" y="2659771"/>
            <a:ext cx="8825659" cy="3416300"/>
          </a:xfrm>
        </p:spPr>
        <p:txBody>
          <a:bodyPr>
            <a:normAutofit lnSpcReduction="10000"/>
          </a:bodyPr>
          <a:lstStyle/>
          <a:p>
            <a:pPr marL="360000" indent="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GB" sz="2000" dirty="0" smtClean="0"/>
              <a:t>What is this data refer to?</a:t>
            </a:r>
          </a:p>
          <a:p>
            <a:pPr marL="360000" indent="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GB" sz="2000" dirty="0" smtClean="0"/>
              <a:t>What is this data consists of?</a:t>
            </a:r>
          </a:p>
          <a:p>
            <a:pPr marL="360000" indent="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GB" sz="2000" smtClean="0"/>
              <a:t>Analysis </a:t>
            </a:r>
            <a:r>
              <a:rPr lang="en-GB" sz="2000" dirty="0" smtClean="0"/>
              <a:t>on key fields</a:t>
            </a:r>
            <a:r>
              <a:rPr lang="en-GB" sz="2000" dirty="0" smtClean="0"/>
              <a:t>.</a:t>
            </a:r>
          </a:p>
          <a:p>
            <a:pPr marL="360000" indent="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GB" sz="2000" dirty="0" smtClean="0"/>
              <a:t>Relation between fields.</a:t>
            </a:r>
            <a:endParaRPr lang="en-GB" sz="2000" dirty="0" smtClean="0"/>
          </a:p>
          <a:p>
            <a:pPr marL="360000" indent="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GB" sz="2000" dirty="0" smtClean="0"/>
              <a:t>Understanding the data.</a:t>
            </a:r>
          </a:p>
          <a:p>
            <a:pPr marL="360000" indent="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GB" sz="2000" dirty="0" smtClean="0"/>
              <a:t>Final Observations.</a:t>
            </a:r>
          </a:p>
          <a:p>
            <a:pPr marL="360000" indent="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GB" sz="2000" dirty="0" smtClean="0"/>
              <a:t>Actionable Insights.</a:t>
            </a:r>
          </a:p>
          <a:p>
            <a:pPr marL="360000" indent="360000"/>
            <a:endParaRPr lang="en-GB" sz="2000" dirty="0" smtClean="0"/>
          </a:p>
          <a:p>
            <a:pPr marL="360000" indent="360000"/>
            <a:endParaRPr lang="en-GB" sz="2000" dirty="0" smtClean="0"/>
          </a:p>
          <a:p>
            <a:pPr marL="360000" indent="360000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249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88" y="1004057"/>
            <a:ext cx="10058400" cy="696036"/>
          </a:xfrm>
        </p:spPr>
        <p:txBody>
          <a:bodyPr>
            <a:normAutofit/>
          </a:bodyPr>
          <a:lstStyle/>
          <a:p>
            <a:r>
              <a:rPr lang="en-GB" dirty="0" smtClean="0"/>
              <a:t>	Carrier – Month – Departure Delay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86" y="2262298"/>
            <a:ext cx="7721599" cy="4640662"/>
          </a:xfrm>
        </p:spPr>
      </p:pic>
    </p:spTree>
    <p:extLst>
      <p:ext uri="{BB962C8B-B14F-4D97-AF65-F5344CB8AC3E}">
        <p14:creationId xmlns:p14="http://schemas.microsoft.com/office/powerpoint/2010/main" val="11053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88" y="1004057"/>
            <a:ext cx="10058400" cy="696036"/>
          </a:xfrm>
        </p:spPr>
        <p:txBody>
          <a:bodyPr>
            <a:normAutofit/>
          </a:bodyPr>
          <a:lstStyle/>
          <a:p>
            <a:r>
              <a:rPr lang="en-GB" dirty="0" smtClean="0"/>
              <a:t>	Pairwise Relationship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29" y="2220686"/>
            <a:ext cx="9047759" cy="4637313"/>
          </a:xfrm>
        </p:spPr>
      </p:pic>
    </p:spTree>
    <p:extLst>
      <p:ext uri="{BB962C8B-B14F-4D97-AF65-F5344CB8AC3E}">
        <p14:creationId xmlns:p14="http://schemas.microsoft.com/office/powerpoint/2010/main" val="37170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88" y="1004057"/>
            <a:ext cx="10058400" cy="696036"/>
          </a:xfrm>
        </p:spPr>
        <p:txBody>
          <a:bodyPr>
            <a:normAutofit/>
          </a:bodyPr>
          <a:lstStyle/>
          <a:p>
            <a:r>
              <a:rPr lang="en-GB" dirty="0" smtClean="0"/>
              <a:t>	Actionable Insights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43560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Highest Travels &amp; delays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happening in the month of May,June,July,August &amp; December and this maybe due to Summer holiday &amp; festival season in USA.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need to put extra staff in the airports for faster check in, security checks, Immigration process 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etc.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to reduce delay caused by passenger 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traffic.</a:t>
            </a:r>
          </a:p>
          <a:p>
            <a:pPr marL="457200" lvl="1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Feb month having less travels when compared to other months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Companies can provide offers/discounts in this month, Chances are high that 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passengers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may get attracted to travel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5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88" y="1004057"/>
            <a:ext cx="10058400" cy="696036"/>
          </a:xfrm>
        </p:spPr>
        <p:txBody>
          <a:bodyPr>
            <a:normAutofit/>
          </a:bodyPr>
          <a:lstStyle/>
          <a:p>
            <a:r>
              <a:rPr lang="en-GB" dirty="0" smtClean="0"/>
              <a:t>	Actionable Insights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43560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 of 105 destinations, almost 10 destinations having 15% delays and only MQ,B6,9E,UA,YU carriers providing services for these destinations - Based on the analysis these carriers having comparatively less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these companies allow High speed, may be this issue gets resolved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buNone/>
            </a:pPr>
            <a:endParaRPr lang="en-US" sz="1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EWR is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busiest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airport and having high departure delays too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need to have more staff recruited to control the passenger 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traffic, may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be spreading the flights across the 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clock, introducing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new automated machines like </a:t>
            </a:r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automatic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baggage check in etc.</a:t>
            </a:r>
          </a:p>
        </p:txBody>
      </p:sp>
    </p:spTree>
    <p:extLst>
      <p:ext uri="{BB962C8B-B14F-4D97-AF65-F5344CB8AC3E}">
        <p14:creationId xmlns:p14="http://schemas.microsoft.com/office/powerpoint/2010/main" val="23258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88" y="1004057"/>
            <a:ext cx="10058400" cy="696036"/>
          </a:xfrm>
        </p:spPr>
        <p:txBody>
          <a:bodyPr>
            <a:normAutofit/>
          </a:bodyPr>
          <a:lstStyle/>
          <a:p>
            <a:r>
              <a:rPr lang="en-GB" dirty="0" smtClean="0"/>
              <a:t>	Actionable Insights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43560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 &amp; F9 carriers having good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speed limits, but the performance is not good when covering the travel time. 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we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need to check on all flights of these companies on speed limits which reflect the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 delay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time and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may be providing reports to the pilots.</a:t>
            </a:r>
          </a:p>
          <a:p>
            <a:pPr marL="457200" lvl="1" indent="0">
              <a:buNone/>
            </a:pPr>
            <a:endParaRPr lang="en-US" sz="1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FL,MQ &amp; US are performing not good in covering the delay time and speed limits are also very low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companies are allowing more speed limits irrespective of fuel consumption, Delay time can be reduced.</a:t>
            </a:r>
            <a:endParaRPr 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3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88" y="1004057"/>
            <a:ext cx="10058400" cy="696036"/>
          </a:xfrm>
        </p:spPr>
        <p:txBody>
          <a:bodyPr>
            <a:normAutofit/>
          </a:bodyPr>
          <a:lstStyle/>
          <a:p>
            <a:r>
              <a:rPr lang="en-GB" dirty="0" smtClean="0"/>
              <a:t>	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93" y="2690585"/>
            <a:ext cx="5098955" cy="3416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54" y="2690585"/>
            <a:ext cx="528511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2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NYC Flights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Data </a:t>
            </a:r>
            <a:r>
              <a:rPr lang="en-US" sz="2000" dirty="0"/>
              <a:t>from </a:t>
            </a:r>
            <a:r>
              <a:rPr lang="en-US" sz="2000" dirty="0" smtClean="0"/>
              <a:t>2013.</a:t>
            </a:r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16 </a:t>
            </a:r>
            <a:r>
              <a:rPr lang="en-US" sz="2000" dirty="0"/>
              <a:t>unique </a:t>
            </a:r>
            <a:r>
              <a:rPr lang="en-US" sz="2000" dirty="0" smtClean="0"/>
              <a:t>Carriers.</a:t>
            </a:r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3 </a:t>
            </a:r>
            <a:r>
              <a:rPr lang="en-US" sz="2000" dirty="0"/>
              <a:t>Origins from NYC &amp; 105 destinations across </a:t>
            </a:r>
            <a:r>
              <a:rPr lang="en-US" sz="2000" dirty="0" smtClean="0"/>
              <a:t>world.</a:t>
            </a:r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Departure </a:t>
            </a:r>
            <a:r>
              <a:rPr lang="en-US" sz="2000" dirty="0"/>
              <a:t>&amp; </a:t>
            </a:r>
            <a:r>
              <a:rPr lang="en-US" sz="2000" dirty="0" smtClean="0"/>
              <a:t>Arrival </a:t>
            </a:r>
            <a:r>
              <a:rPr lang="en-US" sz="2000" dirty="0"/>
              <a:t>timing details are missing for </a:t>
            </a:r>
            <a:r>
              <a:rPr lang="en-US" sz="2000" dirty="0" smtClean="0"/>
              <a:t>few.</a:t>
            </a:r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Reasons of delay are not mentioned.</a:t>
            </a:r>
          </a:p>
          <a:p>
            <a:pPr marL="360000" lvl="1" indent="-3600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Flight </a:t>
            </a:r>
            <a:r>
              <a:rPr lang="en-US" sz="2000" dirty="0"/>
              <a:t>speed </a:t>
            </a:r>
            <a:r>
              <a:rPr lang="en-US" sz="2000" dirty="0" smtClean="0"/>
              <a:t>is not in the data .So included based on distance &amp; Travel time.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110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88" y="1004057"/>
            <a:ext cx="10058400" cy="696036"/>
          </a:xfrm>
        </p:spPr>
        <p:txBody>
          <a:bodyPr>
            <a:normAutofit/>
          </a:bodyPr>
          <a:lstStyle/>
          <a:p>
            <a:r>
              <a:rPr lang="en-GB" dirty="0" smtClean="0"/>
              <a:t>	Origin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409" y="2603500"/>
            <a:ext cx="9559188" cy="389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97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88" y="1004057"/>
            <a:ext cx="10058400" cy="696036"/>
          </a:xfrm>
        </p:spPr>
        <p:txBody>
          <a:bodyPr>
            <a:normAutofit/>
          </a:bodyPr>
          <a:lstStyle/>
          <a:p>
            <a:r>
              <a:rPr lang="en-GB" dirty="0" smtClean="0"/>
              <a:t>	Carrier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713" y="2603500"/>
            <a:ext cx="9608816" cy="3852486"/>
          </a:xfrm>
        </p:spPr>
      </p:pic>
    </p:spTree>
    <p:extLst>
      <p:ext uri="{BB962C8B-B14F-4D97-AF65-F5344CB8AC3E}">
        <p14:creationId xmlns:p14="http://schemas.microsoft.com/office/powerpoint/2010/main" val="25847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88" y="1004057"/>
            <a:ext cx="10058400" cy="696036"/>
          </a:xfrm>
        </p:spPr>
        <p:txBody>
          <a:bodyPr>
            <a:normAutofit/>
          </a:bodyPr>
          <a:lstStyle/>
          <a:p>
            <a:r>
              <a:rPr lang="en-GB" dirty="0" smtClean="0"/>
              <a:t>	Destinations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71" y="2603500"/>
            <a:ext cx="4961171" cy="3416300"/>
          </a:xfrm>
        </p:spPr>
      </p:pic>
    </p:spTree>
    <p:extLst>
      <p:ext uri="{BB962C8B-B14F-4D97-AF65-F5344CB8AC3E}">
        <p14:creationId xmlns:p14="http://schemas.microsoft.com/office/powerpoint/2010/main" val="28158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88" y="1004057"/>
            <a:ext cx="10058400" cy="696036"/>
          </a:xfrm>
        </p:spPr>
        <p:txBody>
          <a:bodyPr>
            <a:normAutofit/>
          </a:bodyPr>
          <a:lstStyle/>
          <a:p>
            <a:r>
              <a:rPr lang="en-GB" dirty="0" smtClean="0"/>
              <a:t>	Month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335" y="2666625"/>
            <a:ext cx="5017643" cy="3290050"/>
          </a:xfrm>
        </p:spPr>
      </p:pic>
    </p:spTree>
    <p:extLst>
      <p:ext uri="{BB962C8B-B14F-4D97-AF65-F5344CB8AC3E}">
        <p14:creationId xmlns:p14="http://schemas.microsoft.com/office/powerpoint/2010/main" val="9330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88" y="1004057"/>
            <a:ext cx="10058400" cy="696036"/>
          </a:xfrm>
        </p:spPr>
        <p:txBody>
          <a:bodyPr>
            <a:normAutofit/>
          </a:bodyPr>
          <a:lstStyle/>
          <a:p>
            <a:r>
              <a:rPr lang="en-GB" dirty="0" smtClean="0"/>
              <a:t>	Origin vs Departure Delay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466" y="2603500"/>
            <a:ext cx="4557932" cy="4212158"/>
          </a:xfrm>
        </p:spPr>
      </p:pic>
    </p:spTree>
    <p:extLst>
      <p:ext uri="{BB962C8B-B14F-4D97-AF65-F5344CB8AC3E}">
        <p14:creationId xmlns:p14="http://schemas.microsoft.com/office/powerpoint/2010/main" val="196637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88" y="1004057"/>
            <a:ext cx="10058400" cy="696036"/>
          </a:xfrm>
        </p:spPr>
        <p:txBody>
          <a:bodyPr>
            <a:normAutofit/>
          </a:bodyPr>
          <a:lstStyle/>
          <a:p>
            <a:r>
              <a:rPr lang="en-GB" dirty="0" smtClean="0"/>
              <a:t>	Origin vs Early Departure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39" y="2603500"/>
            <a:ext cx="4318782" cy="4075574"/>
          </a:xfrm>
        </p:spPr>
      </p:pic>
    </p:spTree>
    <p:extLst>
      <p:ext uri="{BB962C8B-B14F-4D97-AF65-F5344CB8AC3E}">
        <p14:creationId xmlns:p14="http://schemas.microsoft.com/office/powerpoint/2010/main" val="242297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712</TotalTime>
  <Words>199</Words>
  <Application>Microsoft Office PowerPoint</Application>
  <PresentationFormat>Widescreen</PresentationFormat>
  <Paragraphs>66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Wingdings</vt:lpstr>
      <vt:lpstr>Wingdings 3</vt:lpstr>
      <vt:lpstr>Ion Boardroom</vt:lpstr>
      <vt:lpstr>PowerPoint Presentation</vt:lpstr>
      <vt:lpstr>Agenda</vt:lpstr>
      <vt:lpstr>NYC Flights Data</vt:lpstr>
      <vt:lpstr> Origin</vt:lpstr>
      <vt:lpstr> Carrier</vt:lpstr>
      <vt:lpstr> Destinations</vt:lpstr>
      <vt:lpstr> Month</vt:lpstr>
      <vt:lpstr> Origin vs Departure Delay</vt:lpstr>
      <vt:lpstr> Origin vs Early Departure</vt:lpstr>
      <vt:lpstr> Destination vs Delay Ratio</vt:lpstr>
      <vt:lpstr> Departure vs Arrival Delays</vt:lpstr>
      <vt:lpstr> Month vs Departure &amp; Arrival Delays</vt:lpstr>
      <vt:lpstr> Speed vs Carrier</vt:lpstr>
      <vt:lpstr> Carrier vs Departure Delay</vt:lpstr>
      <vt:lpstr> Carrier vs Arrival Delay</vt:lpstr>
      <vt:lpstr> Carrier vs Status</vt:lpstr>
      <vt:lpstr> Speed vs Month Vs Carrier</vt:lpstr>
      <vt:lpstr> Destination vs Total count vs Delay Count </vt:lpstr>
      <vt:lpstr> Destination vs Total count vs Delay Count         - Deep Dive</vt:lpstr>
      <vt:lpstr> Carrier – Month – Departure Delay</vt:lpstr>
      <vt:lpstr> Pairwise Relationship</vt:lpstr>
      <vt:lpstr> Actionable Insights</vt:lpstr>
      <vt:lpstr> Actionable Insights</vt:lpstr>
      <vt:lpstr> Actionable Insights</vt:lpstr>
      <vt:lpstr> </vt:lpstr>
    </vt:vector>
  </TitlesOfParts>
  <Company>ALLIANCE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Julakanti, Sairam (NissanContractor)</dc:creator>
  <cp:lastModifiedBy>Julakanti, Sairam (NissanContractor)</cp:lastModifiedBy>
  <cp:revision>89</cp:revision>
  <dcterms:created xsi:type="dcterms:W3CDTF">2020-06-17T10:44:37Z</dcterms:created>
  <dcterms:modified xsi:type="dcterms:W3CDTF">2020-06-20T05:14:55Z</dcterms:modified>
</cp:coreProperties>
</file>