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7761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CNC Milling Performance Analysis and Fault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23535"/>
            <a:ext cx="8229600" cy="4031892"/>
          </a:xfrm>
        </p:spPr>
        <p:txBody>
          <a:bodyPr/>
          <a:lstStyle/>
          <a:p>
            <a:r>
              <a:rPr dirty="0"/>
              <a:t>A Deep Learning Approach for Tool Wear Prediction</a:t>
            </a:r>
          </a:p>
          <a:p>
            <a:r>
              <a:rPr dirty="0"/>
              <a:t>Presented by: K. Hari Vignes</a:t>
            </a:r>
            <a:r>
              <a:rPr lang="en-US" dirty="0"/>
              <a:t>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✅ Successfully developed an LSTM-based model for tool wear prediction.</a:t>
            </a:r>
          </a:p>
          <a:p>
            <a:pPr marL="0" indent="0">
              <a:buNone/>
            </a:pPr>
            <a:r>
              <a:rPr dirty="0"/>
              <a:t>✅ Deployed an interactive </a:t>
            </a:r>
            <a:r>
              <a:rPr dirty="0" err="1"/>
              <a:t>Streamlit</a:t>
            </a:r>
            <a:r>
              <a:rPr dirty="0"/>
              <a:t> web app for real-time predictions.</a:t>
            </a:r>
          </a:p>
          <a:p>
            <a:endParaRPr lang="en-US" dirty="0"/>
          </a:p>
          <a:p>
            <a:endParaRPr dirty="0"/>
          </a:p>
          <a:p>
            <a:pPr marL="0" indent="0">
              <a:buNone/>
            </a:pPr>
            <a:r>
              <a:rPr dirty="0"/>
              <a:t>🚀 Future Improvements:</a:t>
            </a:r>
          </a:p>
          <a:p>
            <a:pPr marL="0" indent="0">
              <a:buNone/>
            </a:pPr>
            <a:r>
              <a:rPr dirty="0"/>
              <a:t>✔ Real-time sensor streaming for live predictions</a:t>
            </a:r>
          </a:p>
          <a:p>
            <a:pPr marL="0" indent="0">
              <a:buNone/>
            </a:pPr>
            <a:r>
              <a:rPr dirty="0"/>
              <a:t>✔ Enhance model with additional sensor features</a:t>
            </a:r>
          </a:p>
          <a:p>
            <a:pPr marL="0" indent="0">
              <a:buNone/>
            </a:pPr>
            <a:r>
              <a:rPr dirty="0"/>
              <a:t>✔ Deploy as an API for manufacturing integration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📧 Email: harivignesh1662002@gmail.com</a:t>
            </a:r>
          </a:p>
          <a:p>
            <a:pPr marL="0" indent="0">
              <a:buNone/>
            </a:pPr>
            <a:r>
              <a:rPr dirty="0"/>
              <a:t>🔗 LinkedIn: linkedin.com/in/K-Hari-Vignesh</a:t>
            </a:r>
          </a:p>
          <a:p>
            <a:pPr marL="0" indent="0">
              <a:buNone/>
            </a:pPr>
            <a:r>
              <a:rPr dirty="0"/>
              <a:t>💻 GitHub: CNC Milling Project</a:t>
            </a:r>
          </a:p>
          <a:p>
            <a:pPr marL="0" indent="0">
              <a:buNone/>
            </a:pPr>
            <a:r>
              <a:rPr dirty="0"/>
              <a:t>[github.com/</a:t>
            </a:r>
            <a:r>
              <a:rPr dirty="0" err="1"/>
              <a:t>harivign</a:t>
            </a:r>
            <a:r>
              <a:rPr dirty="0"/>
              <a:t>/CNC-Milling-Performance-Analysis-and-Fault-Detection]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🔹 CNC milling is a machining process used in manufacturing.</a:t>
            </a:r>
          </a:p>
          <a:p>
            <a:pPr marL="0" indent="0">
              <a:buNone/>
            </a:pPr>
            <a:r>
              <a:rPr dirty="0"/>
              <a:t>🔹 Tool wear affects efficiency and accuracy.</a:t>
            </a:r>
          </a:p>
          <a:p>
            <a:pPr marL="0" indent="0">
              <a:buNone/>
            </a:pPr>
            <a:r>
              <a:rPr dirty="0"/>
              <a:t>🔹 Detecting faults early improves performance and reduces maintenance costs.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✅ Develop an LSTM-based model to analyze CNC milling performance.</a:t>
            </a:r>
          </a:p>
          <a:p>
            <a:pPr marL="0" indent="0">
              <a:buNone/>
            </a:pPr>
            <a:r>
              <a:rPr dirty="0"/>
              <a:t>✅ Predict Tool Condition, Machining Finalization, and Passed Visual Inspection.</a:t>
            </a:r>
          </a:p>
          <a:p>
            <a:pPr marL="0" indent="0">
              <a:buNone/>
            </a:pPr>
            <a:r>
              <a:rPr dirty="0"/>
              <a:t>✅ Deploy a </a:t>
            </a:r>
            <a:r>
              <a:rPr dirty="0" err="1"/>
              <a:t>Streamlit</a:t>
            </a:r>
            <a:r>
              <a:rPr dirty="0"/>
              <a:t> web application for real-time predictions.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📂 Data from CNC milling sensor experiments.</a:t>
            </a:r>
          </a:p>
          <a:p>
            <a:pPr marL="0" indent="0">
              <a:buNone/>
            </a:pPr>
            <a:r>
              <a:rPr dirty="0"/>
              <a:t>📊 Preprocessing Steps:</a:t>
            </a:r>
          </a:p>
          <a:p>
            <a:pPr marL="0" indent="0">
              <a:buNone/>
            </a:pPr>
            <a:r>
              <a:rPr dirty="0"/>
              <a:t>✔ Merging experiment files with train data</a:t>
            </a:r>
          </a:p>
          <a:p>
            <a:pPr marL="0" indent="0">
              <a:buNone/>
            </a:pPr>
            <a:r>
              <a:rPr dirty="0"/>
              <a:t>✔ Handling missing values</a:t>
            </a:r>
          </a:p>
          <a:p>
            <a:pPr marL="0" indent="0">
              <a:buNone/>
            </a:pPr>
            <a:r>
              <a:rPr dirty="0"/>
              <a:t>✔ Encoding categorical features</a:t>
            </a:r>
          </a:p>
          <a:p>
            <a:pPr marL="0" indent="0">
              <a:buNone/>
            </a:pPr>
            <a:r>
              <a:rPr dirty="0"/>
              <a:t>✔ Standardizing numerical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🧠 Model: Long Short-Term Memory (LSTM)</a:t>
            </a:r>
          </a:p>
          <a:p>
            <a:pPr marL="0" indent="0">
              <a:buNone/>
            </a:pPr>
            <a:r>
              <a:rPr dirty="0"/>
              <a:t>✔ Suitable for time-series data</a:t>
            </a:r>
          </a:p>
          <a:p>
            <a:pPr marL="0" indent="0">
              <a:buNone/>
            </a:pPr>
            <a:r>
              <a:rPr dirty="0"/>
              <a:t>✔ Captures dependencies in sensor data over time</a:t>
            </a:r>
          </a:p>
          <a:p>
            <a:pPr marL="0" indent="0">
              <a:buNone/>
            </a:pPr>
            <a:r>
              <a:rPr dirty="0"/>
              <a:t>✔ Multi-output classification for Tool Condition, Machining Finalization, and Inspection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&amp; Hyperparameter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52" y="1600200"/>
            <a:ext cx="8755626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🔹</a:t>
            </a:r>
            <a:r>
              <a:rPr dirty="0"/>
              <a:t> Loss Function: Sparse Categorical </a:t>
            </a:r>
            <a:r>
              <a:rPr dirty="0" err="1"/>
              <a:t>Crossentropy</a:t>
            </a:r>
            <a:endParaRPr dirty="0"/>
          </a:p>
          <a:p>
            <a:pPr marL="0" indent="0">
              <a:buNone/>
            </a:pPr>
            <a:r>
              <a:rPr dirty="0"/>
              <a:t>🔹 Optimizer: Adam</a:t>
            </a:r>
          </a:p>
          <a:p>
            <a:pPr marL="0" indent="0">
              <a:buNone/>
            </a:pPr>
            <a:r>
              <a:rPr dirty="0"/>
              <a:t>🔹 Epochs: 20</a:t>
            </a:r>
          </a:p>
          <a:p>
            <a:pPr marL="0" indent="0">
              <a:buNone/>
            </a:pPr>
            <a:r>
              <a:rPr dirty="0"/>
              <a:t>🔹 Batch Size: 32</a:t>
            </a:r>
          </a:p>
          <a:p>
            <a:pPr marL="0" indent="0">
              <a:buNone/>
            </a:pPr>
            <a:r>
              <a:rPr dirty="0"/>
              <a:t>✔ Hyperparameter tuning to improve performance</a:t>
            </a:r>
          </a:p>
          <a:p>
            <a:pPr marL="0" indent="0">
              <a:buNone/>
            </a:pPr>
            <a:r>
              <a:rPr dirty="0"/>
              <a:t>✔ Dropout layers to prevent overfitting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Using Streamlit &amp;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🌐 Frontend:</a:t>
            </a:r>
            <a:r>
              <a:rPr lang="en-US" dirty="0"/>
              <a:t> Google </a:t>
            </a:r>
            <a:r>
              <a:rPr lang="en-US" dirty="0" err="1"/>
              <a:t>Colab</a:t>
            </a:r>
            <a:endParaRPr dirty="0"/>
          </a:p>
          <a:p>
            <a:pPr marL="0" indent="0">
              <a:buNone/>
            </a:pPr>
            <a:r>
              <a:rPr dirty="0"/>
              <a:t>✔ </a:t>
            </a:r>
            <a:r>
              <a:rPr dirty="0" err="1"/>
              <a:t>Streamlit</a:t>
            </a:r>
            <a:r>
              <a:rPr dirty="0"/>
              <a:t> web app with CSV upload &amp; real-time predictions</a:t>
            </a:r>
          </a:p>
          <a:p>
            <a:pPr marL="0" indent="0">
              <a:buNone/>
            </a:pPr>
            <a:r>
              <a:rPr dirty="0"/>
              <a:t>✔ Interactive visualizations (bar charts, line charts, etc.)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🖥 Backend:</a:t>
            </a:r>
          </a:p>
          <a:p>
            <a:pPr marL="0" indent="0">
              <a:buNone/>
            </a:pPr>
            <a:r>
              <a:rPr dirty="0"/>
              <a:t>✔ Model deployed using AWS EC2</a:t>
            </a:r>
          </a:p>
          <a:p>
            <a:pPr marL="0" indent="0">
              <a:buNone/>
            </a:pPr>
            <a:r>
              <a:rPr lang="en-IN" dirty="0"/>
              <a:t>✔ Deployed in cloud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📊 Model Evaluation Metrics:</a:t>
            </a:r>
          </a:p>
          <a:p>
            <a:pPr marL="0" indent="0">
              <a:buNone/>
            </a:pPr>
            <a:r>
              <a:rPr dirty="0"/>
              <a:t>✔ Accuracy: 9</a:t>
            </a:r>
            <a:r>
              <a:rPr lang="en-US" dirty="0"/>
              <a:t>8</a:t>
            </a:r>
            <a:r>
              <a:rPr dirty="0"/>
              <a:t>%</a:t>
            </a:r>
          </a:p>
          <a:p>
            <a:pPr marL="0" indent="0">
              <a:buNone/>
            </a:pPr>
            <a:r>
              <a:rPr dirty="0"/>
              <a:t>✔ Precision: 90%</a:t>
            </a:r>
          </a:p>
          <a:p>
            <a:pPr marL="0" indent="0">
              <a:buNone/>
            </a:pPr>
            <a:r>
              <a:rPr dirty="0"/>
              <a:t>✔ Recall: 91%</a:t>
            </a:r>
          </a:p>
          <a:p>
            <a:pPr marL="0" indent="0">
              <a:buNone/>
            </a:pPr>
            <a:r>
              <a:rPr dirty="0"/>
              <a:t>✔ F1-Score: 91%</a:t>
            </a:r>
          </a:p>
          <a:p>
            <a:pPr marL="0" indent="0">
              <a:buNone/>
            </a:pPr>
            <a:r>
              <a:rPr dirty="0"/>
              <a:t>✔ Improved accuracy using feature engineering &amp; data preprocessing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⚠ Handling missing values → Used data imputation techniques</a:t>
            </a:r>
          </a:p>
          <a:p>
            <a:pPr marL="0" indent="0">
              <a:buNone/>
            </a:pPr>
            <a:r>
              <a:rPr dirty="0"/>
              <a:t>⚠ Model overfitting → Applied Dropout layers &amp; hyperparameter tuning</a:t>
            </a:r>
          </a:p>
          <a:p>
            <a:pPr marL="0" indent="0">
              <a:buNone/>
            </a:pPr>
            <a:r>
              <a:rPr dirty="0"/>
              <a:t>⚠ Deployment issues → Optimized model size &amp; used AWS services</a:t>
            </a:r>
          </a:p>
          <a:p>
            <a:pPr marL="0" indent="0">
              <a:buNone/>
            </a:pPr>
            <a:r>
              <a:rPr dirty="0"/>
              <a:t>⚠ Feature selection → Used Feature Importance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408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CNC Milling Performance Analysis and Fault Detection</vt:lpstr>
      <vt:lpstr>Introduction</vt:lpstr>
      <vt:lpstr>Project Objective</vt:lpstr>
      <vt:lpstr>Dataset Description</vt:lpstr>
      <vt:lpstr>Machine Learning Model</vt:lpstr>
      <vt:lpstr>Training &amp; Hyperparameter Tuning</vt:lpstr>
      <vt:lpstr>Deployment Using Streamlit &amp; AWS</vt:lpstr>
      <vt:lpstr>Results &amp; Performance</vt:lpstr>
      <vt:lpstr>Challenges &amp; Solutions</vt:lpstr>
      <vt:lpstr>Conclusion &amp; Future Work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Hari Vignesh</cp:lastModifiedBy>
  <cp:revision>2</cp:revision>
  <dcterms:created xsi:type="dcterms:W3CDTF">2013-01-27T09:14:16Z</dcterms:created>
  <dcterms:modified xsi:type="dcterms:W3CDTF">2025-03-06T04:35:44Z</dcterms:modified>
  <cp:category/>
</cp:coreProperties>
</file>