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5A302-9393-422C-813E-D82B93D59C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90C837-2D04-4678-9243-DD14F33AE2D1}">
      <dgm:prSet/>
      <dgm:spPr/>
      <dgm:t>
        <a:bodyPr/>
        <a:lstStyle/>
        <a:p>
          <a:r>
            <a:rPr lang="en-US" b="1"/>
            <a:t>User:</a:t>
          </a:r>
          <a:r>
            <a:rPr lang="en-US"/>
            <a:t> Career Services Analyst or Career Counselor</a:t>
          </a:r>
        </a:p>
      </dgm:t>
    </dgm:pt>
    <dgm:pt modelId="{B36D7418-89A5-4F4A-9CC9-014C72447212}" type="parTrans" cxnId="{FB8D21C2-DA06-4B34-AEDE-C30F0B0723AC}">
      <dgm:prSet/>
      <dgm:spPr/>
      <dgm:t>
        <a:bodyPr/>
        <a:lstStyle/>
        <a:p>
          <a:endParaRPr lang="en-US"/>
        </a:p>
      </dgm:t>
    </dgm:pt>
    <dgm:pt modelId="{076F2801-74A3-4D3C-AFE0-557C705C732B}" type="sibTrans" cxnId="{FB8D21C2-DA06-4B34-AEDE-C30F0B0723AC}">
      <dgm:prSet/>
      <dgm:spPr/>
      <dgm:t>
        <a:bodyPr/>
        <a:lstStyle/>
        <a:p>
          <a:endParaRPr lang="en-US"/>
        </a:p>
      </dgm:t>
    </dgm:pt>
    <dgm:pt modelId="{61CF4910-8F6C-450A-B666-5025A25CF198}">
      <dgm:prSet/>
      <dgm:spPr/>
      <dgm:t>
        <a:bodyPr/>
        <a:lstStyle/>
        <a:p>
          <a:r>
            <a:rPr lang="en-US" b="1" dirty="0"/>
            <a:t>Challenge Faced:</a:t>
          </a:r>
          <a:r>
            <a:rPr lang="en-US" dirty="0"/>
            <a:t> Initially designed only for job seekers; lacked broader strategic focus</a:t>
          </a:r>
        </a:p>
      </dgm:t>
    </dgm:pt>
    <dgm:pt modelId="{E8327A98-B67D-457F-8BDD-D332768E5F51}" type="parTrans" cxnId="{25AF5C2C-ABF9-448C-9E54-E3A89A4261C5}">
      <dgm:prSet/>
      <dgm:spPr/>
      <dgm:t>
        <a:bodyPr/>
        <a:lstStyle/>
        <a:p>
          <a:endParaRPr lang="en-US"/>
        </a:p>
      </dgm:t>
    </dgm:pt>
    <dgm:pt modelId="{A2487BEB-107E-43E1-880D-C4BB6D1BBCF3}" type="sibTrans" cxnId="{25AF5C2C-ABF9-448C-9E54-E3A89A4261C5}">
      <dgm:prSet/>
      <dgm:spPr/>
      <dgm:t>
        <a:bodyPr/>
        <a:lstStyle/>
        <a:p>
          <a:endParaRPr lang="en-US"/>
        </a:p>
      </dgm:t>
    </dgm:pt>
    <dgm:pt modelId="{EBF0F125-AEDE-4101-A8EB-2FEA057D9202}">
      <dgm:prSet/>
      <dgm:spPr/>
      <dgm:t>
        <a:bodyPr/>
        <a:lstStyle/>
        <a:p>
          <a:r>
            <a:rPr lang="en-US" b="1"/>
            <a:t>How We Overcame It:</a:t>
          </a:r>
          <a:r>
            <a:rPr lang="en-US"/>
            <a:t> Shifted to support both individual and institutional-level decision-making</a:t>
          </a:r>
        </a:p>
      </dgm:t>
    </dgm:pt>
    <dgm:pt modelId="{996BC582-82D9-4FA9-9608-0E266EFFE0D8}" type="parTrans" cxnId="{81931153-8368-4324-93DC-7FC185AA21FC}">
      <dgm:prSet/>
      <dgm:spPr/>
      <dgm:t>
        <a:bodyPr/>
        <a:lstStyle/>
        <a:p>
          <a:endParaRPr lang="en-US"/>
        </a:p>
      </dgm:t>
    </dgm:pt>
    <dgm:pt modelId="{CA454DAE-4439-4F6B-A3FC-72F5432524E4}" type="sibTrans" cxnId="{81931153-8368-4324-93DC-7FC185AA21FC}">
      <dgm:prSet/>
      <dgm:spPr/>
      <dgm:t>
        <a:bodyPr/>
        <a:lstStyle/>
        <a:p>
          <a:endParaRPr lang="en-US"/>
        </a:p>
      </dgm:t>
    </dgm:pt>
    <dgm:pt modelId="{02FEAFEF-FBD0-43EF-A2BC-29A1CEE73BDD}" type="pres">
      <dgm:prSet presAssocID="{2505A302-9393-422C-813E-D82B93D59C57}" presName="linear" presStyleCnt="0">
        <dgm:presLayoutVars>
          <dgm:animLvl val="lvl"/>
          <dgm:resizeHandles val="exact"/>
        </dgm:presLayoutVars>
      </dgm:prSet>
      <dgm:spPr/>
    </dgm:pt>
    <dgm:pt modelId="{7969EED2-F3DF-4931-83CD-07D13BEE4AC8}" type="pres">
      <dgm:prSet presAssocID="{5290C837-2D04-4678-9243-DD14F33AE2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EAA3411-26E3-4017-B611-2909886CEAB8}" type="pres">
      <dgm:prSet presAssocID="{076F2801-74A3-4D3C-AFE0-557C705C732B}" presName="spacer" presStyleCnt="0"/>
      <dgm:spPr/>
    </dgm:pt>
    <dgm:pt modelId="{1E098E60-2E7A-4B27-9465-11ABB33FAFFA}" type="pres">
      <dgm:prSet presAssocID="{61CF4910-8F6C-450A-B666-5025A25CF1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5B9230-430B-430E-8E59-D1AE1EEE057A}" type="pres">
      <dgm:prSet presAssocID="{A2487BEB-107E-43E1-880D-C4BB6D1BBCF3}" presName="spacer" presStyleCnt="0"/>
      <dgm:spPr/>
    </dgm:pt>
    <dgm:pt modelId="{33E1BD43-8024-469A-B6BA-85990BDD9F58}" type="pres">
      <dgm:prSet presAssocID="{EBF0F125-AEDE-4101-A8EB-2FEA057D92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5AF5C2C-ABF9-448C-9E54-E3A89A4261C5}" srcId="{2505A302-9393-422C-813E-D82B93D59C57}" destId="{61CF4910-8F6C-450A-B666-5025A25CF198}" srcOrd="1" destOrd="0" parTransId="{E8327A98-B67D-457F-8BDD-D332768E5F51}" sibTransId="{A2487BEB-107E-43E1-880D-C4BB6D1BBCF3}"/>
    <dgm:cxn modelId="{4AD79E41-4C2D-4988-BE38-1F5D06A08152}" type="presOf" srcId="{EBF0F125-AEDE-4101-A8EB-2FEA057D9202}" destId="{33E1BD43-8024-469A-B6BA-85990BDD9F58}" srcOrd="0" destOrd="0" presId="urn:microsoft.com/office/officeart/2005/8/layout/vList2"/>
    <dgm:cxn modelId="{81931153-8368-4324-93DC-7FC185AA21FC}" srcId="{2505A302-9393-422C-813E-D82B93D59C57}" destId="{EBF0F125-AEDE-4101-A8EB-2FEA057D9202}" srcOrd="2" destOrd="0" parTransId="{996BC582-82D9-4FA9-9608-0E266EFFE0D8}" sibTransId="{CA454DAE-4439-4F6B-A3FC-72F5432524E4}"/>
    <dgm:cxn modelId="{4D4C1A79-5D9F-402E-8C9D-B4050C288784}" type="presOf" srcId="{5290C837-2D04-4678-9243-DD14F33AE2D1}" destId="{7969EED2-F3DF-4931-83CD-07D13BEE4AC8}" srcOrd="0" destOrd="0" presId="urn:microsoft.com/office/officeart/2005/8/layout/vList2"/>
    <dgm:cxn modelId="{28E3A3AC-DD75-44EE-A12F-2BD7D89FA54E}" type="presOf" srcId="{61CF4910-8F6C-450A-B666-5025A25CF198}" destId="{1E098E60-2E7A-4B27-9465-11ABB33FAFFA}" srcOrd="0" destOrd="0" presId="urn:microsoft.com/office/officeart/2005/8/layout/vList2"/>
    <dgm:cxn modelId="{FB8D21C2-DA06-4B34-AEDE-C30F0B0723AC}" srcId="{2505A302-9393-422C-813E-D82B93D59C57}" destId="{5290C837-2D04-4678-9243-DD14F33AE2D1}" srcOrd="0" destOrd="0" parTransId="{B36D7418-89A5-4F4A-9CC9-014C72447212}" sibTransId="{076F2801-74A3-4D3C-AFE0-557C705C732B}"/>
    <dgm:cxn modelId="{46A21EDC-B2D7-49A1-8CAC-2F6076A86A06}" type="presOf" srcId="{2505A302-9393-422C-813E-D82B93D59C57}" destId="{02FEAFEF-FBD0-43EF-A2BC-29A1CEE73BDD}" srcOrd="0" destOrd="0" presId="urn:microsoft.com/office/officeart/2005/8/layout/vList2"/>
    <dgm:cxn modelId="{2ABBD337-18A5-4029-AADD-BD28E958B382}" type="presParOf" srcId="{02FEAFEF-FBD0-43EF-A2BC-29A1CEE73BDD}" destId="{7969EED2-F3DF-4931-83CD-07D13BEE4AC8}" srcOrd="0" destOrd="0" presId="urn:microsoft.com/office/officeart/2005/8/layout/vList2"/>
    <dgm:cxn modelId="{6A97FD0B-2870-4944-B373-D068393F8F98}" type="presParOf" srcId="{02FEAFEF-FBD0-43EF-A2BC-29A1CEE73BDD}" destId="{DEAA3411-26E3-4017-B611-2909886CEAB8}" srcOrd="1" destOrd="0" presId="urn:microsoft.com/office/officeart/2005/8/layout/vList2"/>
    <dgm:cxn modelId="{B87999AC-B2FA-4D7C-8B4F-9F53388251D5}" type="presParOf" srcId="{02FEAFEF-FBD0-43EF-A2BC-29A1CEE73BDD}" destId="{1E098E60-2E7A-4B27-9465-11ABB33FAFFA}" srcOrd="2" destOrd="0" presId="urn:microsoft.com/office/officeart/2005/8/layout/vList2"/>
    <dgm:cxn modelId="{0AC44D9C-2EAA-491C-9ADD-4FE7EEC049B5}" type="presParOf" srcId="{02FEAFEF-FBD0-43EF-A2BC-29A1CEE73BDD}" destId="{B95B9230-430B-430E-8E59-D1AE1EEE057A}" srcOrd="3" destOrd="0" presId="urn:microsoft.com/office/officeart/2005/8/layout/vList2"/>
    <dgm:cxn modelId="{095E903C-1A0A-4DBD-8789-B0B0A8EEF606}" type="presParOf" srcId="{02FEAFEF-FBD0-43EF-A2BC-29A1CEE73BDD}" destId="{33E1BD43-8024-469A-B6BA-85990BDD9F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EECD7-4913-4AF0-A1D4-7FAC60EB4B9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013894-E75F-4DD8-9C69-80972440B1DA}">
      <dgm:prSet/>
      <dgm:spPr/>
      <dgm:t>
        <a:bodyPr/>
        <a:lstStyle/>
        <a:p>
          <a:r>
            <a:rPr lang="en-US" b="1" dirty="0"/>
            <a:t>How We Identified Needs:</a:t>
          </a:r>
          <a:r>
            <a:rPr lang="en-US" dirty="0"/>
            <a:t> Mapped user roles and real-world job descriptions</a:t>
          </a:r>
        </a:p>
      </dgm:t>
    </dgm:pt>
    <dgm:pt modelId="{EF62C010-7719-409E-813F-AF902DEA7055}" type="parTrans" cxnId="{74766C7E-484D-489D-A067-81411C6AB4EE}">
      <dgm:prSet/>
      <dgm:spPr/>
      <dgm:t>
        <a:bodyPr/>
        <a:lstStyle/>
        <a:p>
          <a:endParaRPr lang="en-US"/>
        </a:p>
      </dgm:t>
    </dgm:pt>
    <dgm:pt modelId="{F2CC70E4-7C53-4A39-971B-46219D7E2A9F}" type="sibTrans" cxnId="{74766C7E-484D-489D-A067-81411C6AB4EE}">
      <dgm:prSet/>
      <dgm:spPr/>
      <dgm:t>
        <a:bodyPr/>
        <a:lstStyle/>
        <a:p>
          <a:endParaRPr lang="en-US"/>
        </a:p>
      </dgm:t>
    </dgm:pt>
    <dgm:pt modelId="{720C3B43-A647-4FEA-B749-740BA6981C58}">
      <dgm:prSet/>
      <dgm:spPr/>
      <dgm:t>
        <a:bodyPr/>
        <a:lstStyle/>
        <a:p>
          <a:r>
            <a:rPr lang="en-US" b="1" dirty="0"/>
            <a:t>Challenges:</a:t>
          </a:r>
          <a:r>
            <a:rPr lang="en-US" dirty="0"/>
            <a:t> Balancing deep insights for individuals vs. summaries for strategic planners</a:t>
          </a:r>
        </a:p>
      </dgm:t>
    </dgm:pt>
    <dgm:pt modelId="{1DC37A5A-C90E-42B6-B7F8-61D88A6D0185}" type="parTrans" cxnId="{BA11CA40-8549-4FB8-A4E2-DD794AD99261}">
      <dgm:prSet/>
      <dgm:spPr/>
      <dgm:t>
        <a:bodyPr/>
        <a:lstStyle/>
        <a:p>
          <a:endParaRPr lang="en-US"/>
        </a:p>
      </dgm:t>
    </dgm:pt>
    <dgm:pt modelId="{9C00B3F5-2666-419E-8D40-3F6823FDC10B}" type="sibTrans" cxnId="{BA11CA40-8549-4FB8-A4E2-DD794AD99261}">
      <dgm:prSet/>
      <dgm:spPr/>
      <dgm:t>
        <a:bodyPr/>
        <a:lstStyle/>
        <a:p>
          <a:endParaRPr lang="en-US"/>
        </a:p>
      </dgm:t>
    </dgm:pt>
    <dgm:pt modelId="{DF2E2990-0014-4B48-8D63-690404F852C5}">
      <dgm:prSet/>
      <dgm:spPr/>
      <dgm:t>
        <a:bodyPr/>
        <a:lstStyle/>
        <a:p>
          <a:r>
            <a:rPr lang="en-US" b="1"/>
            <a:t>Solution:</a:t>
          </a:r>
          <a:r>
            <a:rPr lang="en-US"/>
            <a:t> Used dynamic filtering, responsive KPIs, and clean data modeling</a:t>
          </a:r>
        </a:p>
      </dgm:t>
    </dgm:pt>
    <dgm:pt modelId="{A9F1C06E-6E16-4F26-8F7C-383050469FA6}" type="parTrans" cxnId="{B2AC859C-1C9F-451D-B9BF-EF274D762F1C}">
      <dgm:prSet/>
      <dgm:spPr/>
      <dgm:t>
        <a:bodyPr/>
        <a:lstStyle/>
        <a:p>
          <a:endParaRPr lang="en-US"/>
        </a:p>
      </dgm:t>
    </dgm:pt>
    <dgm:pt modelId="{2E0A2996-714B-481A-8BF1-8F7AEF9B6D96}" type="sibTrans" cxnId="{B2AC859C-1C9F-451D-B9BF-EF274D762F1C}">
      <dgm:prSet/>
      <dgm:spPr/>
      <dgm:t>
        <a:bodyPr/>
        <a:lstStyle/>
        <a:p>
          <a:endParaRPr lang="en-US"/>
        </a:p>
      </dgm:t>
    </dgm:pt>
    <dgm:pt modelId="{84D8B647-9327-4543-83C7-0B2BB66EC7BD}">
      <dgm:prSet/>
      <dgm:spPr/>
      <dgm:t>
        <a:bodyPr/>
        <a:lstStyle/>
        <a:p>
          <a:r>
            <a:rPr lang="en-US" b="1"/>
            <a:t>Helpful Courses:</a:t>
          </a:r>
          <a:endParaRPr lang="en-US"/>
        </a:p>
      </dgm:t>
    </dgm:pt>
    <dgm:pt modelId="{7BD44ED7-917E-4531-8F76-527F1C3444F1}" type="parTrans" cxnId="{4B84C9F0-7473-4370-B6BF-CD7BF56E2984}">
      <dgm:prSet/>
      <dgm:spPr/>
      <dgm:t>
        <a:bodyPr/>
        <a:lstStyle/>
        <a:p>
          <a:endParaRPr lang="en-US"/>
        </a:p>
      </dgm:t>
    </dgm:pt>
    <dgm:pt modelId="{E24C01F3-CF74-4BB6-A1B7-F866C0D03B39}" type="sibTrans" cxnId="{4B84C9F0-7473-4370-B6BF-CD7BF56E2984}">
      <dgm:prSet/>
      <dgm:spPr/>
      <dgm:t>
        <a:bodyPr/>
        <a:lstStyle/>
        <a:p>
          <a:endParaRPr lang="en-US"/>
        </a:p>
      </dgm:t>
    </dgm:pt>
    <dgm:pt modelId="{476C2DC2-7A1D-4C75-9EEB-3D9C9C36BF68}">
      <dgm:prSet/>
      <dgm:spPr/>
      <dgm:t>
        <a:bodyPr/>
        <a:lstStyle/>
        <a:p>
          <a:r>
            <a:rPr lang="en-US" i="1"/>
            <a:t>Data Visualization</a:t>
          </a:r>
          <a:r>
            <a:rPr lang="en-US"/>
            <a:t> – for clear communication through charts</a:t>
          </a:r>
        </a:p>
      </dgm:t>
    </dgm:pt>
    <dgm:pt modelId="{56ABE1A0-6A3C-4839-B75B-F51A21F399D5}" type="parTrans" cxnId="{8662FFEC-53C2-4525-9CC3-CB09564D1DD7}">
      <dgm:prSet/>
      <dgm:spPr/>
      <dgm:t>
        <a:bodyPr/>
        <a:lstStyle/>
        <a:p>
          <a:endParaRPr lang="en-US"/>
        </a:p>
      </dgm:t>
    </dgm:pt>
    <dgm:pt modelId="{AA38F52A-7938-4FB0-9FF0-6218B732C5E2}" type="sibTrans" cxnId="{8662FFEC-53C2-4525-9CC3-CB09564D1DD7}">
      <dgm:prSet/>
      <dgm:spPr/>
      <dgm:t>
        <a:bodyPr/>
        <a:lstStyle/>
        <a:p>
          <a:endParaRPr lang="en-US"/>
        </a:p>
      </dgm:t>
    </dgm:pt>
    <dgm:pt modelId="{9C7C5FFC-4680-4413-A942-C66D6E262C04}">
      <dgm:prSet/>
      <dgm:spPr/>
      <dgm:t>
        <a:bodyPr/>
        <a:lstStyle/>
        <a:p>
          <a:r>
            <a:rPr lang="en-US" i="1"/>
            <a:t>Information Systems</a:t>
          </a:r>
          <a:r>
            <a:rPr lang="en-US"/>
            <a:t> – for organizing information architecture</a:t>
          </a:r>
        </a:p>
      </dgm:t>
    </dgm:pt>
    <dgm:pt modelId="{7CE1EFBF-7BD3-4397-9E98-F5F200B58726}" type="parTrans" cxnId="{FCEE1103-9147-4085-9EAD-0F5BE0C5EC9C}">
      <dgm:prSet/>
      <dgm:spPr/>
      <dgm:t>
        <a:bodyPr/>
        <a:lstStyle/>
        <a:p>
          <a:endParaRPr lang="en-US"/>
        </a:p>
      </dgm:t>
    </dgm:pt>
    <dgm:pt modelId="{27557A4C-C74A-4EF3-AE85-5C25D3D912E5}" type="sibTrans" cxnId="{FCEE1103-9147-4085-9EAD-0F5BE0C5EC9C}">
      <dgm:prSet/>
      <dgm:spPr/>
      <dgm:t>
        <a:bodyPr/>
        <a:lstStyle/>
        <a:p>
          <a:endParaRPr lang="en-US"/>
        </a:p>
      </dgm:t>
    </dgm:pt>
    <dgm:pt modelId="{1DE794AB-CCAC-45B4-AC6B-B61575C514FA}">
      <dgm:prSet/>
      <dgm:spPr/>
      <dgm:t>
        <a:bodyPr/>
        <a:lstStyle/>
        <a:p>
          <a:r>
            <a:rPr lang="en-US" i="1"/>
            <a:t>Applied Analytics</a:t>
          </a:r>
          <a:r>
            <a:rPr lang="en-US"/>
            <a:t> – for KPI selection and data insight extraction</a:t>
          </a:r>
        </a:p>
      </dgm:t>
    </dgm:pt>
    <dgm:pt modelId="{BAB18751-5841-4ABC-84BE-A0B75FD7B4C2}" type="parTrans" cxnId="{711AB6C8-8614-443F-8A48-4D20A75E0BB6}">
      <dgm:prSet/>
      <dgm:spPr/>
      <dgm:t>
        <a:bodyPr/>
        <a:lstStyle/>
        <a:p>
          <a:endParaRPr lang="en-US"/>
        </a:p>
      </dgm:t>
    </dgm:pt>
    <dgm:pt modelId="{AB18BD5B-F8C1-4F20-AC8E-45582DB74A00}" type="sibTrans" cxnId="{711AB6C8-8614-443F-8A48-4D20A75E0BB6}">
      <dgm:prSet/>
      <dgm:spPr/>
      <dgm:t>
        <a:bodyPr/>
        <a:lstStyle/>
        <a:p>
          <a:endParaRPr lang="en-US"/>
        </a:p>
      </dgm:t>
    </dgm:pt>
    <dgm:pt modelId="{80C9FFE1-44BB-475E-86ED-48D03DD6B9A0}" type="pres">
      <dgm:prSet presAssocID="{3BFEECD7-4913-4AF0-A1D4-7FAC60EB4B9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4667E7C-92EF-4A26-811A-7AED33567F2A}" type="pres">
      <dgm:prSet presAssocID="{90013894-E75F-4DD8-9C69-80972440B1DA}" presName="root1" presStyleCnt="0"/>
      <dgm:spPr/>
    </dgm:pt>
    <dgm:pt modelId="{499A9AC2-071A-4D8A-BE94-5BBAF4A1CC71}" type="pres">
      <dgm:prSet presAssocID="{90013894-E75F-4DD8-9C69-80972440B1DA}" presName="LevelOneTextNode" presStyleLbl="node0" presStyleIdx="0" presStyleCnt="4" custScaleX="101078" custScaleY="118061">
        <dgm:presLayoutVars>
          <dgm:chPref val="3"/>
        </dgm:presLayoutVars>
      </dgm:prSet>
      <dgm:spPr/>
    </dgm:pt>
    <dgm:pt modelId="{DF3BB3A1-F103-4A9E-9D7E-ACA21344733F}" type="pres">
      <dgm:prSet presAssocID="{90013894-E75F-4DD8-9C69-80972440B1DA}" presName="level2hierChild" presStyleCnt="0"/>
      <dgm:spPr/>
    </dgm:pt>
    <dgm:pt modelId="{4FF16056-0A7C-4F1B-80FB-8B807985DA77}" type="pres">
      <dgm:prSet presAssocID="{720C3B43-A647-4FEA-B749-740BA6981C58}" presName="root1" presStyleCnt="0"/>
      <dgm:spPr/>
    </dgm:pt>
    <dgm:pt modelId="{6E90BCCA-7680-4EEF-8308-F3865640B7AE}" type="pres">
      <dgm:prSet presAssocID="{720C3B43-A647-4FEA-B749-740BA6981C58}" presName="LevelOneTextNode" presStyleLbl="node0" presStyleIdx="1" presStyleCnt="4">
        <dgm:presLayoutVars>
          <dgm:chPref val="3"/>
        </dgm:presLayoutVars>
      </dgm:prSet>
      <dgm:spPr/>
    </dgm:pt>
    <dgm:pt modelId="{1832A791-C8EE-4A3A-A6C9-5B180E01009E}" type="pres">
      <dgm:prSet presAssocID="{720C3B43-A647-4FEA-B749-740BA6981C58}" presName="level2hierChild" presStyleCnt="0"/>
      <dgm:spPr/>
    </dgm:pt>
    <dgm:pt modelId="{D1AA64B0-EA27-40AC-9AF5-421204176616}" type="pres">
      <dgm:prSet presAssocID="{DF2E2990-0014-4B48-8D63-690404F852C5}" presName="root1" presStyleCnt="0"/>
      <dgm:spPr/>
    </dgm:pt>
    <dgm:pt modelId="{56346316-9BAF-4D6D-BEE9-BD43ABECFD3D}" type="pres">
      <dgm:prSet presAssocID="{DF2E2990-0014-4B48-8D63-690404F852C5}" presName="LevelOneTextNode" presStyleLbl="node0" presStyleIdx="2" presStyleCnt="4">
        <dgm:presLayoutVars>
          <dgm:chPref val="3"/>
        </dgm:presLayoutVars>
      </dgm:prSet>
      <dgm:spPr/>
    </dgm:pt>
    <dgm:pt modelId="{E29C5C2A-6AB6-4504-8E8E-A1B5813C6AD1}" type="pres">
      <dgm:prSet presAssocID="{DF2E2990-0014-4B48-8D63-690404F852C5}" presName="level2hierChild" presStyleCnt="0"/>
      <dgm:spPr/>
    </dgm:pt>
    <dgm:pt modelId="{61472506-4724-4271-A16C-FF6DE024755E}" type="pres">
      <dgm:prSet presAssocID="{84D8B647-9327-4543-83C7-0B2BB66EC7BD}" presName="root1" presStyleCnt="0"/>
      <dgm:spPr/>
    </dgm:pt>
    <dgm:pt modelId="{A03E103A-5047-465B-A1D5-B6CA82697FF0}" type="pres">
      <dgm:prSet presAssocID="{84D8B647-9327-4543-83C7-0B2BB66EC7BD}" presName="LevelOneTextNode" presStyleLbl="node0" presStyleIdx="3" presStyleCnt="4">
        <dgm:presLayoutVars>
          <dgm:chPref val="3"/>
        </dgm:presLayoutVars>
      </dgm:prSet>
      <dgm:spPr/>
    </dgm:pt>
    <dgm:pt modelId="{03D42734-07CB-41DA-A908-118561B15DD3}" type="pres">
      <dgm:prSet presAssocID="{84D8B647-9327-4543-83C7-0B2BB66EC7BD}" presName="level2hierChild" presStyleCnt="0"/>
      <dgm:spPr/>
    </dgm:pt>
    <dgm:pt modelId="{A54564A5-C604-41CB-9BD4-B336BD6730C7}" type="pres">
      <dgm:prSet presAssocID="{56ABE1A0-6A3C-4839-B75B-F51A21F399D5}" presName="conn2-1" presStyleLbl="parChTrans1D2" presStyleIdx="0" presStyleCnt="3"/>
      <dgm:spPr/>
    </dgm:pt>
    <dgm:pt modelId="{48CBAB14-F272-4993-BA72-F11928543123}" type="pres">
      <dgm:prSet presAssocID="{56ABE1A0-6A3C-4839-B75B-F51A21F399D5}" presName="connTx" presStyleLbl="parChTrans1D2" presStyleIdx="0" presStyleCnt="3"/>
      <dgm:spPr/>
    </dgm:pt>
    <dgm:pt modelId="{E1DCDEA6-79EC-4476-A0D2-0B477EB2FFFA}" type="pres">
      <dgm:prSet presAssocID="{476C2DC2-7A1D-4C75-9EEB-3D9C9C36BF68}" presName="root2" presStyleCnt="0"/>
      <dgm:spPr/>
    </dgm:pt>
    <dgm:pt modelId="{E3D52F78-C99A-4845-BC88-1D3098868236}" type="pres">
      <dgm:prSet presAssocID="{476C2DC2-7A1D-4C75-9EEB-3D9C9C36BF68}" presName="LevelTwoTextNode" presStyleLbl="node2" presStyleIdx="0" presStyleCnt="3">
        <dgm:presLayoutVars>
          <dgm:chPref val="3"/>
        </dgm:presLayoutVars>
      </dgm:prSet>
      <dgm:spPr/>
    </dgm:pt>
    <dgm:pt modelId="{C387162F-1B4C-45F8-B3B0-EB266858FDFB}" type="pres">
      <dgm:prSet presAssocID="{476C2DC2-7A1D-4C75-9EEB-3D9C9C36BF68}" presName="level3hierChild" presStyleCnt="0"/>
      <dgm:spPr/>
    </dgm:pt>
    <dgm:pt modelId="{3728BC1B-8016-4B0F-B2DA-0823F5D3B547}" type="pres">
      <dgm:prSet presAssocID="{7CE1EFBF-7BD3-4397-9E98-F5F200B58726}" presName="conn2-1" presStyleLbl="parChTrans1D2" presStyleIdx="1" presStyleCnt="3"/>
      <dgm:spPr/>
    </dgm:pt>
    <dgm:pt modelId="{D7F1C38B-B063-4728-9C1B-19BB50726F47}" type="pres">
      <dgm:prSet presAssocID="{7CE1EFBF-7BD3-4397-9E98-F5F200B58726}" presName="connTx" presStyleLbl="parChTrans1D2" presStyleIdx="1" presStyleCnt="3"/>
      <dgm:spPr/>
    </dgm:pt>
    <dgm:pt modelId="{0970E845-8DFE-41A4-AF74-8023C06249B8}" type="pres">
      <dgm:prSet presAssocID="{9C7C5FFC-4680-4413-A942-C66D6E262C04}" presName="root2" presStyleCnt="0"/>
      <dgm:spPr/>
    </dgm:pt>
    <dgm:pt modelId="{DE807FDD-471F-42CC-A9BA-CFE6B5FE67DE}" type="pres">
      <dgm:prSet presAssocID="{9C7C5FFC-4680-4413-A942-C66D6E262C04}" presName="LevelTwoTextNode" presStyleLbl="node2" presStyleIdx="1" presStyleCnt="3">
        <dgm:presLayoutVars>
          <dgm:chPref val="3"/>
        </dgm:presLayoutVars>
      </dgm:prSet>
      <dgm:spPr/>
    </dgm:pt>
    <dgm:pt modelId="{1D113FBE-0F63-433E-A15B-F0D9A9F3A1E1}" type="pres">
      <dgm:prSet presAssocID="{9C7C5FFC-4680-4413-A942-C66D6E262C04}" presName="level3hierChild" presStyleCnt="0"/>
      <dgm:spPr/>
    </dgm:pt>
    <dgm:pt modelId="{4D62EB72-434F-4960-AF87-AA6A0A7004A2}" type="pres">
      <dgm:prSet presAssocID="{BAB18751-5841-4ABC-84BE-A0B75FD7B4C2}" presName="conn2-1" presStyleLbl="parChTrans1D2" presStyleIdx="2" presStyleCnt="3"/>
      <dgm:spPr/>
    </dgm:pt>
    <dgm:pt modelId="{B71E28B2-86EE-4180-B516-B464AD2028F8}" type="pres">
      <dgm:prSet presAssocID="{BAB18751-5841-4ABC-84BE-A0B75FD7B4C2}" presName="connTx" presStyleLbl="parChTrans1D2" presStyleIdx="2" presStyleCnt="3"/>
      <dgm:spPr/>
    </dgm:pt>
    <dgm:pt modelId="{B5A8EF76-C51F-421C-8341-5E3FF27D4471}" type="pres">
      <dgm:prSet presAssocID="{1DE794AB-CCAC-45B4-AC6B-B61575C514FA}" presName="root2" presStyleCnt="0"/>
      <dgm:spPr/>
    </dgm:pt>
    <dgm:pt modelId="{07765A94-4B2C-41A6-B496-190C1F6658BE}" type="pres">
      <dgm:prSet presAssocID="{1DE794AB-CCAC-45B4-AC6B-B61575C514FA}" presName="LevelTwoTextNode" presStyleLbl="node2" presStyleIdx="2" presStyleCnt="3">
        <dgm:presLayoutVars>
          <dgm:chPref val="3"/>
        </dgm:presLayoutVars>
      </dgm:prSet>
      <dgm:spPr/>
    </dgm:pt>
    <dgm:pt modelId="{A732A8EA-568C-45F9-904E-84A6432EC1C4}" type="pres">
      <dgm:prSet presAssocID="{1DE794AB-CCAC-45B4-AC6B-B61575C514FA}" presName="level3hierChild" presStyleCnt="0"/>
      <dgm:spPr/>
    </dgm:pt>
  </dgm:ptLst>
  <dgm:cxnLst>
    <dgm:cxn modelId="{FCEE1103-9147-4085-9EAD-0F5BE0C5EC9C}" srcId="{84D8B647-9327-4543-83C7-0B2BB66EC7BD}" destId="{9C7C5FFC-4680-4413-A942-C66D6E262C04}" srcOrd="1" destOrd="0" parTransId="{7CE1EFBF-7BD3-4397-9E98-F5F200B58726}" sibTransId="{27557A4C-C74A-4EF3-AE85-5C25D3D912E5}"/>
    <dgm:cxn modelId="{4AFB1009-C89A-480D-8EEC-BA9ED92785D6}" type="presOf" srcId="{3BFEECD7-4913-4AF0-A1D4-7FAC60EB4B96}" destId="{80C9FFE1-44BB-475E-86ED-48D03DD6B9A0}" srcOrd="0" destOrd="0" presId="urn:microsoft.com/office/officeart/2005/8/layout/hierarchy2"/>
    <dgm:cxn modelId="{01537D09-EC32-4F1C-A627-29CCB48FEB90}" type="presOf" srcId="{DF2E2990-0014-4B48-8D63-690404F852C5}" destId="{56346316-9BAF-4D6D-BEE9-BD43ABECFD3D}" srcOrd="0" destOrd="0" presId="urn:microsoft.com/office/officeart/2005/8/layout/hierarchy2"/>
    <dgm:cxn modelId="{84FE6511-DD6B-4E73-B65F-57852B86383D}" type="presOf" srcId="{84D8B647-9327-4543-83C7-0B2BB66EC7BD}" destId="{A03E103A-5047-465B-A1D5-B6CA82697FF0}" srcOrd="0" destOrd="0" presId="urn:microsoft.com/office/officeart/2005/8/layout/hierarchy2"/>
    <dgm:cxn modelId="{6601DE1E-D46F-4E61-9AA1-A17F9F7ABDA6}" type="presOf" srcId="{720C3B43-A647-4FEA-B749-740BA6981C58}" destId="{6E90BCCA-7680-4EEF-8308-F3865640B7AE}" srcOrd="0" destOrd="0" presId="urn:microsoft.com/office/officeart/2005/8/layout/hierarchy2"/>
    <dgm:cxn modelId="{BA11CA40-8549-4FB8-A4E2-DD794AD99261}" srcId="{3BFEECD7-4913-4AF0-A1D4-7FAC60EB4B96}" destId="{720C3B43-A647-4FEA-B749-740BA6981C58}" srcOrd="1" destOrd="0" parTransId="{1DC37A5A-C90E-42B6-B7F8-61D88A6D0185}" sibTransId="{9C00B3F5-2666-419E-8D40-3F6823FDC10B}"/>
    <dgm:cxn modelId="{89173A59-6583-4BB6-8B6D-D4C4070904A3}" type="presOf" srcId="{476C2DC2-7A1D-4C75-9EEB-3D9C9C36BF68}" destId="{E3D52F78-C99A-4845-BC88-1D3098868236}" srcOrd="0" destOrd="0" presId="urn:microsoft.com/office/officeart/2005/8/layout/hierarchy2"/>
    <dgm:cxn modelId="{74766C7E-484D-489D-A067-81411C6AB4EE}" srcId="{3BFEECD7-4913-4AF0-A1D4-7FAC60EB4B96}" destId="{90013894-E75F-4DD8-9C69-80972440B1DA}" srcOrd="0" destOrd="0" parTransId="{EF62C010-7719-409E-813F-AF902DEA7055}" sibTransId="{F2CC70E4-7C53-4A39-971B-46219D7E2A9F}"/>
    <dgm:cxn modelId="{C516B47E-9F54-4735-8FAA-5D5DB0FA3070}" type="presOf" srcId="{BAB18751-5841-4ABC-84BE-A0B75FD7B4C2}" destId="{4D62EB72-434F-4960-AF87-AA6A0A7004A2}" srcOrd="0" destOrd="0" presId="urn:microsoft.com/office/officeart/2005/8/layout/hierarchy2"/>
    <dgm:cxn modelId="{7447A68C-14D9-441F-BA94-2BC892ACA5DB}" type="presOf" srcId="{56ABE1A0-6A3C-4839-B75B-F51A21F399D5}" destId="{48CBAB14-F272-4993-BA72-F11928543123}" srcOrd="1" destOrd="0" presId="urn:microsoft.com/office/officeart/2005/8/layout/hierarchy2"/>
    <dgm:cxn modelId="{FA893199-371F-46E6-AA9E-DD68ADF25AC7}" type="presOf" srcId="{9C7C5FFC-4680-4413-A942-C66D6E262C04}" destId="{DE807FDD-471F-42CC-A9BA-CFE6B5FE67DE}" srcOrd="0" destOrd="0" presId="urn:microsoft.com/office/officeart/2005/8/layout/hierarchy2"/>
    <dgm:cxn modelId="{B2AC859C-1C9F-451D-B9BF-EF274D762F1C}" srcId="{3BFEECD7-4913-4AF0-A1D4-7FAC60EB4B96}" destId="{DF2E2990-0014-4B48-8D63-690404F852C5}" srcOrd="2" destOrd="0" parTransId="{A9F1C06E-6E16-4F26-8F7C-383050469FA6}" sibTransId="{2E0A2996-714B-481A-8BF1-8F7AEF9B6D96}"/>
    <dgm:cxn modelId="{65B0F99F-5E3F-4C14-BC6B-3B43554CB96B}" type="presOf" srcId="{1DE794AB-CCAC-45B4-AC6B-B61575C514FA}" destId="{07765A94-4B2C-41A6-B496-190C1F6658BE}" srcOrd="0" destOrd="0" presId="urn:microsoft.com/office/officeart/2005/8/layout/hierarchy2"/>
    <dgm:cxn modelId="{9785C7C4-0A30-41D7-9658-7134F67CD88E}" type="presOf" srcId="{90013894-E75F-4DD8-9C69-80972440B1DA}" destId="{499A9AC2-071A-4D8A-BE94-5BBAF4A1CC71}" srcOrd="0" destOrd="0" presId="urn:microsoft.com/office/officeart/2005/8/layout/hierarchy2"/>
    <dgm:cxn modelId="{711AB6C8-8614-443F-8A48-4D20A75E0BB6}" srcId="{84D8B647-9327-4543-83C7-0B2BB66EC7BD}" destId="{1DE794AB-CCAC-45B4-AC6B-B61575C514FA}" srcOrd="2" destOrd="0" parTransId="{BAB18751-5841-4ABC-84BE-A0B75FD7B4C2}" sibTransId="{AB18BD5B-F8C1-4F20-AC8E-45582DB74A00}"/>
    <dgm:cxn modelId="{FCF20DCC-1F83-4008-AB4F-FC05F5406A17}" type="presOf" srcId="{56ABE1A0-6A3C-4839-B75B-F51A21F399D5}" destId="{A54564A5-C604-41CB-9BD4-B336BD6730C7}" srcOrd="0" destOrd="0" presId="urn:microsoft.com/office/officeart/2005/8/layout/hierarchy2"/>
    <dgm:cxn modelId="{19F934D9-DC36-4AD8-9C0C-AAA888CD8266}" type="presOf" srcId="{7CE1EFBF-7BD3-4397-9E98-F5F200B58726}" destId="{3728BC1B-8016-4B0F-B2DA-0823F5D3B547}" srcOrd="0" destOrd="0" presId="urn:microsoft.com/office/officeart/2005/8/layout/hierarchy2"/>
    <dgm:cxn modelId="{857543DA-1EC7-4575-A9D7-CC077AB7E19D}" type="presOf" srcId="{BAB18751-5841-4ABC-84BE-A0B75FD7B4C2}" destId="{B71E28B2-86EE-4180-B516-B464AD2028F8}" srcOrd="1" destOrd="0" presId="urn:microsoft.com/office/officeart/2005/8/layout/hierarchy2"/>
    <dgm:cxn modelId="{579815DE-B65C-43DD-B78A-816CA542CBD0}" type="presOf" srcId="{7CE1EFBF-7BD3-4397-9E98-F5F200B58726}" destId="{D7F1C38B-B063-4728-9C1B-19BB50726F47}" srcOrd="1" destOrd="0" presId="urn:microsoft.com/office/officeart/2005/8/layout/hierarchy2"/>
    <dgm:cxn modelId="{8662FFEC-53C2-4525-9CC3-CB09564D1DD7}" srcId="{84D8B647-9327-4543-83C7-0B2BB66EC7BD}" destId="{476C2DC2-7A1D-4C75-9EEB-3D9C9C36BF68}" srcOrd="0" destOrd="0" parTransId="{56ABE1A0-6A3C-4839-B75B-F51A21F399D5}" sibTransId="{AA38F52A-7938-4FB0-9FF0-6218B732C5E2}"/>
    <dgm:cxn modelId="{4B84C9F0-7473-4370-B6BF-CD7BF56E2984}" srcId="{3BFEECD7-4913-4AF0-A1D4-7FAC60EB4B96}" destId="{84D8B647-9327-4543-83C7-0B2BB66EC7BD}" srcOrd="3" destOrd="0" parTransId="{7BD44ED7-917E-4531-8F76-527F1C3444F1}" sibTransId="{E24C01F3-CF74-4BB6-A1B7-F866C0D03B39}"/>
    <dgm:cxn modelId="{097ED01E-9726-4430-A403-1F2B022AEDD2}" type="presParOf" srcId="{80C9FFE1-44BB-475E-86ED-48D03DD6B9A0}" destId="{94667E7C-92EF-4A26-811A-7AED33567F2A}" srcOrd="0" destOrd="0" presId="urn:microsoft.com/office/officeart/2005/8/layout/hierarchy2"/>
    <dgm:cxn modelId="{A23F06BF-2D36-409A-BDA4-EFD4BCC5C9F2}" type="presParOf" srcId="{94667E7C-92EF-4A26-811A-7AED33567F2A}" destId="{499A9AC2-071A-4D8A-BE94-5BBAF4A1CC71}" srcOrd="0" destOrd="0" presId="urn:microsoft.com/office/officeart/2005/8/layout/hierarchy2"/>
    <dgm:cxn modelId="{BAB32C2F-DF15-429B-B738-141662991265}" type="presParOf" srcId="{94667E7C-92EF-4A26-811A-7AED33567F2A}" destId="{DF3BB3A1-F103-4A9E-9D7E-ACA21344733F}" srcOrd="1" destOrd="0" presId="urn:microsoft.com/office/officeart/2005/8/layout/hierarchy2"/>
    <dgm:cxn modelId="{10E131D1-4040-48B2-86FC-2AA13C706BE9}" type="presParOf" srcId="{80C9FFE1-44BB-475E-86ED-48D03DD6B9A0}" destId="{4FF16056-0A7C-4F1B-80FB-8B807985DA77}" srcOrd="1" destOrd="0" presId="urn:microsoft.com/office/officeart/2005/8/layout/hierarchy2"/>
    <dgm:cxn modelId="{8B4EFBCD-1D76-440B-BAA9-473DD60C6A25}" type="presParOf" srcId="{4FF16056-0A7C-4F1B-80FB-8B807985DA77}" destId="{6E90BCCA-7680-4EEF-8308-F3865640B7AE}" srcOrd="0" destOrd="0" presId="urn:microsoft.com/office/officeart/2005/8/layout/hierarchy2"/>
    <dgm:cxn modelId="{9AF3CD11-BE10-4DBE-8DEF-CFB22638AE8B}" type="presParOf" srcId="{4FF16056-0A7C-4F1B-80FB-8B807985DA77}" destId="{1832A791-C8EE-4A3A-A6C9-5B180E01009E}" srcOrd="1" destOrd="0" presId="urn:microsoft.com/office/officeart/2005/8/layout/hierarchy2"/>
    <dgm:cxn modelId="{63698FBC-C749-445D-A5A5-F3CA59585141}" type="presParOf" srcId="{80C9FFE1-44BB-475E-86ED-48D03DD6B9A0}" destId="{D1AA64B0-EA27-40AC-9AF5-421204176616}" srcOrd="2" destOrd="0" presId="urn:microsoft.com/office/officeart/2005/8/layout/hierarchy2"/>
    <dgm:cxn modelId="{8F8800E2-461D-4E96-B09D-A2807160ADCF}" type="presParOf" srcId="{D1AA64B0-EA27-40AC-9AF5-421204176616}" destId="{56346316-9BAF-4D6D-BEE9-BD43ABECFD3D}" srcOrd="0" destOrd="0" presId="urn:microsoft.com/office/officeart/2005/8/layout/hierarchy2"/>
    <dgm:cxn modelId="{CD21ECC5-03EB-4EBA-A911-789AC79882F2}" type="presParOf" srcId="{D1AA64B0-EA27-40AC-9AF5-421204176616}" destId="{E29C5C2A-6AB6-4504-8E8E-A1B5813C6AD1}" srcOrd="1" destOrd="0" presId="urn:microsoft.com/office/officeart/2005/8/layout/hierarchy2"/>
    <dgm:cxn modelId="{F79212FF-AA95-48B6-9210-E2AB73E7258D}" type="presParOf" srcId="{80C9FFE1-44BB-475E-86ED-48D03DD6B9A0}" destId="{61472506-4724-4271-A16C-FF6DE024755E}" srcOrd="3" destOrd="0" presId="urn:microsoft.com/office/officeart/2005/8/layout/hierarchy2"/>
    <dgm:cxn modelId="{4F5A3931-9062-4010-8B09-391C0019F846}" type="presParOf" srcId="{61472506-4724-4271-A16C-FF6DE024755E}" destId="{A03E103A-5047-465B-A1D5-B6CA82697FF0}" srcOrd="0" destOrd="0" presId="urn:microsoft.com/office/officeart/2005/8/layout/hierarchy2"/>
    <dgm:cxn modelId="{BEB5CEFD-09B0-4D5D-80D0-DD650AEBDEE8}" type="presParOf" srcId="{61472506-4724-4271-A16C-FF6DE024755E}" destId="{03D42734-07CB-41DA-A908-118561B15DD3}" srcOrd="1" destOrd="0" presId="urn:microsoft.com/office/officeart/2005/8/layout/hierarchy2"/>
    <dgm:cxn modelId="{4F26AA0B-2528-4BF6-B5D9-AB412973FBB9}" type="presParOf" srcId="{03D42734-07CB-41DA-A908-118561B15DD3}" destId="{A54564A5-C604-41CB-9BD4-B336BD6730C7}" srcOrd="0" destOrd="0" presId="urn:microsoft.com/office/officeart/2005/8/layout/hierarchy2"/>
    <dgm:cxn modelId="{B2173899-6329-4549-8446-4F7EDFDD0BC2}" type="presParOf" srcId="{A54564A5-C604-41CB-9BD4-B336BD6730C7}" destId="{48CBAB14-F272-4993-BA72-F11928543123}" srcOrd="0" destOrd="0" presId="urn:microsoft.com/office/officeart/2005/8/layout/hierarchy2"/>
    <dgm:cxn modelId="{88E10D8A-FDD4-4C27-A4EF-6E1263D5FB1D}" type="presParOf" srcId="{03D42734-07CB-41DA-A908-118561B15DD3}" destId="{E1DCDEA6-79EC-4476-A0D2-0B477EB2FFFA}" srcOrd="1" destOrd="0" presId="urn:microsoft.com/office/officeart/2005/8/layout/hierarchy2"/>
    <dgm:cxn modelId="{8248D23B-F308-407C-85B9-3A9E33CD4D96}" type="presParOf" srcId="{E1DCDEA6-79EC-4476-A0D2-0B477EB2FFFA}" destId="{E3D52F78-C99A-4845-BC88-1D3098868236}" srcOrd="0" destOrd="0" presId="urn:microsoft.com/office/officeart/2005/8/layout/hierarchy2"/>
    <dgm:cxn modelId="{CD4D4E62-5B89-4012-AFA5-7C28D15F288E}" type="presParOf" srcId="{E1DCDEA6-79EC-4476-A0D2-0B477EB2FFFA}" destId="{C387162F-1B4C-45F8-B3B0-EB266858FDFB}" srcOrd="1" destOrd="0" presId="urn:microsoft.com/office/officeart/2005/8/layout/hierarchy2"/>
    <dgm:cxn modelId="{271EB611-7244-45BA-B564-D3CD17BA491E}" type="presParOf" srcId="{03D42734-07CB-41DA-A908-118561B15DD3}" destId="{3728BC1B-8016-4B0F-B2DA-0823F5D3B547}" srcOrd="2" destOrd="0" presId="urn:microsoft.com/office/officeart/2005/8/layout/hierarchy2"/>
    <dgm:cxn modelId="{7169068C-06A0-44E2-B819-37D8AF1581D9}" type="presParOf" srcId="{3728BC1B-8016-4B0F-B2DA-0823F5D3B547}" destId="{D7F1C38B-B063-4728-9C1B-19BB50726F47}" srcOrd="0" destOrd="0" presId="urn:microsoft.com/office/officeart/2005/8/layout/hierarchy2"/>
    <dgm:cxn modelId="{3FBEE495-DE08-4306-8DB6-B0310ED76FA0}" type="presParOf" srcId="{03D42734-07CB-41DA-A908-118561B15DD3}" destId="{0970E845-8DFE-41A4-AF74-8023C06249B8}" srcOrd="3" destOrd="0" presId="urn:microsoft.com/office/officeart/2005/8/layout/hierarchy2"/>
    <dgm:cxn modelId="{F36DE6DD-FCDD-47DB-BB6B-E17ED50AC3E6}" type="presParOf" srcId="{0970E845-8DFE-41A4-AF74-8023C06249B8}" destId="{DE807FDD-471F-42CC-A9BA-CFE6B5FE67DE}" srcOrd="0" destOrd="0" presId="urn:microsoft.com/office/officeart/2005/8/layout/hierarchy2"/>
    <dgm:cxn modelId="{B97D6854-2DF8-434B-A88B-34C39C611D22}" type="presParOf" srcId="{0970E845-8DFE-41A4-AF74-8023C06249B8}" destId="{1D113FBE-0F63-433E-A15B-F0D9A9F3A1E1}" srcOrd="1" destOrd="0" presId="urn:microsoft.com/office/officeart/2005/8/layout/hierarchy2"/>
    <dgm:cxn modelId="{60437D93-49C2-40C7-9864-10DCD2291EF8}" type="presParOf" srcId="{03D42734-07CB-41DA-A908-118561B15DD3}" destId="{4D62EB72-434F-4960-AF87-AA6A0A7004A2}" srcOrd="4" destOrd="0" presId="urn:microsoft.com/office/officeart/2005/8/layout/hierarchy2"/>
    <dgm:cxn modelId="{C5373913-C60D-4EFF-B1C4-310A9CBB5983}" type="presParOf" srcId="{4D62EB72-434F-4960-AF87-AA6A0A7004A2}" destId="{B71E28B2-86EE-4180-B516-B464AD2028F8}" srcOrd="0" destOrd="0" presId="urn:microsoft.com/office/officeart/2005/8/layout/hierarchy2"/>
    <dgm:cxn modelId="{DC27FA3A-A97B-4152-A658-1820E2135523}" type="presParOf" srcId="{03D42734-07CB-41DA-A908-118561B15DD3}" destId="{B5A8EF76-C51F-421C-8341-5E3FF27D4471}" srcOrd="5" destOrd="0" presId="urn:microsoft.com/office/officeart/2005/8/layout/hierarchy2"/>
    <dgm:cxn modelId="{41FE3BB1-C6BF-499A-87FA-52D11DC8DFC6}" type="presParOf" srcId="{B5A8EF76-C51F-421C-8341-5E3FF27D4471}" destId="{07765A94-4B2C-41A6-B496-190C1F6658BE}" srcOrd="0" destOrd="0" presId="urn:microsoft.com/office/officeart/2005/8/layout/hierarchy2"/>
    <dgm:cxn modelId="{A986C863-C706-43F4-B0F7-FCA0B0BCF6F9}" type="presParOf" srcId="{B5A8EF76-C51F-421C-8341-5E3FF27D4471}" destId="{A732A8EA-568C-45F9-904E-84A6432EC1C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FEF690-1E38-4CF8-B614-FF72A45EEA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D78EFD2-AA95-461C-93F4-99292E860B96}">
      <dgm:prSet/>
      <dgm:spPr/>
      <dgm:t>
        <a:bodyPr/>
        <a:lstStyle/>
        <a:p>
          <a:pPr>
            <a:defRPr b="1"/>
          </a:pPr>
          <a:r>
            <a:rPr lang="en-IN" b="1"/>
            <a:t>Challenges:</a:t>
          </a:r>
          <a:endParaRPr lang="en-US"/>
        </a:p>
      </dgm:t>
    </dgm:pt>
    <dgm:pt modelId="{44D7F7B3-BF98-46DC-805E-1DECD99CC027}" type="parTrans" cxnId="{5C86E705-8DBA-41F3-BAF7-AC03ECE3AD13}">
      <dgm:prSet/>
      <dgm:spPr/>
      <dgm:t>
        <a:bodyPr/>
        <a:lstStyle/>
        <a:p>
          <a:endParaRPr lang="en-US"/>
        </a:p>
      </dgm:t>
    </dgm:pt>
    <dgm:pt modelId="{1AE53B0E-79DF-4172-B35D-0FDDFE31FCD3}" type="sibTrans" cxnId="{5C86E705-8DBA-41F3-BAF7-AC03ECE3AD13}">
      <dgm:prSet/>
      <dgm:spPr/>
      <dgm:t>
        <a:bodyPr/>
        <a:lstStyle/>
        <a:p>
          <a:endParaRPr lang="en-US"/>
        </a:p>
      </dgm:t>
    </dgm:pt>
    <dgm:pt modelId="{DF165F2C-5B5E-4F59-B589-D7A90043B594}">
      <dgm:prSet/>
      <dgm:spPr/>
      <dgm:t>
        <a:bodyPr/>
        <a:lstStyle/>
        <a:p>
          <a:r>
            <a:rPr lang="en-IN"/>
            <a:t>Messy, inconsistent fields (e.g., remote_allowed, skills)</a:t>
          </a:r>
          <a:endParaRPr lang="en-US"/>
        </a:p>
      </dgm:t>
    </dgm:pt>
    <dgm:pt modelId="{DF7BF0E9-B1C2-44F8-8C8D-5DEC3610D724}" type="parTrans" cxnId="{1A1122BE-FFF8-4DF1-806B-8AFB7CC420F7}">
      <dgm:prSet/>
      <dgm:spPr/>
      <dgm:t>
        <a:bodyPr/>
        <a:lstStyle/>
        <a:p>
          <a:endParaRPr lang="en-US"/>
        </a:p>
      </dgm:t>
    </dgm:pt>
    <dgm:pt modelId="{30F7658F-E221-4E70-B44C-6E8B1D0A27EE}" type="sibTrans" cxnId="{1A1122BE-FFF8-4DF1-806B-8AFB7CC420F7}">
      <dgm:prSet/>
      <dgm:spPr/>
      <dgm:t>
        <a:bodyPr/>
        <a:lstStyle/>
        <a:p>
          <a:endParaRPr lang="en-US"/>
        </a:p>
      </dgm:t>
    </dgm:pt>
    <dgm:pt modelId="{6A5B9932-E8CA-453A-BBD8-25642D5F6E2A}">
      <dgm:prSet/>
      <dgm:spPr/>
      <dgm:t>
        <a:bodyPr/>
        <a:lstStyle/>
        <a:p>
          <a:r>
            <a:rPr lang="en-IN"/>
            <a:t>Referential integrity issues across tables</a:t>
          </a:r>
          <a:endParaRPr lang="en-US"/>
        </a:p>
      </dgm:t>
    </dgm:pt>
    <dgm:pt modelId="{E90CEC8F-5C75-4FFA-9FAD-C0FFBD501CAE}" type="parTrans" cxnId="{5DACCB45-E63D-4E8A-981A-3ACDDF4D8D03}">
      <dgm:prSet/>
      <dgm:spPr/>
      <dgm:t>
        <a:bodyPr/>
        <a:lstStyle/>
        <a:p>
          <a:endParaRPr lang="en-US"/>
        </a:p>
      </dgm:t>
    </dgm:pt>
    <dgm:pt modelId="{1D9DDD8F-0C58-41CA-87AB-CA5800EDEAD7}" type="sibTrans" cxnId="{5DACCB45-E63D-4E8A-981A-3ACDDF4D8D03}">
      <dgm:prSet/>
      <dgm:spPr/>
      <dgm:t>
        <a:bodyPr/>
        <a:lstStyle/>
        <a:p>
          <a:endParaRPr lang="en-US"/>
        </a:p>
      </dgm:t>
    </dgm:pt>
    <dgm:pt modelId="{F9EAA3C5-770A-4AC2-8B6E-BD6A4FDB14E2}">
      <dgm:prSet/>
      <dgm:spPr/>
      <dgm:t>
        <a:bodyPr/>
        <a:lstStyle/>
        <a:p>
          <a:pPr>
            <a:defRPr b="1"/>
          </a:pPr>
          <a:r>
            <a:rPr lang="en-IN" b="1"/>
            <a:t>Solutions:</a:t>
          </a:r>
          <a:endParaRPr lang="en-US"/>
        </a:p>
      </dgm:t>
    </dgm:pt>
    <dgm:pt modelId="{CDCD5F3D-A8DF-406A-B29E-4F874DD2196A}" type="parTrans" cxnId="{71D7825B-081F-463E-B986-CF39466BF207}">
      <dgm:prSet/>
      <dgm:spPr/>
      <dgm:t>
        <a:bodyPr/>
        <a:lstStyle/>
        <a:p>
          <a:endParaRPr lang="en-US"/>
        </a:p>
      </dgm:t>
    </dgm:pt>
    <dgm:pt modelId="{11B810C6-5A56-4849-AEBC-F08D7CEBFD6D}" type="sibTrans" cxnId="{71D7825B-081F-463E-B986-CF39466BF207}">
      <dgm:prSet/>
      <dgm:spPr/>
      <dgm:t>
        <a:bodyPr/>
        <a:lstStyle/>
        <a:p>
          <a:endParaRPr lang="en-US"/>
        </a:p>
      </dgm:t>
    </dgm:pt>
    <dgm:pt modelId="{7F13D6E6-12FC-4788-A8D8-45589D66AEEC}">
      <dgm:prSet/>
      <dgm:spPr/>
      <dgm:t>
        <a:bodyPr/>
        <a:lstStyle/>
        <a:p>
          <a:r>
            <a:rPr lang="en-IN"/>
            <a:t>Power Query for cleaning</a:t>
          </a:r>
          <a:endParaRPr lang="en-US"/>
        </a:p>
      </dgm:t>
    </dgm:pt>
    <dgm:pt modelId="{D130265F-B907-4DBB-B16F-562835C59D73}" type="parTrans" cxnId="{22226A7C-B6BE-4950-B216-24DC013E7C0E}">
      <dgm:prSet/>
      <dgm:spPr/>
      <dgm:t>
        <a:bodyPr/>
        <a:lstStyle/>
        <a:p>
          <a:endParaRPr lang="en-US"/>
        </a:p>
      </dgm:t>
    </dgm:pt>
    <dgm:pt modelId="{6ABB4BF6-2F80-4769-9B4D-F1A94C6E9159}" type="sibTrans" cxnId="{22226A7C-B6BE-4950-B216-24DC013E7C0E}">
      <dgm:prSet/>
      <dgm:spPr/>
      <dgm:t>
        <a:bodyPr/>
        <a:lstStyle/>
        <a:p>
          <a:endParaRPr lang="en-US"/>
        </a:p>
      </dgm:t>
    </dgm:pt>
    <dgm:pt modelId="{FFA8DE28-014F-45BA-A6A7-0A763E38E65C}">
      <dgm:prSet/>
      <dgm:spPr/>
      <dgm:t>
        <a:bodyPr/>
        <a:lstStyle/>
        <a:p>
          <a:r>
            <a:rPr lang="en-IN"/>
            <a:t>DAX for calculated columns</a:t>
          </a:r>
          <a:endParaRPr lang="en-US"/>
        </a:p>
      </dgm:t>
    </dgm:pt>
    <dgm:pt modelId="{511B9C3E-CC47-4C76-9F80-9903EF00C6AA}" type="parTrans" cxnId="{FF211B88-E199-4B86-AF00-53CEDCFCEAC4}">
      <dgm:prSet/>
      <dgm:spPr/>
      <dgm:t>
        <a:bodyPr/>
        <a:lstStyle/>
        <a:p>
          <a:endParaRPr lang="en-US"/>
        </a:p>
      </dgm:t>
    </dgm:pt>
    <dgm:pt modelId="{5B21E4C4-EBB6-4E6F-8CCD-EC947CE0C87F}" type="sibTrans" cxnId="{FF211B88-E199-4B86-AF00-53CEDCFCEAC4}">
      <dgm:prSet/>
      <dgm:spPr/>
      <dgm:t>
        <a:bodyPr/>
        <a:lstStyle/>
        <a:p>
          <a:endParaRPr lang="en-US"/>
        </a:p>
      </dgm:t>
    </dgm:pt>
    <dgm:pt modelId="{6611F523-A099-4177-AB98-4A659253E824}">
      <dgm:prSet/>
      <dgm:spPr/>
      <dgm:t>
        <a:bodyPr/>
        <a:lstStyle/>
        <a:p>
          <a:r>
            <a:rPr lang="en-IN"/>
            <a:t>Manual consistency checks and outlier detection</a:t>
          </a:r>
          <a:endParaRPr lang="en-US"/>
        </a:p>
      </dgm:t>
    </dgm:pt>
    <dgm:pt modelId="{28AF9FCA-326F-4DA9-8494-85F830674CEC}" type="parTrans" cxnId="{6CBA5828-B4EE-4431-9D99-53D33A760F74}">
      <dgm:prSet/>
      <dgm:spPr/>
      <dgm:t>
        <a:bodyPr/>
        <a:lstStyle/>
        <a:p>
          <a:endParaRPr lang="en-US"/>
        </a:p>
      </dgm:t>
    </dgm:pt>
    <dgm:pt modelId="{88CECAB8-4931-4EE4-97FD-F1D1B3E03B75}" type="sibTrans" cxnId="{6CBA5828-B4EE-4431-9D99-53D33A760F74}">
      <dgm:prSet/>
      <dgm:spPr/>
      <dgm:t>
        <a:bodyPr/>
        <a:lstStyle/>
        <a:p>
          <a:endParaRPr lang="en-US"/>
        </a:p>
      </dgm:t>
    </dgm:pt>
    <dgm:pt modelId="{BB67E644-0915-4250-89F4-B2C5568278A4}">
      <dgm:prSet/>
      <dgm:spPr/>
      <dgm:t>
        <a:bodyPr/>
        <a:lstStyle/>
        <a:p>
          <a:pPr>
            <a:defRPr b="1"/>
          </a:pPr>
          <a:r>
            <a:rPr lang="en-IN" b="1"/>
            <a:t>Helpful Courses:</a:t>
          </a:r>
          <a:endParaRPr lang="en-US"/>
        </a:p>
      </dgm:t>
    </dgm:pt>
    <dgm:pt modelId="{1718B968-E00B-4FB2-BB5F-B4F0BDFAC50E}" type="parTrans" cxnId="{D5BB4E91-62C1-4B2D-9B59-12D49FFF8025}">
      <dgm:prSet/>
      <dgm:spPr/>
      <dgm:t>
        <a:bodyPr/>
        <a:lstStyle/>
        <a:p>
          <a:endParaRPr lang="en-US"/>
        </a:p>
      </dgm:t>
    </dgm:pt>
    <dgm:pt modelId="{4FF09F20-98D5-4B4A-BD6A-AF57DD327735}" type="sibTrans" cxnId="{D5BB4E91-62C1-4B2D-9B59-12D49FFF8025}">
      <dgm:prSet/>
      <dgm:spPr/>
      <dgm:t>
        <a:bodyPr/>
        <a:lstStyle/>
        <a:p>
          <a:endParaRPr lang="en-US"/>
        </a:p>
      </dgm:t>
    </dgm:pt>
    <dgm:pt modelId="{2364280D-D190-4DB2-BAF4-D228ABA7780A}">
      <dgm:prSet/>
      <dgm:spPr/>
      <dgm:t>
        <a:bodyPr/>
        <a:lstStyle/>
        <a:p>
          <a:r>
            <a:rPr lang="en-IN" i="1"/>
            <a:t>Information Systems</a:t>
          </a:r>
          <a:r>
            <a:rPr lang="en-IN"/>
            <a:t> – data modeling</a:t>
          </a:r>
          <a:endParaRPr lang="en-US"/>
        </a:p>
      </dgm:t>
    </dgm:pt>
    <dgm:pt modelId="{B0BCF509-57B7-4D3F-BF2D-9A9E595E9A63}" type="parTrans" cxnId="{DD5B9F2C-865D-4B4B-92AC-1206AF9D3C5F}">
      <dgm:prSet/>
      <dgm:spPr/>
      <dgm:t>
        <a:bodyPr/>
        <a:lstStyle/>
        <a:p>
          <a:endParaRPr lang="en-US"/>
        </a:p>
      </dgm:t>
    </dgm:pt>
    <dgm:pt modelId="{BA27C15E-E4BB-49B8-8705-0A05F277FAFA}" type="sibTrans" cxnId="{DD5B9F2C-865D-4B4B-92AC-1206AF9D3C5F}">
      <dgm:prSet/>
      <dgm:spPr/>
      <dgm:t>
        <a:bodyPr/>
        <a:lstStyle/>
        <a:p>
          <a:endParaRPr lang="en-US"/>
        </a:p>
      </dgm:t>
    </dgm:pt>
    <dgm:pt modelId="{2F74D3DC-5452-48A8-AA77-6045997FDBC4}">
      <dgm:prSet/>
      <dgm:spPr/>
      <dgm:t>
        <a:bodyPr/>
        <a:lstStyle/>
        <a:p>
          <a:r>
            <a:rPr lang="en-IN" i="1"/>
            <a:t>Applied Analytics</a:t>
          </a:r>
          <a:r>
            <a:rPr lang="en-IN"/>
            <a:t> – transformations and analysis logic</a:t>
          </a:r>
          <a:endParaRPr lang="en-US"/>
        </a:p>
      </dgm:t>
    </dgm:pt>
    <dgm:pt modelId="{2663B5C1-1CBB-4596-B713-D20348178CBA}" type="parTrans" cxnId="{45DF7DA2-0B98-4B8E-ADBC-E3E45470D739}">
      <dgm:prSet/>
      <dgm:spPr/>
      <dgm:t>
        <a:bodyPr/>
        <a:lstStyle/>
        <a:p>
          <a:endParaRPr lang="en-US"/>
        </a:p>
      </dgm:t>
    </dgm:pt>
    <dgm:pt modelId="{CCF64E25-864F-4188-AF11-F17272D1D5F7}" type="sibTrans" cxnId="{45DF7DA2-0B98-4B8E-ADBC-E3E45470D739}">
      <dgm:prSet/>
      <dgm:spPr/>
      <dgm:t>
        <a:bodyPr/>
        <a:lstStyle/>
        <a:p>
          <a:endParaRPr lang="en-US"/>
        </a:p>
      </dgm:t>
    </dgm:pt>
    <dgm:pt modelId="{7381D79E-70FF-4DEE-A8D2-65613CBD334E}" type="pres">
      <dgm:prSet presAssocID="{79FEF690-1E38-4CF8-B614-FF72A45EEAD8}" presName="root" presStyleCnt="0">
        <dgm:presLayoutVars>
          <dgm:dir/>
          <dgm:resizeHandles val="exact"/>
        </dgm:presLayoutVars>
      </dgm:prSet>
      <dgm:spPr/>
    </dgm:pt>
    <dgm:pt modelId="{370A860D-74CB-45A6-B9AF-3A8C7B333B86}" type="pres">
      <dgm:prSet presAssocID="{CD78EFD2-AA95-461C-93F4-99292E860B96}" presName="compNode" presStyleCnt="0"/>
      <dgm:spPr/>
    </dgm:pt>
    <dgm:pt modelId="{3DAA02B2-ADC6-4284-BC7B-3AB8617677EC}" type="pres">
      <dgm:prSet presAssocID="{CD78EFD2-AA95-461C-93F4-99292E860B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F6A331-7854-4BEF-823C-77B49933DC2F}" type="pres">
      <dgm:prSet presAssocID="{CD78EFD2-AA95-461C-93F4-99292E860B96}" presName="iconSpace" presStyleCnt="0"/>
      <dgm:spPr/>
    </dgm:pt>
    <dgm:pt modelId="{0EDE088E-2862-4A19-A007-4834BCB63F71}" type="pres">
      <dgm:prSet presAssocID="{CD78EFD2-AA95-461C-93F4-99292E860B96}" presName="parTx" presStyleLbl="revTx" presStyleIdx="0" presStyleCnt="6">
        <dgm:presLayoutVars>
          <dgm:chMax val="0"/>
          <dgm:chPref val="0"/>
        </dgm:presLayoutVars>
      </dgm:prSet>
      <dgm:spPr/>
    </dgm:pt>
    <dgm:pt modelId="{C89F013F-8FA2-4411-AFAF-F9DB98A8077A}" type="pres">
      <dgm:prSet presAssocID="{CD78EFD2-AA95-461C-93F4-99292E860B96}" presName="txSpace" presStyleCnt="0"/>
      <dgm:spPr/>
    </dgm:pt>
    <dgm:pt modelId="{372AE6C6-C068-4642-824A-30BAF44D7A35}" type="pres">
      <dgm:prSet presAssocID="{CD78EFD2-AA95-461C-93F4-99292E860B96}" presName="desTx" presStyleLbl="revTx" presStyleIdx="1" presStyleCnt="6">
        <dgm:presLayoutVars/>
      </dgm:prSet>
      <dgm:spPr/>
    </dgm:pt>
    <dgm:pt modelId="{ABA0128D-9EC6-4AB7-87F8-107A4CD623ED}" type="pres">
      <dgm:prSet presAssocID="{1AE53B0E-79DF-4172-B35D-0FDDFE31FCD3}" presName="sibTrans" presStyleCnt="0"/>
      <dgm:spPr/>
    </dgm:pt>
    <dgm:pt modelId="{0F10391E-A7B0-43D6-AD6F-CD6E9BBFD7B0}" type="pres">
      <dgm:prSet presAssocID="{F9EAA3C5-770A-4AC2-8B6E-BD6A4FDB14E2}" presName="compNode" presStyleCnt="0"/>
      <dgm:spPr/>
    </dgm:pt>
    <dgm:pt modelId="{230E9427-7586-4467-A3C2-80CD572189EB}" type="pres">
      <dgm:prSet presAssocID="{F9EAA3C5-770A-4AC2-8B6E-BD6A4FDB14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817588-D94E-470A-BC67-31D14EAD06AF}" type="pres">
      <dgm:prSet presAssocID="{F9EAA3C5-770A-4AC2-8B6E-BD6A4FDB14E2}" presName="iconSpace" presStyleCnt="0"/>
      <dgm:spPr/>
    </dgm:pt>
    <dgm:pt modelId="{C4A29B9B-DEF5-4E77-8399-CE7E9050076D}" type="pres">
      <dgm:prSet presAssocID="{F9EAA3C5-770A-4AC2-8B6E-BD6A4FDB14E2}" presName="parTx" presStyleLbl="revTx" presStyleIdx="2" presStyleCnt="6">
        <dgm:presLayoutVars>
          <dgm:chMax val="0"/>
          <dgm:chPref val="0"/>
        </dgm:presLayoutVars>
      </dgm:prSet>
      <dgm:spPr/>
    </dgm:pt>
    <dgm:pt modelId="{AAD2F43A-6813-4944-9EA4-3CE5C11B9275}" type="pres">
      <dgm:prSet presAssocID="{F9EAA3C5-770A-4AC2-8B6E-BD6A4FDB14E2}" presName="txSpace" presStyleCnt="0"/>
      <dgm:spPr/>
    </dgm:pt>
    <dgm:pt modelId="{78846B29-ABE8-4159-8D77-6F65C10EDFF2}" type="pres">
      <dgm:prSet presAssocID="{F9EAA3C5-770A-4AC2-8B6E-BD6A4FDB14E2}" presName="desTx" presStyleLbl="revTx" presStyleIdx="3" presStyleCnt="6">
        <dgm:presLayoutVars/>
      </dgm:prSet>
      <dgm:spPr/>
    </dgm:pt>
    <dgm:pt modelId="{65B38CEC-0FFD-4A59-8A91-79731D8E01BD}" type="pres">
      <dgm:prSet presAssocID="{11B810C6-5A56-4849-AEBC-F08D7CEBFD6D}" presName="sibTrans" presStyleCnt="0"/>
      <dgm:spPr/>
    </dgm:pt>
    <dgm:pt modelId="{F929B35F-1B63-41C6-A414-69BA9DE02C90}" type="pres">
      <dgm:prSet presAssocID="{BB67E644-0915-4250-89F4-B2C5568278A4}" presName="compNode" presStyleCnt="0"/>
      <dgm:spPr/>
    </dgm:pt>
    <dgm:pt modelId="{553352B9-4F8D-4D49-9C32-A04463C4E54C}" type="pres">
      <dgm:prSet presAssocID="{BB67E644-0915-4250-89F4-B2C5568278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B4681A2-7E74-442F-8169-0F5CDA6E4C60}" type="pres">
      <dgm:prSet presAssocID="{BB67E644-0915-4250-89F4-B2C5568278A4}" presName="iconSpace" presStyleCnt="0"/>
      <dgm:spPr/>
    </dgm:pt>
    <dgm:pt modelId="{CE3F29C6-48F2-4AEA-8F4E-B22BB9669297}" type="pres">
      <dgm:prSet presAssocID="{BB67E644-0915-4250-89F4-B2C5568278A4}" presName="parTx" presStyleLbl="revTx" presStyleIdx="4" presStyleCnt="6">
        <dgm:presLayoutVars>
          <dgm:chMax val="0"/>
          <dgm:chPref val="0"/>
        </dgm:presLayoutVars>
      </dgm:prSet>
      <dgm:spPr/>
    </dgm:pt>
    <dgm:pt modelId="{947EF6AD-78BA-4742-B354-6FF06138BADE}" type="pres">
      <dgm:prSet presAssocID="{BB67E644-0915-4250-89F4-B2C5568278A4}" presName="txSpace" presStyleCnt="0"/>
      <dgm:spPr/>
    </dgm:pt>
    <dgm:pt modelId="{99E3FD11-77B7-4A28-B295-9CB7A9A0FC02}" type="pres">
      <dgm:prSet presAssocID="{BB67E644-0915-4250-89F4-B2C5568278A4}" presName="desTx" presStyleLbl="revTx" presStyleIdx="5" presStyleCnt="6">
        <dgm:presLayoutVars/>
      </dgm:prSet>
      <dgm:spPr/>
    </dgm:pt>
  </dgm:ptLst>
  <dgm:cxnLst>
    <dgm:cxn modelId="{2D29CB05-A96A-44F7-84C7-40C2E81EBFA2}" type="presOf" srcId="{BB67E644-0915-4250-89F4-B2C5568278A4}" destId="{CE3F29C6-48F2-4AEA-8F4E-B22BB9669297}" srcOrd="0" destOrd="0" presId="urn:microsoft.com/office/officeart/2018/5/layout/CenteredIconLabelDescriptionList"/>
    <dgm:cxn modelId="{5C86E705-8DBA-41F3-BAF7-AC03ECE3AD13}" srcId="{79FEF690-1E38-4CF8-B614-FF72A45EEAD8}" destId="{CD78EFD2-AA95-461C-93F4-99292E860B96}" srcOrd="0" destOrd="0" parTransId="{44D7F7B3-BF98-46DC-805E-1DECD99CC027}" sibTransId="{1AE53B0E-79DF-4172-B35D-0FDDFE31FCD3}"/>
    <dgm:cxn modelId="{6CBA5828-B4EE-4431-9D99-53D33A760F74}" srcId="{F9EAA3C5-770A-4AC2-8B6E-BD6A4FDB14E2}" destId="{6611F523-A099-4177-AB98-4A659253E824}" srcOrd="2" destOrd="0" parTransId="{28AF9FCA-326F-4DA9-8494-85F830674CEC}" sibTransId="{88CECAB8-4931-4EE4-97FD-F1D1B3E03B75}"/>
    <dgm:cxn modelId="{DD5B9F2C-865D-4B4B-92AC-1206AF9D3C5F}" srcId="{BB67E644-0915-4250-89F4-B2C5568278A4}" destId="{2364280D-D190-4DB2-BAF4-D228ABA7780A}" srcOrd="0" destOrd="0" parTransId="{B0BCF509-57B7-4D3F-BF2D-9A9E595E9A63}" sibTransId="{BA27C15E-E4BB-49B8-8705-0A05F277FAFA}"/>
    <dgm:cxn modelId="{71D7825B-081F-463E-B986-CF39466BF207}" srcId="{79FEF690-1E38-4CF8-B614-FF72A45EEAD8}" destId="{F9EAA3C5-770A-4AC2-8B6E-BD6A4FDB14E2}" srcOrd="1" destOrd="0" parTransId="{CDCD5F3D-A8DF-406A-B29E-4F874DD2196A}" sibTransId="{11B810C6-5A56-4849-AEBC-F08D7CEBFD6D}"/>
    <dgm:cxn modelId="{87F3A55F-4879-4B50-BD0D-5C8858CED8B5}" type="presOf" srcId="{6A5B9932-E8CA-453A-BBD8-25642D5F6E2A}" destId="{372AE6C6-C068-4642-824A-30BAF44D7A35}" srcOrd="0" destOrd="1" presId="urn:microsoft.com/office/officeart/2018/5/layout/CenteredIconLabelDescriptionList"/>
    <dgm:cxn modelId="{5DACCB45-E63D-4E8A-981A-3ACDDF4D8D03}" srcId="{CD78EFD2-AA95-461C-93F4-99292E860B96}" destId="{6A5B9932-E8CA-453A-BBD8-25642D5F6E2A}" srcOrd="1" destOrd="0" parTransId="{E90CEC8F-5C75-4FFA-9FAD-C0FFBD501CAE}" sibTransId="{1D9DDD8F-0C58-41CA-87AB-CA5800EDEAD7}"/>
    <dgm:cxn modelId="{9640586A-42BA-48BE-B149-B3823324AB03}" type="presOf" srcId="{CD78EFD2-AA95-461C-93F4-99292E860B96}" destId="{0EDE088E-2862-4A19-A007-4834BCB63F71}" srcOrd="0" destOrd="0" presId="urn:microsoft.com/office/officeart/2018/5/layout/CenteredIconLabelDescriptionList"/>
    <dgm:cxn modelId="{22226A7C-B6BE-4950-B216-24DC013E7C0E}" srcId="{F9EAA3C5-770A-4AC2-8B6E-BD6A4FDB14E2}" destId="{7F13D6E6-12FC-4788-A8D8-45589D66AEEC}" srcOrd="0" destOrd="0" parTransId="{D130265F-B907-4DBB-B16F-562835C59D73}" sibTransId="{6ABB4BF6-2F80-4769-9B4D-F1A94C6E9159}"/>
    <dgm:cxn modelId="{DDB89787-9C76-42FB-830E-68AE38C4EB16}" type="presOf" srcId="{6611F523-A099-4177-AB98-4A659253E824}" destId="{78846B29-ABE8-4159-8D77-6F65C10EDFF2}" srcOrd="0" destOrd="2" presId="urn:microsoft.com/office/officeart/2018/5/layout/CenteredIconLabelDescriptionList"/>
    <dgm:cxn modelId="{FF211B88-E199-4B86-AF00-53CEDCFCEAC4}" srcId="{F9EAA3C5-770A-4AC2-8B6E-BD6A4FDB14E2}" destId="{FFA8DE28-014F-45BA-A6A7-0A763E38E65C}" srcOrd="1" destOrd="0" parTransId="{511B9C3E-CC47-4C76-9F80-9903EF00C6AA}" sibTransId="{5B21E4C4-EBB6-4E6F-8CCD-EC947CE0C87F}"/>
    <dgm:cxn modelId="{9BF41B88-C4CD-407D-8578-1CF4F8DF2205}" type="presOf" srcId="{2364280D-D190-4DB2-BAF4-D228ABA7780A}" destId="{99E3FD11-77B7-4A28-B295-9CB7A9A0FC02}" srcOrd="0" destOrd="0" presId="urn:microsoft.com/office/officeart/2018/5/layout/CenteredIconLabelDescriptionList"/>
    <dgm:cxn modelId="{D5BB4E91-62C1-4B2D-9B59-12D49FFF8025}" srcId="{79FEF690-1E38-4CF8-B614-FF72A45EEAD8}" destId="{BB67E644-0915-4250-89F4-B2C5568278A4}" srcOrd="2" destOrd="0" parTransId="{1718B968-E00B-4FB2-BB5F-B4F0BDFAC50E}" sibTransId="{4FF09F20-98D5-4B4A-BD6A-AF57DD327735}"/>
    <dgm:cxn modelId="{45DF7DA2-0B98-4B8E-ADBC-E3E45470D739}" srcId="{BB67E644-0915-4250-89F4-B2C5568278A4}" destId="{2F74D3DC-5452-48A8-AA77-6045997FDBC4}" srcOrd="1" destOrd="0" parTransId="{2663B5C1-1CBB-4596-B713-D20348178CBA}" sibTransId="{CCF64E25-864F-4188-AF11-F17272D1D5F7}"/>
    <dgm:cxn modelId="{69F6F5B4-26C0-4330-A7CD-7F913BA975D6}" type="presOf" srcId="{F9EAA3C5-770A-4AC2-8B6E-BD6A4FDB14E2}" destId="{C4A29B9B-DEF5-4E77-8399-CE7E9050076D}" srcOrd="0" destOrd="0" presId="urn:microsoft.com/office/officeart/2018/5/layout/CenteredIconLabelDescriptionList"/>
    <dgm:cxn modelId="{1A1122BE-FFF8-4DF1-806B-8AFB7CC420F7}" srcId="{CD78EFD2-AA95-461C-93F4-99292E860B96}" destId="{DF165F2C-5B5E-4F59-B589-D7A90043B594}" srcOrd="0" destOrd="0" parTransId="{DF7BF0E9-B1C2-44F8-8C8D-5DEC3610D724}" sibTransId="{30F7658F-E221-4E70-B44C-6E8B1D0A27EE}"/>
    <dgm:cxn modelId="{EE1C8AC4-0756-4860-8A87-6292A98FFD61}" type="presOf" srcId="{FFA8DE28-014F-45BA-A6A7-0A763E38E65C}" destId="{78846B29-ABE8-4159-8D77-6F65C10EDFF2}" srcOrd="0" destOrd="1" presId="urn:microsoft.com/office/officeart/2018/5/layout/CenteredIconLabelDescriptionList"/>
    <dgm:cxn modelId="{002751C6-83BF-41D0-8BA7-6BD16F908337}" type="presOf" srcId="{79FEF690-1E38-4CF8-B614-FF72A45EEAD8}" destId="{7381D79E-70FF-4DEE-A8D2-65613CBD334E}" srcOrd="0" destOrd="0" presId="urn:microsoft.com/office/officeart/2018/5/layout/CenteredIconLabelDescriptionList"/>
    <dgm:cxn modelId="{9C3513C9-8C79-467C-AEC9-DD5D57725A4A}" type="presOf" srcId="{2F74D3DC-5452-48A8-AA77-6045997FDBC4}" destId="{99E3FD11-77B7-4A28-B295-9CB7A9A0FC02}" srcOrd="0" destOrd="1" presId="urn:microsoft.com/office/officeart/2018/5/layout/CenteredIconLabelDescriptionList"/>
    <dgm:cxn modelId="{D4E99DE1-ED0E-40E0-B4FA-65A87A93A1F2}" type="presOf" srcId="{7F13D6E6-12FC-4788-A8D8-45589D66AEEC}" destId="{78846B29-ABE8-4159-8D77-6F65C10EDFF2}" srcOrd="0" destOrd="0" presId="urn:microsoft.com/office/officeart/2018/5/layout/CenteredIconLabelDescriptionList"/>
    <dgm:cxn modelId="{A90B63F6-8E94-4EAF-8ED8-EC9B83BF020B}" type="presOf" srcId="{DF165F2C-5B5E-4F59-B589-D7A90043B594}" destId="{372AE6C6-C068-4642-824A-30BAF44D7A35}" srcOrd="0" destOrd="0" presId="urn:microsoft.com/office/officeart/2018/5/layout/CenteredIconLabelDescriptionList"/>
    <dgm:cxn modelId="{62893E40-80CB-4FF5-B7BF-78FCBD907E73}" type="presParOf" srcId="{7381D79E-70FF-4DEE-A8D2-65613CBD334E}" destId="{370A860D-74CB-45A6-B9AF-3A8C7B333B86}" srcOrd="0" destOrd="0" presId="urn:microsoft.com/office/officeart/2018/5/layout/CenteredIconLabelDescriptionList"/>
    <dgm:cxn modelId="{99312CA5-B78D-435E-80D8-94B871E1AE6D}" type="presParOf" srcId="{370A860D-74CB-45A6-B9AF-3A8C7B333B86}" destId="{3DAA02B2-ADC6-4284-BC7B-3AB8617677EC}" srcOrd="0" destOrd="0" presId="urn:microsoft.com/office/officeart/2018/5/layout/CenteredIconLabelDescriptionList"/>
    <dgm:cxn modelId="{74007D8C-4A93-455E-86F9-A2A0875D9192}" type="presParOf" srcId="{370A860D-74CB-45A6-B9AF-3A8C7B333B86}" destId="{95F6A331-7854-4BEF-823C-77B49933DC2F}" srcOrd="1" destOrd="0" presId="urn:microsoft.com/office/officeart/2018/5/layout/CenteredIconLabelDescriptionList"/>
    <dgm:cxn modelId="{DEA0258D-334A-4204-A3F7-6411FEFCB672}" type="presParOf" srcId="{370A860D-74CB-45A6-B9AF-3A8C7B333B86}" destId="{0EDE088E-2862-4A19-A007-4834BCB63F71}" srcOrd="2" destOrd="0" presId="urn:microsoft.com/office/officeart/2018/5/layout/CenteredIconLabelDescriptionList"/>
    <dgm:cxn modelId="{E42C1798-1B21-42B6-9097-3DC88730E1C6}" type="presParOf" srcId="{370A860D-74CB-45A6-B9AF-3A8C7B333B86}" destId="{C89F013F-8FA2-4411-AFAF-F9DB98A8077A}" srcOrd="3" destOrd="0" presId="urn:microsoft.com/office/officeart/2018/5/layout/CenteredIconLabelDescriptionList"/>
    <dgm:cxn modelId="{6484375D-8171-4E59-B038-B31EAB803A18}" type="presParOf" srcId="{370A860D-74CB-45A6-B9AF-3A8C7B333B86}" destId="{372AE6C6-C068-4642-824A-30BAF44D7A35}" srcOrd="4" destOrd="0" presId="urn:microsoft.com/office/officeart/2018/5/layout/CenteredIconLabelDescriptionList"/>
    <dgm:cxn modelId="{2E120E10-1927-4EA5-BA18-BDFCBD603E9A}" type="presParOf" srcId="{7381D79E-70FF-4DEE-A8D2-65613CBD334E}" destId="{ABA0128D-9EC6-4AB7-87F8-107A4CD623ED}" srcOrd="1" destOrd="0" presId="urn:microsoft.com/office/officeart/2018/5/layout/CenteredIconLabelDescriptionList"/>
    <dgm:cxn modelId="{19FAAB8A-0AA0-408E-927E-6606BDD4257B}" type="presParOf" srcId="{7381D79E-70FF-4DEE-A8D2-65613CBD334E}" destId="{0F10391E-A7B0-43D6-AD6F-CD6E9BBFD7B0}" srcOrd="2" destOrd="0" presId="urn:microsoft.com/office/officeart/2018/5/layout/CenteredIconLabelDescriptionList"/>
    <dgm:cxn modelId="{103B7639-7371-4A8A-AA37-715542DA86BA}" type="presParOf" srcId="{0F10391E-A7B0-43D6-AD6F-CD6E9BBFD7B0}" destId="{230E9427-7586-4467-A3C2-80CD572189EB}" srcOrd="0" destOrd="0" presId="urn:microsoft.com/office/officeart/2018/5/layout/CenteredIconLabelDescriptionList"/>
    <dgm:cxn modelId="{4F7190F0-9ED5-41FA-B255-5717744DFC42}" type="presParOf" srcId="{0F10391E-A7B0-43D6-AD6F-CD6E9BBFD7B0}" destId="{65817588-D94E-470A-BC67-31D14EAD06AF}" srcOrd="1" destOrd="0" presId="urn:microsoft.com/office/officeart/2018/5/layout/CenteredIconLabelDescriptionList"/>
    <dgm:cxn modelId="{286900FF-2E5D-452F-AB59-1D80B10AA7F1}" type="presParOf" srcId="{0F10391E-A7B0-43D6-AD6F-CD6E9BBFD7B0}" destId="{C4A29B9B-DEF5-4E77-8399-CE7E9050076D}" srcOrd="2" destOrd="0" presId="urn:microsoft.com/office/officeart/2018/5/layout/CenteredIconLabelDescriptionList"/>
    <dgm:cxn modelId="{7962AF4A-A30E-416C-B3A2-D67A361B92DD}" type="presParOf" srcId="{0F10391E-A7B0-43D6-AD6F-CD6E9BBFD7B0}" destId="{AAD2F43A-6813-4944-9EA4-3CE5C11B9275}" srcOrd="3" destOrd="0" presId="urn:microsoft.com/office/officeart/2018/5/layout/CenteredIconLabelDescriptionList"/>
    <dgm:cxn modelId="{5168E6A0-F1B9-4B19-97AC-981CF6A31394}" type="presParOf" srcId="{0F10391E-A7B0-43D6-AD6F-CD6E9BBFD7B0}" destId="{78846B29-ABE8-4159-8D77-6F65C10EDFF2}" srcOrd="4" destOrd="0" presId="urn:microsoft.com/office/officeart/2018/5/layout/CenteredIconLabelDescriptionList"/>
    <dgm:cxn modelId="{A1A0FF33-8491-422F-BF61-4D8C37A2D424}" type="presParOf" srcId="{7381D79E-70FF-4DEE-A8D2-65613CBD334E}" destId="{65B38CEC-0FFD-4A59-8A91-79731D8E01BD}" srcOrd="3" destOrd="0" presId="urn:microsoft.com/office/officeart/2018/5/layout/CenteredIconLabelDescriptionList"/>
    <dgm:cxn modelId="{D46B9E1F-50EA-4CF6-B7A8-EFE5537BFD8B}" type="presParOf" srcId="{7381D79E-70FF-4DEE-A8D2-65613CBD334E}" destId="{F929B35F-1B63-41C6-A414-69BA9DE02C90}" srcOrd="4" destOrd="0" presId="urn:microsoft.com/office/officeart/2018/5/layout/CenteredIconLabelDescriptionList"/>
    <dgm:cxn modelId="{E35CA5C8-789E-40F5-892D-8EE9239E628C}" type="presParOf" srcId="{F929B35F-1B63-41C6-A414-69BA9DE02C90}" destId="{553352B9-4F8D-4D49-9C32-A04463C4E54C}" srcOrd="0" destOrd="0" presId="urn:microsoft.com/office/officeart/2018/5/layout/CenteredIconLabelDescriptionList"/>
    <dgm:cxn modelId="{CAD18AB5-E843-455D-B315-87C9CB58F04C}" type="presParOf" srcId="{F929B35F-1B63-41C6-A414-69BA9DE02C90}" destId="{1B4681A2-7E74-442F-8169-0F5CDA6E4C60}" srcOrd="1" destOrd="0" presId="urn:microsoft.com/office/officeart/2018/5/layout/CenteredIconLabelDescriptionList"/>
    <dgm:cxn modelId="{08D3D9C9-A236-4CE3-A835-8064BEAE36F5}" type="presParOf" srcId="{F929B35F-1B63-41C6-A414-69BA9DE02C90}" destId="{CE3F29C6-48F2-4AEA-8F4E-B22BB9669297}" srcOrd="2" destOrd="0" presId="urn:microsoft.com/office/officeart/2018/5/layout/CenteredIconLabelDescriptionList"/>
    <dgm:cxn modelId="{16C8AD31-7660-4A9D-AC70-D5A5F6E52CB9}" type="presParOf" srcId="{F929B35F-1B63-41C6-A414-69BA9DE02C90}" destId="{947EF6AD-78BA-4742-B354-6FF06138BADE}" srcOrd="3" destOrd="0" presId="urn:microsoft.com/office/officeart/2018/5/layout/CenteredIconLabelDescriptionList"/>
    <dgm:cxn modelId="{6A03F52F-7914-4F67-B460-BAA51F07C5F8}" type="presParOf" srcId="{F929B35F-1B63-41C6-A414-69BA9DE02C90}" destId="{99E3FD11-77B7-4A28-B295-9CB7A9A0FC0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02499E-2BF6-4A95-9334-35002EAE9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CA3ED9-A978-4D9B-BE87-031BE26ABB03}">
      <dgm:prSet/>
      <dgm:spPr/>
      <dgm:t>
        <a:bodyPr/>
        <a:lstStyle/>
        <a:p>
          <a:r>
            <a:rPr lang="en-IN" b="1"/>
            <a:t>Challenges:</a:t>
          </a:r>
          <a:endParaRPr lang="en-US"/>
        </a:p>
      </dgm:t>
    </dgm:pt>
    <dgm:pt modelId="{2DF3E595-4C6A-473F-8120-1EFA47EB82B1}" type="parTrans" cxnId="{F2FAC6B7-6A7A-474E-94AA-D0EDB4589429}">
      <dgm:prSet/>
      <dgm:spPr/>
      <dgm:t>
        <a:bodyPr/>
        <a:lstStyle/>
        <a:p>
          <a:endParaRPr lang="en-US"/>
        </a:p>
      </dgm:t>
    </dgm:pt>
    <dgm:pt modelId="{F4BD82B8-CA09-44D3-9AFD-563CDC6FB5FB}" type="sibTrans" cxnId="{F2FAC6B7-6A7A-474E-94AA-D0EDB4589429}">
      <dgm:prSet/>
      <dgm:spPr/>
      <dgm:t>
        <a:bodyPr/>
        <a:lstStyle/>
        <a:p>
          <a:endParaRPr lang="en-US"/>
        </a:p>
      </dgm:t>
    </dgm:pt>
    <dgm:pt modelId="{DB7BD23F-9541-48B2-9B72-F7D5D4AFA0A1}">
      <dgm:prSet/>
      <dgm:spPr/>
      <dgm:t>
        <a:bodyPr/>
        <a:lstStyle/>
        <a:p>
          <a:r>
            <a:rPr lang="en-IN"/>
            <a:t>Avoiding information overload</a:t>
          </a:r>
          <a:endParaRPr lang="en-US"/>
        </a:p>
      </dgm:t>
    </dgm:pt>
    <dgm:pt modelId="{9BB04CFA-3ECC-4F22-9938-8DE56AE71D11}" type="parTrans" cxnId="{C2777D9D-43E2-44F0-BBF2-68A28251EF5C}">
      <dgm:prSet/>
      <dgm:spPr/>
      <dgm:t>
        <a:bodyPr/>
        <a:lstStyle/>
        <a:p>
          <a:endParaRPr lang="en-US"/>
        </a:p>
      </dgm:t>
    </dgm:pt>
    <dgm:pt modelId="{936CCCAA-BBC2-4349-80AF-66F5D439616E}" type="sibTrans" cxnId="{C2777D9D-43E2-44F0-BBF2-68A28251EF5C}">
      <dgm:prSet/>
      <dgm:spPr/>
      <dgm:t>
        <a:bodyPr/>
        <a:lstStyle/>
        <a:p>
          <a:endParaRPr lang="en-US"/>
        </a:p>
      </dgm:t>
    </dgm:pt>
    <dgm:pt modelId="{FA97744C-CD51-404D-ACA3-9C09109415BF}">
      <dgm:prSet/>
      <dgm:spPr/>
      <dgm:t>
        <a:bodyPr/>
        <a:lstStyle/>
        <a:p>
          <a:r>
            <a:rPr lang="en-IN"/>
            <a:t>Ensuring usability for non-technical users</a:t>
          </a:r>
          <a:endParaRPr lang="en-US"/>
        </a:p>
      </dgm:t>
    </dgm:pt>
    <dgm:pt modelId="{E6A239AF-5295-49BF-B59E-B5AD69C01502}" type="parTrans" cxnId="{5CB8EEFD-66E9-4F8E-95B6-3253EADA2F1E}">
      <dgm:prSet/>
      <dgm:spPr/>
      <dgm:t>
        <a:bodyPr/>
        <a:lstStyle/>
        <a:p>
          <a:endParaRPr lang="en-US"/>
        </a:p>
      </dgm:t>
    </dgm:pt>
    <dgm:pt modelId="{B7B32DB4-7C84-4AD3-B400-028EE4AABB9C}" type="sibTrans" cxnId="{5CB8EEFD-66E9-4F8E-95B6-3253EADA2F1E}">
      <dgm:prSet/>
      <dgm:spPr/>
      <dgm:t>
        <a:bodyPr/>
        <a:lstStyle/>
        <a:p>
          <a:endParaRPr lang="en-US"/>
        </a:p>
      </dgm:t>
    </dgm:pt>
    <dgm:pt modelId="{817B6E1B-BC88-4A7F-A37F-5908D5F9CF66}">
      <dgm:prSet/>
      <dgm:spPr/>
      <dgm:t>
        <a:bodyPr/>
        <a:lstStyle/>
        <a:p>
          <a:r>
            <a:rPr lang="en-IN" b="1"/>
            <a:t>Solutions:</a:t>
          </a:r>
          <a:endParaRPr lang="en-US"/>
        </a:p>
      </dgm:t>
    </dgm:pt>
    <dgm:pt modelId="{4BFDFC10-2A6B-4C98-BEAB-146EA6B7F0E3}" type="parTrans" cxnId="{84451FCB-05A8-4249-A975-65F95DD77E76}">
      <dgm:prSet/>
      <dgm:spPr/>
      <dgm:t>
        <a:bodyPr/>
        <a:lstStyle/>
        <a:p>
          <a:endParaRPr lang="en-US"/>
        </a:p>
      </dgm:t>
    </dgm:pt>
    <dgm:pt modelId="{CF84A748-073E-4A7F-8872-6A0DEF17046C}" type="sibTrans" cxnId="{84451FCB-05A8-4249-A975-65F95DD77E76}">
      <dgm:prSet/>
      <dgm:spPr/>
      <dgm:t>
        <a:bodyPr/>
        <a:lstStyle/>
        <a:p>
          <a:endParaRPr lang="en-US"/>
        </a:p>
      </dgm:t>
    </dgm:pt>
    <dgm:pt modelId="{92C26707-AFDB-4221-B25F-09E6A151CB8F}">
      <dgm:prSet/>
      <dgm:spPr/>
      <dgm:t>
        <a:bodyPr/>
        <a:lstStyle/>
        <a:p>
          <a:r>
            <a:rPr lang="en-IN"/>
            <a:t>Minimalist design, consistent layout</a:t>
          </a:r>
          <a:endParaRPr lang="en-US"/>
        </a:p>
      </dgm:t>
    </dgm:pt>
    <dgm:pt modelId="{2D65C3CB-4A80-4AB3-855C-FDEDEA15BD33}" type="parTrans" cxnId="{EBD8AD93-8DF8-4B40-9B3E-0F67A8C595C9}">
      <dgm:prSet/>
      <dgm:spPr/>
      <dgm:t>
        <a:bodyPr/>
        <a:lstStyle/>
        <a:p>
          <a:endParaRPr lang="en-US"/>
        </a:p>
      </dgm:t>
    </dgm:pt>
    <dgm:pt modelId="{1690F7F4-6BD9-4AF5-9EDB-FDC694D2714F}" type="sibTrans" cxnId="{EBD8AD93-8DF8-4B40-9B3E-0F67A8C595C9}">
      <dgm:prSet/>
      <dgm:spPr/>
      <dgm:t>
        <a:bodyPr/>
        <a:lstStyle/>
        <a:p>
          <a:endParaRPr lang="en-US"/>
        </a:p>
      </dgm:t>
    </dgm:pt>
    <dgm:pt modelId="{6EFD8BF5-8A15-477F-8FDB-2945B7B8345F}">
      <dgm:prSet/>
      <dgm:spPr/>
      <dgm:t>
        <a:bodyPr/>
        <a:lstStyle/>
        <a:p>
          <a:r>
            <a:rPr lang="en-IN"/>
            <a:t>Used slicers, dynamic tooltips, clean visuals</a:t>
          </a:r>
          <a:endParaRPr lang="en-US"/>
        </a:p>
      </dgm:t>
    </dgm:pt>
    <dgm:pt modelId="{B0C7EB49-E60B-42E2-ACF8-F2F97EE0BF6D}" type="parTrans" cxnId="{73CF3DE1-5794-48B4-940B-881EB18E91FC}">
      <dgm:prSet/>
      <dgm:spPr/>
      <dgm:t>
        <a:bodyPr/>
        <a:lstStyle/>
        <a:p>
          <a:endParaRPr lang="en-US"/>
        </a:p>
      </dgm:t>
    </dgm:pt>
    <dgm:pt modelId="{40466490-3F89-4669-AC2E-FB53FC2F66DC}" type="sibTrans" cxnId="{73CF3DE1-5794-48B4-940B-881EB18E91FC}">
      <dgm:prSet/>
      <dgm:spPr/>
      <dgm:t>
        <a:bodyPr/>
        <a:lstStyle/>
        <a:p>
          <a:endParaRPr lang="en-US"/>
        </a:p>
      </dgm:t>
    </dgm:pt>
    <dgm:pt modelId="{0B31728C-580B-47E4-823F-1B7FD8DB1572}">
      <dgm:prSet/>
      <dgm:spPr/>
      <dgm:t>
        <a:bodyPr/>
        <a:lstStyle/>
        <a:p>
          <a:r>
            <a:rPr lang="en-IN" b="1"/>
            <a:t>Helpful Courses:</a:t>
          </a:r>
          <a:endParaRPr lang="en-US"/>
        </a:p>
      </dgm:t>
    </dgm:pt>
    <dgm:pt modelId="{5072FA5E-46D5-46EA-A8E6-49E16ABAF0FD}" type="parTrans" cxnId="{4D8865C3-D3CF-4DD4-A879-C7946F836CDB}">
      <dgm:prSet/>
      <dgm:spPr/>
      <dgm:t>
        <a:bodyPr/>
        <a:lstStyle/>
        <a:p>
          <a:endParaRPr lang="en-US"/>
        </a:p>
      </dgm:t>
    </dgm:pt>
    <dgm:pt modelId="{36C04D93-7505-4E11-AE52-4FD180F9AD5A}" type="sibTrans" cxnId="{4D8865C3-D3CF-4DD4-A879-C7946F836CDB}">
      <dgm:prSet/>
      <dgm:spPr/>
      <dgm:t>
        <a:bodyPr/>
        <a:lstStyle/>
        <a:p>
          <a:endParaRPr lang="en-US"/>
        </a:p>
      </dgm:t>
    </dgm:pt>
    <dgm:pt modelId="{44BD965F-BA4D-43D5-986A-7C18D27CC210}">
      <dgm:prSet/>
      <dgm:spPr/>
      <dgm:t>
        <a:bodyPr/>
        <a:lstStyle/>
        <a:p>
          <a:r>
            <a:rPr lang="en-IN" i="1"/>
            <a:t>Data Visualization</a:t>
          </a:r>
          <a:r>
            <a:rPr lang="en-IN"/>
            <a:t> – chart selection and layout clarity</a:t>
          </a:r>
          <a:endParaRPr lang="en-US"/>
        </a:p>
      </dgm:t>
    </dgm:pt>
    <dgm:pt modelId="{0E5BC90A-CF5A-48D0-BF31-332B24797AAD}" type="parTrans" cxnId="{06A8FFAB-500F-48D1-BCEB-448BFDE06C8B}">
      <dgm:prSet/>
      <dgm:spPr/>
      <dgm:t>
        <a:bodyPr/>
        <a:lstStyle/>
        <a:p>
          <a:endParaRPr lang="en-US"/>
        </a:p>
      </dgm:t>
    </dgm:pt>
    <dgm:pt modelId="{C84CDB7F-AF4F-4006-B9EF-0C365E5F7305}" type="sibTrans" cxnId="{06A8FFAB-500F-48D1-BCEB-448BFDE06C8B}">
      <dgm:prSet/>
      <dgm:spPr/>
      <dgm:t>
        <a:bodyPr/>
        <a:lstStyle/>
        <a:p>
          <a:endParaRPr lang="en-US"/>
        </a:p>
      </dgm:t>
    </dgm:pt>
    <dgm:pt modelId="{93CF5EFA-F7FD-4CD5-9D39-955ABC9B3EA2}">
      <dgm:prSet/>
      <dgm:spPr/>
      <dgm:t>
        <a:bodyPr/>
        <a:lstStyle/>
        <a:p>
          <a:r>
            <a:rPr lang="en-IN" i="1"/>
            <a:t>Information Retrieval</a:t>
          </a:r>
          <a:r>
            <a:rPr lang="en-IN"/>
            <a:t> – logic for filtering and data slicing</a:t>
          </a:r>
          <a:endParaRPr lang="en-US"/>
        </a:p>
      </dgm:t>
    </dgm:pt>
    <dgm:pt modelId="{F283BD50-1418-478C-96A4-FC8B2BAF6506}" type="parTrans" cxnId="{044613D9-65D8-44A3-9E16-E9A0FD87B4D3}">
      <dgm:prSet/>
      <dgm:spPr/>
      <dgm:t>
        <a:bodyPr/>
        <a:lstStyle/>
        <a:p>
          <a:endParaRPr lang="en-US"/>
        </a:p>
      </dgm:t>
    </dgm:pt>
    <dgm:pt modelId="{E5D06156-A4F6-4FCB-BBF1-1289E45457E9}" type="sibTrans" cxnId="{044613D9-65D8-44A3-9E16-E9A0FD87B4D3}">
      <dgm:prSet/>
      <dgm:spPr/>
      <dgm:t>
        <a:bodyPr/>
        <a:lstStyle/>
        <a:p>
          <a:endParaRPr lang="en-US"/>
        </a:p>
      </dgm:t>
    </dgm:pt>
    <dgm:pt modelId="{F6EE3ADB-1A97-46B3-956E-850996EAF00E}">
      <dgm:prSet/>
      <dgm:spPr/>
      <dgm:t>
        <a:bodyPr/>
        <a:lstStyle/>
        <a:p>
          <a:r>
            <a:rPr lang="en-IN" i="1"/>
            <a:t>Mobile Web Development</a:t>
          </a:r>
          <a:r>
            <a:rPr lang="en-IN"/>
            <a:t> (indirectly) – responsive UI thinking</a:t>
          </a:r>
          <a:endParaRPr lang="en-US"/>
        </a:p>
      </dgm:t>
    </dgm:pt>
    <dgm:pt modelId="{B987178D-062E-4970-AE0D-E04ED80795B5}" type="parTrans" cxnId="{50E45C53-6502-4FAC-AAE9-7CB3E7E08194}">
      <dgm:prSet/>
      <dgm:spPr/>
      <dgm:t>
        <a:bodyPr/>
        <a:lstStyle/>
        <a:p>
          <a:endParaRPr lang="en-US"/>
        </a:p>
      </dgm:t>
    </dgm:pt>
    <dgm:pt modelId="{3700DB52-2EC1-47DE-B624-D9E9544502A6}" type="sibTrans" cxnId="{50E45C53-6502-4FAC-AAE9-7CB3E7E08194}">
      <dgm:prSet/>
      <dgm:spPr/>
      <dgm:t>
        <a:bodyPr/>
        <a:lstStyle/>
        <a:p>
          <a:endParaRPr lang="en-US"/>
        </a:p>
      </dgm:t>
    </dgm:pt>
    <dgm:pt modelId="{2F78828C-A7C7-43C1-9888-08E3E5C347A0}" type="pres">
      <dgm:prSet presAssocID="{B602499E-2BF6-4A95-9334-35002EAE99B2}" presName="root" presStyleCnt="0">
        <dgm:presLayoutVars>
          <dgm:dir/>
          <dgm:resizeHandles val="exact"/>
        </dgm:presLayoutVars>
      </dgm:prSet>
      <dgm:spPr/>
    </dgm:pt>
    <dgm:pt modelId="{460AD02F-005A-472E-99B0-182230DD621A}" type="pres">
      <dgm:prSet presAssocID="{4ECA3ED9-A978-4D9B-BE87-031BE26ABB03}" presName="compNode" presStyleCnt="0"/>
      <dgm:spPr/>
    </dgm:pt>
    <dgm:pt modelId="{18A82A21-1FCB-40B2-93A2-6FFA4ACC468D}" type="pres">
      <dgm:prSet presAssocID="{4ECA3ED9-A978-4D9B-BE87-031BE26ABB03}" presName="bgRect" presStyleLbl="bgShp" presStyleIdx="0" presStyleCnt="3"/>
      <dgm:spPr/>
    </dgm:pt>
    <dgm:pt modelId="{891170D8-60BD-4052-830F-B8DFFF5A7DAE}" type="pres">
      <dgm:prSet presAssocID="{4ECA3ED9-A978-4D9B-BE87-031BE26ABB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D14384-BAF3-49BF-82BF-09E0F2E1D03F}" type="pres">
      <dgm:prSet presAssocID="{4ECA3ED9-A978-4D9B-BE87-031BE26ABB03}" presName="spaceRect" presStyleCnt="0"/>
      <dgm:spPr/>
    </dgm:pt>
    <dgm:pt modelId="{EC3D6512-C43E-47CF-8AAB-737A3FD7FBE1}" type="pres">
      <dgm:prSet presAssocID="{4ECA3ED9-A978-4D9B-BE87-031BE26ABB03}" presName="parTx" presStyleLbl="revTx" presStyleIdx="0" presStyleCnt="6">
        <dgm:presLayoutVars>
          <dgm:chMax val="0"/>
          <dgm:chPref val="0"/>
        </dgm:presLayoutVars>
      </dgm:prSet>
      <dgm:spPr/>
    </dgm:pt>
    <dgm:pt modelId="{90C0578E-12B3-4D07-9C69-D32543A7E7A1}" type="pres">
      <dgm:prSet presAssocID="{4ECA3ED9-A978-4D9B-BE87-031BE26ABB03}" presName="desTx" presStyleLbl="revTx" presStyleIdx="1" presStyleCnt="6">
        <dgm:presLayoutVars/>
      </dgm:prSet>
      <dgm:spPr/>
    </dgm:pt>
    <dgm:pt modelId="{55B247AA-773E-46D8-8E96-C14B55F9895E}" type="pres">
      <dgm:prSet presAssocID="{F4BD82B8-CA09-44D3-9AFD-563CDC6FB5FB}" presName="sibTrans" presStyleCnt="0"/>
      <dgm:spPr/>
    </dgm:pt>
    <dgm:pt modelId="{D20D3E27-846C-409C-9488-0054284D0423}" type="pres">
      <dgm:prSet presAssocID="{817B6E1B-BC88-4A7F-A37F-5908D5F9CF66}" presName="compNode" presStyleCnt="0"/>
      <dgm:spPr/>
    </dgm:pt>
    <dgm:pt modelId="{4C625C98-FD5F-47B2-9865-30D001F497A8}" type="pres">
      <dgm:prSet presAssocID="{817B6E1B-BC88-4A7F-A37F-5908D5F9CF66}" presName="bgRect" presStyleLbl="bgShp" presStyleIdx="1" presStyleCnt="3"/>
      <dgm:spPr/>
    </dgm:pt>
    <dgm:pt modelId="{C0BA91BA-F94F-45CA-9CE4-6B47C87F6BE8}" type="pres">
      <dgm:prSet presAssocID="{817B6E1B-BC88-4A7F-A37F-5908D5F9CF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1F384D0-21BD-4706-BA6F-7E91D0779106}" type="pres">
      <dgm:prSet presAssocID="{817B6E1B-BC88-4A7F-A37F-5908D5F9CF66}" presName="spaceRect" presStyleCnt="0"/>
      <dgm:spPr/>
    </dgm:pt>
    <dgm:pt modelId="{318FF1C3-F3E3-42F6-B6E1-F206F9FC8E4E}" type="pres">
      <dgm:prSet presAssocID="{817B6E1B-BC88-4A7F-A37F-5908D5F9CF66}" presName="parTx" presStyleLbl="revTx" presStyleIdx="2" presStyleCnt="6">
        <dgm:presLayoutVars>
          <dgm:chMax val="0"/>
          <dgm:chPref val="0"/>
        </dgm:presLayoutVars>
      </dgm:prSet>
      <dgm:spPr/>
    </dgm:pt>
    <dgm:pt modelId="{3A390EE1-C409-48B5-B5ED-F5965A48D5F3}" type="pres">
      <dgm:prSet presAssocID="{817B6E1B-BC88-4A7F-A37F-5908D5F9CF66}" presName="desTx" presStyleLbl="revTx" presStyleIdx="3" presStyleCnt="6">
        <dgm:presLayoutVars/>
      </dgm:prSet>
      <dgm:spPr/>
    </dgm:pt>
    <dgm:pt modelId="{8899A3BC-7B14-4CFC-8C62-B1771BB247A2}" type="pres">
      <dgm:prSet presAssocID="{CF84A748-073E-4A7F-8872-6A0DEF17046C}" presName="sibTrans" presStyleCnt="0"/>
      <dgm:spPr/>
    </dgm:pt>
    <dgm:pt modelId="{3AC183C4-AE76-4AE9-BED4-367A8B75C79F}" type="pres">
      <dgm:prSet presAssocID="{0B31728C-580B-47E4-823F-1B7FD8DB1572}" presName="compNode" presStyleCnt="0"/>
      <dgm:spPr/>
    </dgm:pt>
    <dgm:pt modelId="{41736094-E515-4B98-96D2-E16D4BAE2EF4}" type="pres">
      <dgm:prSet presAssocID="{0B31728C-580B-47E4-823F-1B7FD8DB1572}" presName="bgRect" presStyleLbl="bgShp" presStyleIdx="2" presStyleCnt="3"/>
      <dgm:spPr/>
    </dgm:pt>
    <dgm:pt modelId="{95D8F9D0-3DBA-4146-8725-B4A422FD52F0}" type="pres">
      <dgm:prSet presAssocID="{0B31728C-580B-47E4-823F-1B7FD8DB15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AD31AE-9A45-4E1E-A29E-9A753DDFB7D0}" type="pres">
      <dgm:prSet presAssocID="{0B31728C-580B-47E4-823F-1B7FD8DB1572}" presName="spaceRect" presStyleCnt="0"/>
      <dgm:spPr/>
    </dgm:pt>
    <dgm:pt modelId="{CDA53D67-7ACC-4E7C-B838-0939B47BE0EF}" type="pres">
      <dgm:prSet presAssocID="{0B31728C-580B-47E4-823F-1B7FD8DB1572}" presName="parTx" presStyleLbl="revTx" presStyleIdx="4" presStyleCnt="6">
        <dgm:presLayoutVars>
          <dgm:chMax val="0"/>
          <dgm:chPref val="0"/>
        </dgm:presLayoutVars>
      </dgm:prSet>
      <dgm:spPr/>
    </dgm:pt>
    <dgm:pt modelId="{74E36D47-BFFB-4017-8174-A075648D8701}" type="pres">
      <dgm:prSet presAssocID="{0B31728C-580B-47E4-823F-1B7FD8DB1572}" presName="desTx" presStyleLbl="revTx" presStyleIdx="5" presStyleCnt="6">
        <dgm:presLayoutVars/>
      </dgm:prSet>
      <dgm:spPr/>
    </dgm:pt>
  </dgm:ptLst>
  <dgm:cxnLst>
    <dgm:cxn modelId="{62D7B615-2C7A-4FDE-B2B0-7B1AFC8D4E56}" type="presOf" srcId="{6EFD8BF5-8A15-477F-8FDB-2945B7B8345F}" destId="{3A390EE1-C409-48B5-B5ED-F5965A48D5F3}" srcOrd="0" destOrd="1" presId="urn:microsoft.com/office/officeart/2018/2/layout/IconVerticalSolidList"/>
    <dgm:cxn modelId="{13D94C18-9743-4B67-97EA-F5F1FE4BDA58}" type="presOf" srcId="{4ECA3ED9-A978-4D9B-BE87-031BE26ABB03}" destId="{EC3D6512-C43E-47CF-8AAB-737A3FD7FBE1}" srcOrd="0" destOrd="0" presId="urn:microsoft.com/office/officeart/2018/2/layout/IconVerticalSolidList"/>
    <dgm:cxn modelId="{C7E1952B-C7F9-48DB-81F5-F0C466BCF8BA}" type="presOf" srcId="{93CF5EFA-F7FD-4CD5-9D39-955ABC9B3EA2}" destId="{74E36D47-BFFB-4017-8174-A075648D8701}" srcOrd="0" destOrd="1" presId="urn:microsoft.com/office/officeart/2018/2/layout/IconVerticalSolidList"/>
    <dgm:cxn modelId="{7D8FE92F-6D8C-4A77-9D02-1B0CAA314C38}" type="presOf" srcId="{0B31728C-580B-47E4-823F-1B7FD8DB1572}" destId="{CDA53D67-7ACC-4E7C-B838-0939B47BE0EF}" srcOrd="0" destOrd="0" presId="urn:microsoft.com/office/officeart/2018/2/layout/IconVerticalSolidList"/>
    <dgm:cxn modelId="{87F1C63D-3094-4047-8D7A-CAA9F4B7F983}" type="presOf" srcId="{FA97744C-CD51-404D-ACA3-9C09109415BF}" destId="{90C0578E-12B3-4D07-9C69-D32543A7E7A1}" srcOrd="0" destOrd="1" presId="urn:microsoft.com/office/officeart/2018/2/layout/IconVerticalSolidList"/>
    <dgm:cxn modelId="{BCAF2F4B-9BA0-429E-B505-2627CE4D8055}" type="presOf" srcId="{B602499E-2BF6-4A95-9334-35002EAE99B2}" destId="{2F78828C-A7C7-43C1-9888-08E3E5C347A0}" srcOrd="0" destOrd="0" presId="urn:microsoft.com/office/officeart/2018/2/layout/IconVerticalSolidList"/>
    <dgm:cxn modelId="{AB56AC6C-1E81-468B-95E7-94F9D26A4551}" type="presOf" srcId="{DB7BD23F-9541-48B2-9B72-F7D5D4AFA0A1}" destId="{90C0578E-12B3-4D07-9C69-D32543A7E7A1}" srcOrd="0" destOrd="0" presId="urn:microsoft.com/office/officeart/2018/2/layout/IconVerticalSolidList"/>
    <dgm:cxn modelId="{50E45C53-6502-4FAC-AAE9-7CB3E7E08194}" srcId="{0B31728C-580B-47E4-823F-1B7FD8DB1572}" destId="{F6EE3ADB-1A97-46B3-956E-850996EAF00E}" srcOrd="2" destOrd="0" parTransId="{B987178D-062E-4970-AE0D-E04ED80795B5}" sibTransId="{3700DB52-2EC1-47DE-B624-D9E9544502A6}"/>
    <dgm:cxn modelId="{EBD8AD93-8DF8-4B40-9B3E-0F67A8C595C9}" srcId="{817B6E1B-BC88-4A7F-A37F-5908D5F9CF66}" destId="{92C26707-AFDB-4221-B25F-09E6A151CB8F}" srcOrd="0" destOrd="0" parTransId="{2D65C3CB-4A80-4AB3-855C-FDEDEA15BD33}" sibTransId="{1690F7F4-6BD9-4AF5-9EDB-FDC694D2714F}"/>
    <dgm:cxn modelId="{582F0C95-FC1D-46F0-925E-7EED937420E1}" type="presOf" srcId="{F6EE3ADB-1A97-46B3-956E-850996EAF00E}" destId="{74E36D47-BFFB-4017-8174-A075648D8701}" srcOrd="0" destOrd="2" presId="urn:microsoft.com/office/officeart/2018/2/layout/IconVerticalSolidList"/>
    <dgm:cxn modelId="{C2777D9D-43E2-44F0-BBF2-68A28251EF5C}" srcId="{4ECA3ED9-A978-4D9B-BE87-031BE26ABB03}" destId="{DB7BD23F-9541-48B2-9B72-F7D5D4AFA0A1}" srcOrd="0" destOrd="0" parTransId="{9BB04CFA-3ECC-4F22-9938-8DE56AE71D11}" sibTransId="{936CCCAA-BBC2-4349-80AF-66F5D439616E}"/>
    <dgm:cxn modelId="{06A8FFAB-500F-48D1-BCEB-448BFDE06C8B}" srcId="{0B31728C-580B-47E4-823F-1B7FD8DB1572}" destId="{44BD965F-BA4D-43D5-986A-7C18D27CC210}" srcOrd="0" destOrd="0" parTransId="{0E5BC90A-CF5A-48D0-BF31-332B24797AAD}" sibTransId="{C84CDB7F-AF4F-4006-B9EF-0C365E5F7305}"/>
    <dgm:cxn modelId="{F2FAC6B7-6A7A-474E-94AA-D0EDB4589429}" srcId="{B602499E-2BF6-4A95-9334-35002EAE99B2}" destId="{4ECA3ED9-A978-4D9B-BE87-031BE26ABB03}" srcOrd="0" destOrd="0" parTransId="{2DF3E595-4C6A-473F-8120-1EFA47EB82B1}" sibTransId="{F4BD82B8-CA09-44D3-9AFD-563CDC6FB5FB}"/>
    <dgm:cxn modelId="{4D8865C3-D3CF-4DD4-A879-C7946F836CDB}" srcId="{B602499E-2BF6-4A95-9334-35002EAE99B2}" destId="{0B31728C-580B-47E4-823F-1B7FD8DB1572}" srcOrd="2" destOrd="0" parTransId="{5072FA5E-46D5-46EA-A8E6-49E16ABAF0FD}" sibTransId="{36C04D93-7505-4E11-AE52-4FD180F9AD5A}"/>
    <dgm:cxn modelId="{84451FCB-05A8-4249-A975-65F95DD77E76}" srcId="{B602499E-2BF6-4A95-9334-35002EAE99B2}" destId="{817B6E1B-BC88-4A7F-A37F-5908D5F9CF66}" srcOrd="1" destOrd="0" parTransId="{4BFDFC10-2A6B-4C98-BEAB-146EA6B7F0E3}" sibTransId="{CF84A748-073E-4A7F-8872-6A0DEF17046C}"/>
    <dgm:cxn modelId="{F44E6AD4-C512-4AE8-B0CA-367BB9D77737}" type="presOf" srcId="{92C26707-AFDB-4221-B25F-09E6A151CB8F}" destId="{3A390EE1-C409-48B5-B5ED-F5965A48D5F3}" srcOrd="0" destOrd="0" presId="urn:microsoft.com/office/officeart/2018/2/layout/IconVerticalSolidList"/>
    <dgm:cxn modelId="{4C1B39D5-BDB3-42B6-95DF-EFFB7BFF4DDF}" type="presOf" srcId="{817B6E1B-BC88-4A7F-A37F-5908D5F9CF66}" destId="{318FF1C3-F3E3-42F6-B6E1-F206F9FC8E4E}" srcOrd="0" destOrd="0" presId="urn:microsoft.com/office/officeart/2018/2/layout/IconVerticalSolidList"/>
    <dgm:cxn modelId="{044613D9-65D8-44A3-9E16-E9A0FD87B4D3}" srcId="{0B31728C-580B-47E4-823F-1B7FD8DB1572}" destId="{93CF5EFA-F7FD-4CD5-9D39-955ABC9B3EA2}" srcOrd="1" destOrd="0" parTransId="{F283BD50-1418-478C-96A4-FC8B2BAF6506}" sibTransId="{E5D06156-A4F6-4FCB-BBF1-1289E45457E9}"/>
    <dgm:cxn modelId="{73CF3DE1-5794-48B4-940B-881EB18E91FC}" srcId="{817B6E1B-BC88-4A7F-A37F-5908D5F9CF66}" destId="{6EFD8BF5-8A15-477F-8FDB-2945B7B8345F}" srcOrd="1" destOrd="0" parTransId="{B0C7EB49-E60B-42E2-ACF8-F2F97EE0BF6D}" sibTransId="{40466490-3F89-4669-AC2E-FB53FC2F66DC}"/>
    <dgm:cxn modelId="{4FE17EE3-E71B-4C60-ADFD-6381D2DBBFBD}" type="presOf" srcId="{44BD965F-BA4D-43D5-986A-7C18D27CC210}" destId="{74E36D47-BFFB-4017-8174-A075648D8701}" srcOrd="0" destOrd="0" presId="urn:microsoft.com/office/officeart/2018/2/layout/IconVerticalSolidList"/>
    <dgm:cxn modelId="{5CB8EEFD-66E9-4F8E-95B6-3253EADA2F1E}" srcId="{4ECA3ED9-A978-4D9B-BE87-031BE26ABB03}" destId="{FA97744C-CD51-404D-ACA3-9C09109415BF}" srcOrd="1" destOrd="0" parTransId="{E6A239AF-5295-49BF-B59E-B5AD69C01502}" sibTransId="{B7B32DB4-7C84-4AD3-B400-028EE4AABB9C}"/>
    <dgm:cxn modelId="{2B6B9535-9DB3-4149-9A88-BAFB707F5052}" type="presParOf" srcId="{2F78828C-A7C7-43C1-9888-08E3E5C347A0}" destId="{460AD02F-005A-472E-99B0-182230DD621A}" srcOrd="0" destOrd="0" presId="urn:microsoft.com/office/officeart/2018/2/layout/IconVerticalSolidList"/>
    <dgm:cxn modelId="{7387FF52-8849-4212-A765-27C18A772550}" type="presParOf" srcId="{460AD02F-005A-472E-99B0-182230DD621A}" destId="{18A82A21-1FCB-40B2-93A2-6FFA4ACC468D}" srcOrd="0" destOrd="0" presId="urn:microsoft.com/office/officeart/2018/2/layout/IconVerticalSolidList"/>
    <dgm:cxn modelId="{1A3790EA-3D33-4A9C-AB14-2F0D4DE83D5B}" type="presParOf" srcId="{460AD02F-005A-472E-99B0-182230DD621A}" destId="{891170D8-60BD-4052-830F-B8DFFF5A7DAE}" srcOrd="1" destOrd="0" presId="urn:microsoft.com/office/officeart/2018/2/layout/IconVerticalSolidList"/>
    <dgm:cxn modelId="{A07F75AA-D4FF-444C-BB3E-0BEBB5E2BAD7}" type="presParOf" srcId="{460AD02F-005A-472E-99B0-182230DD621A}" destId="{01D14384-BAF3-49BF-82BF-09E0F2E1D03F}" srcOrd="2" destOrd="0" presId="urn:microsoft.com/office/officeart/2018/2/layout/IconVerticalSolidList"/>
    <dgm:cxn modelId="{2E1FDFE5-CEAC-4466-A16B-A9F16FD6FB13}" type="presParOf" srcId="{460AD02F-005A-472E-99B0-182230DD621A}" destId="{EC3D6512-C43E-47CF-8AAB-737A3FD7FBE1}" srcOrd="3" destOrd="0" presId="urn:microsoft.com/office/officeart/2018/2/layout/IconVerticalSolidList"/>
    <dgm:cxn modelId="{363B3B4B-9C61-4C3F-8640-BFA785255A10}" type="presParOf" srcId="{460AD02F-005A-472E-99B0-182230DD621A}" destId="{90C0578E-12B3-4D07-9C69-D32543A7E7A1}" srcOrd="4" destOrd="0" presId="urn:microsoft.com/office/officeart/2018/2/layout/IconVerticalSolidList"/>
    <dgm:cxn modelId="{DABDAB17-2FC4-47F1-A2B6-48C27DED587E}" type="presParOf" srcId="{2F78828C-A7C7-43C1-9888-08E3E5C347A0}" destId="{55B247AA-773E-46D8-8E96-C14B55F9895E}" srcOrd="1" destOrd="0" presId="urn:microsoft.com/office/officeart/2018/2/layout/IconVerticalSolidList"/>
    <dgm:cxn modelId="{330FE93E-8675-415D-80FB-C67E9EA7947C}" type="presParOf" srcId="{2F78828C-A7C7-43C1-9888-08E3E5C347A0}" destId="{D20D3E27-846C-409C-9488-0054284D0423}" srcOrd="2" destOrd="0" presId="urn:microsoft.com/office/officeart/2018/2/layout/IconVerticalSolidList"/>
    <dgm:cxn modelId="{A920D54A-5416-4812-8EF6-B8A682721AC1}" type="presParOf" srcId="{D20D3E27-846C-409C-9488-0054284D0423}" destId="{4C625C98-FD5F-47B2-9865-30D001F497A8}" srcOrd="0" destOrd="0" presId="urn:microsoft.com/office/officeart/2018/2/layout/IconVerticalSolidList"/>
    <dgm:cxn modelId="{56792B24-CE84-47B9-A9A6-B31A370EB3DD}" type="presParOf" srcId="{D20D3E27-846C-409C-9488-0054284D0423}" destId="{C0BA91BA-F94F-45CA-9CE4-6B47C87F6BE8}" srcOrd="1" destOrd="0" presId="urn:microsoft.com/office/officeart/2018/2/layout/IconVerticalSolidList"/>
    <dgm:cxn modelId="{49452315-211D-40B1-87B7-29996A202D89}" type="presParOf" srcId="{D20D3E27-846C-409C-9488-0054284D0423}" destId="{01F384D0-21BD-4706-BA6F-7E91D0779106}" srcOrd="2" destOrd="0" presId="urn:microsoft.com/office/officeart/2018/2/layout/IconVerticalSolidList"/>
    <dgm:cxn modelId="{682B71AA-DDE6-4A88-B47C-30845874B0CE}" type="presParOf" srcId="{D20D3E27-846C-409C-9488-0054284D0423}" destId="{318FF1C3-F3E3-42F6-B6E1-F206F9FC8E4E}" srcOrd="3" destOrd="0" presId="urn:microsoft.com/office/officeart/2018/2/layout/IconVerticalSolidList"/>
    <dgm:cxn modelId="{CC4BE84F-DD3E-476A-9083-B3942E253E97}" type="presParOf" srcId="{D20D3E27-846C-409C-9488-0054284D0423}" destId="{3A390EE1-C409-48B5-B5ED-F5965A48D5F3}" srcOrd="4" destOrd="0" presId="urn:microsoft.com/office/officeart/2018/2/layout/IconVerticalSolidList"/>
    <dgm:cxn modelId="{88D2B571-1BF8-4DFE-B4B9-AEE0552F8A57}" type="presParOf" srcId="{2F78828C-A7C7-43C1-9888-08E3E5C347A0}" destId="{8899A3BC-7B14-4CFC-8C62-B1771BB247A2}" srcOrd="3" destOrd="0" presId="urn:microsoft.com/office/officeart/2018/2/layout/IconVerticalSolidList"/>
    <dgm:cxn modelId="{101128E9-2601-4B3A-9CB4-8208668FA08B}" type="presParOf" srcId="{2F78828C-A7C7-43C1-9888-08E3E5C347A0}" destId="{3AC183C4-AE76-4AE9-BED4-367A8B75C79F}" srcOrd="4" destOrd="0" presId="urn:microsoft.com/office/officeart/2018/2/layout/IconVerticalSolidList"/>
    <dgm:cxn modelId="{39F86C9D-699D-4894-9CDF-E06A53DE01BC}" type="presParOf" srcId="{3AC183C4-AE76-4AE9-BED4-367A8B75C79F}" destId="{41736094-E515-4B98-96D2-E16D4BAE2EF4}" srcOrd="0" destOrd="0" presId="urn:microsoft.com/office/officeart/2018/2/layout/IconVerticalSolidList"/>
    <dgm:cxn modelId="{FF11533E-603F-4F8D-B5AA-42D0288F5D09}" type="presParOf" srcId="{3AC183C4-AE76-4AE9-BED4-367A8B75C79F}" destId="{95D8F9D0-3DBA-4146-8725-B4A422FD52F0}" srcOrd="1" destOrd="0" presId="urn:microsoft.com/office/officeart/2018/2/layout/IconVerticalSolidList"/>
    <dgm:cxn modelId="{3B5712B2-EAE5-4BF6-B1B4-BD6843594F52}" type="presParOf" srcId="{3AC183C4-AE76-4AE9-BED4-367A8B75C79F}" destId="{F9AD31AE-9A45-4E1E-A29E-9A753DDFB7D0}" srcOrd="2" destOrd="0" presId="urn:microsoft.com/office/officeart/2018/2/layout/IconVerticalSolidList"/>
    <dgm:cxn modelId="{C2B0563A-B0FB-417C-8E73-8A347158FB8E}" type="presParOf" srcId="{3AC183C4-AE76-4AE9-BED4-367A8B75C79F}" destId="{CDA53D67-7ACC-4E7C-B838-0939B47BE0EF}" srcOrd="3" destOrd="0" presId="urn:microsoft.com/office/officeart/2018/2/layout/IconVerticalSolidList"/>
    <dgm:cxn modelId="{D29A67EF-046E-4178-A518-7D406CE6EA77}" type="presParOf" srcId="{3AC183C4-AE76-4AE9-BED4-367A8B75C79F}" destId="{74E36D47-BFFB-4017-8174-A075648D87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47FDF8-3E20-45D2-9FB8-B6B28FAE53E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CFAC3B-86DE-4BC8-86F8-ED70F90C5B76}">
      <dgm:prSet/>
      <dgm:spPr/>
      <dgm:t>
        <a:bodyPr/>
        <a:lstStyle/>
        <a:p>
          <a:r>
            <a:rPr lang="en-US" b="1"/>
            <a:t>Self-Efficacy:</a:t>
          </a:r>
          <a:endParaRPr lang="en-US"/>
        </a:p>
      </dgm:t>
    </dgm:pt>
    <dgm:pt modelId="{99B8431B-6E37-439F-B687-AF7DBADE703F}" type="parTrans" cxnId="{DAD16ACF-1447-4513-AE28-4FB5DE462FC3}">
      <dgm:prSet/>
      <dgm:spPr/>
      <dgm:t>
        <a:bodyPr/>
        <a:lstStyle/>
        <a:p>
          <a:endParaRPr lang="en-US"/>
        </a:p>
      </dgm:t>
    </dgm:pt>
    <dgm:pt modelId="{8DF0A37F-FD60-4411-8345-D3D93ECF5F0F}" type="sibTrans" cxnId="{DAD16ACF-1447-4513-AE28-4FB5DE462FC3}">
      <dgm:prSet/>
      <dgm:spPr/>
      <dgm:t>
        <a:bodyPr/>
        <a:lstStyle/>
        <a:p>
          <a:endParaRPr lang="en-US"/>
        </a:p>
      </dgm:t>
    </dgm:pt>
    <dgm:pt modelId="{26919556-BC20-44CA-ADF8-4134281F0F2C}">
      <dgm:prSet/>
      <dgm:spPr/>
      <dgm:t>
        <a:bodyPr/>
        <a:lstStyle/>
        <a:p>
          <a:r>
            <a:rPr lang="en-US"/>
            <a:t>Grew confidence in handling ambiguity and learning tools quickly</a:t>
          </a:r>
        </a:p>
      </dgm:t>
    </dgm:pt>
    <dgm:pt modelId="{16069F04-CBC1-4FFB-9D56-24565BEC9399}" type="parTrans" cxnId="{BD62EB78-95EC-424B-A085-282ED5FC122C}">
      <dgm:prSet/>
      <dgm:spPr/>
      <dgm:t>
        <a:bodyPr/>
        <a:lstStyle/>
        <a:p>
          <a:endParaRPr lang="en-US"/>
        </a:p>
      </dgm:t>
    </dgm:pt>
    <dgm:pt modelId="{A07E3361-F9AB-4C4F-BA38-A0E689F47EDD}" type="sibTrans" cxnId="{BD62EB78-95EC-424B-A085-282ED5FC122C}">
      <dgm:prSet/>
      <dgm:spPr/>
      <dgm:t>
        <a:bodyPr/>
        <a:lstStyle/>
        <a:p>
          <a:endParaRPr lang="en-US"/>
        </a:p>
      </dgm:t>
    </dgm:pt>
    <dgm:pt modelId="{023D191B-31B7-4CFB-9FCF-6EC758F9C481}">
      <dgm:prSet/>
      <dgm:spPr/>
      <dgm:t>
        <a:bodyPr/>
        <a:lstStyle/>
        <a:p>
          <a:r>
            <a:rPr lang="en-US"/>
            <a:t>Learned to negotiate tasks, resolve overlaps</a:t>
          </a:r>
        </a:p>
      </dgm:t>
    </dgm:pt>
    <dgm:pt modelId="{FF3023AE-5324-4655-BB1D-A9FFAC9597BD}" type="parTrans" cxnId="{8F3525B4-3BBC-4A5F-91A1-DD681993C048}">
      <dgm:prSet/>
      <dgm:spPr/>
      <dgm:t>
        <a:bodyPr/>
        <a:lstStyle/>
        <a:p>
          <a:endParaRPr lang="en-US"/>
        </a:p>
      </dgm:t>
    </dgm:pt>
    <dgm:pt modelId="{C58D910A-3979-44A6-870C-D6CBB738012D}" type="sibTrans" cxnId="{8F3525B4-3BBC-4A5F-91A1-DD681993C048}">
      <dgm:prSet/>
      <dgm:spPr/>
      <dgm:t>
        <a:bodyPr/>
        <a:lstStyle/>
        <a:p>
          <a:endParaRPr lang="en-US"/>
        </a:p>
      </dgm:t>
    </dgm:pt>
    <dgm:pt modelId="{D11B6A24-D39A-4FA9-A3B1-A36040AE64FE}">
      <dgm:prSet/>
      <dgm:spPr/>
      <dgm:t>
        <a:bodyPr/>
        <a:lstStyle/>
        <a:p>
          <a:r>
            <a:rPr lang="en-US"/>
            <a:t>Estimation improved via regular check-ins and retrospectives</a:t>
          </a:r>
        </a:p>
      </dgm:t>
    </dgm:pt>
    <dgm:pt modelId="{2829E41D-E3FB-4182-84C3-DB7C85A00D25}" type="parTrans" cxnId="{7FD95E2B-A397-4653-982F-CD84669980F3}">
      <dgm:prSet/>
      <dgm:spPr/>
      <dgm:t>
        <a:bodyPr/>
        <a:lstStyle/>
        <a:p>
          <a:endParaRPr lang="en-US"/>
        </a:p>
      </dgm:t>
    </dgm:pt>
    <dgm:pt modelId="{F927EA4C-9822-47CC-B422-1BB40A464C79}" type="sibTrans" cxnId="{7FD95E2B-A397-4653-982F-CD84669980F3}">
      <dgm:prSet/>
      <dgm:spPr/>
      <dgm:t>
        <a:bodyPr/>
        <a:lstStyle/>
        <a:p>
          <a:endParaRPr lang="en-US"/>
        </a:p>
      </dgm:t>
    </dgm:pt>
    <dgm:pt modelId="{15E3E388-52CF-46AC-A40F-C29E2E760912}">
      <dgm:prSet/>
      <dgm:spPr/>
      <dgm:t>
        <a:bodyPr/>
        <a:lstStyle/>
        <a:p>
          <a:r>
            <a:rPr lang="en-US" b="1"/>
            <a:t>Future Application:</a:t>
          </a:r>
          <a:endParaRPr lang="en-US"/>
        </a:p>
      </dgm:t>
    </dgm:pt>
    <dgm:pt modelId="{CA8710E4-6539-40C4-9838-3B3FEA1FD1A2}" type="parTrans" cxnId="{241446ED-3E60-4706-9F66-D4250BB25E84}">
      <dgm:prSet/>
      <dgm:spPr/>
      <dgm:t>
        <a:bodyPr/>
        <a:lstStyle/>
        <a:p>
          <a:endParaRPr lang="en-US"/>
        </a:p>
      </dgm:t>
    </dgm:pt>
    <dgm:pt modelId="{B8A96F5D-8E52-4E64-9F2E-B0BCCB3D0A0C}" type="sibTrans" cxnId="{241446ED-3E60-4706-9F66-D4250BB25E84}">
      <dgm:prSet/>
      <dgm:spPr/>
      <dgm:t>
        <a:bodyPr/>
        <a:lstStyle/>
        <a:p>
          <a:endParaRPr lang="en-US"/>
        </a:p>
      </dgm:t>
    </dgm:pt>
    <dgm:pt modelId="{5B6D99F8-86BF-421F-ACEA-CCCCEB75D897}">
      <dgm:prSet/>
      <dgm:spPr/>
      <dgm:t>
        <a:bodyPr/>
        <a:lstStyle/>
        <a:p>
          <a:r>
            <a:rPr lang="en-US"/>
            <a:t>Better planning in collaborative projects</a:t>
          </a:r>
        </a:p>
      </dgm:t>
    </dgm:pt>
    <dgm:pt modelId="{C73BB177-2792-469A-9E3D-1FD16AE7482C}" type="parTrans" cxnId="{D421FD9B-41EE-4D92-80C0-7FB12FAB4295}">
      <dgm:prSet/>
      <dgm:spPr/>
      <dgm:t>
        <a:bodyPr/>
        <a:lstStyle/>
        <a:p>
          <a:endParaRPr lang="en-US"/>
        </a:p>
      </dgm:t>
    </dgm:pt>
    <dgm:pt modelId="{4A89F27D-DFF4-4613-A7AF-EDACB8B0F76A}" type="sibTrans" cxnId="{D421FD9B-41EE-4D92-80C0-7FB12FAB4295}">
      <dgm:prSet/>
      <dgm:spPr/>
      <dgm:t>
        <a:bodyPr/>
        <a:lstStyle/>
        <a:p>
          <a:endParaRPr lang="en-US"/>
        </a:p>
      </dgm:t>
    </dgm:pt>
    <dgm:pt modelId="{6058EC47-24B3-4DAC-827B-C8DD2BD13209}">
      <dgm:prSet/>
      <dgm:spPr/>
      <dgm:t>
        <a:bodyPr/>
        <a:lstStyle/>
        <a:p>
          <a:r>
            <a:rPr lang="en-US"/>
            <a:t>More structured approach to data exploration and dashboarding</a:t>
          </a:r>
        </a:p>
      </dgm:t>
    </dgm:pt>
    <dgm:pt modelId="{EF5B1A51-E45C-4588-B492-8E40D06DF32A}" type="parTrans" cxnId="{4CEBF64F-201C-4E69-BF53-798151FB4289}">
      <dgm:prSet/>
      <dgm:spPr/>
      <dgm:t>
        <a:bodyPr/>
        <a:lstStyle/>
        <a:p>
          <a:endParaRPr lang="en-US"/>
        </a:p>
      </dgm:t>
    </dgm:pt>
    <dgm:pt modelId="{466D84FA-DA78-41AF-9CAC-9FAF78A83EB2}" type="sibTrans" cxnId="{4CEBF64F-201C-4E69-BF53-798151FB4289}">
      <dgm:prSet/>
      <dgm:spPr/>
      <dgm:t>
        <a:bodyPr/>
        <a:lstStyle/>
        <a:p>
          <a:endParaRPr lang="en-US"/>
        </a:p>
      </dgm:t>
    </dgm:pt>
    <dgm:pt modelId="{627FC402-F4DB-486B-8EDC-FDDD4D0D2339}">
      <dgm:prSet/>
      <dgm:spPr/>
      <dgm:t>
        <a:bodyPr/>
        <a:lstStyle/>
        <a:p>
          <a:r>
            <a:rPr lang="en-US"/>
            <a:t>Deeper appreciation of user-centric design and flexible analytics tools</a:t>
          </a:r>
        </a:p>
      </dgm:t>
    </dgm:pt>
    <dgm:pt modelId="{5A6BBA41-E557-483B-935D-C4990F3C92AE}" type="parTrans" cxnId="{06E96BFF-C814-461D-B3E2-F1DA2A1BA7BD}">
      <dgm:prSet/>
      <dgm:spPr/>
      <dgm:t>
        <a:bodyPr/>
        <a:lstStyle/>
        <a:p>
          <a:endParaRPr lang="en-US"/>
        </a:p>
      </dgm:t>
    </dgm:pt>
    <dgm:pt modelId="{8D76B0DE-89AC-4297-88CB-8A8FB492A1F0}" type="sibTrans" cxnId="{06E96BFF-C814-461D-B3E2-F1DA2A1BA7BD}">
      <dgm:prSet/>
      <dgm:spPr/>
      <dgm:t>
        <a:bodyPr/>
        <a:lstStyle/>
        <a:p>
          <a:endParaRPr lang="en-US"/>
        </a:p>
      </dgm:t>
    </dgm:pt>
    <dgm:pt modelId="{447E29E3-B13D-449B-A930-892DE8185AC0}" type="pres">
      <dgm:prSet presAssocID="{1F47FDF8-3E20-45D2-9FB8-B6B28FAE53E3}" presName="linear" presStyleCnt="0">
        <dgm:presLayoutVars>
          <dgm:animLvl val="lvl"/>
          <dgm:resizeHandles val="exact"/>
        </dgm:presLayoutVars>
      </dgm:prSet>
      <dgm:spPr/>
    </dgm:pt>
    <dgm:pt modelId="{628F70DF-0BB3-4C0A-AC76-C670577096E0}" type="pres">
      <dgm:prSet presAssocID="{9ECFAC3B-86DE-4BC8-86F8-ED70F90C5B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74D2942-39F8-40FB-93C9-D758B2A72823}" type="pres">
      <dgm:prSet presAssocID="{9ECFAC3B-86DE-4BC8-86F8-ED70F90C5B76}" presName="childText" presStyleLbl="revTx" presStyleIdx="0" presStyleCnt="2">
        <dgm:presLayoutVars>
          <dgm:bulletEnabled val="1"/>
        </dgm:presLayoutVars>
      </dgm:prSet>
      <dgm:spPr/>
    </dgm:pt>
    <dgm:pt modelId="{1F0D4A75-6F0E-443A-9CBB-A310C4F01170}" type="pres">
      <dgm:prSet presAssocID="{15E3E388-52CF-46AC-A40F-C29E2E7609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F6265D-8E86-4CD0-9D35-A92C995D97DE}" type="pres">
      <dgm:prSet presAssocID="{15E3E388-52CF-46AC-A40F-C29E2E76091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5FDD04-B08D-44A3-9987-A7026ABF9F90}" type="presOf" srcId="{26919556-BC20-44CA-ADF8-4134281F0F2C}" destId="{374D2942-39F8-40FB-93C9-D758B2A72823}" srcOrd="0" destOrd="0" presId="urn:microsoft.com/office/officeart/2005/8/layout/vList2"/>
    <dgm:cxn modelId="{7FD95E2B-A397-4653-982F-CD84669980F3}" srcId="{9ECFAC3B-86DE-4BC8-86F8-ED70F90C5B76}" destId="{D11B6A24-D39A-4FA9-A3B1-A36040AE64FE}" srcOrd="2" destOrd="0" parTransId="{2829E41D-E3FB-4182-84C3-DB7C85A00D25}" sibTransId="{F927EA4C-9822-47CC-B422-1BB40A464C79}"/>
    <dgm:cxn modelId="{0F08DF40-17F8-4575-ABD9-D3EE9CDE3392}" type="presOf" srcId="{1F47FDF8-3E20-45D2-9FB8-B6B28FAE53E3}" destId="{447E29E3-B13D-449B-A930-892DE8185AC0}" srcOrd="0" destOrd="0" presId="urn:microsoft.com/office/officeart/2005/8/layout/vList2"/>
    <dgm:cxn modelId="{D04FB543-3D63-4D89-9D9D-F37F12E7A366}" type="presOf" srcId="{5B6D99F8-86BF-421F-ACEA-CCCCEB75D897}" destId="{AFF6265D-8E86-4CD0-9D35-A92C995D97DE}" srcOrd="0" destOrd="0" presId="urn:microsoft.com/office/officeart/2005/8/layout/vList2"/>
    <dgm:cxn modelId="{56AE614B-8109-4F25-8DF0-04429E6978F6}" type="presOf" srcId="{15E3E388-52CF-46AC-A40F-C29E2E760912}" destId="{1F0D4A75-6F0E-443A-9CBB-A310C4F01170}" srcOrd="0" destOrd="0" presId="urn:microsoft.com/office/officeart/2005/8/layout/vList2"/>
    <dgm:cxn modelId="{4CEBF64F-201C-4E69-BF53-798151FB4289}" srcId="{15E3E388-52CF-46AC-A40F-C29E2E760912}" destId="{6058EC47-24B3-4DAC-827B-C8DD2BD13209}" srcOrd="1" destOrd="0" parTransId="{EF5B1A51-E45C-4588-B492-8E40D06DF32A}" sibTransId="{466D84FA-DA78-41AF-9CAC-9FAF78A83EB2}"/>
    <dgm:cxn modelId="{B0DC7475-9C22-4C2D-8C3B-CFFF49A8D32B}" type="presOf" srcId="{9ECFAC3B-86DE-4BC8-86F8-ED70F90C5B76}" destId="{628F70DF-0BB3-4C0A-AC76-C670577096E0}" srcOrd="0" destOrd="0" presId="urn:microsoft.com/office/officeart/2005/8/layout/vList2"/>
    <dgm:cxn modelId="{9CE8BD76-CAE8-42C2-8223-1AA3DD2A44E8}" type="presOf" srcId="{6058EC47-24B3-4DAC-827B-C8DD2BD13209}" destId="{AFF6265D-8E86-4CD0-9D35-A92C995D97DE}" srcOrd="0" destOrd="1" presId="urn:microsoft.com/office/officeart/2005/8/layout/vList2"/>
    <dgm:cxn modelId="{BD62EB78-95EC-424B-A085-282ED5FC122C}" srcId="{9ECFAC3B-86DE-4BC8-86F8-ED70F90C5B76}" destId="{26919556-BC20-44CA-ADF8-4134281F0F2C}" srcOrd="0" destOrd="0" parTransId="{16069F04-CBC1-4FFB-9D56-24565BEC9399}" sibTransId="{A07E3361-F9AB-4C4F-BA38-A0E689F47EDD}"/>
    <dgm:cxn modelId="{D421FD9B-41EE-4D92-80C0-7FB12FAB4295}" srcId="{15E3E388-52CF-46AC-A40F-C29E2E760912}" destId="{5B6D99F8-86BF-421F-ACEA-CCCCEB75D897}" srcOrd="0" destOrd="0" parTransId="{C73BB177-2792-469A-9E3D-1FD16AE7482C}" sibTransId="{4A89F27D-DFF4-4613-A7AF-EDACB8B0F76A}"/>
    <dgm:cxn modelId="{4D42839C-2F59-4DAB-9F8B-3BD8554971F2}" type="presOf" srcId="{023D191B-31B7-4CFB-9FCF-6EC758F9C481}" destId="{374D2942-39F8-40FB-93C9-D758B2A72823}" srcOrd="0" destOrd="1" presId="urn:microsoft.com/office/officeart/2005/8/layout/vList2"/>
    <dgm:cxn modelId="{8F3525B4-3BBC-4A5F-91A1-DD681993C048}" srcId="{9ECFAC3B-86DE-4BC8-86F8-ED70F90C5B76}" destId="{023D191B-31B7-4CFB-9FCF-6EC758F9C481}" srcOrd="1" destOrd="0" parTransId="{FF3023AE-5324-4655-BB1D-A9FFAC9597BD}" sibTransId="{C58D910A-3979-44A6-870C-D6CBB738012D}"/>
    <dgm:cxn modelId="{AC3DBECE-EB21-4567-BAF7-DFAD1078583B}" type="presOf" srcId="{627FC402-F4DB-486B-8EDC-FDDD4D0D2339}" destId="{AFF6265D-8E86-4CD0-9D35-A92C995D97DE}" srcOrd="0" destOrd="2" presId="urn:microsoft.com/office/officeart/2005/8/layout/vList2"/>
    <dgm:cxn modelId="{DAD16ACF-1447-4513-AE28-4FB5DE462FC3}" srcId="{1F47FDF8-3E20-45D2-9FB8-B6B28FAE53E3}" destId="{9ECFAC3B-86DE-4BC8-86F8-ED70F90C5B76}" srcOrd="0" destOrd="0" parTransId="{99B8431B-6E37-439F-B687-AF7DBADE703F}" sibTransId="{8DF0A37F-FD60-4411-8345-D3D93ECF5F0F}"/>
    <dgm:cxn modelId="{87CBB9D1-7DE3-4EAB-BFF3-1B9390FDB882}" type="presOf" srcId="{D11B6A24-D39A-4FA9-A3B1-A36040AE64FE}" destId="{374D2942-39F8-40FB-93C9-D758B2A72823}" srcOrd="0" destOrd="2" presId="urn:microsoft.com/office/officeart/2005/8/layout/vList2"/>
    <dgm:cxn modelId="{241446ED-3E60-4706-9F66-D4250BB25E84}" srcId="{1F47FDF8-3E20-45D2-9FB8-B6B28FAE53E3}" destId="{15E3E388-52CF-46AC-A40F-C29E2E760912}" srcOrd="1" destOrd="0" parTransId="{CA8710E4-6539-40C4-9838-3B3FEA1FD1A2}" sibTransId="{B8A96F5D-8E52-4E64-9F2E-B0BCCB3D0A0C}"/>
    <dgm:cxn modelId="{06E96BFF-C814-461D-B3E2-F1DA2A1BA7BD}" srcId="{15E3E388-52CF-46AC-A40F-C29E2E760912}" destId="{627FC402-F4DB-486B-8EDC-FDDD4D0D2339}" srcOrd="2" destOrd="0" parTransId="{5A6BBA41-E557-483B-935D-C4990F3C92AE}" sibTransId="{8D76B0DE-89AC-4297-88CB-8A8FB492A1F0}"/>
    <dgm:cxn modelId="{6E62D715-7F33-49C8-BCDD-CC14BEAAE197}" type="presParOf" srcId="{447E29E3-B13D-449B-A930-892DE8185AC0}" destId="{628F70DF-0BB3-4C0A-AC76-C670577096E0}" srcOrd="0" destOrd="0" presId="urn:microsoft.com/office/officeart/2005/8/layout/vList2"/>
    <dgm:cxn modelId="{EA7B642F-2716-43E6-B3F1-5E2F3EFD5DBE}" type="presParOf" srcId="{447E29E3-B13D-449B-A930-892DE8185AC0}" destId="{374D2942-39F8-40FB-93C9-D758B2A72823}" srcOrd="1" destOrd="0" presId="urn:microsoft.com/office/officeart/2005/8/layout/vList2"/>
    <dgm:cxn modelId="{49DA0138-5892-47F8-BA35-0D9245320B32}" type="presParOf" srcId="{447E29E3-B13D-449B-A930-892DE8185AC0}" destId="{1F0D4A75-6F0E-443A-9CBB-A310C4F01170}" srcOrd="2" destOrd="0" presId="urn:microsoft.com/office/officeart/2005/8/layout/vList2"/>
    <dgm:cxn modelId="{F02253CE-39FD-4CF6-8007-846966B99AEC}" type="presParOf" srcId="{447E29E3-B13D-449B-A930-892DE8185AC0}" destId="{AFF6265D-8E86-4CD0-9D35-A92C995D97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9EED2-F3DF-4931-83CD-07D13BEE4AC8}">
      <dsp:nvSpPr>
        <dsp:cNvPr id="0" name=""/>
        <dsp:cNvSpPr/>
      </dsp:nvSpPr>
      <dsp:spPr>
        <a:xfrm>
          <a:off x="0" y="196091"/>
          <a:ext cx="6449246" cy="164092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User:</a:t>
          </a:r>
          <a:r>
            <a:rPr lang="en-US" sz="3000" kern="1200"/>
            <a:t> Career Services Analyst or Career Counselor</a:t>
          </a:r>
        </a:p>
      </dsp:txBody>
      <dsp:txXfrm>
        <a:off x="80103" y="276194"/>
        <a:ext cx="6289040" cy="1480718"/>
      </dsp:txXfrm>
    </dsp:sp>
    <dsp:sp modelId="{1E098E60-2E7A-4B27-9465-11ABB33FAFFA}">
      <dsp:nvSpPr>
        <dsp:cNvPr id="0" name=""/>
        <dsp:cNvSpPr/>
      </dsp:nvSpPr>
      <dsp:spPr>
        <a:xfrm>
          <a:off x="0" y="1923416"/>
          <a:ext cx="6449246" cy="1640924"/>
        </a:xfrm>
        <a:prstGeom prst="roundRect">
          <a:avLst/>
        </a:prstGeom>
        <a:solidFill>
          <a:schemeClr val="accent2">
            <a:hueOff val="617113"/>
            <a:satOff val="3922"/>
            <a:lumOff val="-10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Challenge Faced:</a:t>
          </a:r>
          <a:r>
            <a:rPr lang="en-US" sz="3000" kern="1200" dirty="0"/>
            <a:t> Initially designed only for job seekers; lacked broader strategic focus</a:t>
          </a:r>
        </a:p>
      </dsp:txBody>
      <dsp:txXfrm>
        <a:off x="80103" y="2003519"/>
        <a:ext cx="6289040" cy="1480718"/>
      </dsp:txXfrm>
    </dsp:sp>
    <dsp:sp modelId="{33E1BD43-8024-469A-B6BA-85990BDD9F58}">
      <dsp:nvSpPr>
        <dsp:cNvPr id="0" name=""/>
        <dsp:cNvSpPr/>
      </dsp:nvSpPr>
      <dsp:spPr>
        <a:xfrm>
          <a:off x="0" y="3650741"/>
          <a:ext cx="6449246" cy="1640924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How We Overcame It:</a:t>
          </a:r>
          <a:r>
            <a:rPr lang="en-US" sz="3000" kern="1200"/>
            <a:t> Shifted to support both individual and institutional-level decision-making</a:t>
          </a:r>
        </a:p>
      </dsp:txBody>
      <dsp:txXfrm>
        <a:off x="80103" y="3730844"/>
        <a:ext cx="6289040" cy="148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A9AC2-071A-4D8A-BE94-5BBAF4A1CC71}">
      <dsp:nvSpPr>
        <dsp:cNvPr id="0" name=""/>
        <dsp:cNvSpPr/>
      </dsp:nvSpPr>
      <dsp:spPr>
        <a:xfrm>
          <a:off x="3683368" y="1990"/>
          <a:ext cx="1711643" cy="9996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How We Identified Needs:</a:t>
          </a:r>
          <a:r>
            <a:rPr lang="en-US" sz="1100" kern="1200" dirty="0"/>
            <a:t> Mapped user roles and real-world job descriptions</a:t>
          </a:r>
        </a:p>
      </dsp:txBody>
      <dsp:txXfrm>
        <a:off x="3712646" y="31268"/>
        <a:ext cx="1653087" cy="941059"/>
      </dsp:txXfrm>
    </dsp:sp>
    <dsp:sp modelId="{6E90BCCA-7680-4EEF-8308-F3865640B7AE}">
      <dsp:nvSpPr>
        <dsp:cNvPr id="0" name=""/>
        <dsp:cNvSpPr/>
      </dsp:nvSpPr>
      <dsp:spPr>
        <a:xfrm>
          <a:off x="3683368" y="1128609"/>
          <a:ext cx="1693388" cy="84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Challenges:</a:t>
          </a:r>
          <a:r>
            <a:rPr lang="en-US" sz="1100" kern="1200" dirty="0"/>
            <a:t> Balancing deep insights for individuals vs. summaries for strategic planners</a:t>
          </a:r>
        </a:p>
      </dsp:txBody>
      <dsp:txXfrm>
        <a:off x="3708167" y="1153408"/>
        <a:ext cx="1643790" cy="797096"/>
      </dsp:txXfrm>
    </dsp:sp>
    <dsp:sp modelId="{56346316-9BAF-4D6D-BEE9-BD43ABECFD3D}">
      <dsp:nvSpPr>
        <dsp:cNvPr id="0" name=""/>
        <dsp:cNvSpPr/>
      </dsp:nvSpPr>
      <dsp:spPr>
        <a:xfrm>
          <a:off x="3683368" y="2102308"/>
          <a:ext cx="1693388" cy="84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Solution:</a:t>
          </a:r>
          <a:r>
            <a:rPr lang="en-US" sz="1100" kern="1200"/>
            <a:t> Used dynamic filtering, responsive KPIs, and clean data modeling</a:t>
          </a:r>
        </a:p>
      </dsp:txBody>
      <dsp:txXfrm>
        <a:off x="3708167" y="2127107"/>
        <a:ext cx="1643790" cy="797096"/>
      </dsp:txXfrm>
    </dsp:sp>
    <dsp:sp modelId="{A03E103A-5047-465B-A1D5-B6CA82697FF0}">
      <dsp:nvSpPr>
        <dsp:cNvPr id="0" name=""/>
        <dsp:cNvSpPr/>
      </dsp:nvSpPr>
      <dsp:spPr>
        <a:xfrm>
          <a:off x="3683368" y="3076006"/>
          <a:ext cx="1693388" cy="8466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Helpful Courses:</a:t>
          </a:r>
          <a:endParaRPr lang="en-US" sz="1100" kern="1200"/>
        </a:p>
      </dsp:txBody>
      <dsp:txXfrm>
        <a:off x="3708167" y="3100805"/>
        <a:ext cx="1643790" cy="797096"/>
      </dsp:txXfrm>
    </dsp:sp>
    <dsp:sp modelId="{A54564A5-C604-41CB-9BD4-B336BD6730C7}">
      <dsp:nvSpPr>
        <dsp:cNvPr id="0" name=""/>
        <dsp:cNvSpPr/>
      </dsp:nvSpPr>
      <dsp:spPr>
        <a:xfrm rot="18289469">
          <a:off x="5122371" y="2996947"/>
          <a:ext cx="11861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186127" y="155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5781" y="2982851"/>
        <a:ext cx="59306" cy="59306"/>
      </dsp:txXfrm>
    </dsp:sp>
    <dsp:sp modelId="{E3D52F78-C99A-4845-BC88-1D3098868236}">
      <dsp:nvSpPr>
        <dsp:cNvPr id="0" name=""/>
        <dsp:cNvSpPr/>
      </dsp:nvSpPr>
      <dsp:spPr>
        <a:xfrm>
          <a:off x="6054112" y="2102308"/>
          <a:ext cx="1693388" cy="846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Data Visualization</a:t>
          </a:r>
          <a:r>
            <a:rPr lang="en-US" sz="1100" kern="1200"/>
            <a:t> – for clear communication through charts</a:t>
          </a:r>
        </a:p>
      </dsp:txBody>
      <dsp:txXfrm>
        <a:off x="6078911" y="2127107"/>
        <a:ext cx="1643790" cy="797096"/>
      </dsp:txXfrm>
    </dsp:sp>
    <dsp:sp modelId="{3728BC1B-8016-4B0F-B2DA-0823F5D3B547}">
      <dsp:nvSpPr>
        <dsp:cNvPr id="0" name=""/>
        <dsp:cNvSpPr/>
      </dsp:nvSpPr>
      <dsp:spPr>
        <a:xfrm>
          <a:off x="5376757" y="3483796"/>
          <a:ext cx="677355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677355" y="155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98501" y="3482419"/>
        <a:ext cx="33867" cy="33867"/>
      </dsp:txXfrm>
    </dsp:sp>
    <dsp:sp modelId="{DE807FDD-471F-42CC-A9BA-CFE6B5FE67DE}">
      <dsp:nvSpPr>
        <dsp:cNvPr id="0" name=""/>
        <dsp:cNvSpPr/>
      </dsp:nvSpPr>
      <dsp:spPr>
        <a:xfrm>
          <a:off x="6054112" y="3076006"/>
          <a:ext cx="1693388" cy="846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Information Systems</a:t>
          </a:r>
          <a:r>
            <a:rPr lang="en-US" sz="1100" kern="1200"/>
            <a:t> – for organizing information architecture</a:t>
          </a:r>
        </a:p>
      </dsp:txBody>
      <dsp:txXfrm>
        <a:off x="6078911" y="3100805"/>
        <a:ext cx="1643790" cy="797096"/>
      </dsp:txXfrm>
    </dsp:sp>
    <dsp:sp modelId="{4D62EB72-434F-4960-AF87-AA6A0A7004A2}">
      <dsp:nvSpPr>
        <dsp:cNvPr id="0" name=""/>
        <dsp:cNvSpPr/>
      </dsp:nvSpPr>
      <dsp:spPr>
        <a:xfrm rot="3310531">
          <a:off x="5122371" y="3970646"/>
          <a:ext cx="1186127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186127" y="1555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5781" y="3956549"/>
        <a:ext cx="59306" cy="59306"/>
      </dsp:txXfrm>
    </dsp:sp>
    <dsp:sp modelId="{07765A94-4B2C-41A6-B496-190C1F6658BE}">
      <dsp:nvSpPr>
        <dsp:cNvPr id="0" name=""/>
        <dsp:cNvSpPr/>
      </dsp:nvSpPr>
      <dsp:spPr>
        <a:xfrm>
          <a:off x="6054112" y="4049704"/>
          <a:ext cx="1693388" cy="8466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/>
            <a:t>Applied Analytics</a:t>
          </a:r>
          <a:r>
            <a:rPr lang="en-US" sz="1100" kern="1200"/>
            <a:t> – for KPI selection and data insight extraction</a:t>
          </a:r>
        </a:p>
      </dsp:txBody>
      <dsp:txXfrm>
        <a:off x="6078911" y="4074503"/>
        <a:ext cx="1643790" cy="7970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A02B2-ADC6-4284-BC7B-3AB8617677EC}">
      <dsp:nvSpPr>
        <dsp:cNvPr id="0" name=""/>
        <dsp:cNvSpPr/>
      </dsp:nvSpPr>
      <dsp:spPr>
        <a:xfrm>
          <a:off x="1071239" y="643625"/>
          <a:ext cx="1148765" cy="1148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E088E-2862-4A19-A007-4834BCB63F71}">
      <dsp:nvSpPr>
        <dsp:cNvPr id="0" name=""/>
        <dsp:cNvSpPr/>
      </dsp:nvSpPr>
      <dsp:spPr>
        <a:xfrm>
          <a:off x="4528" y="1926552"/>
          <a:ext cx="3282187" cy="49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Challenges:</a:t>
          </a:r>
          <a:endParaRPr lang="en-US" sz="3200" kern="1200"/>
        </a:p>
      </dsp:txBody>
      <dsp:txXfrm>
        <a:off x="4528" y="1926552"/>
        <a:ext cx="3282187" cy="492328"/>
      </dsp:txXfrm>
    </dsp:sp>
    <dsp:sp modelId="{372AE6C6-C068-4642-824A-30BAF44D7A35}">
      <dsp:nvSpPr>
        <dsp:cNvPr id="0" name=""/>
        <dsp:cNvSpPr/>
      </dsp:nvSpPr>
      <dsp:spPr>
        <a:xfrm>
          <a:off x="4528" y="2481280"/>
          <a:ext cx="3282187" cy="128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Messy, inconsistent fields (e.g., remote_allowed, skills)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Referential integrity issues across tables</a:t>
          </a:r>
          <a:endParaRPr lang="en-US" sz="1700" kern="1200"/>
        </a:p>
      </dsp:txBody>
      <dsp:txXfrm>
        <a:off x="4528" y="2481280"/>
        <a:ext cx="3282187" cy="1282357"/>
      </dsp:txXfrm>
    </dsp:sp>
    <dsp:sp modelId="{230E9427-7586-4467-A3C2-80CD572189EB}">
      <dsp:nvSpPr>
        <dsp:cNvPr id="0" name=""/>
        <dsp:cNvSpPr/>
      </dsp:nvSpPr>
      <dsp:spPr>
        <a:xfrm>
          <a:off x="4927809" y="643625"/>
          <a:ext cx="1148765" cy="11487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29B9B-DEF5-4E77-8399-CE7E9050076D}">
      <dsp:nvSpPr>
        <dsp:cNvPr id="0" name=""/>
        <dsp:cNvSpPr/>
      </dsp:nvSpPr>
      <dsp:spPr>
        <a:xfrm>
          <a:off x="3861098" y="1926552"/>
          <a:ext cx="3282187" cy="49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Solutions:</a:t>
          </a:r>
          <a:endParaRPr lang="en-US" sz="3200" kern="1200"/>
        </a:p>
      </dsp:txBody>
      <dsp:txXfrm>
        <a:off x="3861098" y="1926552"/>
        <a:ext cx="3282187" cy="492328"/>
      </dsp:txXfrm>
    </dsp:sp>
    <dsp:sp modelId="{78846B29-ABE8-4159-8D77-6F65C10EDFF2}">
      <dsp:nvSpPr>
        <dsp:cNvPr id="0" name=""/>
        <dsp:cNvSpPr/>
      </dsp:nvSpPr>
      <dsp:spPr>
        <a:xfrm>
          <a:off x="3861098" y="2481280"/>
          <a:ext cx="3282187" cy="128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Power Query for cleaning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DAX for calculated columns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Manual consistency checks and outlier detection</a:t>
          </a:r>
          <a:endParaRPr lang="en-US" sz="1700" kern="1200"/>
        </a:p>
      </dsp:txBody>
      <dsp:txXfrm>
        <a:off x="3861098" y="2481280"/>
        <a:ext cx="3282187" cy="1282357"/>
      </dsp:txXfrm>
    </dsp:sp>
    <dsp:sp modelId="{553352B9-4F8D-4D49-9C32-A04463C4E54C}">
      <dsp:nvSpPr>
        <dsp:cNvPr id="0" name=""/>
        <dsp:cNvSpPr/>
      </dsp:nvSpPr>
      <dsp:spPr>
        <a:xfrm>
          <a:off x="8784380" y="643625"/>
          <a:ext cx="1148765" cy="11487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F29C6-48F2-4AEA-8F4E-B22BB9669297}">
      <dsp:nvSpPr>
        <dsp:cNvPr id="0" name=""/>
        <dsp:cNvSpPr/>
      </dsp:nvSpPr>
      <dsp:spPr>
        <a:xfrm>
          <a:off x="7717669" y="1926552"/>
          <a:ext cx="3282187" cy="492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Helpful Courses:</a:t>
          </a:r>
          <a:endParaRPr lang="en-US" sz="3200" kern="1200"/>
        </a:p>
      </dsp:txBody>
      <dsp:txXfrm>
        <a:off x="7717669" y="1926552"/>
        <a:ext cx="3282187" cy="492328"/>
      </dsp:txXfrm>
    </dsp:sp>
    <dsp:sp modelId="{99E3FD11-77B7-4A28-B295-9CB7A9A0FC02}">
      <dsp:nvSpPr>
        <dsp:cNvPr id="0" name=""/>
        <dsp:cNvSpPr/>
      </dsp:nvSpPr>
      <dsp:spPr>
        <a:xfrm>
          <a:off x="7717669" y="2481280"/>
          <a:ext cx="3282187" cy="12823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1" kern="1200"/>
            <a:t>Information Systems</a:t>
          </a:r>
          <a:r>
            <a:rPr lang="en-IN" sz="1700" kern="1200"/>
            <a:t> – data modeling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i="1" kern="1200"/>
            <a:t>Applied Analytics</a:t>
          </a:r>
          <a:r>
            <a:rPr lang="en-IN" sz="1700" kern="1200"/>
            <a:t> – transformations and analysis logic</a:t>
          </a:r>
          <a:endParaRPr lang="en-US" sz="1700" kern="1200"/>
        </a:p>
      </dsp:txBody>
      <dsp:txXfrm>
        <a:off x="7717669" y="2481280"/>
        <a:ext cx="3282187" cy="12823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82A21-1FCB-40B2-93A2-6FFA4ACC468D}">
      <dsp:nvSpPr>
        <dsp:cNvPr id="0" name=""/>
        <dsp:cNvSpPr/>
      </dsp:nvSpPr>
      <dsp:spPr>
        <a:xfrm>
          <a:off x="0" y="537"/>
          <a:ext cx="11004385" cy="12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1170D8-60BD-4052-830F-B8DFFF5A7DAE}">
      <dsp:nvSpPr>
        <dsp:cNvPr id="0" name=""/>
        <dsp:cNvSpPr/>
      </dsp:nvSpPr>
      <dsp:spPr>
        <a:xfrm>
          <a:off x="380820" y="283792"/>
          <a:ext cx="692400" cy="692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D6512-C43E-47CF-8AAB-737A3FD7FBE1}">
      <dsp:nvSpPr>
        <dsp:cNvPr id="0" name=""/>
        <dsp:cNvSpPr/>
      </dsp:nvSpPr>
      <dsp:spPr>
        <a:xfrm>
          <a:off x="1454042" y="537"/>
          <a:ext cx="4951973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Challenges:</a:t>
          </a:r>
          <a:endParaRPr lang="en-US" sz="2500" kern="1200"/>
        </a:p>
      </dsp:txBody>
      <dsp:txXfrm>
        <a:off x="1454042" y="537"/>
        <a:ext cx="4951973" cy="1258910"/>
      </dsp:txXfrm>
    </dsp:sp>
    <dsp:sp modelId="{90C0578E-12B3-4D07-9C69-D32543A7E7A1}">
      <dsp:nvSpPr>
        <dsp:cNvPr id="0" name=""/>
        <dsp:cNvSpPr/>
      </dsp:nvSpPr>
      <dsp:spPr>
        <a:xfrm>
          <a:off x="6406015" y="537"/>
          <a:ext cx="4598369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Avoiding information overload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Ensuring usability for non-technical users</a:t>
          </a:r>
          <a:endParaRPr lang="en-US" sz="1300" kern="1200"/>
        </a:p>
      </dsp:txBody>
      <dsp:txXfrm>
        <a:off x="6406015" y="537"/>
        <a:ext cx="4598369" cy="1258910"/>
      </dsp:txXfrm>
    </dsp:sp>
    <dsp:sp modelId="{4C625C98-FD5F-47B2-9865-30D001F497A8}">
      <dsp:nvSpPr>
        <dsp:cNvPr id="0" name=""/>
        <dsp:cNvSpPr/>
      </dsp:nvSpPr>
      <dsp:spPr>
        <a:xfrm>
          <a:off x="0" y="1574176"/>
          <a:ext cx="11004385" cy="12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A91BA-F94F-45CA-9CE4-6B47C87F6BE8}">
      <dsp:nvSpPr>
        <dsp:cNvPr id="0" name=""/>
        <dsp:cNvSpPr/>
      </dsp:nvSpPr>
      <dsp:spPr>
        <a:xfrm>
          <a:off x="380820" y="1857431"/>
          <a:ext cx="692400" cy="692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FF1C3-F3E3-42F6-B6E1-F206F9FC8E4E}">
      <dsp:nvSpPr>
        <dsp:cNvPr id="0" name=""/>
        <dsp:cNvSpPr/>
      </dsp:nvSpPr>
      <dsp:spPr>
        <a:xfrm>
          <a:off x="1454042" y="1574176"/>
          <a:ext cx="4951973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Solutions:</a:t>
          </a:r>
          <a:endParaRPr lang="en-US" sz="2500" kern="1200"/>
        </a:p>
      </dsp:txBody>
      <dsp:txXfrm>
        <a:off x="1454042" y="1574176"/>
        <a:ext cx="4951973" cy="1258910"/>
      </dsp:txXfrm>
    </dsp:sp>
    <dsp:sp modelId="{3A390EE1-C409-48B5-B5ED-F5965A48D5F3}">
      <dsp:nvSpPr>
        <dsp:cNvPr id="0" name=""/>
        <dsp:cNvSpPr/>
      </dsp:nvSpPr>
      <dsp:spPr>
        <a:xfrm>
          <a:off x="6406015" y="1574176"/>
          <a:ext cx="4598369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Minimalist design, consistent layout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Used slicers, dynamic tooltips, clean visuals</a:t>
          </a:r>
          <a:endParaRPr lang="en-US" sz="1300" kern="1200"/>
        </a:p>
      </dsp:txBody>
      <dsp:txXfrm>
        <a:off x="6406015" y="1574176"/>
        <a:ext cx="4598369" cy="1258910"/>
      </dsp:txXfrm>
    </dsp:sp>
    <dsp:sp modelId="{41736094-E515-4B98-96D2-E16D4BAE2EF4}">
      <dsp:nvSpPr>
        <dsp:cNvPr id="0" name=""/>
        <dsp:cNvSpPr/>
      </dsp:nvSpPr>
      <dsp:spPr>
        <a:xfrm>
          <a:off x="0" y="3147815"/>
          <a:ext cx="11004385" cy="125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8F9D0-3DBA-4146-8725-B4A422FD52F0}">
      <dsp:nvSpPr>
        <dsp:cNvPr id="0" name=""/>
        <dsp:cNvSpPr/>
      </dsp:nvSpPr>
      <dsp:spPr>
        <a:xfrm>
          <a:off x="380820" y="3431070"/>
          <a:ext cx="692400" cy="692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53D67-7ACC-4E7C-B838-0939B47BE0EF}">
      <dsp:nvSpPr>
        <dsp:cNvPr id="0" name=""/>
        <dsp:cNvSpPr/>
      </dsp:nvSpPr>
      <dsp:spPr>
        <a:xfrm>
          <a:off x="1454042" y="3147815"/>
          <a:ext cx="4951973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Helpful Courses:</a:t>
          </a:r>
          <a:endParaRPr lang="en-US" sz="2500" kern="1200"/>
        </a:p>
      </dsp:txBody>
      <dsp:txXfrm>
        <a:off x="1454042" y="3147815"/>
        <a:ext cx="4951973" cy="1258910"/>
      </dsp:txXfrm>
    </dsp:sp>
    <dsp:sp modelId="{74E36D47-BFFB-4017-8174-A075648D8701}">
      <dsp:nvSpPr>
        <dsp:cNvPr id="0" name=""/>
        <dsp:cNvSpPr/>
      </dsp:nvSpPr>
      <dsp:spPr>
        <a:xfrm>
          <a:off x="6406015" y="3147815"/>
          <a:ext cx="4598369" cy="125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35" tIns="133235" rIns="133235" bIns="133235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/>
            <a:t>Data Visualization</a:t>
          </a:r>
          <a:r>
            <a:rPr lang="en-IN" sz="1300" kern="1200"/>
            <a:t> – chart selection and layout clarity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/>
            <a:t>Information Retrieval</a:t>
          </a:r>
          <a:r>
            <a:rPr lang="en-IN" sz="1300" kern="1200"/>
            <a:t> – logic for filtering and data slicing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i="1" kern="1200"/>
            <a:t>Mobile Web Development</a:t>
          </a:r>
          <a:r>
            <a:rPr lang="en-IN" sz="1300" kern="1200"/>
            <a:t> (indirectly) – responsive UI thinking</a:t>
          </a:r>
          <a:endParaRPr lang="en-US" sz="1300" kern="1200"/>
        </a:p>
      </dsp:txBody>
      <dsp:txXfrm>
        <a:off x="6406015" y="3147815"/>
        <a:ext cx="4598369" cy="12589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F70DF-0BB3-4C0A-AC76-C670577096E0}">
      <dsp:nvSpPr>
        <dsp:cNvPr id="0" name=""/>
        <dsp:cNvSpPr/>
      </dsp:nvSpPr>
      <dsp:spPr>
        <a:xfrm>
          <a:off x="0" y="131453"/>
          <a:ext cx="615183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Self-Efficacy:</a:t>
          </a:r>
          <a:endParaRPr lang="en-US" sz="3000" kern="1200"/>
        </a:p>
      </dsp:txBody>
      <dsp:txXfrm>
        <a:off x="35125" y="166578"/>
        <a:ext cx="6081580" cy="649299"/>
      </dsp:txXfrm>
    </dsp:sp>
    <dsp:sp modelId="{374D2942-39F8-40FB-93C9-D758B2A72823}">
      <dsp:nvSpPr>
        <dsp:cNvPr id="0" name=""/>
        <dsp:cNvSpPr/>
      </dsp:nvSpPr>
      <dsp:spPr>
        <a:xfrm>
          <a:off x="0" y="851003"/>
          <a:ext cx="6151830" cy="217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Grew confidence in handling ambiguity and learning tools quickly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Learned to negotiate tasks, resolve overlaps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Estimation improved via regular check-ins and retrospectives</a:t>
          </a:r>
        </a:p>
      </dsp:txBody>
      <dsp:txXfrm>
        <a:off x="0" y="851003"/>
        <a:ext cx="6151830" cy="2173500"/>
      </dsp:txXfrm>
    </dsp:sp>
    <dsp:sp modelId="{1F0D4A75-6F0E-443A-9CBB-A310C4F01170}">
      <dsp:nvSpPr>
        <dsp:cNvPr id="0" name=""/>
        <dsp:cNvSpPr/>
      </dsp:nvSpPr>
      <dsp:spPr>
        <a:xfrm>
          <a:off x="0" y="3024504"/>
          <a:ext cx="6151830" cy="719549"/>
        </a:xfrm>
        <a:prstGeom prst="roundRect">
          <a:avLst/>
        </a:prstGeom>
        <a:solidFill>
          <a:schemeClr val="accent2">
            <a:hueOff val="1234227"/>
            <a:satOff val="7845"/>
            <a:lumOff val="-20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Future Application:</a:t>
          </a:r>
          <a:endParaRPr lang="en-US" sz="3000" kern="1200"/>
        </a:p>
      </dsp:txBody>
      <dsp:txXfrm>
        <a:off x="35125" y="3059629"/>
        <a:ext cx="6081580" cy="649299"/>
      </dsp:txXfrm>
    </dsp:sp>
    <dsp:sp modelId="{AFF6265D-8E86-4CD0-9D35-A92C995D97DE}">
      <dsp:nvSpPr>
        <dsp:cNvPr id="0" name=""/>
        <dsp:cNvSpPr/>
      </dsp:nvSpPr>
      <dsp:spPr>
        <a:xfrm>
          <a:off x="0" y="3744054"/>
          <a:ext cx="6151830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321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Better planning in collaborative projects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More structured approach to data exploration and dashboarding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Deeper appreciation of user-centric design and flexible analytics tools</a:t>
          </a:r>
        </a:p>
      </dsp:txBody>
      <dsp:txXfrm>
        <a:off x="0" y="3744054"/>
        <a:ext cx="6151830" cy="1831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126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762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882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9190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963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65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8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57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25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69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1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E26C1-EF8F-C070-93BF-D26AB3B8F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9740" y="413304"/>
            <a:ext cx="5066592" cy="1978346"/>
          </a:xfrm>
        </p:spPr>
        <p:txBody>
          <a:bodyPr>
            <a:normAutofit fontScale="90000"/>
          </a:bodyPr>
          <a:lstStyle/>
          <a:p>
            <a:r>
              <a:rPr lang="en-IN" dirty="0"/>
              <a:t>Career Recommendation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BE66C-AA26-3EB8-6449-F892CBD5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9740" y="2493779"/>
            <a:ext cx="5066592" cy="4398264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IN" sz="5000" dirty="0"/>
              <a:t>Presented By </a:t>
            </a:r>
          </a:p>
          <a:p>
            <a:r>
              <a:rPr lang="en-IN" sz="5000" b="1" dirty="0"/>
              <a:t>Team 2</a:t>
            </a:r>
          </a:p>
          <a:p>
            <a:pPr algn="ctr"/>
            <a:r>
              <a:rPr lang="en-IN" sz="4800" dirty="0"/>
              <a:t>Anusha Boppa</a:t>
            </a:r>
          </a:p>
          <a:p>
            <a:pPr algn="ctr"/>
            <a:r>
              <a:rPr lang="en-IN" sz="4800" dirty="0"/>
              <a:t>Sunil Kumar </a:t>
            </a:r>
            <a:r>
              <a:rPr lang="en-IN" sz="4800" dirty="0" err="1"/>
              <a:t>Bandili</a:t>
            </a:r>
            <a:endParaRPr lang="en-IN" sz="4800" dirty="0"/>
          </a:p>
          <a:p>
            <a:pPr algn="ctr"/>
            <a:r>
              <a:rPr lang="en-IN" sz="4800" dirty="0" err="1"/>
              <a:t>TharunTeja</a:t>
            </a:r>
            <a:r>
              <a:rPr lang="en-IN" sz="4800" dirty="0"/>
              <a:t> </a:t>
            </a:r>
            <a:r>
              <a:rPr lang="en-IN" sz="4800" dirty="0" err="1"/>
              <a:t>Bavandlapelli</a:t>
            </a:r>
            <a:endParaRPr lang="en-IN" sz="4800" dirty="0"/>
          </a:p>
          <a:p>
            <a:pPr algn="ctr"/>
            <a:r>
              <a:rPr lang="en-IN" sz="4800" dirty="0" err="1"/>
              <a:t>Venkateswarlu</a:t>
            </a:r>
            <a:r>
              <a:rPr lang="en-IN" sz="4800" dirty="0"/>
              <a:t> </a:t>
            </a:r>
            <a:r>
              <a:rPr lang="en-IN" sz="4800" dirty="0" err="1"/>
              <a:t>Jampani</a:t>
            </a:r>
            <a:endParaRPr lang="en-IN" sz="4800" dirty="0"/>
          </a:p>
          <a:p>
            <a:pPr algn="ctr"/>
            <a:r>
              <a:rPr lang="en-IN" sz="4800" dirty="0"/>
              <a:t>Sairamlaxman Reddy Burugapalli </a:t>
            </a:r>
          </a:p>
          <a:p>
            <a:pPr algn="ctr">
              <a:lnSpc>
                <a:spcPct val="120000"/>
              </a:lnSpc>
            </a:pPr>
            <a:r>
              <a:rPr lang="en-US" sz="4500" dirty="0">
                <a:effectLst/>
              </a:rPr>
              <a:t>School of Professional Studies, Saint Louis University</a:t>
            </a:r>
            <a:br>
              <a:rPr lang="en-US" sz="4500">
                <a:effectLst/>
              </a:rPr>
            </a:br>
            <a:r>
              <a:rPr lang="en-US" sz="4500">
                <a:effectLst/>
              </a:rPr>
              <a:t>IS-5960-03 </a:t>
            </a:r>
            <a:r>
              <a:rPr lang="en-US" sz="4500" dirty="0">
                <a:effectLst/>
              </a:rPr>
              <a:t>Master’s Research Project </a:t>
            </a:r>
            <a:br>
              <a:rPr lang="en-US" sz="4500" dirty="0">
                <a:effectLst/>
              </a:rPr>
            </a:br>
            <a:r>
              <a:rPr lang="en-US" sz="4500" dirty="0">
                <a:effectLst/>
              </a:rPr>
              <a:t>Prof. Maria Weber </a:t>
            </a:r>
            <a:br>
              <a:rPr lang="en-US" sz="4500" dirty="0">
                <a:effectLst/>
              </a:rPr>
            </a:br>
            <a:r>
              <a:rPr lang="en-US" sz="4500" dirty="0"/>
              <a:t>May 06</a:t>
            </a:r>
            <a:r>
              <a:rPr lang="en-US" sz="4500" dirty="0">
                <a:effectLst/>
              </a:rPr>
              <a:t>, 2025</a:t>
            </a:r>
            <a:endParaRPr lang="en-IN" sz="4500" dirty="0"/>
          </a:p>
          <a:p>
            <a:endParaRPr lang="en-IN" dirty="0"/>
          </a:p>
        </p:txBody>
      </p:sp>
      <p:pic>
        <p:nvPicPr>
          <p:cNvPr id="4" name="Picture 3" descr="A colorful wave of paint&#10;&#10;AI-generated content may be incorrect.">
            <a:extLst>
              <a:ext uri="{FF2B5EF4-FFF2-40B4-BE49-F238E27FC236}">
                <a16:creationId xmlns:a16="http://schemas.microsoft.com/office/drawing/2014/main" id="{083CC3A4-B3BF-08BF-EB5A-6835A9BF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38" r="11688"/>
          <a:stretch/>
        </p:blipFill>
        <p:spPr>
          <a:xfrm>
            <a:off x="6824" y="10"/>
            <a:ext cx="56692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2838"/>
            <a:ext cx="3342291" cy="96087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1701611" y="28555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9740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10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4558C-B11E-DA70-5B33-7471862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29" y="1528527"/>
            <a:ext cx="4421731" cy="4542073"/>
          </a:xfrm>
        </p:spPr>
        <p:txBody>
          <a:bodyPr anchor="t">
            <a:normAutofit/>
          </a:bodyPr>
          <a:lstStyle/>
          <a:p>
            <a:r>
              <a:rPr lang="en-US" b="1" dirty="0"/>
              <a:t>Intended User of the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BB7E2-34D6-F527-6BFB-E59279D6C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727304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503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79341-3EB9-520D-3C0E-88FC572C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/>
              <a:t>Decision-Making Needs of the User</a:t>
            </a:r>
            <a:br>
              <a:rPr lang="en-US" sz="2500"/>
            </a:br>
            <a:endParaRPr lang="en-IN" sz="250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17ED33-ECA5-C47F-3981-52A37D7F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67405"/>
              </p:ext>
            </p:extLst>
          </p:nvPr>
        </p:nvGraphicFramePr>
        <p:xfrm>
          <a:off x="525462" y="1804162"/>
          <a:ext cx="11430870" cy="4898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99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174DA-C15D-5607-CDF5-14F429B9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b="1"/>
              <a:t>Data Validation and Preparation</a:t>
            </a:r>
            <a:br>
              <a:rPr lang="en-IN" sz="2500"/>
            </a:br>
            <a:endParaRPr lang="en-IN" sz="250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BC168E-484C-877E-1E69-7CEAC59F0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768944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6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98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A3EB5-67A8-6930-59DB-E8C6280D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696952"/>
            <a:ext cx="10077196" cy="8217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500" b="1"/>
              <a:t>Design of User Interface </a:t>
            </a:r>
            <a:br>
              <a:rPr lang="en-IN" sz="2500"/>
            </a:br>
            <a:endParaRPr lang="en-IN" sz="250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BC3D4A83-1EFA-4B2C-B330-849E35895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1708814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3508E11F-ACA4-405C-A9FA-2577500EA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82B1CDA4-B2EA-4968-8276-0552D6D7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F4337472-CDEB-4AFE-BBB9-5A11CA470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6CD67A6D-EAE7-4891-ACC9-4AC0CCF44A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F1769489-D4BC-4B3B-9E23-87FCFDAB4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3E13021-8923-4A4D-84FA-DA886E2924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84683" y="5165905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9BA13-60F1-0E91-9D89-DF6F5A47F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64548"/>
              </p:ext>
            </p:extLst>
          </p:nvPr>
        </p:nvGraphicFramePr>
        <p:xfrm>
          <a:off x="525462" y="1804163"/>
          <a:ext cx="11004385" cy="4407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87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4C4BF-992F-8CAB-E2F5-F1C0654D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45" y="1524000"/>
            <a:ext cx="3781856" cy="4359964"/>
          </a:xfrm>
        </p:spPr>
        <p:txBody>
          <a:bodyPr anchor="t">
            <a:normAutofit/>
          </a:bodyPr>
          <a:lstStyle/>
          <a:p>
            <a:r>
              <a:rPr lang="en-US" b="1" dirty="0"/>
              <a:t>Final Reflection – What We Learned</a:t>
            </a:r>
            <a:br>
              <a:rPr lang="en-US" dirty="0"/>
            </a:b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07F4F1-79FE-4E99-AF42-242AC08A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64840" cy="6858001"/>
          </a:xfrm>
          <a:custGeom>
            <a:avLst/>
            <a:gdLst>
              <a:gd name="connsiteX0" fmla="*/ 0 w 888736"/>
              <a:gd name="connsiteY0" fmla="*/ 0 h 2458832"/>
              <a:gd name="connsiteX1" fmla="*/ 177394 w 888736"/>
              <a:gd name="connsiteY1" fmla="*/ 125361 h 2458832"/>
              <a:gd name="connsiteX2" fmla="*/ 881856 w 888736"/>
              <a:gd name="connsiteY2" fmla="*/ 1189003 h 2458832"/>
              <a:gd name="connsiteX3" fmla="*/ 691256 w 888736"/>
              <a:gd name="connsiteY3" fmla="*/ 1628147 h 2458832"/>
              <a:gd name="connsiteX4" fmla="*/ 118397 w 888736"/>
              <a:gd name="connsiteY4" fmla="*/ 2331723 h 2458832"/>
              <a:gd name="connsiteX5" fmla="*/ 0 w 888736"/>
              <a:gd name="connsiteY5" fmla="*/ 2458832 h 245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8736" h="2458832">
                <a:moveTo>
                  <a:pt x="0" y="0"/>
                </a:moveTo>
                <a:lnTo>
                  <a:pt x="177394" y="125361"/>
                </a:lnTo>
                <a:cubicBezTo>
                  <a:pt x="548898" y="378359"/>
                  <a:pt x="946091" y="744358"/>
                  <a:pt x="881856" y="1189003"/>
                </a:cubicBezTo>
                <a:cubicBezTo>
                  <a:pt x="858787" y="1347884"/>
                  <a:pt x="777253" y="1491554"/>
                  <a:pt x="691256" y="1628147"/>
                </a:cubicBezTo>
                <a:cubicBezTo>
                  <a:pt x="609261" y="1758448"/>
                  <a:pt x="399047" y="2022344"/>
                  <a:pt x="118397" y="2331723"/>
                </a:cubicBezTo>
                <a:lnTo>
                  <a:pt x="0" y="2458832"/>
                </a:lnTo>
                <a:close/>
              </a:path>
            </a:pathLst>
          </a:cu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78">
            <a:extLst>
              <a:ext uri="{FF2B5EF4-FFF2-40B4-BE49-F238E27FC236}">
                <a16:creationId xmlns:a16="http://schemas.microsoft.com/office/drawing/2014/main" id="{C5035748-E666-464D-B95F-ED814634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42299" y="1617538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3" name="Graphic 78">
              <a:extLst>
                <a:ext uri="{FF2B5EF4-FFF2-40B4-BE49-F238E27FC236}">
                  <a16:creationId xmlns:a16="http://schemas.microsoft.com/office/drawing/2014/main" id="{4D85EFE8-5037-4E99-8D29-64B5CE9D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aphic 78">
              <a:extLst>
                <a:ext uri="{FF2B5EF4-FFF2-40B4-BE49-F238E27FC236}">
                  <a16:creationId xmlns:a16="http://schemas.microsoft.com/office/drawing/2014/main" id="{9FD653C8-CB16-40C0-BA61-6FA0587D7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ABA973BF-958C-4267-A9F2-CEA64D284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B0DAD6C4-EBF1-4DBF-928B-3F52E0244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2BD6CA6-C90E-4CC3-B99B-93CE2622E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8E83D65E-8C50-430E-8331-F293349EF6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E51A3D-2FA6-4FB0-8E96-240CD790A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3046134" flipH="1">
            <a:off x="862428" y="4444126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077F9C-631A-40ED-8DF2-6F7CE48C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B5F57A0-CC7E-443D-8694-A244B50F8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28A3D1-4D8C-4C0C-9C35-6A60D226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F730EC4F-7921-4623-84EE-AD5E059F9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6C52E193-84A5-4949-8431-6CF8BED86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9E948C20-2509-497E-8A43-AC9A26FD6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19FF44-226D-4A47-A1C7-BB6FA4315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5CBD1C-2583-4689-9336-2E92126B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0428708" y="5094708"/>
            <a:ext cx="1446380" cy="2080204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97C6-D42D-87DD-83A7-BC7FA292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56" y="1822976"/>
            <a:ext cx="4193458" cy="4060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Project Charter &amp; Problem Refinement:</a:t>
            </a:r>
            <a:endParaRPr lang="en-US" sz="11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Started with broad idea → narrowed to user-focused system through iteration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Teamwork:</a:t>
            </a:r>
            <a:endParaRPr lang="en-US" sz="11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Roles: [Anusha – Data], [Sairam, Sunil – Visuals], [Tharun – Documentation], [Venkatesh – Testing/QA]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Weekly meetings, shared documents, active task reassignment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Domain Learning:</a:t>
            </a:r>
            <a:endParaRPr lang="en-US" sz="11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Explored job market analytics via online tools like LinkedIn and simulated datasets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Iterated visualizations to reflect real user queries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What worked: building in parts, testing early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What didn’t: trying to overfit too many insights per chart</a:t>
            </a:r>
          </a:p>
          <a:p>
            <a:pPr>
              <a:lnSpc>
                <a:spcPct val="100000"/>
              </a:lnSpc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24469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70D7D-B4C5-B161-B7A5-D7C92AC95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b="1" dirty="0"/>
              <a:t>Final Reflection – What We Learned</a:t>
            </a:r>
            <a:br>
              <a:rPr lang="en-US" dirty="0"/>
            </a:br>
            <a:endParaRPr lang="en-IN" dirty="0"/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91868ACA-CC8C-4FA4-8E32-6DB1C7DA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69585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7C343158-D3CD-4482-AAA0-375D2E666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12BFE3E3-92EC-47DC-8E6A-6E77132C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1F0F2188-9504-4EAD-A8A2-B1779FB86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14602C7D-08A5-44A5-B005-E79603849E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99F2E62-E605-487B-AC3C-11052444D8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2A21D38-C00D-4E35-8B0F-3E63C4B37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8C298-EFCC-7F2B-DCC0-8B7559A41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201753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89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grpSp>
        <p:nvGrpSpPr>
          <p:cNvPr id="10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63724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9453-2ECE-99BE-1173-28D2F479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040" y="1114690"/>
            <a:ext cx="4159233" cy="3498273"/>
          </a:xfrm>
        </p:spPr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08D4A0C-A317-468C-ABC7-9713599D8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100515"/>
            <a:ext cx="5486401" cy="1757485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D15788-48EC-465C-BB15-0E2B97EE0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5364" y="4799663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CD05F5-33B9-4797-9B70-3606E7518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7568428-5E56-452D-92CF-4FEBA58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F9CDED-1081-4C5D-B9D8-E4FFA1F2A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3CC9677D-E092-475D-8E7E-C43C89DDA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AC9D903-294F-42DE-B314-62EA405CB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C6A8352-AF17-4A33-BC11-6D8E09184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27F3A2-6126-4803-9D2F-46C1F5F2B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4130832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436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Georgia Pro Semibold</vt:lpstr>
      <vt:lpstr>RocaVTI</vt:lpstr>
      <vt:lpstr>Career Recommendation System </vt:lpstr>
      <vt:lpstr>Intended User of the Application </vt:lpstr>
      <vt:lpstr>Decision-Making Needs of the User </vt:lpstr>
      <vt:lpstr>Data Validation and Preparation </vt:lpstr>
      <vt:lpstr>Design of User Interface  </vt:lpstr>
      <vt:lpstr>Final Reflection – What We Learned </vt:lpstr>
      <vt:lpstr>Final Reflection – What We Learned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sairamlaxman Reddy burugapalli</dc:creator>
  <cp:lastModifiedBy>sairamlaxman Reddy burugapalli</cp:lastModifiedBy>
  <cp:revision>5</cp:revision>
  <dcterms:created xsi:type="dcterms:W3CDTF">2025-05-04T03:27:02Z</dcterms:created>
  <dcterms:modified xsi:type="dcterms:W3CDTF">2025-05-06T16:19:55Z</dcterms:modified>
</cp:coreProperties>
</file>