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8" d="100"/>
          <a:sy n="78" d="100"/>
        </p:scale>
        <p:origin x="186"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6ADE-21F6-4764-B220-4B69291566C5}"/>
              </a:ext>
            </a:extLst>
          </p:cNvPr>
          <p:cNvSpPr>
            <a:spLocks noGrp="1"/>
          </p:cNvSpPr>
          <p:nvPr>
            <p:ph type="title"/>
          </p:nvPr>
        </p:nvSpPr>
        <p:spPr>
          <a:xfrm>
            <a:off x="1208346" y="-504538"/>
            <a:ext cx="10364451" cy="1596177"/>
          </a:xfrm>
        </p:spPr>
        <p:txBody>
          <a:bodyPr>
            <a:normAutofit/>
          </a:bodyPr>
          <a:lstStyle/>
          <a:p>
            <a:r>
              <a:rPr lang="en-US" sz="2000" dirty="0">
                <a:latin typeface="Arial Black" panose="020B0A04020102020204" pitchFamily="34" charset="0"/>
              </a:rPr>
              <a:t>Nutritional advice and meal planning based on user dietary </a:t>
            </a:r>
          </a:p>
        </p:txBody>
      </p:sp>
      <p:sp>
        <p:nvSpPr>
          <p:cNvPr id="3" name="Rectangle 2">
            <a:extLst>
              <a:ext uri="{FF2B5EF4-FFF2-40B4-BE49-F238E27FC236}">
                <a16:creationId xmlns:a16="http://schemas.microsoft.com/office/drawing/2014/main" id="{C0F7DFBC-18C2-4490-BAC5-7009E4E712DE}"/>
              </a:ext>
            </a:extLst>
          </p:cNvPr>
          <p:cNvSpPr/>
          <p:nvPr/>
        </p:nvSpPr>
        <p:spPr>
          <a:xfrm>
            <a:off x="874112" y="368747"/>
            <a:ext cx="10698685" cy="6591805"/>
          </a:xfrm>
          <a:prstGeom prst="rect">
            <a:avLst/>
          </a:prstGeom>
        </p:spPr>
        <p:txBody>
          <a:bodyPr wrap="square">
            <a:spAutoFit/>
          </a:bodyPr>
          <a:lstStyle/>
          <a:p>
            <a:pPr>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Problem Statement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People can face challenges about which nutrition diet is the best so chatbot that can provide personalized diet based on user preferences.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project is all about creating a chatbot that helps people find nutrition diet. With so many options out there, it can be tough to decide what nutrition food should be taken. The chatbot makes this easier by giving you suggestions based on what you like.</a:t>
            </a:r>
          </a:p>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Algorithm Used: </a:t>
            </a:r>
            <a:r>
              <a:rPr lang="en-US" sz="2000" dirty="0"/>
              <a:t>The algorithm should accept input data from the user profile, including dietary restrictions, preferences, and goals. The algorithm should match the user profile with recipes from the database to create a meal plan. It should ensure that daily meals align with the user's caloric and nutritional needs. For each meal plan, provide a breakdown of the nutritional content, such as calories, proteins, fats, carbohydrates, vitamins, and minerals.</a:t>
            </a:r>
          </a:p>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Dataset: </a:t>
            </a:r>
            <a:r>
              <a:rPr lang="en-US" sz="2000" dirty="0">
                <a:effectLst/>
                <a:latin typeface="Calibri" panose="020F0502020204030204" pitchFamily="34" charset="0"/>
                <a:ea typeface="Calibri" panose="020F0502020204030204" pitchFamily="34" charset="0"/>
                <a:cs typeface="Times New Roman" panose="02020603050405020304" pitchFamily="18" charset="0"/>
              </a:rPr>
              <a:t>chatbot</a:t>
            </a:r>
          </a:p>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Expected </a:t>
            </a:r>
            <a:r>
              <a:rPr lang="en-US" sz="2000" b="1" dirty="0">
                <a:latin typeface="Calibri" panose="020F0502020204030204" pitchFamily="34" charset="0"/>
                <a:ea typeface="Calibri" panose="020F0502020204030204" pitchFamily="34" charset="0"/>
                <a:cs typeface="Times New Roman" panose="02020603050405020304" pitchFamily="18" charset="0"/>
              </a:rPr>
              <a:t>Output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t>This output format ensures that the chatbot is not only functional but also engaging, user-friendly, and adaptable to the unique needs of each individual user. The detailed meal plans, actionable tips, progress tracking, and real-time adjustments all contribute to a comprehensive and personalized experience.                                                          </a:t>
            </a:r>
            <a:r>
              <a:rPr lang="en-US" sz="2000" dirty="0">
                <a:effectLst/>
                <a:latin typeface="Calibri" panose="020F0502020204030204" pitchFamily="34" charset="0"/>
                <a:ea typeface="Calibri" panose="020F0502020204030204" pitchFamily="34" charset="0"/>
                <a:cs typeface="Times New Roman" panose="02020603050405020304" pitchFamily="18" charset="0"/>
              </a:rPr>
              <a:t>    2320040096-B.V.Ajay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2320040045-V.Jyothi  </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                                                                                                                        2320040109-</a:t>
            </a:r>
            <a:r>
              <a:rPr lang="en-US" dirty="0"/>
              <a:t>A.SaiRam Reddy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965574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24</TotalTime>
  <Words>240</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Times New Roman</vt:lpstr>
      <vt:lpstr>Tw Cen MT</vt:lpstr>
      <vt:lpstr>Droplet</vt:lpstr>
      <vt:lpstr>Nutritional advice and meal planning based on user dietary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Nutritional advice and meal planning based on user dietary</dc:title>
  <dc:creator>Administrator</dc:creator>
  <cp:lastModifiedBy>Administrator</cp:lastModifiedBy>
  <cp:revision>4</cp:revision>
  <dcterms:created xsi:type="dcterms:W3CDTF">2024-08-25T08:10:40Z</dcterms:created>
  <dcterms:modified xsi:type="dcterms:W3CDTF">2024-08-25T08:34:58Z</dcterms:modified>
</cp:coreProperties>
</file>