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7"/>
  </p:notesMasterIdLst>
  <p:sldIdLst>
    <p:sldId id="256" r:id="rId2"/>
    <p:sldId id="257" r:id="rId3"/>
    <p:sldId id="388" r:id="rId4"/>
    <p:sldId id="389" r:id="rId5"/>
    <p:sldId id="372" r:id="rId6"/>
    <p:sldId id="368" r:id="rId7"/>
    <p:sldId id="373" r:id="rId8"/>
    <p:sldId id="378" r:id="rId9"/>
    <p:sldId id="394" r:id="rId10"/>
    <p:sldId id="399" r:id="rId11"/>
    <p:sldId id="386" r:id="rId12"/>
    <p:sldId id="387" r:id="rId13"/>
    <p:sldId id="393" r:id="rId14"/>
    <p:sldId id="396" r:id="rId15"/>
    <p:sldId id="390" r:id="rId16"/>
    <p:sldId id="391" r:id="rId17"/>
    <p:sldId id="379" r:id="rId18"/>
    <p:sldId id="380" r:id="rId19"/>
    <p:sldId id="381" r:id="rId20"/>
    <p:sldId id="382" r:id="rId21"/>
    <p:sldId id="395" r:id="rId22"/>
    <p:sldId id="392" r:id="rId23"/>
    <p:sldId id="397" r:id="rId24"/>
    <p:sldId id="398" r:id="rId25"/>
    <p:sldId id="37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536179-A70C-4DC5-875B-58C020F5CC97}" v="3" dt="2024-11-25T12:52:01.4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ESHKUMAR RAJAGOPALAN" userId="7d86fdf5447688a9" providerId="LiveId" clId="{4D536179-A70C-4DC5-875B-58C020F5CC97}"/>
    <pc:docChg chg="undo custSel modSld">
      <pc:chgData name="RAMESHKUMAR RAJAGOPALAN" userId="7d86fdf5447688a9" providerId="LiveId" clId="{4D536179-A70C-4DC5-875B-58C020F5CC97}" dt="2024-11-25T13:01:21.571" v="131"/>
      <pc:docMkLst>
        <pc:docMk/>
      </pc:docMkLst>
      <pc:sldChg chg="modSp mod">
        <pc:chgData name="RAMESHKUMAR RAJAGOPALAN" userId="7d86fdf5447688a9" providerId="LiveId" clId="{4D536179-A70C-4DC5-875B-58C020F5CC97}" dt="2024-11-25T12:53:10.385" v="56" actId="20577"/>
        <pc:sldMkLst>
          <pc:docMk/>
          <pc:sldMk cId="1658386993" sldId="257"/>
        </pc:sldMkLst>
        <pc:spChg chg="mod">
          <ac:chgData name="RAMESHKUMAR RAJAGOPALAN" userId="7d86fdf5447688a9" providerId="LiveId" clId="{4D536179-A70C-4DC5-875B-58C020F5CC97}" dt="2024-11-25T12:53:10.385" v="56" actId="20577"/>
          <ac:spMkLst>
            <pc:docMk/>
            <pc:sldMk cId="1658386993" sldId="257"/>
            <ac:spMk id="4" creationId="{CC6BF262-39B7-44AE-AD50-07784ABF600F}"/>
          </ac:spMkLst>
        </pc:spChg>
      </pc:sldChg>
      <pc:sldChg chg="modSp mod">
        <pc:chgData name="RAMESHKUMAR RAJAGOPALAN" userId="7d86fdf5447688a9" providerId="LiveId" clId="{4D536179-A70C-4DC5-875B-58C020F5CC97}" dt="2024-11-25T12:58:31.429" v="80"/>
        <pc:sldMkLst>
          <pc:docMk/>
          <pc:sldMk cId="563971378" sldId="368"/>
        </pc:sldMkLst>
        <pc:spChg chg="mod">
          <ac:chgData name="RAMESHKUMAR RAJAGOPALAN" userId="7d86fdf5447688a9" providerId="LiveId" clId="{4D536179-A70C-4DC5-875B-58C020F5CC97}" dt="2024-11-25T12:58:31.429" v="80"/>
          <ac:spMkLst>
            <pc:docMk/>
            <pc:sldMk cId="563971378" sldId="368"/>
            <ac:spMk id="4" creationId="{CC6BF262-39B7-44AE-AD50-07784ABF600F}"/>
          </ac:spMkLst>
        </pc:spChg>
      </pc:sldChg>
      <pc:sldChg chg="modSp mod">
        <pc:chgData name="RAMESHKUMAR RAJAGOPALAN" userId="7d86fdf5447688a9" providerId="LiveId" clId="{4D536179-A70C-4DC5-875B-58C020F5CC97}" dt="2024-11-25T13:01:21.571" v="131"/>
        <pc:sldMkLst>
          <pc:docMk/>
          <pc:sldMk cId="2273965067" sldId="371"/>
        </pc:sldMkLst>
        <pc:spChg chg="mod">
          <ac:chgData name="RAMESHKUMAR RAJAGOPALAN" userId="7d86fdf5447688a9" providerId="LiveId" clId="{4D536179-A70C-4DC5-875B-58C020F5CC97}" dt="2024-11-25T12:57:39.051" v="74" actId="14100"/>
          <ac:spMkLst>
            <pc:docMk/>
            <pc:sldMk cId="2273965067" sldId="371"/>
            <ac:spMk id="3" creationId="{778CC27A-14F7-85DD-1D33-35BB88464355}"/>
          </ac:spMkLst>
        </pc:spChg>
        <pc:spChg chg="mod">
          <ac:chgData name="RAMESHKUMAR RAJAGOPALAN" userId="7d86fdf5447688a9" providerId="LiveId" clId="{4D536179-A70C-4DC5-875B-58C020F5CC97}" dt="2024-11-25T13:01:21.571" v="131"/>
          <ac:spMkLst>
            <pc:docMk/>
            <pc:sldMk cId="2273965067" sldId="371"/>
            <ac:spMk id="5" creationId="{09920C7D-BD2C-F059-5056-8B99F4B27643}"/>
          </ac:spMkLst>
        </pc:spChg>
      </pc:sldChg>
      <pc:sldChg chg="modSp mod">
        <pc:chgData name="RAMESHKUMAR RAJAGOPALAN" userId="7d86fdf5447688a9" providerId="LiveId" clId="{4D536179-A70C-4DC5-875B-58C020F5CC97}" dt="2024-11-25T12:58:17.590" v="79"/>
        <pc:sldMkLst>
          <pc:docMk/>
          <pc:sldMk cId="1000487155" sldId="372"/>
        </pc:sldMkLst>
        <pc:spChg chg="mod">
          <ac:chgData name="RAMESHKUMAR RAJAGOPALAN" userId="7d86fdf5447688a9" providerId="LiveId" clId="{4D536179-A70C-4DC5-875B-58C020F5CC97}" dt="2024-11-25T12:58:17.590" v="79"/>
          <ac:spMkLst>
            <pc:docMk/>
            <pc:sldMk cId="1000487155" sldId="372"/>
            <ac:spMk id="4" creationId="{00000000-0000-0000-0000-000000000000}"/>
          </ac:spMkLst>
        </pc:spChg>
      </pc:sldChg>
      <pc:sldChg chg="modSp mod">
        <pc:chgData name="RAMESHKUMAR RAJAGOPALAN" userId="7d86fdf5447688a9" providerId="LiveId" clId="{4D536179-A70C-4DC5-875B-58C020F5CC97}" dt="2024-11-25T12:58:36.581" v="81"/>
        <pc:sldMkLst>
          <pc:docMk/>
          <pc:sldMk cId="1201099161" sldId="373"/>
        </pc:sldMkLst>
        <pc:spChg chg="mod">
          <ac:chgData name="RAMESHKUMAR RAJAGOPALAN" userId="7d86fdf5447688a9" providerId="LiveId" clId="{4D536179-A70C-4DC5-875B-58C020F5CC97}" dt="2024-11-25T12:58:36.581" v="81"/>
          <ac:spMkLst>
            <pc:docMk/>
            <pc:sldMk cId="1201099161" sldId="373"/>
            <ac:spMk id="4" creationId="{00000000-0000-0000-0000-000000000000}"/>
          </ac:spMkLst>
        </pc:spChg>
      </pc:sldChg>
      <pc:sldChg chg="modSp mod">
        <pc:chgData name="RAMESHKUMAR RAJAGOPALAN" userId="7d86fdf5447688a9" providerId="LiveId" clId="{4D536179-A70C-4DC5-875B-58C020F5CC97}" dt="2024-11-25T12:58:41.095" v="82"/>
        <pc:sldMkLst>
          <pc:docMk/>
          <pc:sldMk cId="1500736128" sldId="378"/>
        </pc:sldMkLst>
        <pc:spChg chg="mod">
          <ac:chgData name="RAMESHKUMAR RAJAGOPALAN" userId="7d86fdf5447688a9" providerId="LiveId" clId="{4D536179-A70C-4DC5-875B-58C020F5CC97}" dt="2024-11-25T12:58:41.095" v="82"/>
          <ac:spMkLst>
            <pc:docMk/>
            <pc:sldMk cId="1500736128" sldId="378"/>
            <ac:spMk id="4" creationId="{00000000-0000-0000-0000-000000000000}"/>
          </ac:spMkLst>
        </pc:spChg>
      </pc:sldChg>
      <pc:sldChg chg="modSp mod">
        <pc:chgData name="RAMESHKUMAR RAJAGOPALAN" userId="7d86fdf5447688a9" providerId="LiveId" clId="{4D536179-A70C-4DC5-875B-58C020F5CC97}" dt="2024-11-25T13:00:47.577" v="123"/>
        <pc:sldMkLst>
          <pc:docMk/>
          <pc:sldMk cId="2377443565" sldId="379"/>
        </pc:sldMkLst>
        <pc:spChg chg="mod">
          <ac:chgData name="RAMESHKUMAR RAJAGOPALAN" userId="7d86fdf5447688a9" providerId="LiveId" clId="{4D536179-A70C-4DC5-875B-58C020F5CC97}" dt="2024-11-25T13:00:47.577" v="123"/>
          <ac:spMkLst>
            <pc:docMk/>
            <pc:sldMk cId="2377443565" sldId="379"/>
            <ac:spMk id="4" creationId="{00000000-0000-0000-0000-000000000000}"/>
          </ac:spMkLst>
        </pc:spChg>
      </pc:sldChg>
      <pc:sldChg chg="modSp mod">
        <pc:chgData name="RAMESHKUMAR RAJAGOPALAN" userId="7d86fdf5447688a9" providerId="LiveId" clId="{4D536179-A70C-4DC5-875B-58C020F5CC97}" dt="2024-11-25T13:00:51.555" v="124"/>
        <pc:sldMkLst>
          <pc:docMk/>
          <pc:sldMk cId="2202667378" sldId="380"/>
        </pc:sldMkLst>
        <pc:spChg chg="mod">
          <ac:chgData name="RAMESHKUMAR RAJAGOPALAN" userId="7d86fdf5447688a9" providerId="LiveId" clId="{4D536179-A70C-4DC5-875B-58C020F5CC97}" dt="2024-11-25T13:00:51.555" v="124"/>
          <ac:spMkLst>
            <pc:docMk/>
            <pc:sldMk cId="2202667378" sldId="380"/>
            <ac:spMk id="4" creationId="{00000000-0000-0000-0000-000000000000}"/>
          </ac:spMkLst>
        </pc:spChg>
      </pc:sldChg>
      <pc:sldChg chg="modSp mod">
        <pc:chgData name="RAMESHKUMAR RAJAGOPALAN" userId="7d86fdf5447688a9" providerId="LiveId" clId="{4D536179-A70C-4DC5-875B-58C020F5CC97}" dt="2024-11-25T13:00:55.246" v="125"/>
        <pc:sldMkLst>
          <pc:docMk/>
          <pc:sldMk cId="2482979181" sldId="381"/>
        </pc:sldMkLst>
        <pc:spChg chg="mod">
          <ac:chgData name="RAMESHKUMAR RAJAGOPALAN" userId="7d86fdf5447688a9" providerId="LiveId" clId="{4D536179-A70C-4DC5-875B-58C020F5CC97}" dt="2024-11-25T13:00:55.246" v="125"/>
          <ac:spMkLst>
            <pc:docMk/>
            <pc:sldMk cId="2482979181" sldId="381"/>
            <ac:spMk id="4" creationId="{00000000-0000-0000-0000-000000000000}"/>
          </ac:spMkLst>
        </pc:spChg>
      </pc:sldChg>
      <pc:sldChg chg="modSp mod">
        <pc:chgData name="RAMESHKUMAR RAJAGOPALAN" userId="7d86fdf5447688a9" providerId="LiveId" clId="{4D536179-A70C-4DC5-875B-58C020F5CC97}" dt="2024-11-25T13:01:01.039" v="126"/>
        <pc:sldMkLst>
          <pc:docMk/>
          <pc:sldMk cId="2184404799" sldId="382"/>
        </pc:sldMkLst>
        <pc:spChg chg="mod">
          <ac:chgData name="RAMESHKUMAR RAJAGOPALAN" userId="7d86fdf5447688a9" providerId="LiveId" clId="{4D536179-A70C-4DC5-875B-58C020F5CC97}" dt="2024-11-25T13:01:01.039" v="126"/>
          <ac:spMkLst>
            <pc:docMk/>
            <pc:sldMk cId="2184404799" sldId="382"/>
            <ac:spMk id="4" creationId="{00000000-0000-0000-0000-000000000000}"/>
          </ac:spMkLst>
        </pc:spChg>
      </pc:sldChg>
      <pc:sldChg chg="modSp mod">
        <pc:chgData name="RAMESHKUMAR RAJAGOPALAN" userId="7d86fdf5447688a9" providerId="LiveId" clId="{4D536179-A70C-4DC5-875B-58C020F5CC97}" dt="2024-11-25T13:00:15.223" v="117"/>
        <pc:sldMkLst>
          <pc:docMk/>
          <pc:sldMk cId="1045539795" sldId="386"/>
        </pc:sldMkLst>
        <pc:spChg chg="mod">
          <ac:chgData name="RAMESHKUMAR RAJAGOPALAN" userId="7d86fdf5447688a9" providerId="LiveId" clId="{4D536179-A70C-4DC5-875B-58C020F5CC97}" dt="2024-11-25T13:00:15.223" v="117"/>
          <ac:spMkLst>
            <pc:docMk/>
            <pc:sldMk cId="1045539795" sldId="386"/>
            <ac:spMk id="4" creationId="{00000000-0000-0000-0000-000000000000}"/>
          </ac:spMkLst>
        </pc:spChg>
      </pc:sldChg>
      <pc:sldChg chg="modSp mod">
        <pc:chgData name="RAMESHKUMAR RAJAGOPALAN" userId="7d86fdf5447688a9" providerId="LiveId" clId="{4D536179-A70C-4DC5-875B-58C020F5CC97}" dt="2024-11-25T13:00:19.543" v="118"/>
        <pc:sldMkLst>
          <pc:docMk/>
          <pc:sldMk cId="3870999935" sldId="387"/>
        </pc:sldMkLst>
        <pc:spChg chg="mod">
          <ac:chgData name="RAMESHKUMAR RAJAGOPALAN" userId="7d86fdf5447688a9" providerId="LiveId" clId="{4D536179-A70C-4DC5-875B-58C020F5CC97}" dt="2024-11-25T13:00:19.543" v="118"/>
          <ac:spMkLst>
            <pc:docMk/>
            <pc:sldMk cId="3870999935" sldId="387"/>
            <ac:spMk id="4" creationId="{00000000-0000-0000-0000-000000000000}"/>
          </ac:spMkLst>
        </pc:spChg>
      </pc:sldChg>
      <pc:sldChg chg="modSp mod">
        <pc:chgData name="RAMESHKUMAR RAJAGOPALAN" userId="7d86fdf5447688a9" providerId="LiveId" clId="{4D536179-A70C-4DC5-875B-58C020F5CC97}" dt="2024-11-25T12:58:03.776" v="77"/>
        <pc:sldMkLst>
          <pc:docMk/>
          <pc:sldMk cId="2213312373" sldId="388"/>
        </pc:sldMkLst>
        <pc:spChg chg="mod">
          <ac:chgData name="RAMESHKUMAR RAJAGOPALAN" userId="7d86fdf5447688a9" providerId="LiveId" clId="{4D536179-A70C-4DC5-875B-58C020F5CC97}" dt="2024-11-25T12:58:03.776" v="77"/>
          <ac:spMkLst>
            <pc:docMk/>
            <pc:sldMk cId="2213312373" sldId="388"/>
            <ac:spMk id="4" creationId="{00000000-0000-0000-0000-000000000000}"/>
          </ac:spMkLst>
        </pc:spChg>
      </pc:sldChg>
      <pc:sldChg chg="modSp mod">
        <pc:chgData name="RAMESHKUMAR RAJAGOPALAN" userId="7d86fdf5447688a9" providerId="LiveId" clId="{4D536179-A70C-4DC5-875B-58C020F5CC97}" dt="2024-11-25T12:58:13.914" v="78"/>
        <pc:sldMkLst>
          <pc:docMk/>
          <pc:sldMk cId="1069858922" sldId="389"/>
        </pc:sldMkLst>
        <pc:spChg chg="mod">
          <ac:chgData name="RAMESHKUMAR RAJAGOPALAN" userId="7d86fdf5447688a9" providerId="LiveId" clId="{4D536179-A70C-4DC5-875B-58C020F5CC97}" dt="2024-11-25T12:58:13.914" v="78"/>
          <ac:spMkLst>
            <pc:docMk/>
            <pc:sldMk cId="1069858922" sldId="389"/>
            <ac:spMk id="4" creationId="{00000000-0000-0000-0000-000000000000}"/>
          </ac:spMkLst>
        </pc:spChg>
      </pc:sldChg>
      <pc:sldChg chg="modSp mod">
        <pc:chgData name="RAMESHKUMAR RAJAGOPALAN" userId="7d86fdf5447688a9" providerId="LiveId" clId="{4D536179-A70C-4DC5-875B-58C020F5CC97}" dt="2024-11-25T13:00:36.793" v="121"/>
        <pc:sldMkLst>
          <pc:docMk/>
          <pc:sldMk cId="344043383" sldId="390"/>
        </pc:sldMkLst>
        <pc:spChg chg="mod">
          <ac:chgData name="RAMESHKUMAR RAJAGOPALAN" userId="7d86fdf5447688a9" providerId="LiveId" clId="{4D536179-A70C-4DC5-875B-58C020F5CC97}" dt="2024-11-25T12:46:39.994" v="18" actId="20577"/>
          <ac:spMkLst>
            <pc:docMk/>
            <pc:sldMk cId="344043383" sldId="390"/>
            <ac:spMk id="2" creationId="{67FCF633-79FD-19BC-0200-30FFEA134217}"/>
          </ac:spMkLst>
        </pc:spChg>
        <pc:spChg chg="mod">
          <ac:chgData name="RAMESHKUMAR RAJAGOPALAN" userId="7d86fdf5447688a9" providerId="LiveId" clId="{4D536179-A70C-4DC5-875B-58C020F5CC97}" dt="2024-11-25T13:00:36.793" v="121"/>
          <ac:spMkLst>
            <pc:docMk/>
            <pc:sldMk cId="344043383" sldId="390"/>
            <ac:spMk id="4" creationId="{66F9F7D7-A5DA-A73E-8E7C-D81EC00D9174}"/>
          </ac:spMkLst>
        </pc:spChg>
        <pc:spChg chg="mod">
          <ac:chgData name="RAMESHKUMAR RAJAGOPALAN" userId="7d86fdf5447688a9" providerId="LiveId" clId="{4D536179-A70C-4DC5-875B-58C020F5CC97}" dt="2024-11-25T12:55:24.831" v="61" actId="14100"/>
          <ac:spMkLst>
            <pc:docMk/>
            <pc:sldMk cId="344043383" sldId="390"/>
            <ac:spMk id="5" creationId="{5823D2C8-02E9-369C-E9C4-83ED24EE8222}"/>
          </ac:spMkLst>
        </pc:spChg>
      </pc:sldChg>
      <pc:sldChg chg="modSp mod">
        <pc:chgData name="RAMESHKUMAR RAJAGOPALAN" userId="7d86fdf5447688a9" providerId="LiveId" clId="{4D536179-A70C-4DC5-875B-58C020F5CC97}" dt="2024-11-25T13:00:40.882" v="122"/>
        <pc:sldMkLst>
          <pc:docMk/>
          <pc:sldMk cId="4269666479" sldId="391"/>
        </pc:sldMkLst>
        <pc:spChg chg="mod">
          <ac:chgData name="RAMESHKUMAR RAJAGOPALAN" userId="7d86fdf5447688a9" providerId="LiveId" clId="{4D536179-A70C-4DC5-875B-58C020F5CC97}" dt="2024-11-25T12:46:56.598" v="22" actId="20577"/>
          <ac:spMkLst>
            <pc:docMk/>
            <pc:sldMk cId="4269666479" sldId="391"/>
            <ac:spMk id="2" creationId="{2F4E5735-D9D9-ED6F-69AD-6B99FF3B770D}"/>
          </ac:spMkLst>
        </pc:spChg>
        <pc:spChg chg="mod">
          <ac:chgData name="RAMESHKUMAR RAJAGOPALAN" userId="7d86fdf5447688a9" providerId="LiveId" clId="{4D536179-A70C-4DC5-875B-58C020F5CC97}" dt="2024-11-25T13:00:40.882" v="122"/>
          <ac:spMkLst>
            <pc:docMk/>
            <pc:sldMk cId="4269666479" sldId="391"/>
            <ac:spMk id="4" creationId="{450D8CC3-C5DE-DAA1-3BC3-293861FA493F}"/>
          </ac:spMkLst>
        </pc:spChg>
        <pc:spChg chg="mod">
          <ac:chgData name="RAMESHKUMAR RAJAGOPALAN" userId="7d86fdf5447688a9" providerId="LiveId" clId="{4D536179-A70C-4DC5-875B-58C020F5CC97}" dt="2024-11-25T12:55:30.030" v="62" actId="14100"/>
          <ac:spMkLst>
            <pc:docMk/>
            <pc:sldMk cId="4269666479" sldId="391"/>
            <ac:spMk id="5" creationId="{8EB77330-8B94-8012-7A13-B3E599E2B6D8}"/>
          </ac:spMkLst>
        </pc:spChg>
      </pc:sldChg>
      <pc:sldChg chg="modSp mod">
        <pc:chgData name="RAMESHKUMAR RAJAGOPALAN" userId="7d86fdf5447688a9" providerId="LiveId" clId="{4D536179-A70C-4DC5-875B-58C020F5CC97}" dt="2024-11-25T13:01:09.215" v="128"/>
        <pc:sldMkLst>
          <pc:docMk/>
          <pc:sldMk cId="2259982044" sldId="392"/>
        </pc:sldMkLst>
        <pc:spChg chg="mod">
          <ac:chgData name="RAMESHKUMAR RAJAGOPALAN" userId="7d86fdf5447688a9" providerId="LiveId" clId="{4D536179-A70C-4DC5-875B-58C020F5CC97}" dt="2024-11-25T12:51:21.435" v="30"/>
          <ac:spMkLst>
            <pc:docMk/>
            <pc:sldMk cId="2259982044" sldId="392"/>
            <ac:spMk id="2" creationId="{10028F27-E5EC-B6DA-4DEB-494D11434FE1}"/>
          </ac:spMkLst>
        </pc:spChg>
        <pc:spChg chg="mod">
          <ac:chgData name="RAMESHKUMAR RAJAGOPALAN" userId="7d86fdf5447688a9" providerId="LiveId" clId="{4D536179-A70C-4DC5-875B-58C020F5CC97}" dt="2024-11-25T13:01:09.215" v="128"/>
          <ac:spMkLst>
            <pc:docMk/>
            <pc:sldMk cId="2259982044" sldId="392"/>
            <ac:spMk id="4" creationId="{AB315E36-47A1-1819-4F2D-C38C47BE6D62}"/>
          </ac:spMkLst>
        </pc:spChg>
        <pc:spChg chg="mod">
          <ac:chgData name="RAMESHKUMAR RAJAGOPALAN" userId="7d86fdf5447688a9" providerId="LiveId" clId="{4D536179-A70C-4DC5-875B-58C020F5CC97}" dt="2024-11-25T12:55:49.916" v="65" actId="14100"/>
          <ac:spMkLst>
            <pc:docMk/>
            <pc:sldMk cId="2259982044" sldId="392"/>
            <ac:spMk id="5" creationId="{2F06BBA2-F4A8-F0DB-5581-8BC975D06972}"/>
          </ac:spMkLst>
        </pc:spChg>
      </pc:sldChg>
      <pc:sldChg chg="modSp mod">
        <pc:chgData name="RAMESHKUMAR RAJAGOPALAN" userId="7d86fdf5447688a9" providerId="LiveId" clId="{4D536179-A70C-4DC5-875B-58C020F5CC97}" dt="2024-11-25T13:00:24.473" v="119"/>
        <pc:sldMkLst>
          <pc:docMk/>
          <pc:sldMk cId="1895381361" sldId="393"/>
        </pc:sldMkLst>
        <pc:spChg chg="mod">
          <ac:chgData name="RAMESHKUMAR RAJAGOPALAN" userId="7d86fdf5447688a9" providerId="LiveId" clId="{4D536179-A70C-4DC5-875B-58C020F5CC97}" dt="2024-11-25T12:46:02.905" v="10" actId="255"/>
          <ac:spMkLst>
            <pc:docMk/>
            <pc:sldMk cId="1895381361" sldId="393"/>
            <ac:spMk id="2" creationId="{FDC81E92-D425-0822-97B6-CC8188EE78C1}"/>
          </ac:spMkLst>
        </pc:spChg>
        <pc:spChg chg="mod">
          <ac:chgData name="RAMESHKUMAR RAJAGOPALAN" userId="7d86fdf5447688a9" providerId="LiveId" clId="{4D536179-A70C-4DC5-875B-58C020F5CC97}" dt="2024-11-25T13:00:24.473" v="119"/>
          <ac:spMkLst>
            <pc:docMk/>
            <pc:sldMk cId="1895381361" sldId="393"/>
            <ac:spMk id="4" creationId="{7DFFADBF-6DCA-C180-7A39-2452DF29D73F}"/>
          </ac:spMkLst>
        </pc:spChg>
        <pc:spChg chg="mod">
          <ac:chgData name="RAMESHKUMAR RAJAGOPALAN" userId="7d86fdf5447688a9" providerId="LiveId" clId="{4D536179-A70C-4DC5-875B-58C020F5CC97}" dt="2024-11-25T12:55:11.625" v="59" actId="14100"/>
          <ac:spMkLst>
            <pc:docMk/>
            <pc:sldMk cId="1895381361" sldId="393"/>
            <ac:spMk id="5" creationId="{29DF7557-366B-ABEC-246C-40B164B83E4B}"/>
          </ac:spMkLst>
        </pc:spChg>
      </pc:sldChg>
      <pc:sldChg chg="modSp mod">
        <pc:chgData name="RAMESHKUMAR RAJAGOPALAN" userId="7d86fdf5447688a9" providerId="LiveId" clId="{4D536179-A70C-4DC5-875B-58C020F5CC97}" dt="2024-11-25T12:58:46.367" v="83"/>
        <pc:sldMkLst>
          <pc:docMk/>
          <pc:sldMk cId="3277924848" sldId="394"/>
        </pc:sldMkLst>
        <pc:spChg chg="mod">
          <ac:chgData name="RAMESHKUMAR RAJAGOPALAN" userId="7d86fdf5447688a9" providerId="LiveId" clId="{4D536179-A70C-4DC5-875B-58C020F5CC97}" dt="2024-11-25T12:45:28.761" v="3" actId="20577"/>
          <ac:spMkLst>
            <pc:docMk/>
            <pc:sldMk cId="3277924848" sldId="394"/>
            <ac:spMk id="2" creationId="{0C8E059C-1B2C-043F-42DC-70FF93999829}"/>
          </ac:spMkLst>
        </pc:spChg>
        <pc:spChg chg="mod">
          <ac:chgData name="RAMESHKUMAR RAJAGOPALAN" userId="7d86fdf5447688a9" providerId="LiveId" clId="{4D536179-A70C-4DC5-875B-58C020F5CC97}" dt="2024-11-25T12:58:46.367" v="83"/>
          <ac:spMkLst>
            <pc:docMk/>
            <pc:sldMk cId="3277924848" sldId="394"/>
            <ac:spMk id="4" creationId="{F1796B99-EAE4-3AB7-4539-B65C30527D13}"/>
          </ac:spMkLst>
        </pc:spChg>
        <pc:spChg chg="mod">
          <ac:chgData name="RAMESHKUMAR RAJAGOPALAN" userId="7d86fdf5447688a9" providerId="LiveId" clId="{4D536179-A70C-4DC5-875B-58C020F5CC97}" dt="2024-11-25T12:54:51.203" v="57" actId="14100"/>
          <ac:spMkLst>
            <pc:docMk/>
            <pc:sldMk cId="3277924848" sldId="394"/>
            <ac:spMk id="5" creationId="{79B78B2A-86C4-8F72-ADA1-218A951E60DC}"/>
          </ac:spMkLst>
        </pc:spChg>
      </pc:sldChg>
      <pc:sldChg chg="modSp mod">
        <pc:chgData name="RAMESHKUMAR RAJAGOPALAN" userId="7d86fdf5447688a9" providerId="LiveId" clId="{4D536179-A70C-4DC5-875B-58C020F5CC97}" dt="2024-11-25T13:01:04.279" v="127"/>
        <pc:sldMkLst>
          <pc:docMk/>
          <pc:sldMk cId="1860043251" sldId="395"/>
        </pc:sldMkLst>
        <pc:spChg chg="mod">
          <ac:chgData name="RAMESHKUMAR RAJAGOPALAN" userId="7d86fdf5447688a9" providerId="LiveId" clId="{4D536179-A70C-4DC5-875B-58C020F5CC97}" dt="2024-11-25T12:50:51.424" v="26" actId="20577"/>
          <ac:spMkLst>
            <pc:docMk/>
            <pc:sldMk cId="1860043251" sldId="395"/>
            <ac:spMk id="2" creationId="{E1CEF5F6-50BD-C4E1-003A-5AD5619CC8F8}"/>
          </ac:spMkLst>
        </pc:spChg>
        <pc:spChg chg="mod">
          <ac:chgData name="RAMESHKUMAR RAJAGOPALAN" userId="7d86fdf5447688a9" providerId="LiveId" clId="{4D536179-A70C-4DC5-875B-58C020F5CC97}" dt="2024-11-25T13:01:04.279" v="127"/>
          <ac:spMkLst>
            <pc:docMk/>
            <pc:sldMk cId="1860043251" sldId="395"/>
            <ac:spMk id="4" creationId="{FFD0A167-B477-C0CF-073D-2FD64E3A5D65}"/>
          </ac:spMkLst>
        </pc:spChg>
        <pc:spChg chg="mod">
          <ac:chgData name="RAMESHKUMAR RAJAGOPALAN" userId="7d86fdf5447688a9" providerId="LiveId" clId="{4D536179-A70C-4DC5-875B-58C020F5CC97}" dt="2024-11-25T12:55:42.423" v="64" actId="14100"/>
          <ac:spMkLst>
            <pc:docMk/>
            <pc:sldMk cId="1860043251" sldId="395"/>
            <ac:spMk id="5" creationId="{032F522C-C3C6-8F79-9C35-3BFDAC5C5F71}"/>
          </ac:spMkLst>
        </pc:spChg>
      </pc:sldChg>
      <pc:sldChg chg="modSp mod">
        <pc:chgData name="RAMESHKUMAR RAJAGOPALAN" userId="7d86fdf5447688a9" providerId="LiveId" clId="{4D536179-A70C-4DC5-875B-58C020F5CC97}" dt="2024-11-25T13:00:31.549" v="120"/>
        <pc:sldMkLst>
          <pc:docMk/>
          <pc:sldMk cId="3922570158" sldId="396"/>
        </pc:sldMkLst>
        <pc:spChg chg="mod">
          <ac:chgData name="RAMESHKUMAR RAJAGOPALAN" userId="7d86fdf5447688a9" providerId="LiveId" clId="{4D536179-A70C-4DC5-875B-58C020F5CC97}" dt="2024-11-25T12:46:25.983" v="14" actId="20577"/>
          <ac:spMkLst>
            <pc:docMk/>
            <pc:sldMk cId="3922570158" sldId="396"/>
            <ac:spMk id="2" creationId="{602478BD-DB0E-127A-1EA2-DAA161A825B9}"/>
          </ac:spMkLst>
        </pc:spChg>
        <pc:spChg chg="mod">
          <ac:chgData name="RAMESHKUMAR RAJAGOPALAN" userId="7d86fdf5447688a9" providerId="LiveId" clId="{4D536179-A70C-4DC5-875B-58C020F5CC97}" dt="2024-11-25T13:00:31.549" v="120"/>
          <ac:spMkLst>
            <pc:docMk/>
            <pc:sldMk cId="3922570158" sldId="396"/>
            <ac:spMk id="4" creationId="{7C48AF2B-37D0-24A1-B99E-4CA13B956FA0}"/>
          </ac:spMkLst>
        </pc:spChg>
        <pc:spChg chg="mod">
          <ac:chgData name="RAMESHKUMAR RAJAGOPALAN" userId="7d86fdf5447688a9" providerId="LiveId" clId="{4D536179-A70C-4DC5-875B-58C020F5CC97}" dt="2024-11-25T12:55:19.919" v="60" actId="14100"/>
          <ac:spMkLst>
            <pc:docMk/>
            <pc:sldMk cId="3922570158" sldId="396"/>
            <ac:spMk id="5" creationId="{64A11066-82AA-C7F4-EA21-AF056AB4EA12}"/>
          </ac:spMkLst>
        </pc:spChg>
      </pc:sldChg>
      <pc:sldChg chg="modSp mod">
        <pc:chgData name="RAMESHKUMAR RAJAGOPALAN" userId="7d86fdf5447688a9" providerId="LiveId" clId="{4D536179-A70C-4DC5-875B-58C020F5CC97}" dt="2024-11-25T13:01:13.205" v="129"/>
        <pc:sldMkLst>
          <pc:docMk/>
          <pc:sldMk cId="1772178865" sldId="397"/>
        </pc:sldMkLst>
        <pc:spChg chg="mod">
          <ac:chgData name="RAMESHKUMAR RAJAGOPALAN" userId="7d86fdf5447688a9" providerId="LiveId" clId="{4D536179-A70C-4DC5-875B-58C020F5CC97}" dt="2024-11-25T12:51:46.427" v="37" actId="20577"/>
          <ac:spMkLst>
            <pc:docMk/>
            <pc:sldMk cId="1772178865" sldId="397"/>
            <ac:spMk id="2" creationId="{DDBB9317-5094-981E-B150-1B3A843F1EDD}"/>
          </ac:spMkLst>
        </pc:spChg>
        <pc:spChg chg="mod">
          <ac:chgData name="RAMESHKUMAR RAJAGOPALAN" userId="7d86fdf5447688a9" providerId="LiveId" clId="{4D536179-A70C-4DC5-875B-58C020F5CC97}" dt="2024-11-25T13:01:13.205" v="129"/>
          <ac:spMkLst>
            <pc:docMk/>
            <pc:sldMk cId="1772178865" sldId="397"/>
            <ac:spMk id="4" creationId="{2DE0CA3D-4ABA-62F7-4B79-E832ADA27FAD}"/>
          </ac:spMkLst>
        </pc:spChg>
        <pc:spChg chg="mod">
          <ac:chgData name="RAMESHKUMAR RAJAGOPALAN" userId="7d86fdf5447688a9" providerId="LiveId" clId="{4D536179-A70C-4DC5-875B-58C020F5CC97}" dt="2024-11-25T12:55:55.926" v="66" actId="14100"/>
          <ac:spMkLst>
            <pc:docMk/>
            <pc:sldMk cId="1772178865" sldId="397"/>
            <ac:spMk id="5" creationId="{9112447D-D277-4A1F-4F57-F3F7C293290C}"/>
          </ac:spMkLst>
        </pc:spChg>
      </pc:sldChg>
      <pc:sldChg chg="modSp mod">
        <pc:chgData name="RAMESHKUMAR RAJAGOPALAN" userId="7d86fdf5447688a9" providerId="LiveId" clId="{4D536179-A70C-4DC5-875B-58C020F5CC97}" dt="2024-11-25T13:01:17.503" v="130"/>
        <pc:sldMkLst>
          <pc:docMk/>
          <pc:sldMk cId="3707473157" sldId="398"/>
        </pc:sldMkLst>
        <pc:spChg chg="mod">
          <ac:chgData name="RAMESHKUMAR RAJAGOPALAN" userId="7d86fdf5447688a9" providerId="LiveId" clId="{4D536179-A70C-4DC5-875B-58C020F5CC97}" dt="2024-11-25T12:52:03.028" v="42" actId="20577"/>
          <ac:spMkLst>
            <pc:docMk/>
            <pc:sldMk cId="3707473157" sldId="398"/>
            <ac:spMk id="2" creationId="{82B03820-427C-D8A6-0352-BE48878FD8AB}"/>
          </ac:spMkLst>
        </pc:spChg>
        <pc:spChg chg="mod">
          <ac:chgData name="RAMESHKUMAR RAJAGOPALAN" userId="7d86fdf5447688a9" providerId="LiveId" clId="{4D536179-A70C-4DC5-875B-58C020F5CC97}" dt="2024-11-25T13:01:17.503" v="130"/>
          <ac:spMkLst>
            <pc:docMk/>
            <pc:sldMk cId="3707473157" sldId="398"/>
            <ac:spMk id="4" creationId="{B8C6CC72-34C6-DC08-2223-D687E2ED132F}"/>
          </ac:spMkLst>
        </pc:spChg>
        <pc:spChg chg="mod">
          <ac:chgData name="RAMESHKUMAR RAJAGOPALAN" userId="7d86fdf5447688a9" providerId="LiveId" clId="{4D536179-A70C-4DC5-875B-58C020F5CC97}" dt="2024-11-25T12:56:05.938" v="69" actId="14100"/>
          <ac:spMkLst>
            <pc:docMk/>
            <pc:sldMk cId="3707473157" sldId="398"/>
            <ac:spMk id="5" creationId="{18E3BB95-8D93-4DAB-2E09-9F7BED90CD0B}"/>
          </ac:spMkLst>
        </pc:spChg>
      </pc:sldChg>
      <pc:sldChg chg="modSp mod">
        <pc:chgData name="RAMESHKUMAR RAJAGOPALAN" userId="7d86fdf5447688a9" providerId="LiveId" clId="{4D536179-A70C-4DC5-875B-58C020F5CC97}" dt="2024-11-25T13:00:06.261" v="116"/>
        <pc:sldMkLst>
          <pc:docMk/>
          <pc:sldMk cId="69216067" sldId="399"/>
        </pc:sldMkLst>
        <pc:spChg chg="mod">
          <ac:chgData name="RAMESHKUMAR RAJAGOPALAN" userId="7d86fdf5447688a9" providerId="LiveId" clId="{4D536179-A70C-4DC5-875B-58C020F5CC97}" dt="2024-11-25T12:45:48.702" v="7" actId="20577"/>
          <ac:spMkLst>
            <pc:docMk/>
            <pc:sldMk cId="69216067" sldId="399"/>
            <ac:spMk id="2" creationId="{A2B4DEE1-ADA6-CFE7-A95B-76E8EA2DEF1E}"/>
          </ac:spMkLst>
        </pc:spChg>
        <pc:spChg chg="mod">
          <ac:chgData name="RAMESHKUMAR RAJAGOPALAN" userId="7d86fdf5447688a9" providerId="LiveId" clId="{4D536179-A70C-4DC5-875B-58C020F5CC97}" dt="2024-11-25T12:59:47.343" v="115" actId="20577"/>
          <ac:spMkLst>
            <pc:docMk/>
            <pc:sldMk cId="69216067" sldId="399"/>
            <ac:spMk id="3" creationId="{BED69C7D-514A-890F-FA0D-5A73B8903E23}"/>
          </ac:spMkLst>
        </pc:spChg>
        <pc:spChg chg="mod">
          <ac:chgData name="RAMESHKUMAR RAJAGOPALAN" userId="7d86fdf5447688a9" providerId="LiveId" clId="{4D536179-A70C-4DC5-875B-58C020F5CC97}" dt="2024-11-25T13:00:06.261" v="116"/>
          <ac:spMkLst>
            <pc:docMk/>
            <pc:sldMk cId="69216067" sldId="399"/>
            <ac:spMk id="4" creationId="{4D169559-7786-4C3A-9020-566E29190258}"/>
          </ac:spMkLst>
        </pc:spChg>
        <pc:spChg chg="mod">
          <ac:chgData name="RAMESHKUMAR RAJAGOPALAN" userId="7d86fdf5447688a9" providerId="LiveId" clId="{4D536179-A70C-4DC5-875B-58C020F5CC97}" dt="2024-11-25T12:54:59.694" v="58" actId="14100"/>
          <ac:spMkLst>
            <pc:docMk/>
            <pc:sldMk cId="69216067" sldId="399"/>
            <ac:spMk id="5" creationId="{AFD0A63E-4AF3-2D09-867E-8F3F05466ED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25-11-2024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dirty="0"/>
              <a:t> </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Artificial Intelligence and Data Science</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dirty="0"/>
              <a:t> </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Artificial Intelligence and Data Science</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dirty="0"/>
              <a:t> </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Artificial Intelligence and Data Science</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dirty="0"/>
              <a:t> </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Artificial Intelligence and Data Science</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dirty="0"/>
              <a:t> </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Artificial Intelligence and Data Science</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dirty="0"/>
              <a:t> </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Artificial Intelligence and Data Science</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dirty="0"/>
              <a:t> </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Artificial Intelligence and Data Science</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dirty="0"/>
              <a:t> </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Artificial Intelligence and Data Science</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dirty="0"/>
              <a:t> </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Artificial Intelligence and Data Science</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dirty="0"/>
              <a:t> </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Artificial Intelligence and Data Science</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dirty="0"/>
              <a:t> </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Artificial Intelligence and Data Science</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dirty="0"/>
              <a:t> </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Artificial Intelligence and Data Science</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105843" y="2679908"/>
            <a:ext cx="12145067"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err="1">
                <a:solidFill>
                  <a:srgbClr val="7030A0"/>
                </a:solidFill>
                <a:latin typeface="+mn-lt"/>
              </a:rPr>
              <a:t>QuickBite</a:t>
            </a:r>
            <a:r>
              <a:rPr lang="en-US" sz="3200" b="1" dirty="0">
                <a:solidFill>
                  <a:srgbClr val="7030A0"/>
                </a:solidFill>
                <a:latin typeface="+mn-lt"/>
              </a:rPr>
              <a:t>: Restaurant Ordering System</a:t>
            </a:r>
            <a:endParaRPr lang="en-IN" sz="3200" b="1" dirty="0">
              <a:solidFill>
                <a:srgbClr val="7030A0"/>
              </a:solidFill>
              <a:latin typeface="+mn-lt"/>
              <a:ea typeface="+mn-ea"/>
              <a:cs typeface="+mn-cs"/>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271516" y="5478302"/>
            <a:ext cx="5728760" cy="1150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nSpc>
                <a:spcPct val="150000"/>
              </a:lnSpc>
              <a:spcBef>
                <a:spcPct val="0"/>
              </a:spcBef>
              <a:buClrTx/>
              <a:buFontTx/>
              <a:buNone/>
            </a:pPr>
            <a:r>
              <a:rPr lang="en-US" altLang="en-US" sz="1600" b="1" dirty="0">
                <a:solidFill>
                  <a:srgbClr val="FF0000"/>
                </a:solidFill>
              </a:rPr>
              <a:t>SAI NARAYAN R (221801042)</a:t>
            </a:r>
          </a:p>
          <a:p>
            <a:pPr>
              <a:lnSpc>
                <a:spcPct val="150000"/>
              </a:lnSpc>
              <a:spcBef>
                <a:spcPct val="0"/>
              </a:spcBef>
              <a:buClrTx/>
              <a:buFontTx/>
              <a:buNone/>
            </a:pPr>
            <a:r>
              <a:rPr lang="en-US" altLang="en-US" sz="1600" b="1" dirty="0">
                <a:solidFill>
                  <a:srgbClr val="FF0000"/>
                </a:solidFill>
              </a:rPr>
              <a:t>SEBRINA CATHERINE ROSE (221801048)</a:t>
            </a:r>
          </a:p>
          <a:p>
            <a:pPr>
              <a:lnSpc>
                <a:spcPct val="150000"/>
              </a:lnSpc>
              <a:spcBef>
                <a:spcPct val="0"/>
              </a:spcBef>
              <a:buClrTx/>
              <a:buFontTx/>
              <a:buNone/>
            </a:pPr>
            <a:r>
              <a:rPr lang="en-US" altLang="en-US" sz="1600" b="1" dirty="0">
                <a:solidFill>
                  <a:srgbClr val="FF0000"/>
                </a:solidFill>
              </a:rPr>
              <a:t>SWETHA P (221801054)</a:t>
            </a:r>
            <a:endParaRPr lang="en-IN" altLang="en-US" sz="1600" b="1" dirty="0">
              <a:solidFill>
                <a:srgbClr val="FF0000"/>
              </a:solidFill>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Artificial Intelligence and Data Science</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4DEE1-ADA6-CFE7-A95B-76E8EA2DEF1E}"/>
              </a:ext>
            </a:extLst>
          </p:cNvPr>
          <p:cNvSpPr>
            <a:spLocks noGrp="1"/>
          </p:cNvSpPr>
          <p:nvPr>
            <p:ph type="title"/>
          </p:nvPr>
        </p:nvSpPr>
        <p:spPr/>
        <p:txBody>
          <a:bodyPr/>
          <a:lstStyle/>
          <a:p>
            <a:r>
              <a:rPr lang="en-IN" sz="3200" b="1" dirty="0">
                <a:solidFill>
                  <a:srgbClr val="FF0000"/>
                </a:solidFill>
              </a:rPr>
              <a:t>MODULES</a:t>
            </a:r>
          </a:p>
        </p:txBody>
      </p:sp>
      <p:sp>
        <p:nvSpPr>
          <p:cNvPr id="3" name="Content Placeholder 2">
            <a:extLst>
              <a:ext uri="{FF2B5EF4-FFF2-40B4-BE49-F238E27FC236}">
                <a16:creationId xmlns:a16="http://schemas.microsoft.com/office/drawing/2014/main" id="{BED69C7D-514A-890F-FA0D-5A73B8903E23}"/>
              </a:ext>
            </a:extLst>
          </p:cNvPr>
          <p:cNvSpPr>
            <a:spLocks noGrp="1"/>
          </p:cNvSpPr>
          <p:nvPr>
            <p:ph idx="1"/>
          </p:nvPr>
        </p:nvSpPr>
        <p:spPr/>
        <p:txBody>
          <a:bodyPr/>
          <a:lstStyle/>
          <a:p>
            <a:r>
              <a:rPr lang="en-US" sz="1400" b="1" dirty="0"/>
              <a:t>Order Management</a:t>
            </a:r>
          </a:p>
          <a:p>
            <a:pPr marL="0" indent="0">
              <a:buNone/>
            </a:pPr>
            <a:r>
              <a:rPr lang="en-US" sz="1400" dirty="0"/>
              <a:t>               Order Placement: Facilitates seamless order entry via mobile devices or web interfaces,</a:t>
            </a:r>
          </a:p>
          <a:p>
            <a:pPr marL="0" indent="0">
              <a:buNone/>
            </a:pPr>
            <a:r>
              <a:rPr lang="en-US" sz="1400" dirty="0"/>
              <a:t>               allowing customers to place orders before arriving at the restaurant.</a:t>
            </a:r>
          </a:p>
          <a:p>
            <a:pPr marL="0" indent="0">
              <a:buNone/>
            </a:pPr>
            <a:r>
              <a:rPr lang="en-US" sz="1400" dirty="0"/>
              <a:t>              Order Tracking: Provides real-time updates on order status for both customers and kitchen</a:t>
            </a:r>
          </a:p>
          <a:p>
            <a:pPr marL="0" indent="0">
              <a:buNone/>
            </a:pPr>
            <a:r>
              <a:rPr lang="en-US" sz="1400" dirty="0"/>
              <a:t>              staff, enhancing communication and transparency.</a:t>
            </a:r>
          </a:p>
          <a:p>
            <a:pPr marL="0" indent="0">
              <a:buNone/>
            </a:pPr>
            <a:r>
              <a:rPr lang="en-US" sz="1400" dirty="0"/>
              <a:t>              QR Code Generation: Generates unique QR codes containing order details and billing</a:t>
            </a:r>
          </a:p>
          <a:p>
            <a:pPr marL="0" indent="0">
              <a:buNone/>
            </a:pPr>
            <a:r>
              <a:rPr lang="en-US" sz="1400" dirty="0"/>
              <a:t>              information, simplifying the payment process.</a:t>
            </a:r>
          </a:p>
          <a:p>
            <a:r>
              <a:rPr lang="en-US" sz="1400" b="1" dirty="0"/>
              <a:t>Menu Management</a:t>
            </a:r>
            <a:endParaRPr lang="en-US" sz="1400" dirty="0"/>
          </a:p>
          <a:p>
            <a:pPr marL="0" indent="0">
              <a:buNone/>
            </a:pPr>
            <a:r>
              <a:rPr lang="en-US" sz="1400" dirty="0"/>
              <a:t>              Dynamic Menu Display: ensuring customers have access to the latest offerings.</a:t>
            </a:r>
          </a:p>
          <a:p>
            <a:pPr marL="0" indent="0">
              <a:buNone/>
            </a:pPr>
            <a:r>
              <a:rPr lang="en-US" sz="1400" dirty="0"/>
              <a:t>              Customization Options: Enables customers to tailor their orders according to preferences and</a:t>
            </a:r>
          </a:p>
          <a:p>
            <a:pPr marL="0" indent="0">
              <a:buNone/>
            </a:pPr>
            <a:r>
              <a:rPr lang="en-US" sz="1400" dirty="0"/>
              <a:t>              dietary restrictions, improving satisfaction.</a:t>
            </a:r>
          </a:p>
          <a:p>
            <a:r>
              <a:rPr lang="en-US" sz="1400" b="1" dirty="0"/>
              <a:t>Payment Processing</a:t>
            </a:r>
            <a:endParaRPr lang="en-US" sz="1400" dirty="0"/>
          </a:p>
          <a:p>
            <a:pPr marL="0" indent="0">
              <a:buNone/>
            </a:pPr>
            <a:r>
              <a:rPr lang="en-US" sz="1400" dirty="0"/>
              <a:t>              Multiple Payment Methods: Supports a variety of payment options, including credit/debit cards and making transactions convenient for customers.</a:t>
            </a:r>
          </a:p>
          <a:p>
            <a:pPr marL="0" indent="0">
              <a:buNone/>
            </a:pPr>
            <a:r>
              <a:rPr lang="en-US" sz="1400" dirty="0"/>
              <a:t>              Secure Transactions: Ensures the secure handling of payment information through integration with payment gateways.</a:t>
            </a:r>
          </a:p>
        </p:txBody>
      </p:sp>
      <p:sp>
        <p:nvSpPr>
          <p:cNvPr id="4" name="Date Placeholder 3">
            <a:extLst>
              <a:ext uri="{FF2B5EF4-FFF2-40B4-BE49-F238E27FC236}">
                <a16:creationId xmlns:a16="http://schemas.microsoft.com/office/drawing/2014/main" id="{4D169559-7786-4C3A-9020-566E29190258}"/>
              </a:ext>
            </a:extLst>
          </p:cNvPr>
          <p:cNvSpPr>
            <a:spLocks noGrp="1"/>
          </p:cNvSpPr>
          <p:nvPr>
            <p:ph type="dt" sz="half" idx="10"/>
          </p:nvPr>
        </p:nvSpPr>
        <p:spPr/>
        <p:txBody>
          <a:bodyPr/>
          <a:lstStyle/>
          <a:p>
            <a:pPr>
              <a:defRPr/>
            </a:pPr>
            <a:r>
              <a:rPr lang="en-US" dirty="0"/>
              <a:t> Final Review </a:t>
            </a:r>
            <a:endParaRPr lang="en-IN" dirty="0"/>
          </a:p>
          <a:p>
            <a:pPr>
              <a:defRPr/>
            </a:pPr>
            <a:endParaRPr lang="en-US" dirty="0"/>
          </a:p>
        </p:txBody>
      </p:sp>
      <p:sp>
        <p:nvSpPr>
          <p:cNvPr id="5" name="Footer Placeholder 4">
            <a:extLst>
              <a:ext uri="{FF2B5EF4-FFF2-40B4-BE49-F238E27FC236}">
                <a16:creationId xmlns:a16="http://schemas.microsoft.com/office/drawing/2014/main" id="{AFD0A63E-4AF3-2D09-867E-8F3F05466ED0}"/>
              </a:ext>
            </a:extLst>
          </p:cNvPr>
          <p:cNvSpPr>
            <a:spLocks noGrp="1"/>
          </p:cNvSpPr>
          <p:nvPr>
            <p:ph type="ftr" sz="quarter" idx="11"/>
          </p:nvPr>
        </p:nvSpPr>
        <p:spPr>
          <a:xfrm>
            <a:off x="3704253" y="6245225"/>
            <a:ext cx="4322147" cy="476250"/>
          </a:xfrm>
        </p:spPr>
        <p:txBody>
          <a:bodyPr/>
          <a:lstStyle/>
          <a:p>
            <a:pPr>
              <a:defRPr/>
            </a:pPr>
            <a:r>
              <a:rPr lang="en-US" dirty="0"/>
              <a:t>Department of Artificial Intelligence and Data Science</a:t>
            </a:r>
          </a:p>
        </p:txBody>
      </p:sp>
      <p:sp>
        <p:nvSpPr>
          <p:cNvPr id="6" name="Slide Number Placeholder 5">
            <a:extLst>
              <a:ext uri="{FF2B5EF4-FFF2-40B4-BE49-F238E27FC236}">
                <a16:creationId xmlns:a16="http://schemas.microsoft.com/office/drawing/2014/main" id="{2756FD39-3605-612D-6484-7439C265DEDA}"/>
              </a:ext>
            </a:extLst>
          </p:cNvPr>
          <p:cNvSpPr>
            <a:spLocks noGrp="1"/>
          </p:cNvSpPr>
          <p:nvPr>
            <p:ph type="sldNum" sz="quarter" idx="12"/>
          </p:nvPr>
        </p:nvSpPr>
        <p:spPr/>
        <p:txBody>
          <a:bodyPr/>
          <a:lstStyle/>
          <a:p>
            <a:pPr>
              <a:defRPr/>
            </a:pPr>
            <a:fld id="{BDC2143B-610F-499C-A392-DFFBE135A7B2}" type="slidenum">
              <a:rPr lang="en-US" altLang="en-US" smtClean="0"/>
              <a:pPr>
                <a:defRPr/>
              </a:pPr>
              <a:t>10</a:t>
            </a:fld>
            <a:endParaRPr lang="en-US" altLang="en-US"/>
          </a:p>
        </p:txBody>
      </p:sp>
    </p:spTree>
    <p:extLst>
      <p:ext uri="{BB962C8B-B14F-4D97-AF65-F5344CB8AC3E}">
        <p14:creationId xmlns:p14="http://schemas.microsoft.com/office/powerpoint/2010/main" val="69216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SRS FUNCTIONAL REQUIREMENTS</a:t>
            </a:r>
          </a:p>
        </p:txBody>
      </p:sp>
      <p:sp>
        <p:nvSpPr>
          <p:cNvPr id="3" name="Content Placeholder 2"/>
          <p:cNvSpPr>
            <a:spLocks noGrp="1"/>
          </p:cNvSpPr>
          <p:nvPr>
            <p:ph idx="1"/>
          </p:nvPr>
        </p:nvSpPr>
        <p:spPr>
          <a:xfrm>
            <a:off x="762000" y="1978025"/>
            <a:ext cx="10668000" cy="4267200"/>
          </a:xfrm>
        </p:spPr>
        <p:txBody>
          <a:bodyPr/>
          <a:lstStyle/>
          <a:p>
            <a:pPr marL="0" indent="0">
              <a:buNone/>
            </a:pPr>
            <a:r>
              <a:rPr lang="en-US" sz="2200" dirty="0"/>
              <a:t>Functional Requirements for </a:t>
            </a:r>
            <a:r>
              <a:rPr lang="en-US" sz="2200" dirty="0" err="1"/>
              <a:t>Quickbite</a:t>
            </a:r>
            <a:r>
              <a:rPr lang="en-US" sz="2200" dirty="0"/>
              <a:t> Software includes the ability for customers to modify or cancel the orders. with approval from head chef and system to assign dishes to specific chefs in order queue. It helps in pre-ordering the food using the menu in website. After ordering the food, an unique QR Code will be displayed. Then the customer can use the QR Code to order , add more foods and settle the bill using the same code. </a:t>
            </a:r>
          </a:p>
        </p:txBody>
      </p:sp>
      <p:sp>
        <p:nvSpPr>
          <p:cNvPr id="4" name="Date Placeholder 3"/>
          <p:cNvSpPr>
            <a:spLocks noGrp="1"/>
          </p:cNvSpPr>
          <p:nvPr>
            <p:ph type="dt" sz="half" idx="10"/>
          </p:nvPr>
        </p:nvSpPr>
        <p:spPr/>
        <p:txBody>
          <a:bodyPr/>
          <a:lstStyle/>
          <a:p>
            <a:r>
              <a:rPr lang="en-US"/>
              <a:t>Final Review </a:t>
            </a:r>
            <a:endParaRPr lang="en-IN" dirty="0"/>
          </a:p>
        </p:txBody>
      </p:sp>
      <p:sp>
        <p:nvSpPr>
          <p:cNvPr id="5" name="Footer Placeholder 4"/>
          <p:cNvSpPr>
            <a:spLocks noGrp="1"/>
          </p:cNvSpPr>
          <p:nvPr>
            <p:ph type="ftr" sz="quarter" idx="11"/>
          </p:nvPr>
        </p:nvSpPr>
        <p:spPr>
          <a:xfrm>
            <a:off x="3648269" y="6245225"/>
            <a:ext cx="4378131" cy="476250"/>
          </a:xfrm>
        </p:spPr>
        <p:txBody>
          <a:bodyPr/>
          <a:lstStyle/>
          <a:p>
            <a:pPr>
              <a:defRPr/>
            </a:pPr>
            <a:r>
              <a:rPr lang="en-US" dirty="0"/>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pPr>
                <a:defRPr/>
              </a:pPr>
              <a:t>11</a:t>
            </a:fld>
            <a:endParaRPr lang="en-US" altLang="en-US"/>
          </a:p>
        </p:txBody>
      </p:sp>
    </p:spTree>
    <p:extLst>
      <p:ext uri="{BB962C8B-B14F-4D97-AF65-F5344CB8AC3E}">
        <p14:creationId xmlns:p14="http://schemas.microsoft.com/office/powerpoint/2010/main" val="1045539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SRS NON FUNCTIONAL REQUIREMENTS</a:t>
            </a:r>
          </a:p>
        </p:txBody>
      </p:sp>
      <p:sp>
        <p:nvSpPr>
          <p:cNvPr id="3" name="Content Placeholder 2"/>
          <p:cNvSpPr>
            <a:spLocks noGrp="1"/>
          </p:cNvSpPr>
          <p:nvPr>
            <p:ph idx="1"/>
          </p:nvPr>
        </p:nvSpPr>
        <p:spPr>
          <a:xfrm>
            <a:off x="811282" y="1978025"/>
            <a:ext cx="10668000" cy="4267200"/>
          </a:xfrm>
        </p:spPr>
        <p:txBody>
          <a:bodyPr/>
          <a:lstStyle/>
          <a:p>
            <a:pPr marL="0" indent="0">
              <a:buNone/>
            </a:pPr>
            <a:r>
              <a:rPr lang="en-US" sz="2200" dirty="0"/>
              <a:t>Non Functional Requirements for </a:t>
            </a:r>
            <a:r>
              <a:rPr lang="en-US" sz="2200" dirty="0" err="1"/>
              <a:t>Quickbite</a:t>
            </a:r>
            <a:r>
              <a:rPr lang="en-US" sz="2200" dirty="0"/>
              <a:t> software focuses on performance , safety, security and software quality attributes like User Friendliness, and other options. Where security is encrypted with login authentication. Unique QR code will be generated to customers as it avoids clashing of same orders. Discounts are provided on certain days to engage customers also attracting more customers to the website.</a:t>
            </a:r>
          </a:p>
        </p:txBody>
      </p:sp>
      <p:sp>
        <p:nvSpPr>
          <p:cNvPr id="4" name="Date Placeholder 3"/>
          <p:cNvSpPr>
            <a:spLocks noGrp="1"/>
          </p:cNvSpPr>
          <p:nvPr>
            <p:ph type="dt" sz="half" idx="10"/>
          </p:nvPr>
        </p:nvSpPr>
        <p:spPr/>
        <p:txBody>
          <a:bodyPr/>
          <a:lstStyle/>
          <a:p>
            <a:r>
              <a:rPr lang="en-US"/>
              <a:t>Final Review </a:t>
            </a:r>
            <a:endParaRPr lang="en-IN" dirty="0"/>
          </a:p>
        </p:txBody>
      </p:sp>
      <p:sp>
        <p:nvSpPr>
          <p:cNvPr id="5" name="Footer Placeholder 4"/>
          <p:cNvSpPr>
            <a:spLocks noGrp="1"/>
          </p:cNvSpPr>
          <p:nvPr>
            <p:ph type="ftr" sz="quarter" idx="11"/>
          </p:nvPr>
        </p:nvSpPr>
        <p:spPr>
          <a:xfrm>
            <a:off x="3657600" y="6245225"/>
            <a:ext cx="4368800" cy="476250"/>
          </a:xfrm>
        </p:spPr>
        <p:txBody>
          <a:bodyPr/>
          <a:lstStyle/>
          <a:p>
            <a:pPr>
              <a:defRPr/>
            </a:pPr>
            <a:r>
              <a:rPr lang="en-US" dirty="0"/>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pPr>
                <a:defRPr/>
              </a:pPr>
              <a:t>12</a:t>
            </a:fld>
            <a:endParaRPr lang="en-US" altLang="en-US"/>
          </a:p>
        </p:txBody>
      </p:sp>
    </p:spTree>
    <p:extLst>
      <p:ext uri="{BB962C8B-B14F-4D97-AF65-F5344CB8AC3E}">
        <p14:creationId xmlns:p14="http://schemas.microsoft.com/office/powerpoint/2010/main" val="3870999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81E92-D425-0822-97B6-CC8188EE78C1}"/>
              </a:ext>
            </a:extLst>
          </p:cNvPr>
          <p:cNvSpPr>
            <a:spLocks noGrp="1"/>
          </p:cNvSpPr>
          <p:nvPr>
            <p:ph type="title"/>
          </p:nvPr>
        </p:nvSpPr>
        <p:spPr/>
        <p:txBody>
          <a:bodyPr/>
          <a:lstStyle/>
          <a:p>
            <a:r>
              <a:rPr lang="en-US" sz="3200" b="1" dirty="0">
                <a:solidFill>
                  <a:srgbClr val="FF0000"/>
                </a:solidFill>
              </a:rPr>
              <a:t>SOFTWARE MODEL: AGILE MODEL </a:t>
            </a:r>
            <a:endParaRPr lang="en-AE" sz="3200" b="1" dirty="0">
              <a:solidFill>
                <a:srgbClr val="FF0000"/>
              </a:solidFill>
            </a:endParaRPr>
          </a:p>
        </p:txBody>
      </p:sp>
      <p:sp>
        <p:nvSpPr>
          <p:cNvPr id="3" name="Content Placeholder 2">
            <a:extLst>
              <a:ext uri="{FF2B5EF4-FFF2-40B4-BE49-F238E27FC236}">
                <a16:creationId xmlns:a16="http://schemas.microsoft.com/office/drawing/2014/main" id="{17DEC2BC-1FB8-B039-66B1-643CE40C7132}"/>
              </a:ext>
            </a:extLst>
          </p:cNvPr>
          <p:cNvSpPr>
            <a:spLocks noGrp="1"/>
          </p:cNvSpPr>
          <p:nvPr>
            <p:ph idx="1"/>
          </p:nvPr>
        </p:nvSpPr>
        <p:spPr/>
        <p:txBody>
          <a:bodyPr/>
          <a:lstStyle/>
          <a:p>
            <a:pPr marL="342900" lvl="0" indent="-342900" algn="just">
              <a:buFont typeface="+mj-lt"/>
              <a:buAutoNum type="arabicPeriod"/>
            </a:pPr>
            <a:r>
              <a:rPr lang="en-US" sz="1800" b="1" dirty="0">
                <a:effectLst/>
                <a:latin typeface="+mj-lt"/>
                <a:ea typeface="Times New Roman" panose="02020603050405020304" pitchFamily="18" charset="0"/>
              </a:rPr>
              <a:t>Adaptability to Changing Requirements:</a:t>
            </a:r>
            <a:r>
              <a:rPr lang="en-US" sz="1800" dirty="0">
                <a:effectLst/>
                <a:latin typeface="+mj-lt"/>
                <a:ea typeface="Times New Roman" panose="02020603050405020304" pitchFamily="18" charset="0"/>
              </a:rPr>
              <a:t> An online ordering system may require frequent updates to meet customer needs, adapt to trends, and add features like online payments, menu updates, or special promotions. </a:t>
            </a:r>
            <a:r>
              <a:rPr lang="en-US" sz="1800" dirty="0" err="1">
                <a:effectLst/>
                <a:latin typeface="+mj-lt"/>
                <a:ea typeface="Times New Roman" panose="02020603050405020304" pitchFamily="18" charset="0"/>
              </a:rPr>
              <a:t>Agile’s</a:t>
            </a:r>
            <a:r>
              <a:rPr lang="en-US" sz="1800" dirty="0">
                <a:effectLst/>
                <a:latin typeface="+mj-lt"/>
                <a:ea typeface="Times New Roman" panose="02020603050405020304" pitchFamily="18" charset="0"/>
              </a:rPr>
              <a:t> iterative sprints allow for incremental changes, making it easier to adapt.</a:t>
            </a:r>
            <a:endParaRPr lang="en-AE" sz="1800" dirty="0">
              <a:effectLst/>
              <a:latin typeface="+mj-lt"/>
              <a:ea typeface="Times New Roman" panose="02020603050405020304" pitchFamily="18" charset="0"/>
            </a:endParaRPr>
          </a:p>
          <a:p>
            <a:pPr marL="342900" lvl="0" indent="-342900" algn="just">
              <a:buFont typeface="+mj-lt"/>
              <a:buAutoNum type="arabicPeriod"/>
            </a:pPr>
            <a:r>
              <a:rPr lang="en-US" sz="1800" b="1" dirty="0">
                <a:effectLst/>
                <a:latin typeface="+mj-lt"/>
                <a:ea typeface="Times New Roman" panose="02020603050405020304" pitchFamily="18" charset="0"/>
              </a:rPr>
              <a:t>Frequent User Feedback:</a:t>
            </a:r>
            <a:r>
              <a:rPr lang="en-US" sz="1800" dirty="0">
                <a:effectLst/>
                <a:latin typeface="+mj-lt"/>
                <a:ea typeface="Times New Roman" panose="02020603050405020304" pitchFamily="18" charset="0"/>
              </a:rPr>
              <a:t> </a:t>
            </a:r>
            <a:r>
              <a:rPr lang="en-US" sz="1800" dirty="0" err="1">
                <a:effectLst/>
                <a:latin typeface="+mj-lt"/>
                <a:ea typeface="Times New Roman" panose="02020603050405020304" pitchFamily="18" charset="0"/>
              </a:rPr>
              <a:t>Agile's</a:t>
            </a:r>
            <a:r>
              <a:rPr lang="en-US" sz="1800" dirty="0">
                <a:effectLst/>
                <a:latin typeface="+mj-lt"/>
                <a:ea typeface="Times New Roman" panose="02020603050405020304" pitchFamily="18" charset="0"/>
              </a:rPr>
              <a:t> focus on continuous user involvement means that you can get feedback from potential users, restaurant owners, and other stakeholders during each sprint. This ensures that the system evolves based on real user needs.</a:t>
            </a:r>
            <a:endParaRPr lang="en-AE" sz="1800" dirty="0">
              <a:effectLst/>
              <a:latin typeface="+mj-lt"/>
              <a:ea typeface="Times New Roman" panose="02020603050405020304" pitchFamily="18" charset="0"/>
            </a:endParaRPr>
          </a:p>
          <a:p>
            <a:pPr marL="342900" lvl="0" indent="-342900" algn="just">
              <a:buFont typeface="+mj-lt"/>
              <a:buAutoNum type="arabicPeriod"/>
            </a:pPr>
            <a:r>
              <a:rPr lang="en-US" sz="1800" b="1" dirty="0">
                <a:effectLst/>
                <a:latin typeface="+mj-lt"/>
                <a:ea typeface="Times New Roman" panose="02020603050405020304" pitchFamily="18" charset="0"/>
              </a:rPr>
              <a:t> Rapid Deployment:</a:t>
            </a:r>
            <a:r>
              <a:rPr lang="en-US" sz="1800" dirty="0">
                <a:effectLst/>
                <a:latin typeface="+mj-lt"/>
                <a:ea typeface="Times New Roman" panose="02020603050405020304" pitchFamily="18" charset="0"/>
              </a:rPr>
              <a:t> Agile encourages frequent releases, allowing you to deploy a Minimum Viable Product (MVP) with core functionalities and gradually build out new features. This approach helps get the product to market faster and adjust based on user interaction.</a:t>
            </a:r>
            <a:endParaRPr lang="en-AE" sz="1800" dirty="0">
              <a:effectLst/>
              <a:latin typeface="+mj-lt"/>
              <a:ea typeface="Times New Roman" panose="02020603050405020304" pitchFamily="18" charset="0"/>
            </a:endParaRPr>
          </a:p>
          <a:p>
            <a:pPr marL="342900" lvl="0" indent="-342900" algn="just">
              <a:buFont typeface="+mj-lt"/>
              <a:buAutoNum type="arabicPeriod"/>
            </a:pPr>
            <a:r>
              <a:rPr lang="en-US" sz="1800" b="1" dirty="0">
                <a:effectLst/>
                <a:latin typeface="+mj-lt"/>
                <a:ea typeface="Times New Roman" panose="02020603050405020304" pitchFamily="18" charset="0"/>
              </a:rPr>
              <a:t> Improved Collaboration:</a:t>
            </a:r>
            <a:r>
              <a:rPr lang="en-US" sz="1800" dirty="0">
                <a:effectLst/>
                <a:latin typeface="+mj-lt"/>
                <a:ea typeface="Times New Roman" panose="02020603050405020304" pitchFamily="18" charset="0"/>
              </a:rPr>
              <a:t> If you’re working with a team, </a:t>
            </a:r>
            <a:r>
              <a:rPr lang="en-US" sz="1800" dirty="0" err="1">
                <a:effectLst/>
                <a:latin typeface="+mj-lt"/>
                <a:ea typeface="Times New Roman" panose="02020603050405020304" pitchFamily="18" charset="0"/>
              </a:rPr>
              <a:t>Agile’s</a:t>
            </a:r>
            <a:r>
              <a:rPr lang="en-US" sz="1800" dirty="0">
                <a:effectLst/>
                <a:latin typeface="+mj-lt"/>
                <a:ea typeface="Times New Roman" panose="02020603050405020304" pitchFamily="18" charset="0"/>
              </a:rPr>
              <a:t> structured communication and sprint planning enhance collaboration, making it easy to integrate inputs from different developers, designers, and testers.</a:t>
            </a:r>
            <a:endParaRPr lang="en-AE" sz="1800" dirty="0">
              <a:effectLst/>
              <a:latin typeface="+mj-lt"/>
              <a:ea typeface="Times New Roman" panose="02020603050405020304" pitchFamily="18" charset="0"/>
            </a:endParaRPr>
          </a:p>
          <a:p>
            <a:endParaRPr lang="en-AE" dirty="0"/>
          </a:p>
        </p:txBody>
      </p:sp>
      <p:sp>
        <p:nvSpPr>
          <p:cNvPr id="4" name="Date Placeholder 3">
            <a:extLst>
              <a:ext uri="{FF2B5EF4-FFF2-40B4-BE49-F238E27FC236}">
                <a16:creationId xmlns:a16="http://schemas.microsoft.com/office/drawing/2014/main" id="{7DFFADBF-6DCA-C180-7A39-2452DF29D73F}"/>
              </a:ext>
            </a:extLst>
          </p:cNvPr>
          <p:cNvSpPr>
            <a:spLocks noGrp="1"/>
          </p:cNvSpPr>
          <p:nvPr>
            <p:ph type="dt" sz="half" idx="10"/>
          </p:nvPr>
        </p:nvSpPr>
        <p:spPr/>
        <p:txBody>
          <a:bodyPr/>
          <a:lstStyle/>
          <a:p>
            <a:r>
              <a:rPr lang="en-US"/>
              <a:t>Final Review </a:t>
            </a:r>
            <a:endParaRPr lang="en-IN" dirty="0"/>
          </a:p>
        </p:txBody>
      </p:sp>
      <p:sp>
        <p:nvSpPr>
          <p:cNvPr id="5" name="Footer Placeholder 4">
            <a:extLst>
              <a:ext uri="{FF2B5EF4-FFF2-40B4-BE49-F238E27FC236}">
                <a16:creationId xmlns:a16="http://schemas.microsoft.com/office/drawing/2014/main" id="{29DF7557-366B-ABEC-246C-40B164B83E4B}"/>
              </a:ext>
            </a:extLst>
          </p:cNvPr>
          <p:cNvSpPr>
            <a:spLocks noGrp="1"/>
          </p:cNvSpPr>
          <p:nvPr>
            <p:ph type="ftr" sz="quarter" idx="11"/>
          </p:nvPr>
        </p:nvSpPr>
        <p:spPr>
          <a:xfrm>
            <a:off x="3638939" y="6245225"/>
            <a:ext cx="4387461" cy="476250"/>
          </a:xfrm>
        </p:spPr>
        <p:txBody>
          <a:bodyPr/>
          <a:lstStyle/>
          <a:p>
            <a:pPr>
              <a:defRPr/>
            </a:pPr>
            <a:r>
              <a:rPr lang="en-US" dirty="0"/>
              <a:t>Department of Artificial Intelligence and Data Science</a:t>
            </a:r>
          </a:p>
        </p:txBody>
      </p:sp>
      <p:sp>
        <p:nvSpPr>
          <p:cNvPr id="6" name="Slide Number Placeholder 5">
            <a:extLst>
              <a:ext uri="{FF2B5EF4-FFF2-40B4-BE49-F238E27FC236}">
                <a16:creationId xmlns:a16="http://schemas.microsoft.com/office/drawing/2014/main" id="{1854DEE6-DA95-BACF-9B0D-A24E41BFD76D}"/>
              </a:ext>
            </a:extLst>
          </p:cNvPr>
          <p:cNvSpPr>
            <a:spLocks noGrp="1"/>
          </p:cNvSpPr>
          <p:nvPr>
            <p:ph type="sldNum" sz="quarter" idx="12"/>
          </p:nvPr>
        </p:nvSpPr>
        <p:spPr/>
        <p:txBody>
          <a:bodyPr/>
          <a:lstStyle/>
          <a:p>
            <a:pPr>
              <a:defRPr/>
            </a:pPr>
            <a:fld id="{BDC2143B-610F-499C-A392-DFFBE135A7B2}" type="slidenum">
              <a:rPr lang="en-US" altLang="en-US" smtClean="0"/>
              <a:pPr>
                <a:defRPr/>
              </a:pPr>
              <a:t>13</a:t>
            </a:fld>
            <a:endParaRPr lang="en-US" altLang="en-US"/>
          </a:p>
        </p:txBody>
      </p:sp>
    </p:spTree>
    <p:extLst>
      <p:ext uri="{BB962C8B-B14F-4D97-AF65-F5344CB8AC3E}">
        <p14:creationId xmlns:p14="http://schemas.microsoft.com/office/powerpoint/2010/main" val="1895381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478BD-DB0E-127A-1EA2-DAA161A825B9}"/>
              </a:ext>
            </a:extLst>
          </p:cNvPr>
          <p:cNvSpPr>
            <a:spLocks noGrp="1"/>
          </p:cNvSpPr>
          <p:nvPr>
            <p:ph type="title"/>
          </p:nvPr>
        </p:nvSpPr>
        <p:spPr/>
        <p:txBody>
          <a:bodyPr/>
          <a:lstStyle/>
          <a:p>
            <a:r>
              <a:rPr lang="en-IN" sz="3200" b="1" dirty="0">
                <a:solidFill>
                  <a:srgbClr val="FF0000"/>
                </a:solidFill>
              </a:rPr>
              <a:t>TESTING</a:t>
            </a:r>
          </a:p>
        </p:txBody>
      </p:sp>
      <p:sp>
        <p:nvSpPr>
          <p:cNvPr id="3" name="Content Placeholder 2">
            <a:extLst>
              <a:ext uri="{FF2B5EF4-FFF2-40B4-BE49-F238E27FC236}">
                <a16:creationId xmlns:a16="http://schemas.microsoft.com/office/drawing/2014/main" id="{20F13C22-AE25-61A6-33FF-5A7C402B6CFB}"/>
              </a:ext>
            </a:extLst>
          </p:cNvPr>
          <p:cNvSpPr>
            <a:spLocks noGrp="1"/>
          </p:cNvSpPr>
          <p:nvPr>
            <p:ph idx="1"/>
          </p:nvPr>
        </p:nvSpPr>
        <p:spPr/>
        <p:txBody>
          <a:bodyPr/>
          <a:lstStyle/>
          <a:p>
            <a:pPr marL="0" indent="0">
              <a:buNone/>
            </a:pPr>
            <a:r>
              <a:rPr lang="en-IN" sz="2400" dirty="0"/>
              <a:t>UNIT TESTING:</a:t>
            </a:r>
          </a:p>
          <a:p>
            <a:pPr marL="0" indent="0" algn="ctr">
              <a:buNone/>
            </a:pPr>
            <a:r>
              <a:rPr lang="en-IN" sz="1800" dirty="0"/>
              <a:t>      Unit testing is a software testing method where individual components or units of a       program are tested independently to ensure that each one functions correctly.  </a:t>
            </a:r>
          </a:p>
          <a:p>
            <a:pPr marL="0" indent="0" algn="ctr">
              <a:buNone/>
            </a:pPr>
            <a:endParaRPr lang="en-IN" sz="1800" dirty="0"/>
          </a:p>
        </p:txBody>
      </p:sp>
      <p:sp>
        <p:nvSpPr>
          <p:cNvPr id="4" name="Date Placeholder 3">
            <a:extLst>
              <a:ext uri="{FF2B5EF4-FFF2-40B4-BE49-F238E27FC236}">
                <a16:creationId xmlns:a16="http://schemas.microsoft.com/office/drawing/2014/main" id="{7C48AF2B-37D0-24A1-B99E-4CA13B956FA0}"/>
              </a:ext>
            </a:extLst>
          </p:cNvPr>
          <p:cNvSpPr>
            <a:spLocks noGrp="1"/>
          </p:cNvSpPr>
          <p:nvPr>
            <p:ph type="dt" sz="half" idx="10"/>
          </p:nvPr>
        </p:nvSpPr>
        <p:spPr/>
        <p:txBody>
          <a:bodyPr/>
          <a:lstStyle/>
          <a:p>
            <a:r>
              <a:rPr lang="en-US"/>
              <a:t>Final Review </a:t>
            </a:r>
            <a:endParaRPr lang="en-IN" dirty="0"/>
          </a:p>
        </p:txBody>
      </p:sp>
      <p:sp>
        <p:nvSpPr>
          <p:cNvPr id="5" name="Footer Placeholder 4">
            <a:extLst>
              <a:ext uri="{FF2B5EF4-FFF2-40B4-BE49-F238E27FC236}">
                <a16:creationId xmlns:a16="http://schemas.microsoft.com/office/drawing/2014/main" id="{64A11066-82AA-C7F4-EA21-AF056AB4EA12}"/>
              </a:ext>
            </a:extLst>
          </p:cNvPr>
          <p:cNvSpPr>
            <a:spLocks noGrp="1"/>
          </p:cNvSpPr>
          <p:nvPr>
            <p:ph type="ftr" sz="quarter" idx="11"/>
          </p:nvPr>
        </p:nvSpPr>
        <p:spPr>
          <a:xfrm>
            <a:off x="3601616" y="6245225"/>
            <a:ext cx="4424784" cy="476250"/>
          </a:xfrm>
        </p:spPr>
        <p:txBody>
          <a:bodyPr/>
          <a:lstStyle/>
          <a:p>
            <a:pPr>
              <a:defRPr/>
            </a:pPr>
            <a:r>
              <a:rPr lang="en-US" dirty="0"/>
              <a:t>Department of Artificial Intelligence and Data Science</a:t>
            </a:r>
          </a:p>
        </p:txBody>
      </p:sp>
      <p:sp>
        <p:nvSpPr>
          <p:cNvPr id="6" name="Slide Number Placeholder 5">
            <a:extLst>
              <a:ext uri="{FF2B5EF4-FFF2-40B4-BE49-F238E27FC236}">
                <a16:creationId xmlns:a16="http://schemas.microsoft.com/office/drawing/2014/main" id="{E6203392-8D12-6040-22BE-A1FCD7ED8C7A}"/>
              </a:ext>
            </a:extLst>
          </p:cNvPr>
          <p:cNvSpPr>
            <a:spLocks noGrp="1"/>
          </p:cNvSpPr>
          <p:nvPr>
            <p:ph type="sldNum" sz="quarter" idx="12"/>
          </p:nvPr>
        </p:nvSpPr>
        <p:spPr/>
        <p:txBody>
          <a:bodyPr/>
          <a:lstStyle/>
          <a:p>
            <a:pPr>
              <a:defRPr/>
            </a:pPr>
            <a:fld id="{BDC2143B-610F-499C-A392-DFFBE135A7B2}" type="slidenum">
              <a:rPr lang="en-US" altLang="en-US" smtClean="0"/>
              <a:pPr>
                <a:defRPr/>
              </a:pPr>
              <a:t>14</a:t>
            </a:fld>
            <a:endParaRPr lang="en-US" altLang="en-US"/>
          </a:p>
        </p:txBody>
      </p:sp>
      <p:pic>
        <p:nvPicPr>
          <p:cNvPr id="8" name="Picture 7">
            <a:extLst>
              <a:ext uri="{FF2B5EF4-FFF2-40B4-BE49-F238E27FC236}">
                <a16:creationId xmlns:a16="http://schemas.microsoft.com/office/drawing/2014/main" id="{D4442692-1A39-048D-5058-BFF4F6C95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9741" y="2967318"/>
            <a:ext cx="6409765" cy="2940423"/>
          </a:xfrm>
          <a:prstGeom prst="rect">
            <a:avLst/>
          </a:prstGeom>
        </p:spPr>
      </p:pic>
    </p:spTree>
    <p:extLst>
      <p:ext uri="{BB962C8B-B14F-4D97-AF65-F5344CB8AC3E}">
        <p14:creationId xmlns:p14="http://schemas.microsoft.com/office/powerpoint/2010/main" val="3922570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CF633-79FD-19BC-0200-30FFEA134217}"/>
              </a:ext>
            </a:extLst>
          </p:cNvPr>
          <p:cNvSpPr>
            <a:spLocks noGrp="1"/>
          </p:cNvSpPr>
          <p:nvPr>
            <p:ph type="title"/>
          </p:nvPr>
        </p:nvSpPr>
        <p:spPr/>
        <p:txBody>
          <a:bodyPr/>
          <a:lstStyle/>
          <a:p>
            <a:r>
              <a:rPr lang="en-IN" sz="3200" b="1" dirty="0">
                <a:solidFill>
                  <a:srgbClr val="FF0000"/>
                </a:solidFill>
              </a:rPr>
              <a:t>OUTPUT</a:t>
            </a:r>
          </a:p>
        </p:txBody>
      </p:sp>
      <p:pic>
        <p:nvPicPr>
          <p:cNvPr id="8" name="Content Placeholder 7" descr="A qr code on a white background&#10;&#10;Description automatically generated">
            <a:extLst>
              <a:ext uri="{FF2B5EF4-FFF2-40B4-BE49-F238E27FC236}">
                <a16:creationId xmlns:a16="http://schemas.microsoft.com/office/drawing/2014/main" id="{B3A3EAC0-9B24-1FEE-C6D6-3D53C8A3B7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8495" y="1927412"/>
            <a:ext cx="3971364" cy="3953435"/>
          </a:xfrm>
        </p:spPr>
      </p:pic>
      <p:sp>
        <p:nvSpPr>
          <p:cNvPr id="4" name="Date Placeholder 3">
            <a:extLst>
              <a:ext uri="{FF2B5EF4-FFF2-40B4-BE49-F238E27FC236}">
                <a16:creationId xmlns:a16="http://schemas.microsoft.com/office/drawing/2014/main" id="{66F9F7D7-A5DA-A73E-8E7C-D81EC00D9174}"/>
              </a:ext>
            </a:extLst>
          </p:cNvPr>
          <p:cNvSpPr>
            <a:spLocks noGrp="1"/>
          </p:cNvSpPr>
          <p:nvPr>
            <p:ph type="dt" sz="half" idx="10"/>
          </p:nvPr>
        </p:nvSpPr>
        <p:spPr/>
        <p:txBody>
          <a:bodyPr/>
          <a:lstStyle/>
          <a:p>
            <a:r>
              <a:rPr lang="en-US"/>
              <a:t>Final Review </a:t>
            </a:r>
            <a:endParaRPr lang="en-IN" dirty="0"/>
          </a:p>
        </p:txBody>
      </p:sp>
      <p:sp>
        <p:nvSpPr>
          <p:cNvPr id="5" name="Footer Placeholder 4">
            <a:extLst>
              <a:ext uri="{FF2B5EF4-FFF2-40B4-BE49-F238E27FC236}">
                <a16:creationId xmlns:a16="http://schemas.microsoft.com/office/drawing/2014/main" id="{5823D2C8-02E9-369C-E9C4-83ED24EE8222}"/>
              </a:ext>
            </a:extLst>
          </p:cNvPr>
          <p:cNvSpPr>
            <a:spLocks noGrp="1"/>
          </p:cNvSpPr>
          <p:nvPr>
            <p:ph type="ftr" sz="quarter" idx="11"/>
          </p:nvPr>
        </p:nvSpPr>
        <p:spPr>
          <a:xfrm>
            <a:off x="3666931" y="6245225"/>
            <a:ext cx="4359469" cy="476250"/>
          </a:xfrm>
        </p:spPr>
        <p:txBody>
          <a:bodyPr/>
          <a:lstStyle/>
          <a:p>
            <a:pPr>
              <a:defRPr/>
            </a:pPr>
            <a:r>
              <a:rPr lang="en-US" dirty="0"/>
              <a:t>Department of Artificial Intelligence and Data Science</a:t>
            </a:r>
          </a:p>
        </p:txBody>
      </p:sp>
      <p:sp>
        <p:nvSpPr>
          <p:cNvPr id="6" name="Slide Number Placeholder 5">
            <a:extLst>
              <a:ext uri="{FF2B5EF4-FFF2-40B4-BE49-F238E27FC236}">
                <a16:creationId xmlns:a16="http://schemas.microsoft.com/office/drawing/2014/main" id="{DDB7BECE-556D-B59C-5843-5DA62D385FC4}"/>
              </a:ext>
            </a:extLst>
          </p:cNvPr>
          <p:cNvSpPr>
            <a:spLocks noGrp="1"/>
          </p:cNvSpPr>
          <p:nvPr>
            <p:ph type="sldNum" sz="quarter" idx="12"/>
          </p:nvPr>
        </p:nvSpPr>
        <p:spPr/>
        <p:txBody>
          <a:bodyPr/>
          <a:lstStyle/>
          <a:p>
            <a:pPr>
              <a:defRPr/>
            </a:pPr>
            <a:fld id="{BDC2143B-610F-499C-A392-DFFBE135A7B2}" type="slidenum">
              <a:rPr lang="en-US" altLang="en-US" smtClean="0"/>
              <a:pPr>
                <a:defRPr/>
              </a:pPr>
              <a:t>15</a:t>
            </a:fld>
            <a:endParaRPr lang="en-US" altLang="en-US"/>
          </a:p>
        </p:txBody>
      </p:sp>
      <p:pic>
        <p:nvPicPr>
          <p:cNvPr id="10" name="Picture 9" descr="A screenshot of a food menu&#10;&#10;Description automatically generated">
            <a:extLst>
              <a:ext uri="{FF2B5EF4-FFF2-40B4-BE49-F238E27FC236}">
                <a16:creationId xmlns:a16="http://schemas.microsoft.com/office/drawing/2014/main" id="{5AC557FE-6073-E19B-11F5-87D554D09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9459" y="1927412"/>
            <a:ext cx="5549154" cy="3523129"/>
          </a:xfrm>
          <a:prstGeom prst="rect">
            <a:avLst/>
          </a:prstGeom>
        </p:spPr>
      </p:pic>
    </p:spTree>
    <p:extLst>
      <p:ext uri="{BB962C8B-B14F-4D97-AF65-F5344CB8AC3E}">
        <p14:creationId xmlns:p14="http://schemas.microsoft.com/office/powerpoint/2010/main" val="344043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E5735-D9D9-ED6F-69AD-6B99FF3B770D}"/>
              </a:ext>
            </a:extLst>
          </p:cNvPr>
          <p:cNvSpPr>
            <a:spLocks noGrp="1"/>
          </p:cNvSpPr>
          <p:nvPr>
            <p:ph type="title"/>
          </p:nvPr>
        </p:nvSpPr>
        <p:spPr/>
        <p:txBody>
          <a:bodyPr/>
          <a:lstStyle/>
          <a:p>
            <a:r>
              <a:rPr lang="en-IN" sz="3200" b="1" dirty="0">
                <a:solidFill>
                  <a:srgbClr val="FF0000"/>
                </a:solidFill>
              </a:rPr>
              <a:t>OUTPUT</a:t>
            </a:r>
          </a:p>
        </p:txBody>
      </p:sp>
      <p:pic>
        <p:nvPicPr>
          <p:cNvPr id="8" name="Content Placeholder 7" descr="A screen shot of a black background&#10;&#10;Description automatically generated">
            <a:extLst>
              <a:ext uri="{FF2B5EF4-FFF2-40B4-BE49-F238E27FC236}">
                <a16:creationId xmlns:a16="http://schemas.microsoft.com/office/drawing/2014/main" id="{990909F2-46A7-52F7-A1A0-A4F093C286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2996" y="1900518"/>
            <a:ext cx="3860800" cy="3962400"/>
          </a:xfrm>
        </p:spPr>
      </p:pic>
      <p:sp>
        <p:nvSpPr>
          <p:cNvPr id="4" name="Date Placeholder 3">
            <a:extLst>
              <a:ext uri="{FF2B5EF4-FFF2-40B4-BE49-F238E27FC236}">
                <a16:creationId xmlns:a16="http://schemas.microsoft.com/office/drawing/2014/main" id="{450D8CC3-C5DE-DAA1-3BC3-293861FA493F}"/>
              </a:ext>
            </a:extLst>
          </p:cNvPr>
          <p:cNvSpPr>
            <a:spLocks noGrp="1"/>
          </p:cNvSpPr>
          <p:nvPr>
            <p:ph type="dt" sz="half" idx="10"/>
          </p:nvPr>
        </p:nvSpPr>
        <p:spPr/>
        <p:txBody>
          <a:bodyPr/>
          <a:lstStyle/>
          <a:p>
            <a:r>
              <a:rPr lang="en-US"/>
              <a:t>Final Review </a:t>
            </a:r>
            <a:endParaRPr lang="en-IN" dirty="0"/>
          </a:p>
        </p:txBody>
      </p:sp>
      <p:sp>
        <p:nvSpPr>
          <p:cNvPr id="5" name="Footer Placeholder 4">
            <a:extLst>
              <a:ext uri="{FF2B5EF4-FFF2-40B4-BE49-F238E27FC236}">
                <a16:creationId xmlns:a16="http://schemas.microsoft.com/office/drawing/2014/main" id="{8EB77330-8B94-8012-7A13-B3E599E2B6D8}"/>
              </a:ext>
            </a:extLst>
          </p:cNvPr>
          <p:cNvSpPr>
            <a:spLocks noGrp="1"/>
          </p:cNvSpPr>
          <p:nvPr>
            <p:ph type="ftr" sz="quarter" idx="11"/>
          </p:nvPr>
        </p:nvSpPr>
        <p:spPr>
          <a:xfrm>
            <a:off x="3620278" y="6245225"/>
            <a:ext cx="4406122" cy="476250"/>
          </a:xfrm>
        </p:spPr>
        <p:txBody>
          <a:bodyPr/>
          <a:lstStyle/>
          <a:p>
            <a:pPr>
              <a:defRPr/>
            </a:pPr>
            <a:r>
              <a:rPr lang="en-US" dirty="0"/>
              <a:t>Department of Artificial Intelligence and Data Science</a:t>
            </a:r>
          </a:p>
        </p:txBody>
      </p:sp>
      <p:sp>
        <p:nvSpPr>
          <p:cNvPr id="6" name="Slide Number Placeholder 5">
            <a:extLst>
              <a:ext uri="{FF2B5EF4-FFF2-40B4-BE49-F238E27FC236}">
                <a16:creationId xmlns:a16="http://schemas.microsoft.com/office/drawing/2014/main" id="{D0E71F8B-DA06-E5AB-3097-0469651FB181}"/>
              </a:ext>
            </a:extLst>
          </p:cNvPr>
          <p:cNvSpPr>
            <a:spLocks noGrp="1"/>
          </p:cNvSpPr>
          <p:nvPr>
            <p:ph type="sldNum" sz="quarter" idx="12"/>
          </p:nvPr>
        </p:nvSpPr>
        <p:spPr/>
        <p:txBody>
          <a:bodyPr/>
          <a:lstStyle/>
          <a:p>
            <a:pPr>
              <a:defRPr/>
            </a:pPr>
            <a:fld id="{BDC2143B-610F-499C-A392-DFFBE135A7B2}" type="slidenum">
              <a:rPr lang="en-US" altLang="en-US" smtClean="0"/>
              <a:pPr>
                <a:defRPr/>
              </a:pPr>
              <a:t>16</a:t>
            </a:fld>
            <a:endParaRPr lang="en-US" altLang="en-US"/>
          </a:p>
        </p:txBody>
      </p:sp>
    </p:spTree>
    <p:extLst>
      <p:ext uri="{BB962C8B-B14F-4D97-AF65-F5344CB8AC3E}">
        <p14:creationId xmlns:p14="http://schemas.microsoft.com/office/powerpoint/2010/main" val="4269666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USE CASE DIAGRAM</a:t>
            </a:r>
          </a:p>
        </p:txBody>
      </p:sp>
      <p:sp>
        <p:nvSpPr>
          <p:cNvPr id="4" name="Date Placeholder 3"/>
          <p:cNvSpPr>
            <a:spLocks noGrp="1"/>
          </p:cNvSpPr>
          <p:nvPr>
            <p:ph type="dt" sz="half" idx="10"/>
          </p:nvPr>
        </p:nvSpPr>
        <p:spPr/>
        <p:txBody>
          <a:bodyPr/>
          <a:lstStyle/>
          <a:p>
            <a:r>
              <a:rPr lang="en-US"/>
              <a:t>Final Review </a:t>
            </a:r>
            <a:endParaRPr lang="en-IN" dirty="0"/>
          </a:p>
        </p:txBody>
      </p:sp>
      <p:sp>
        <p:nvSpPr>
          <p:cNvPr id="5" name="Footer Placeholder 4"/>
          <p:cNvSpPr>
            <a:spLocks noGrp="1"/>
          </p:cNvSpPr>
          <p:nvPr>
            <p:ph type="ftr" sz="quarter" idx="11"/>
          </p:nvPr>
        </p:nvSpPr>
        <p:spPr>
          <a:xfrm>
            <a:off x="3685592" y="6245225"/>
            <a:ext cx="4340808" cy="476250"/>
          </a:xfrm>
        </p:spPr>
        <p:txBody>
          <a:bodyPr/>
          <a:lstStyle/>
          <a:p>
            <a:pPr>
              <a:defRPr/>
            </a:pPr>
            <a:r>
              <a:rPr lang="en-US" dirty="0"/>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pPr>
                <a:defRPr/>
              </a:pPr>
              <a:t>17</a:t>
            </a:fld>
            <a:endParaRPr lang="en-US" altLang="en-US"/>
          </a:p>
        </p:txBody>
      </p:sp>
      <p:pic>
        <p:nvPicPr>
          <p:cNvPr id="5124" name="Picture 4">
            <a:extLst>
              <a:ext uri="{FF2B5EF4-FFF2-40B4-BE49-F238E27FC236}">
                <a16:creationId xmlns:a16="http://schemas.microsoft.com/office/drawing/2014/main" id="{9BD6D8CA-B572-6C94-B1BE-C65D6B33A3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62465" y="1752600"/>
            <a:ext cx="565437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443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311150"/>
            <a:ext cx="10668000" cy="1240097"/>
          </a:xfrm>
        </p:spPr>
        <p:txBody>
          <a:bodyPr/>
          <a:lstStyle/>
          <a:p>
            <a:r>
              <a:rPr lang="en-US" sz="3200" b="1" dirty="0">
                <a:solidFill>
                  <a:srgbClr val="FF0000"/>
                </a:solidFill>
              </a:rPr>
              <a:t>CLASS DIAGRAM</a:t>
            </a:r>
          </a:p>
        </p:txBody>
      </p:sp>
      <p:sp>
        <p:nvSpPr>
          <p:cNvPr id="4" name="Date Placeholder 3"/>
          <p:cNvSpPr>
            <a:spLocks noGrp="1"/>
          </p:cNvSpPr>
          <p:nvPr>
            <p:ph type="dt" sz="half" idx="10"/>
          </p:nvPr>
        </p:nvSpPr>
        <p:spPr/>
        <p:txBody>
          <a:bodyPr/>
          <a:lstStyle/>
          <a:p>
            <a:r>
              <a:rPr lang="en-US"/>
              <a:t>Final Review </a:t>
            </a:r>
            <a:endParaRPr lang="en-IN" dirty="0"/>
          </a:p>
        </p:txBody>
      </p:sp>
      <p:sp>
        <p:nvSpPr>
          <p:cNvPr id="5" name="Footer Placeholder 4"/>
          <p:cNvSpPr>
            <a:spLocks noGrp="1"/>
          </p:cNvSpPr>
          <p:nvPr>
            <p:ph type="ftr" sz="quarter" idx="11"/>
          </p:nvPr>
        </p:nvSpPr>
        <p:spPr>
          <a:xfrm>
            <a:off x="3694922" y="6245225"/>
            <a:ext cx="4331478" cy="476250"/>
          </a:xfrm>
        </p:spPr>
        <p:txBody>
          <a:bodyPr/>
          <a:lstStyle/>
          <a:p>
            <a:pPr>
              <a:defRPr/>
            </a:pPr>
            <a:r>
              <a:rPr lang="en-US" dirty="0"/>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pPr>
                <a:defRPr/>
              </a:pPr>
              <a:t>18</a:t>
            </a:fld>
            <a:endParaRPr lang="en-US" altLang="en-US"/>
          </a:p>
        </p:txBody>
      </p:sp>
      <p:pic>
        <p:nvPicPr>
          <p:cNvPr id="2052" name="Picture 4">
            <a:extLst>
              <a:ext uri="{FF2B5EF4-FFF2-40B4-BE49-F238E27FC236}">
                <a16:creationId xmlns:a16="http://schemas.microsoft.com/office/drawing/2014/main" id="{BF3FE4B3-8480-BA20-43B0-DD5AAF774F2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1800" y="1903153"/>
            <a:ext cx="7168400" cy="4124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667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SEQUENCE DIAGRAM</a:t>
            </a:r>
          </a:p>
        </p:txBody>
      </p:sp>
      <p:sp>
        <p:nvSpPr>
          <p:cNvPr id="4" name="Date Placeholder 3"/>
          <p:cNvSpPr>
            <a:spLocks noGrp="1"/>
          </p:cNvSpPr>
          <p:nvPr>
            <p:ph type="dt" sz="half" idx="10"/>
          </p:nvPr>
        </p:nvSpPr>
        <p:spPr/>
        <p:txBody>
          <a:bodyPr/>
          <a:lstStyle/>
          <a:p>
            <a:r>
              <a:rPr lang="en-US"/>
              <a:t>Final Review </a:t>
            </a:r>
            <a:endParaRPr lang="en-IN" dirty="0"/>
          </a:p>
        </p:txBody>
      </p:sp>
      <p:sp>
        <p:nvSpPr>
          <p:cNvPr id="5" name="Footer Placeholder 4"/>
          <p:cNvSpPr>
            <a:spLocks noGrp="1"/>
          </p:cNvSpPr>
          <p:nvPr>
            <p:ph type="ftr" sz="quarter" idx="11"/>
          </p:nvPr>
        </p:nvSpPr>
        <p:spPr>
          <a:xfrm>
            <a:off x="3713584" y="6245225"/>
            <a:ext cx="4312816" cy="476250"/>
          </a:xfrm>
        </p:spPr>
        <p:txBody>
          <a:bodyPr/>
          <a:lstStyle/>
          <a:p>
            <a:pPr>
              <a:defRPr/>
            </a:pPr>
            <a:r>
              <a:rPr lang="en-US" dirty="0"/>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pPr>
                <a:defRPr/>
              </a:pPr>
              <a:t>19</a:t>
            </a:fld>
            <a:endParaRPr lang="en-US" altLang="en-US"/>
          </a:p>
        </p:txBody>
      </p:sp>
      <p:pic>
        <p:nvPicPr>
          <p:cNvPr id="1028" name="Picture 4">
            <a:extLst>
              <a:ext uri="{FF2B5EF4-FFF2-40B4-BE49-F238E27FC236}">
                <a16:creationId xmlns:a16="http://schemas.microsoft.com/office/drawing/2014/main" id="{6063F9C2-26CA-D401-D5F0-89ADB3A17A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81139" y="1752600"/>
            <a:ext cx="4017021"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979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INTRODUCTION</a:t>
            </a:r>
            <a:endParaRPr lang="en-IN" sz="32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2000" y="1892560"/>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altLang="en-US" sz="2300" dirty="0" err="1">
                <a:solidFill>
                  <a:srgbClr val="000000"/>
                </a:solidFill>
                <a:latin typeface="Verdana"/>
                <a:cs typeface="Times New Roman" panose="02020603050405020304" pitchFamily="18" charset="0"/>
              </a:rPr>
              <a:t>QuickBite</a:t>
            </a:r>
            <a:r>
              <a:rPr lang="en-IN" altLang="en-US" sz="2300" dirty="0">
                <a:solidFill>
                  <a:srgbClr val="000000"/>
                </a:solidFill>
                <a:latin typeface="Verdana"/>
                <a:cs typeface="Times New Roman" panose="02020603050405020304" pitchFamily="18" charset="0"/>
              </a:rPr>
              <a:t> is a website that aims to digitalize the process of various restaurant ordering system management that includes pre ordering of food providing a unique QR code , inventory management &amp; POS (Point of sale).this website aims to capture the system requirements &amp; features related to ordering and inventory management. This website is designed to simplify tasks such as ordering food , bill generation &amp; feedback collection. This website aims to make these process to run efficiently by reducing human error and provides valuable insights.</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Final Review </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a:xfrm>
            <a:off x="3638939" y="6245225"/>
            <a:ext cx="4387461" cy="476250"/>
          </a:xfrm>
        </p:spPr>
        <p:txBody>
          <a:bodyPr/>
          <a:lstStyle/>
          <a:p>
            <a:r>
              <a:rPr lang="en-US" dirty="0"/>
              <a:t>Department of Artificial Intelligence and Data Science</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DATA FLOW DIAGRAM</a:t>
            </a:r>
          </a:p>
        </p:txBody>
      </p:sp>
      <p:sp>
        <p:nvSpPr>
          <p:cNvPr id="4" name="Date Placeholder 3"/>
          <p:cNvSpPr>
            <a:spLocks noGrp="1"/>
          </p:cNvSpPr>
          <p:nvPr>
            <p:ph type="dt" sz="half" idx="10"/>
          </p:nvPr>
        </p:nvSpPr>
        <p:spPr/>
        <p:txBody>
          <a:bodyPr/>
          <a:lstStyle/>
          <a:p>
            <a:r>
              <a:rPr lang="en-US"/>
              <a:t>Final Review </a:t>
            </a:r>
            <a:endParaRPr lang="en-IN" dirty="0"/>
          </a:p>
        </p:txBody>
      </p:sp>
      <p:sp>
        <p:nvSpPr>
          <p:cNvPr id="5" name="Footer Placeholder 4"/>
          <p:cNvSpPr>
            <a:spLocks noGrp="1"/>
          </p:cNvSpPr>
          <p:nvPr>
            <p:ph type="ftr" sz="quarter" idx="11"/>
          </p:nvPr>
        </p:nvSpPr>
        <p:spPr>
          <a:xfrm>
            <a:off x="3676261" y="6245225"/>
            <a:ext cx="4350139" cy="476250"/>
          </a:xfrm>
        </p:spPr>
        <p:txBody>
          <a:bodyPr/>
          <a:lstStyle/>
          <a:p>
            <a:pPr>
              <a:defRPr/>
            </a:pPr>
            <a:r>
              <a:rPr lang="en-US" dirty="0"/>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pPr>
                <a:defRPr/>
              </a:pPr>
              <a:t>20</a:t>
            </a:fld>
            <a:endParaRPr lang="en-US" altLang="en-US"/>
          </a:p>
        </p:txBody>
      </p:sp>
      <p:pic>
        <p:nvPicPr>
          <p:cNvPr id="3074" name="Picture 2">
            <a:extLst>
              <a:ext uri="{FF2B5EF4-FFF2-40B4-BE49-F238E27FC236}">
                <a16:creationId xmlns:a16="http://schemas.microsoft.com/office/drawing/2014/main" id="{FADACF81-F835-E733-E2E0-6BCA33F597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3600" y="1749425"/>
            <a:ext cx="7197343"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404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EF5F6-50BD-C4E1-003A-5AD5619CC8F8}"/>
              </a:ext>
            </a:extLst>
          </p:cNvPr>
          <p:cNvSpPr>
            <a:spLocks noGrp="1"/>
          </p:cNvSpPr>
          <p:nvPr>
            <p:ph type="title"/>
          </p:nvPr>
        </p:nvSpPr>
        <p:spPr/>
        <p:txBody>
          <a:bodyPr/>
          <a:lstStyle/>
          <a:p>
            <a:r>
              <a:rPr lang="en-IN" sz="3200" b="1" dirty="0">
                <a:solidFill>
                  <a:srgbClr val="FF0000"/>
                </a:solidFill>
              </a:rPr>
              <a:t>FUTURE SCOPE</a:t>
            </a:r>
          </a:p>
        </p:txBody>
      </p:sp>
      <p:sp>
        <p:nvSpPr>
          <p:cNvPr id="3" name="Content Placeholder 2">
            <a:extLst>
              <a:ext uri="{FF2B5EF4-FFF2-40B4-BE49-F238E27FC236}">
                <a16:creationId xmlns:a16="http://schemas.microsoft.com/office/drawing/2014/main" id="{37942971-E2B9-3F9D-E882-AD532C3E8D86}"/>
              </a:ext>
            </a:extLst>
          </p:cNvPr>
          <p:cNvSpPr>
            <a:spLocks noGrp="1"/>
          </p:cNvSpPr>
          <p:nvPr>
            <p:ph idx="1"/>
          </p:nvPr>
        </p:nvSpPr>
        <p:spPr/>
        <p:txBody>
          <a:bodyPr/>
          <a:lstStyle/>
          <a:p>
            <a:r>
              <a:rPr lang="en-US" sz="2200" dirty="0"/>
              <a:t>AI-Powered Personalized Recommendations</a:t>
            </a:r>
          </a:p>
          <a:p>
            <a:r>
              <a:rPr lang="en-US" sz="2200" dirty="0"/>
              <a:t>Real-Time Order Status and Updates</a:t>
            </a:r>
          </a:p>
          <a:p>
            <a:r>
              <a:rPr lang="en-US" sz="2200" dirty="0"/>
              <a:t>More functionality in QR Codes</a:t>
            </a:r>
          </a:p>
          <a:p>
            <a:r>
              <a:rPr lang="en-US" sz="2200" dirty="0"/>
              <a:t>Advanced Analytics for Restaurant Insights</a:t>
            </a:r>
            <a:endParaRPr lang="en-IN" sz="2200" dirty="0"/>
          </a:p>
        </p:txBody>
      </p:sp>
      <p:sp>
        <p:nvSpPr>
          <p:cNvPr id="4" name="Date Placeholder 3">
            <a:extLst>
              <a:ext uri="{FF2B5EF4-FFF2-40B4-BE49-F238E27FC236}">
                <a16:creationId xmlns:a16="http://schemas.microsoft.com/office/drawing/2014/main" id="{FFD0A167-B477-C0CF-073D-2FD64E3A5D65}"/>
              </a:ext>
            </a:extLst>
          </p:cNvPr>
          <p:cNvSpPr>
            <a:spLocks noGrp="1"/>
          </p:cNvSpPr>
          <p:nvPr>
            <p:ph type="dt" sz="half" idx="10"/>
          </p:nvPr>
        </p:nvSpPr>
        <p:spPr/>
        <p:txBody>
          <a:bodyPr/>
          <a:lstStyle/>
          <a:p>
            <a:r>
              <a:rPr lang="en-US"/>
              <a:t>Final Review </a:t>
            </a:r>
            <a:endParaRPr lang="en-IN" dirty="0"/>
          </a:p>
        </p:txBody>
      </p:sp>
      <p:sp>
        <p:nvSpPr>
          <p:cNvPr id="5" name="Footer Placeholder 4">
            <a:extLst>
              <a:ext uri="{FF2B5EF4-FFF2-40B4-BE49-F238E27FC236}">
                <a16:creationId xmlns:a16="http://schemas.microsoft.com/office/drawing/2014/main" id="{032F522C-C3C6-8F79-9C35-3BFDAC5C5F71}"/>
              </a:ext>
            </a:extLst>
          </p:cNvPr>
          <p:cNvSpPr>
            <a:spLocks noGrp="1"/>
          </p:cNvSpPr>
          <p:nvPr>
            <p:ph type="ftr" sz="quarter" idx="11"/>
          </p:nvPr>
        </p:nvSpPr>
        <p:spPr>
          <a:xfrm>
            <a:off x="3582955" y="6245225"/>
            <a:ext cx="4443445" cy="476250"/>
          </a:xfrm>
        </p:spPr>
        <p:txBody>
          <a:bodyPr/>
          <a:lstStyle/>
          <a:p>
            <a:pPr>
              <a:defRPr/>
            </a:pPr>
            <a:r>
              <a:rPr lang="en-US" dirty="0"/>
              <a:t>Department of Artificial Intelligence and Data Science</a:t>
            </a:r>
          </a:p>
        </p:txBody>
      </p:sp>
      <p:sp>
        <p:nvSpPr>
          <p:cNvPr id="6" name="Slide Number Placeholder 5">
            <a:extLst>
              <a:ext uri="{FF2B5EF4-FFF2-40B4-BE49-F238E27FC236}">
                <a16:creationId xmlns:a16="http://schemas.microsoft.com/office/drawing/2014/main" id="{BF27AAF5-2D45-A4B7-31BA-5A644465139B}"/>
              </a:ext>
            </a:extLst>
          </p:cNvPr>
          <p:cNvSpPr>
            <a:spLocks noGrp="1"/>
          </p:cNvSpPr>
          <p:nvPr>
            <p:ph type="sldNum" sz="quarter" idx="12"/>
          </p:nvPr>
        </p:nvSpPr>
        <p:spPr/>
        <p:txBody>
          <a:bodyPr/>
          <a:lstStyle/>
          <a:p>
            <a:pPr>
              <a:defRPr/>
            </a:pPr>
            <a:fld id="{BDC2143B-610F-499C-A392-DFFBE135A7B2}" type="slidenum">
              <a:rPr lang="en-US" altLang="en-US" smtClean="0"/>
              <a:pPr>
                <a:defRPr/>
              </a:pPr>
              <a:t>21</a:t>
            </a:fld>
            <a:endParaRPr lang="en-US" altLang="en-US"/>
          </a:p>
        </p:txBody>
      </p:sp>
    </p:spTree>
    <p:extLst>
      <p:ext uri="{BB962C8B-B14F-4D97-AF65-F5344CB8AC3E}">
        <p14:creationId xmlns:p14="http://schemas.microsoft.com/office/powerpoint/2010/main" val="1860043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28F27-E5EC-B6DA-4DEB-494D11434FE1}"/>
              </a:ext>
            </a:extLst>
          </p:cNvPr>
          <p:cNvSpPr>
            <a:spLocks noGrp="1"/>
          </p:cNvSpPr>
          <p:nvPr>
            <p:ph type="title"/>
          </p:nvPr>
        </p:nvSpPr>
        <p:spPr/>
        <p:txBody>
          <a:bodyPr/>
          <a:lstStyle/>
          <a:p>
            <a:r>
              <a:rPr lang="en-US" sz="3200" b="1" dirty="0">
                <a:solidFill>
                  <a:srgbClr val="FF0000"/>
                </a:solidFill>
              </a:rPr>
              <a:t>CONCLUSION</a:t>
            </a:r>
            <a:endParaRPr lang="en-AE" sz="3200" b="1" dirty="0">
              <a:solidFill>
                <a:srgbClr val="FF0000"/>
              </a:solidFill>
            </a:endParaRPr>
          </a:p>
        </p:txBody>
      </p:sp>
      <p:sp>
        <p:nvSpPr>
          <p:cNvPr id="3" name="Content Placeholder 2">
            <a:extLst>
              <a:ext uri="{FF2B5EF4-FFF2-40B4-BE49-F238E27FC236}">
                <a16:creationId xmlns:a16="http://schemas.microsoft.com/office/drawing/2014/main" id="{D2D39B14-4955-15E3-5FD3-6BFDD850C9F7}"/>
              </a:ext>
            </a:extLst>
          </p:cNvPr>
          <p:cNvSpPr>
            <a:spLocks noGrp="1"/>
          </p:cNvSpPr>
          <p:nvPr>
            <p:ph idx="1"/>
          </p:nvPr>
        </p:nvSpPr>
        <p:spPr/>
        <p:txBody>
          <a:bodyPr/>
          <a:lstStyle/>
          <a:p>
            <a:r>
              <a:rPr lang="en-US" sz="2200" dirty="0"/>
              <a:t>The </a:t>
            </a:r>
            <a:r>
              <a:rPr lang="en-US" sz="2200" dirty="0" err="1"/>
              <a:t>Quickbite</a:t>
            </a:r>
            <a:r>
              <a:rPr lang="en-US" sz="2200" dirty="0"/>
              <a:t> Restaurant Ordering System offers an efficient and streamlined solution for managing orders, pre-orders, and menu browsing, making the ordering process faster and more convenient for customers. By providing a user-friendly interface and unique QR codes for each order, </a:t>
            </a:r>
            <a:r>
              <a:rPr lang="en-US" sz="2200" dirty="0" err="1"/>
              <a:t>Quickbite</a:t>
            </a:r>
            <a:r>
              <a:rPr lang="en-US" sz="2200" dirty="0"/>
              <a:t> enhances the customer experience, ensuring quick confirmations, which is especially valuable in a contactless service environment. The system also improves operational efficiency, and reducing wait times and order errors. Overall, </a:t>
            </a:r>
            <a:r>
              <a:rPr lang="en-US" sz="2200" dirty="0" err="1"/>
              <a:t>Quickbite</a:t>
            </a:r>
            <a:r>
              <a:rPr lang="en-US" sz="2200" dirty="0"/>
              <a:t> is a modern and robust digital solution for restaurant management, improving both customer satisfaction and internal operations in today’s fast-paced dining industry.</a:t>
            </a:r>
            <a:endParaRPr lang="en-AE" sz="2200" dirty="0"/>
          </a:p>
        </p:txBody>
      </p:sp>
      <p:sp>
        <p:nvSpPr>
          <p:cNvPr id="4" name="Date Placeholder 3">
            <a:extLst>
              <a:ext uri="{FF2B5EF4-FFF2-40B4-BE49-F238E27FC236}">
                <a16:creationId xmlns:a16="http://schemas.microsoft.com/office/drawing/2014/main" id="{AB315E36-47A1-1819-4F2D-C38C47BE6D62}"/>
              </a:ext>
            </a:extLst>
          </p:cNvPr>
          <p:cNvSpPr>
            <a:spLocks noGrp="1"/>
          </p:cNvSpPr>
          <p:nvPr>
            <p:ph type="dt" sz="half" idx="10"/>
          </p:nvPr>
        </p:nvSpPr>
        <p:spPr/>
        <p:txBody>
          <a:bodyPr/>
          <a:lstStyle/>
          <a:p>
            <a:r>
              <a:rPr lang="en-US"/>
              <a:t>Final Review </a:t>
            </a:r>
            <a:endParaRPr lang="en-IN" dirty="0"/>
          </a:p>
        </p:txBody>
      </p:sp>
      <p:sp>
        <p:nvSpPr>
          <p:cNvPr id="5" name="Footer Placeholder 4">
            <a:extLst>
              <a:ext uri="{FF2B5EF4-FFF2-40B4-BE49-F238E27FC236}">
                <a16:creationId xmlns:a16="http://schemas.microsoft.com/office/drawing/2014/main" id="{2F06BBA2-F4A8-F0DB-5581-8BC975D06972}"/>
              </a:ext>
            </a:extLst>
          </p:cNvPr>
          <p:cNvSpPr>
            <a:spLocks noGrp="1"/>
          </p:cNvSpPr>
          <p:nvPr>
            <p:ph type="ftr" sz="quarter" idx="11"/>
          </p:nvPr>
        </p:nvSpPr>
        <p:spPr>
          <a:xfrm>
            <a:off x="3638939" y="6245225"/>
            <a:ext cx="4387461" cy="476250"/>
          </a:xfrm>
        </p:spPr>
        <p:txBody>
          <a:bodyPr/>
          <a:lstStyle/>
          <a:p>
            <a:pPr>
              <a:defRPr/>
            </a:pPr>
            <a:r>
              <a:rPr lang="en-US" dirty="0"/>
              <a:t>Department of Artificial Intelligence and Data Science</a:t>
            </a:r>
          </a:p>
        </p:txBody>
      </p:sp>
      <p:sp>
        <p:nvSpPr>
          <p:cNvPr id="6" name="Slide Number Placeholder 5">
            <a:extLst>
              <a:ext uri="{FF2B5EF4-FFF2-40B4-BE49-F238E27FC236}">
                <a16:creationId xmlns:a16="http://schemas.microsoft.com/office/drawing/2014/main" id="{0B931259-9F44-7301-14F3-4F7B1A7D0D8E}"/>
              </a:ext>
            </a:extLst>
          </p:cNvPr>
          <p:cNvSpPr>
            <a:spLocks noGrp="1"/>
          </p:cNvSpPr>
          <p:nvPr>
            <p:ph type="sldNum" sz="quarter" idx="12"/>
          </p:nvPr>
        </p:nvSpPr>
        <p:spPr/>
        <p:txBody>
          <a:bodyPr/>
          <a:lstStyle/>
          <a:p>
            <a:pPr>
              <a:defRPr/>
            </a:pPr>
            <a:fld id="{BDC2143B-610F-499C-A392-DFFBE135A7B2}" type="slidenum">
              <a:rPr lang="en-US" altLang="en-US" smtClean="0"/>
              <a:pPr>
                <a:defRPr/>
              </a:pPr>
              <a:t>22</a:t>
            </a:fld>
            <a:endParaRPr lang="en-US" altLang="en-US"/>
          </a:p>
        </p:txBody>
      </p:sp>
    </p:spTree>
    <p:extLst>
      <p:ext uri="{BB962C8B-B14F-4D97-AF65-F5344CB8AC3E}">
        <p14:creationId xmlns:p14="http://schemas.microsoft.com/office/powerpoint/2010/main" val="2259982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B9317-5094-981E-B150-1B3A843F1EDD}"/>
              </a:ext>
            </a:extLst>
          </p:cNvPr>
          <p:cNvSpPr>
            <a:spLocks noGrp="1"/>
          </p:cNvSpPr>
          <p:nvPr>
            <p:ph type="title"/>
          </p:nvPr>
        </p:nvSpPr>
        <p:spPr/>
        <p:txBody>
          <a:bodyPr/>
          <a:lstStyle/>
          <a:p>
            <a:r>
              <a:rPr lang="en-IN" sz="3200" b="1" dirty="0">
                <a:solidFill>
                  <a:srgbClr val="FF0000"/>
                </a:solidFill>
              </a:rPr>
              <a:t>REFERENCES</a:t>
            </a:r>
          </a:p>
        </p:txBody>
      </p:sp>
      <p:sp>
        <p:nvSpPr>
          <p:cNvPr id="3" name="Content Placeholder 2">
            <a:extLst>
              <a:ext uri="{FF2B5EF4-FFF2-40B4-BE49-F238E27FC236}">
                <a16:creationId xmlns:a16="http://schemas.microsoft.com/office/drawing/2014/main" id="{7183F657-F701-1C05-49BE-EF8079ED38BF}"/>
              </a:ext>
            </a:extLst>
          </p:cNvPr>
          <p:cNvSpPr>
            <a:spLocks noGrp="1"/>
          </p:cNvSpPr>
          <p:nvPr>
            <p:ph idx="1"/>
          </p:nvPr>
        </p:nvSpPr>
        <p:spPr/>
        <p:txBody>
          <a:bodyPr/>
          <a:lstStyle/>
          <a:p>
            <a:r>
              <a:rPr lang="en-IN" sz="2000" dirty="0"/>
              <a:t>1. S. Gupta, R. Sharma, and A. Joshi, "Foody - Smart Restaurant Management and Ordering System," in IEEE International Conference on Advanced Computing </a:t>
            </a:r>
            <a:r>
              <a:rPr lang="en-IN" sz="2000" dirty="0" err="1"/>
              <a:t>andCommunication</a:t>
            </a:r>
            <a:r>
              <a:rPr lang="en-IN" sz="2000" dirty="0"/>
              <a:t> Technologies (ICACCT), Kurukshetra, India, 2018, pp. 42-47.</a:t>
            </a:r>
          </a:p>
          <a:p>
            <a:r>
              <a:rPr lang="en-IN" sz="2000" dirty="0"/>
              <a:t>2. P. V. Tiwari and R. K. Verma, "</a:t>
            </a:r>
            <a:r>
              <a:rPr lang="en-IN" sz="2000" dirty="0" err="1"/>
              <a:t>Netfood</a:t>
            </a:r>
            <a:r>
              <a:rPr lang="en-IN" sz="2000" dirty="0"/>
              <a:t>: A Software System for Food Ordering and Delivery," IEEE Conference on Innovations in Power and Advanced </a:t>
            </a:r>
            <a:r>
              <a:rPr lang="en-IN" sz="2000" dirty="0" err="1"/>
              <a:t>ComputingTechnologies</a:t>
            </a:r>
            <a:r>
              <a:rPr lang="en-IN" sz="2000" dirty="0"/>
              <a:t> (</a:t>
            </a:r>
            <a:r>
              <a:rPr lang="en-IN" sz="2000" dirty="0" err="1"/>
              <a:t>i</a:t>
            </a:r>
            <a:r>
              <a:rPr lang="en-IN" sz="2000" dirty="0"/>
              <a:t>-PACT), Vellore, India, 2019, pp. 263-267.</a:t>
            </a:r>
          </a:p>
          <a:p>
            <a:r>
              <a:rPr lang="en-IN" sz="2000" dirty="0"/>
              <a:t>3. A. K. Yadav, S. Khanna, and N. Thakur, "Design and Implementation of a Smart Restaurant Menu Ordering System Using </a:t>
            </a:r>
            <a:r>
              <a:rPr lang="en-IN" sz="2000" dirty="0" err="1"/>
              <a:t>WiFi</a:t>
            </a:r>
            <a:r>
              <a:rPr lang="en-IN" sz="2000" dirty="0"/>
              <a:t> and RFID Technology," in Proceedings of the IEEE International Conference on Inventive Computing and Informatics (ICICI)</a:t>
            </a:r>
          </a:p>
        </p:txBody>
      </p:sp>
      <p:sp>
        <p:nvSpPr>
          <p:cNvPr id="4" name="Date Placeholder 3">
            <a:extLst>
              <a:ext uri="{FF2B5EF4-FFF2-40B4-BE49-F238E27FC236}">
                <a16:creationId xmlns:a16="http://schemas.microsoft.com/office/drawing/2014/main" id="{2DE0CA3D-4ABA-62F7-4B79-E832ADA27FAD}"/>
              </a:ext>
            </a:extLst>
          </p:cNvPr>
          <p:cNvSpPr>
            <a:spLocks noGrp="1"/>
          </p:cNvSpPr>
          <p:nvPr>
            <p:ph type="dt" sz="half" idx="10"/>
          </p:nvPr>
        </p:nvSpPr>
        <p:spPr>
          <a:xfrm>
            <a:off x="755651" y="6315074"/>
            <a:ext cx="2641600" cy="476250"/>
          </a:xfrm>
        </p:spPr>
        <p:txBody>
          <a:bodyPr/>
          <a:lstStyle/>
          <a:p>
            <a:r>
              <a:rPr lang="en-US"/>
              <a:t>Final Review </a:t>
            </a:r>
            <a:endParaRPr lang="en-IN" dirty="0"/>
          </a:p>
        </p:txBody>
      </p:sp>
      <p:sp>
        <p:nvSpPr>
          <p:cNvPr id="5" name="Footer Placeholder 4">
            <a:extLst>
              <a:ext uri="{FF2B5EF4-FFF2-40B4-BE49-F238E27FC236}">
                <a16:creationId xmlns:a16="http://schemas.microsoft.com/office/drawing/2014/main" id="{9112447D-D277-4A1F-4F57-F3F7C293290C}"/>
              </a:ext>
            </a:extLst>
          </p:cNvPr>
          <p:cNvSpPr>
            <a:spLocks noGrp="1"/>
          </p:cNvSpPr>
          <p:nvPr>
            <p:ph type="ftr" sz="quarter" idx="11"/>
          </p:nvPr>
        </p:nvSpPr>
        <p:spPr>
          <a:xfrm>
            <a:off x="3685592" y="6245225"/>
            <a:ext cx="4340808" cy="476250"/>
          </a:xfrm>
        </p:spPr>
        <p:txBody>
          <a:bodyPr/>
          <a:lstStyle/>
          <a:p>
            <a:pPr>
              <a:defRPr/>
            </a:pPr>
            <a:r>
              <a:rPr lang="en-US" dirty="0"/>
              <a:t>Department of Artificial Intelligence and Data Science</a:t>
            </a:r>
          </a:p>
        </p:txBody>
      </p:sp>
      <p:sp>
        <p:nvSpPr>
          <p:cNvPr id="6" name="Slide Number Placeholder 5">
            <a:extLst>
              <a:ext uri="{FF2B5EF4-FFF2-40B4-BE49-F238E27FC236}">
                <a16:creationId xmlns:a16="http://schemas.microsoft.com/office/drawing/2014/main" id="{D81353D5-6CB1-082F-84AD-2789BC11FBBA}"/>
              </a:ext>
            </a:extLst>
          </p:cNvPr>
          <p:cNvSpPr>
            <a:spLocks noGrp="1"/>
          </p:cNvSpPr>
          <p:nvPr>
            <p:ph type="sldNum" sz="quarter" idx="12"/>
          </p:nvPr>
        </p:nvSpPr>
        <p:spPr/>
        <p:txBody>
          <a:bodyPr/>
          <a:lstStyle/>
          <a:p>
            <a:pPr>
              <a:defRPr/>
            </a:pPr>
            <a:fld id="{BDC2143B-610F-499C-A392-DFFBE135A7B2}" type="slidenum">
              <a:rPr lang="en-US" altLang="en-US" smtClean="0"/>
              <a:pPr>
                <a:defRPr/>
              </a:pPr>
              <a:t>23</a:t>
            </a:fld>
            <a:endParaRPr lang="en-US" altLang="en-US"/>
          </a:p>
        </p:txBody>
      </p:sp>
    </p:spTree>
    <p:extLst>
      <p:ext uri="{BB962C8B-B14F-4D97-AF65-F5344CB8AC3E}">
        <p14:creationId xmlns:p14="http://schemas.microsoft.com/office/powerpoint/2010/main" val="1772178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00A0B-CD90-CB77-CCA9-B463AEF5BB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B03820-427C-D8A6-0352-BE48878FD8AB}"/>
              </a:ext>
            </a:extLst>
          </p:cNvPr>
          <p:cNvSpPr>
            <a:spLocks noGrp="1"/>
          </p:cNvSpPr>
          <p:nvPr>
            <p:ph type="title"/>
          </p:nvPr>
        </p:nvSpPr>
        <p:spPr/>
        <p:txBody>
          <a:bodyPr/>
          <a:lstStyle/>
          <a:p>
            <a:r>
              <a:rPr lang="en-IN" sz="3200" b="1" dirty="0">
                <a:solidFill>
                  <a:srgbClr val="FF0000"/>
                </a:solidFill>
              </a:rPr>
              <a:t>REFERENCES</a:t>
            </a:r>
          </a:p>
        </p:txBody>
      </p:sp>
      <p:sp>
        <p:nvSpPr>
          <p:cNvPr id="3" name="Content Placeholder 2">
            <a:extLst>
              <a:ext uri="{FF2B5EF4-FFF2-40B4-BE49-F238E27FC236}">
                <a16:creationId xmlns:a16="http://schemas.microsoft.com/office/drawing/2014/main" id="{02B09071-7EB3-7DFE-3818-08E4F3590B9A}"/>
              </a:ext>
            </a:extLst>
          </p:cNvPr>
          <p:cNvSpPr>
            <a:spLocks noGrp="1"/>
          </p:cNvSpPr>
          <p:nvPr>
            <p:ph idx="1"/>
          </p:nvPr>
        </p:nvSpPr>
        <p:spPr/>
        <p:txBody>
          <a:bodyPr/>
          <a:lstStyle/>
          <a:p>
            <a:r>
              <a:rPr lang="en-IN" sz="2000" dirty="0"/>
              <a:t> 4. H. Lee and J. Kim, "Automated Food Ordering System with Interactive User Interface Approach," in IEEE International Conference on System Science and Engineering (ICSSE), Pusan, South Korea, 2010, pp. 23-27.</a:t>
            </a:r>
          </a:p>
          <a:p>
            <a:r>
              <a:rPr lang="en-IN" sz="2000" dirty="0"/>
              <a:t>5. A. N. Kaur and M. Singh, "A Customizable Wireless Food Ordering System with Realtime Customer Feedback," in IEEE Conference on Wireless Communication and Sensor Networks (WCSN), Lucknow, India,2011,pp.55-59.</a:t>
            </a:r>
          </a:p>
          <a:p>
            <a:r>
              <a:rPr lang="en-IN" sz="2000" dirty="0"/>
              <a:t>6. M. Chen, L. Tan, and Y. Lin, "IoT-Based Restaurant Menu Ordering System using Arduino UNO," in IEEE Symposium on Internet of Things (IOT), Manila, Philippines, 2023, pp. 87-91.</a:t>
            </a:r>
          </a:p>
        </p:txBody>
      </p:sp>
      <p:sp>
        <p:nvSpPr>
          <p:cNvPr id="4" name="Date Placeholder 3">
            <a:extLst>
              <a:ext uri="{FF2B5EF4-FFF2-40B4-BE49-F238E27FC236}">
                <a16:creationId xmlns:a16="http://schemas.microsoft.com/office/drawing/2014/main" id="{B8C6CC72-34C6-DC08-2223-D687E2ED132F}"/>
              </a:ext>
            </a:extLst>
          </p:cNvPr>
          <p:cNvSpPr>
            <a:spLocks noGrp="1"/>
          </p:cNvSpPr>
          <p:nvPr>
            <p:ph type="dt" sz="half" idx="10"/>
          </p:nvPr>
        </p:nvSpPr>
        <p:spPr>
          <a:xfrm>
            <a:off x="755651" y="6315074"/>
            <a:ext cx="2641600" cy="476250"/>
          </a:xfrm>
        </p:spPr>
        <p:txBody>
          <a:bodyPr/>
          <a:lstStyle/>
          <a:p>
            <a:r>
              <a:rPr lang="en-US"/>
              <a:t>Final Review </a:t>
            </a:r>
            <a:endParaRPr lang="en-IN" dirty="0"/>
          </a:p>
        </p:txBody>
      </p:sp>
      <p:sp>
        <p:nvSpPr>
          <p:cNvPr id="5" name="Footer Placeholder 4">
            <a:extLst>
              <a:ext uri="{FF2B5EF4-FFF2-40B4-BE49-F238E27FC236}">
                <a16:creationId xmlns:a16="http://schemas.microsoft.com/office/drawing/2014/main" id="{18E3BB95-8D93-4DAB-2E09-9F7BED90CD0B}"/>
              </a:ext>
            </a:extLst>
          </p:cNvPr>
          <p:cNvSpPr>
            <a:spLocks noGrp="1"/>
          </p:cNvSpPr>
          <p:nvPr>
            <p:ph type="ftr" sz="quarter" idx="11"/>
          </p:nvPr>
        </p:nvSpPr>
        <p:spPr>
          <a:xfrm>
            <a:off x="3676261" y="6245225"/>
            <a:ext cx="4350139" cy="476250"/>
          </a:xfrm>
        </p:spPr>
        <p:txBody>
          <a:bodyPr/>
          <a:lstStyle/>
          <a:p>
            <a:pPr>
              <a:defRPr/>
            </a:pPr>
            <a:r>
              <a:rPr lang="en-US" dirty="0"/>
              <a:t>Department of Artificial Intelligence and Data Science</a:t>
            </a:r>
          </a:p>
        </p:txBody>
      </p:sp>
      <p:sp>
        <p:nvSpPr>
          <p:cNvPr id="6" name="Slide Number Placeholder 5">
            <a:extLst>
              <a:ext uri="{FF2B5EF4-FFF2-40B4-BE49-F238E27FC236}">
                <a16:creationId xmlns:a16="http://schemas.microsoft.com/office/drawing/2014/main" id="{4AF0B95E-1F12-7DCA-152F-E2818D44084F}"/>
              </a:ext>
            </a:extLst>
          </p:cNvPr>
          <p:cNvSpPr>
            <a:spLocks noGrp="1"/>
          </p:cNvSpPr>
          <p:nvPr>
            <p:ph type="sldNum" sz="quarter" idx="12"/>
          </p:nvPr>
        </p:nvSpPr>
        <p:spPr/>
        <p:txBody>
          <a:bodyPr/>
          <a:lstStyle/>
          <a:p>
            <a:pPr>
              <a:defRPr/>
            </a:pPr>
            <a:fld id="{BDC2143B-610F-499C-A392-DFFBE135A7B2}" type="slidenum">
              <a:rPr lang="en-US" altLang="en-US" smtClean="0"/>
              <a:pPr>
                <a:defRPr/>
              </a:pPr>
              <a:t>24</a:t>
            </a:fld>
            <a:endParaRPr lang="en-US" altLang="en-US"/>
          </a:p>
        </p:txBody>
      </p:sp>
    </p:spTree>
    <p:extLst>
      <p:ext uri="{BB962C8B-B14F-4D97-AF65-F5344CB8AC3E}">
        <p14:creationId xmlns:p14="http://schemas.microsoft.com/office/powerpoint/2010/main" val="3707473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a:xfrm>
            <a:off x="3694922" y="6245225"/>
            <a:ext cx="4331478" cy="476250"/>
          </a:xfrm>
        </p:spPr>
        <p:txBody>
          <a:bodyPr/>
          <a:lstStyle/>
          <a:p>
            <a:pPr>
              <a:defRPr/>
            </a:pPr>
            <a:r>
              <a:rPr lang="en-US" dirty="0"/>
              <a:t>Department of Artificial Intelligence and Data Science</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25</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r>
              <a:rPr lang="en-US"/>
              <a:t>Final Review </a:t>
            </a:r>
            <a:endParaRPr lang="en-IN" dirty="0"/>
          </a:p>
        </p:txBody>
      </p:sp>
    </p:spTree>
    <p:extLst>
      <p:ext uri="{BB962C8B-B14F-4D97-AF65-F5344CB8AC3E}">
        <p14:creationId xmlns:p14="http://schemas.microsoft.com/office/powerpoint/2010/main" val="2273965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EXISTING SYSTEM</a:t>
            </a:r>
          </a:p>
        </p:txBody>
      </p:sp>
      <p:sp>
        <p:nvSpPr>
          <p:cNvPr id="3" name="Content Placeholder 2"/>
          <p:cNvSpPr>
            <a:spLocks noGrp="1"/>
          </p:cNvSpPr>
          <p:nvPr>
            <p:ph idx="1"/>
          </p:nvPr>
        </p:nvSpPr>
        <p:spPr>
          <a:xfrm>
            <a:off x="762000" y="1901890"/>
            <a:ext cx="10668000" cy="4267200"/>
          </a:xfrm>
        </p:spPr>
        <p:txBody>
          <a:bodyPr/>
          <a:lstStyle/>
          <a:p>
            <a:pPr marL="342900" indent="-342900">
              <a:buFont typeface="Wingdings" panose="05000000000000000000" pitchFamily="2" charset="2"/>
              <a:buChar char="§"/>
            </a:pPr>
            <a:r>
              <a:rPr lang="en-IN" sz="2200" dirty="0"/>
              <a:t> User registers or logs in via email, phone number, or social media.</a:t>
            </a:r>
          </a:p>
          <a:p>
            <a:pPr marL="342900" indent="-342900">
              <a:buFont typeface="Wingdings" panose="05000000000000000000" pitchFamily="2" charset="2"/>
              <a:buChar char="§"/>
            </a:pPr>
            <a:r>
              <a:rPr lang="en-IN" sz="2200" dirty="0"/>
              <a:t> Customer browses the menu and selects items for the order.</a:t>
            </a:r>
          </a:p>
          <a:p>
            <a:pPr marL="342900" indent="-342900">
              <a:buFont typeface="Wingdings" panose="05000000000000000000" pitchFamily="2" charset="2"/>
              <a:buChar char="§"/>
            </a:pPr>
            <a:r>
              <a:rPr lang="en-IN" sz="2200" dirty="0"/>
              <a:t> Customer arrives at the restaurant, and the food is served as per the   cooking time</a:t>
            </a:r>
          </a:p>
          <a:p>
            <a:pPr marL="342900" indent="-342900">
              <a:buFont typeface="Wingdings" panose="05000000000000000000" pitchFamily="2" charset="2"/>
              <a:buChar char="§"/>
            </a:pPr>
            <a:r>
              <a:rPr lang="en-IN" sz="2200" dirty="0"/>
              <a:t> Post-order feedback is requested, and loyalty rewards are applied to the customer's account.</a:t>
            </a:r>
          </a:p>
          <a:p>
            <a:pPr marL="342900" indent="-342900">
              <a:buFont typeface="Wingdings" panose="05000000000000000000" pitchFamily="2" charset="2"/>
              <a:buChar char="§"/>
            </a:pPr>
            <a:r>
              <a:rPr lang="en-IN" sz="2200" dirty="0"/>
              <a:t>Order history is saved for future interactions and personalized recommendations.</a:t>
            </a:r>
          </a:p>
          <a:p>
            <a:pPr marL="0" indent="0">
              <a:buNone/>
            </a:pPr>
            <a:endParaRPr lang="en-US" sz="2200" dirty="0"/>
          </a:p>
        </p:txBody>
      </p:sp>
      <p:sp>
        <p:nvSpPr>
          <p:cNvPr id="4" name="Date Placeholder 3"/>
          <p:cNvSpPr>
            <a:spLocks noGrp="1"/>
          </p:cNvSpPr>
          <p:nvPr>
            <p:ph type="dt" sz="half" idx="10"/>
          </p:nvPr>
        </p:nvSpPr>
        <p:spPr/>
        <p:txBody>
          <a:bodyPr/>
          <a:lstStyle/>
          <a:p>
            <a:pPr>
              <a:defRPr/>
            </a:pPr>
            <a:r>
              <a:rPr lang="en-US" dirty="0"/>
              <a:t>Final Review </a:t>
            </a:r>
            <a:endParaRPr lang="en-IN" dirty="0"/>
          </a:p>
          <a:p>
            <a:pPr>
              <a:defRPr/>
            </a:pPr>
            <a:r>
              <a:rPr lang="en-US" dirty="0"/>
              <a:t> </a:t>
            </a:r>
          </a:p>
        </p:txBody>
      </p:sp>
      <p:sp>
        <p:nvSpPr>
          <p:cNvPr id="5" name="Footer Placeholder 4"/>
          <p:cNvSpPr>
            <a:spLocks noGrp="1"/>
          </p:cNvSpPr>
          <p:nvPr>
            <p:ph type="ftr" sz="quarter" idx="11"/>
          </p:nvPr>
        </p:nvSpPr>
        <p:spPr>
          <a:xfrm>
            <a:off x="3704253" y="6245225"/>
            <a:ext cx="4322147" cy="476250"/>
          </a:xfrm>
        </p:spPr>
        <p:txBody>
          <a:bodyPr/>
          <a:lstStyle/>
          <a:p>
            <a:pPr>
              <a:defRPr/>
            </a:pPr>
            <a:r>
              <a:rPr lang="en-US" dirty="0"/>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pPr>
                <a:defRPr/>
              </a:pPr>
              <a:t>3</a:t>
            </a:fld>
            <a:endParaRPr lang="en-US" altLang="en-US"/>
          </a:p>
        </p:txBody>
      </p:sp>
    </p:spTree>
    <p:extLst>
      <p:ext uri="{BB962C8B-B14F-4D97-AF65-F5344CB8AC3E}">
        <p14:creationId xmlns:p14="http://schemas.microsoft.com/office/powerpoint/2010/main" val="2213312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ADVANTAGES OF EXISTING SYSTEM</a:t>
            </a:r>
          </a:p>
        </p:txBody>
      </p:sp>
      <p:sp>
        <p:nvSpPr>
          <p:cNvPr id="3" name="Content Placeholder 2"/>
          <p:cNvSpPr>
            <a:spLocks noGrp="1"/>
          </p:cNvSpPr>
          <p:nvPr>
            <p:ph idx="1"/>
          </p:nvPr>
        </p:nvSpPr>
        <p:spPr>
          <a:xfrm>
            <a:off x="762000" y="1978025"/>
            <a:ext cx="10668000" cy="4267200"/>
          </a:xfrm>
        </p:spPr>
        <p:txBody>
          <a:bodyPr/>
          <a:lstStyle/>
          <a:p>
            <a:pPr>
              <a:buFont typeface="Wingdings" panose="05000000000000000000" pitchFamily="2" charset="2"/>
              <a:buChar char="§"/>
            </a:pPr>
            <a:r>
              <a:rPr lang="en-US" sz="2200" dirty="0"/>
              <a:t>Efficient Order Handling: Restaurant can plan kitchen workflow more efficiently by preparing orders ahead of peak times.</a:t>
            </a:r>
          </a:p>
          <a:p>
            <a:pPr>
              <a:buFont typeface="Wingdings" panose="05000000000000000000" pitchFamily="2" charset="2"/>
              <a:buChar char="§"/>
            </a:pPr>
            <a:r>
              <a:rPr lang="en-US" sz="2200" dirty="0"/>
              <a:t>Loyalty Programs: Encourages repeat customers through rewards and incentives.</a:t>
            </a:r>
          </a:p>
          <a:p>
            <a:pPr>
              <a:buFont typeface="Wingdings" panose="05000000000000000000" pitchFamily="2" charset="2"/>
              <a:buChar char="§"/>
            </a:pPr>
            <a:r>
              <a:rPr lang="en-US" sz="2200" dirty="0"/>
              <a:t>Order Accuracy: Reduces the chances of errors by allowing customers to review and confirm their orders in advance.</a:t>
            </a:r>
          </a:p>
          <a:p>
            <a:pPr>
              <a:buFont typeface="Wingdings" panose="05000000000000000000" pitchFamily="2" charset="2"/>
              <a:buChar char="§"/>
            </a:pPr>
            <a:r>
              <a:rPr lang="en-US" sz="2200" dirty="0"/>
              <a:t>Data for Insights: Restaurants gain valuable data on customer preferences and order history for targeted promotions.</a:t>
            </a:r>
          </a:p>
          <a:p>
            <a:pPr>
              <a:buFont typeface="Wingdings" panose="05000000000000000000" pitchFamily="2" charset="2"/>
              <a:buChar char="§"/>
            </a:pPr>
            <a:r>
              <a:rPr lang="en-US" sz="2200" dirty="0"/>
              <a:t>Reduced Overcrowding: Helps manage in-store traffic by staggering customer arrivals based on scheduled pick-up times.</a:t>
            </a:r>
          </a:p>
        </p:txBody>
      </p:sp>
      <p:sp>
        <p:nvSpPr>
          <p:cNvPr id="4" name="Date Placeholder 3"/>
          <p:cNvSpPr>
            <a:spLocks noGrp="1"/>
          </p:cNvSpPr>
          <p:nvPr>
            <p:ph type="dt" sz="half" idx="10"/>
          </p:nvPr>
        </p:nvSpPr>
        <p:spPr/>
        <p:txBody>
          <a:bodyPr/>
          <a:lstStyle/>
          <a:p>
            <a:r>
              <a:rPr lang="en-US"/>
              <a:t>Final Review </a:t>
            </a:r>
            <a:endParaRPr lang="en-IN" dirty="0"/>
          </a:p>
        </p:txBody>
      </p:sp>
      <p:sp>
        <p:nvSpPr>
          <p:cNvPr id="5" name="Footer Placeholder 4"/>
          <p:cNvSpPr>
            <a:spLocks noGrp="1"/>
          </p:cNvSpPr>
          <p:nvPr>
            <p:ph type="ftr" sz="quarter" idx="11"/>
          </p:nvPr>
        </p:nvSpPr>
        <p:spPr>
          <a:xfrm>
            <a:off x="3704253" y="6245225"/>
            <a:ext cx="4322147" cy="476250"/>
          </a:xfrm>
        </p:spPr>
        <p:txBody>
          <a:bodyPr/>
          <a:lstStyle/>
          <a:p>
            <a:pPr>
              <a:defRPr/>
            </a:pPr>
            <a:r>
              <a:rPr lang="en-US" dirty="0"/>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pPr>
                <a:defRPr/>
              </a:pPr>
              <a:t>4</a:t>
            </a:fld>
            <a:endParaRPr lang="en-US" altLang="en-US"/>
          </a:p>
        </p:txBody>
      </p:sp>
    </p:spTree>
    <p:extLst>
      <p:ext uri="{BB962C8B-B14F-4D97-AF65-F5344CB8AC3E}">
        <p14:creationId xmlns:p14="http://schemas.microsoft.com/office/powerpoint/2010/main" val="1069858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DISADVANTAGES OF EXISTING SYSTEM</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sz="2200" dirty="0"/>
              <a:t>Limited Visibility: No central marketplace for browsing multiple restaurants; less discoverability.</a:t>
            </a:r>
          </a:p>
          <a:p>
            <a:pPr>
              <a:buFont typeface="Wingdings" panose="05000000000000000000" pitchFamily="2" charset="2"/>
              <a:buChar char="§"/>
            </a:pPr>
            <a:r>
              <a:rPr lang="en-US" sz="2200" dirty="0"/>
              <a:t>Customer Base Limitation: No built-in delivery service or large marketplace user base like other platforms.</a:t>
            </a:r>
          </a:p>
          <a:p>
            <a:pPr>
              <a:buFont typeface="Wingdings" panose="05000000000000000000" pitchFamily="2" charset="2"/>
              <a:buChar char="§"/>
            </a:pPr>
            <a:r>
              <a:rPr lang="en-US" sz="2200" dirty="0"/>
              <a:t>Limited Marketing Tools: Few direct marketing and promotional features; restaurants handle their own marketing.</a:t>
            </a:r>
          </a:p>
          <a:p>
            <a:pPr>
              <a:buFont typeface="Wingdings" panose="05000000000000000000" pitchFamily="2" charset="2"/>
              <a:buChar char="§"/>
            </a:pPr>
            <a:r>
              <a:rPr lang="en-US" sz="2200" dirty="0"/>
              <a:t>Basic User Experience: No app aggregation, and lacks advanced features found in competitors like </a:t>
            </a:r>
            <a:r>
              <a:rPr lang="en-US" sz="2200" dirty="0" err="1"/>
              <a:t>UberEats</a:t>
            </a:r>
            <a:r>
              <a:rPr lang="en-US" sz="2200" dirty="0"/>
              <a:t>.</a:t>
            </a:r>
          </a:p>
          <a:p>
            <a:pPr>
              <a:buFont typeface="Wingdings" panose="05000000000000000000" pitchFamily="2" charset="2"/>
              <a:buChar char="§"/>
            </a:pPr>
            <a:r>
              <a:rPr lang="en-US" sz="2200" dirty="0"/>
              <a:t>Upfront Costs: Subscription-based model with fees that might be difficult for smaller restaurants.</a:t>
            </a:r>
          </a:p>
        </p:txBody>
      </p:sp>
      <p:sp>
        <p:nvSpPr>
          <p:cNvPr id="4" name="Date Placeholder 3"/>
          <p:cNvSpPr>
            <a:spLocks noGrp="1"/>
          </p:cNvSpPr>
          <p:nvPr>
            <p:ph type="dt" sz="half" idx="10"/>
          </p:nvPr>
        </p:nvSpPr>
        <p:spPr/>
        <p:txBody>
          <a:bodyPr/>
          <a:lstStyle/>
          <a:p>
            <a:r>
              <a:rPr lang="en-US"/>
              <a:t>Final Review </a:t>
            </a:r>
            <a:endParaRPr lang="en-IN" dirty="0"/>
          </a:p>
        </p:txBody>
      </p:sp>
      <p:sp>
        <p:nvSpPr>
          <p:cNvPr id="5" name="Footer Placeholder 4"/>
          <p:cNvSpPr>
            <a:spLocks noGrp="1"/>
          </p:cNvSpPr>
          <p:nvPr>
            <p:ph type="ftr" sz="quarter" idx="11"/>
          </p:nvPr>
        </p:nvSpPr>
        <p:spPr>
          <a:xfrm>
            <a:off x="3704253" y="6245225"/>
            <a:ext cx="4322147" cy="476250"/>
          </a:xfrm>
        </p:spPr>
        <p:txBody>
          <a:bodyPr/>
          <a:lstStyle/>
          <a:p>
            <a:pPr>
              <a:defRPr/>
            </a:pPr>
            <a:r>
              <a:rPr lang="en-US" dirty="0"/>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pPr>
                <a:defRPr/>
              </a:pPr>
              <a:t>5</a:t>
            </a:fld>
            <a:endParaRPr lang="en-US" altLang="en-US"/>
          </a:p>
        </p:txBody>
      </p:sp>
    </p:spTree>
    <p:extLst>
      <p:ext uri="{BB962C8B-B14F-4D97-AF65-F5344CB8AC3E}">
        <p14:creationId xmlns:p14="http://schemas.microsoft.com/office/powerpoint/2010/main" val="1000487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PROPOSED SYSTEM</a:t>
            </a:r>
            <a:endParaRPr lang="en-IN" sz="32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R="0" lvl="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
              <a:tabLst/>
              <a:defRPr/>
            </a:pPr>
            <a:r>
              <a:rPr kumimoji="0" lang="en-US" altLang="en-US" sz="2200" b="0" i="0" u="none" strike="noStrike" kern="0" cap="none" spc="0" normalizeH="0" baseline="0" noProof="0" dirty="0">
                <a:ln>
                  <a:noFill/>
                </a:ln>
                <a:solidFill>
                  <a:srgbClr val="000000"/>
                </a:solidFill>
                <a:effectLst/>
                <a:uLnTx/>
                <a:uFillTx/>
                <a:latin typeface="Verdana"/>
                <a:ea typeface="+mn-ea"/>
                <a:cs typeface="+mn-cs"/>
              </a:rPr>
              <a:t>User registers/logs in and selects items from the menu.</a:t>
            </a:r>
          </a:p>
          <a:p>
            <a:pPr marR="0" lvl="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
              <a:tabLst/>
              <a:defRPr/>
            </a:pPr>
            <a:r>
              <a:rPr kumimoji="0" lang="en-US" altLang="en-US" sz="2200" b="0" i="0" u="none" strike="noStrike" kern="0" cap="none" spc="0" normalizeH="0" baseline="0" noProof="0" dirty="0">
                <a:ln>
                  <a:noFill/>
                </a:ln>
                <a:solidFill>
                  <a:srgbClr val="000000"/>
                </a:solidFill>
                <a:effectLst/>
                <a:uLnTx/>
                <a:uFillTx/>
                <a:latin typeface="Verdana"/>
                <a:ea typeface="+mn-ea"/>
                <a:cs typeface="+mn-cs"/>
              </a:rPr>
              <a:t>Pre-order placed with a scheduled arrival time or real-time GPS tracking.</a:t>
            </a:r>
          </a:p>
          <a:p>
            <a:pPr marR="0" lvl="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
              <a:tabLst/>
              <a:defRPr/>
            </a:pPr>
            <a:r>
              <a:rPr kumimoji="0" lang="en-US" altLang="en-US" sz="2200" b="0" i="0" u="none" strike="noStrike" kern="0" cap="none" spc="0" normalizeH="0" baseline="0" noProof="0" dirty="0">
                <a:ln>
                  <a:noFill/>
                </a:ln>
                <a:solidFill>
                  <a:srgbClr val="000000"/>
                </a:solidFill>
                <a:effectLst/>
                <a:uLnTx/>
                <a:uFillTx/>
                <a:latin typeface="Verdana"/>
                <a:ea typeface="+mn-ea"/>
                <a:cs typeface="+mn-cs"/>
              </a:rPr>
              <a:t>Restaurant receives pre-order and schedules preparation based on ETA or selected time.</a:t>
            </a:r>
          </a:p>
          <a:p>
            <a:pPr marR="0" lvl="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
              <a:tabLst/>
              <a:defRPr/>
            </a:pPr>
            <a:r>
              <a:rPr kumimoji="0" lang="en-US" altLang="en-US" sz="2200" b="0" i="0" u="none" strike="noStrike" kern="0" cap="none" spc="0" normalizeH="0" baseline="0" noProof="0" dirty="0">
                <a:ln>
                  <a:noFill/>
                </a:ln>
                <a:solidFill>
                  <a:srgbClr val="000000"/>
                </a:solidFill>
                <a:effectLst/>
                <a:uLnTx/>
                <a:uFillTx/>
                <a:latin typeface="Verdana"/>
                <a:ea typeface="+mn-ea"/>
                <a:cs typeface="+mn-cs"/>
              </a:rPr>
              <a:t>Notifications sent to both customer and restaurant about order status and arrival.</a:t>
            </a:r>
          </a:p>
          <a:p>
            <a:pPr marR="0" lvl="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
              <a:tabLst/>
              <a:defRPr/>
            </a:pPr>
            <a:r>
              <a:rPr kumimoji="0" lang="en-US" altLang="en-US" sz="2200" b="0" i="0" u="none" strike="noStrike" kern="0" cap="none" spc="0" normalizeH="0" baseline="0" noProof="0" dirty="0">
                <a:ln>
                  <a:noFill/>
                </a:ln>
                <a:solidFill>
                  <a:srgbClr val="000000"/>
                </a:solidFill>
                <a:effectLst/>
                <a:uLnTx/>
                <a:uFillTx/>
                <a:latin typeface="Verdana"/>
                <a:ea typeface="+mn-ea"/>
                <a:cs typeface="+mn-cs"/>
              </a:rPr>
              <a:t>Customer arrives, and the food is immediately served or picked up.</a:t>
            </a:r>
          </a:p>
          <a:p>
            <a:pPr marR="0" lvl="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
              <a:tabLst/>
              <a:defRPr/>
            </a:pPr>
            <a:r>
              <a:rPr kumimoji="0" lang="en-US" altLang="en-US" sz="2200" b="0" i="0" u="none" strike="noStrike" kern="0" cap="none" spc="0" normalizeH="0" baseline="0" noProof="0" dirty="0">
                <a:ln>
                  <a:noFill/>
                </a:ln>
                <a:solidFill>
                  <a:srgbClr val="000000"/>
                </a:solidFill>
                <a:effectLst/>
                <a:uLnTx/>
                <a:uFillTx/>
                <a:latin typeface="Verdana"/>
                <a:ea typeface="+mn-ea"/>
                <a:cs typeface="+mn-cs"/>
              </a:rPr>
              <a:t>Post-order feedback, loyalty rewards, and order history for future interactions.</a:t>
            </a: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Final Review </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a:xfrm>
            <a:off x="3666931" y="6245225"/>
            <a:ext cx="4359469" cy="476250"/>
          </a:xfrm>
        </p:spPr>
        <p:txBody>
          <a:bodyPr/>
          <a:lstStyle/>
          <a:p>
            <a:r>
              <a:rPr lang="en-US" dirty="0"/>
              <a:t>Department of Artificial Intelligence and Data Science</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56397137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ADVANTAGES OF PROPOSED SYSTEM</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sz="2200" dirty="0"/>
              <a:t>Reduced Waiting Time: Pre-orders ensure food is ready upon customer arrival.</a:t>
            </a:r>
          </a:p>
          <a:p>
            <a:pPr>
              <a:buFont typeface="Wingdings" panose="05000000000000000000" pitchFamily="2" charset="2"/>
              <a:buChar char="§"/>
            </a:pPr>
            <a:r>
              <a:rPr lang="en-US" sz="2200" dirty="0"/>
              <a:t>Enhanced Customer Experience: Flexible pickup options and real-time updates improve convenience.</a:t>
            </a:r>
          </a:p>
          <a:p>
            <a:pPr>
              <a:buFont typeface="Wingdings" panose="05000000000000000000" pitchFamily="2" charset="2"/>
              <a:buChar char="§"/>
            </a:pPr>
            <a:r>
              <a:rPr lang="en-US" sz="2200" dirty="0"/>
              <a:t>Higher Order Accuracy: Pre-order details reduce mistakes and miscommunication.</a:t>
            </a:r>
          </a:p>
          <a:p>
            <a:pPr>
              <a:buFont typeface="Wingdings" panose="05000000000000000000" pitchFamily="2" charset="2"/>
              <a:buChar char="§"/>
            </a:pPr>
            <a:r>
              <a:rPr lang="en-US" sz="2200" dirty="0"/>
              <a:t>Optimized Kitchen Operations: Dynamic scheduling based on arrival time increases efficiency.</a:t>
            </a:r>
          </a:p>
          <a:p>
            <a:pPr>
              <a:buFont typeface="Wingdings" panose="05000000000000000000" pitchFamily="2" charset="2"/>
              <a:buChar char="§"/>
            </a:pPr>
            <a:r>
              <a:rPr lang="en-US" sz="2200" dirty="0"/>
              <a:t>Increased Table Turnover: Faster service boosts seating availability for dine-in customers.</a:t>
            </a:r>
          </a:p>
        </p:txBody>
      </p:sp>
      <p:sp>
        <p:nvSpPr>
          <p:cNvPr id="4" name="Date Placeholder 3"/>
          <p:cNvSpPr>
            <a:spLocks noGrp="1"/>
          </p:cNvSpPr>
          <p:nvPr>
            <p:ph type="dt" sz="half" idx="10"/>
          </p:nvPr>
        </p:nvSpPr>
        <p:spPr/>
        <p:txBody>
          <a:bodyPr/>
          <a:lstStyle/>
          <a:p>
            <a:r>
              <a:rPr lang="en-US"/>
              <a:t>Final Review </a:t>
            </a:r>
            <a:endParaRPr lang="en-IN" dirty="0"/>
          </a:p>
        </p:txBody>
      </p:sp>
      <p:sp>
        <p:nvSpPr>
          <p:cNvPr id="5" name="Footer Placeholder 4"/>
          <p:cNvSpPr>
            <a:spLocks noGrp="1"/>
          </p:cNvSpPr>
          <p:nvPr>
            <p:ph type="ftr" sz="quarter" idx="11"/>
          </p:nvPr>
        </p:nvSpPr>
        <p:spPr>
          <a:xfrm>
            <a:off x="3704253" y="6245225"/>
            <a:ext cx="4322147" cy="476250"/>
          </a:xfrm>
        </p:spPr>
        <p:txBody>
          <a:bodyPr/>
          <a:lstStyle/>
          <a:p>
            <a:pPr>
              <a:defRPr/>
            </a:pPr>
            <a:r>
              <a:rPr lang="en-US" dirty="0"/>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pPr>
                <a:defRPr/>
              </a:pPr>
              <a:t>7</a:t>
            </a:fld>
            <a:endParaRPr lang="en-US" altLang="en-US"/>
          </a:p>
        </p:txBody>
      </p:sp>
    </p:spTree>
    <p:extLst>
      <p:ext uri="{BB962C8B-B14F-4D97-AF65-F5344CB8AC3E}">
        <p14:creationId xmlns:p14="http://schemas.microsoft.com/office/powerpoint/2010/main" val="1201099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DISADVANTAGES OF PROPOSED SYSTEM</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sz="2100" dirty="0"/>
              <a:t>Initial Development Cost: Building a custom system with real-time tracking and order management requires significant upfront investment.</a:t>
            </a:r>
          </a:p>
          <a:p>
            <a:pPr>
              <a:buFont typeface="Wingdings" panose="05000000000000000000" pitchFamily="2" charset="2"/>
              <a:buChar char="§"/>
            </a:pPr>
            <a:r>
              <a:rPr lang="en-US" sz="2100" dirty="0"/>
              <a:t>Complex Implementation: Integrating GPS tracking, POS systems, and real-time notifications may require advanced technology and resources.</a:t>
            </a:r>
          </a:p>
          <a:p>
            <a:pPr>
              <a:buFont typeface="Wingdings" panose="05000000000000000000" pitchFamily="2" charset="2"/>
              <a:buChar char="§"/>
            </a:pPr>
            <a:r>
              <a:rPr lang="en-US" sz="2100" dirty="0"/>
              <a:t>Dependence on Technology: System downtime or technical issues (e.g., GPS failures, connectivity problems) can disrupt the ordering process.</a:t>
            </a:r>
          </a:p>
          <a:p>
            <a:pPr>
              <a:buFont typeface="Wingdings" panose="05000000000000000000" pitchFamily="2" charset="2"/>
              <a:buChar char="§"/>
            </a:pPr>
            <a:r>
              <a:rPr lang="en-US" sz="2100" dirty="0"/>
              <a:t>Customer Privacy Concerns: Real-time tracking may raise privacy concerns, requiring strict data protection and consent measures.</a:t>
            </a:r>
          </a:p>
          <a:p>
            <a:pPr>
              <a:buFont typeface="Wingdings" panose="05000000000000000000" pitchFamily="2" charset="2"/>
              <a:buChar char="§"/>
            </a:pPr>
            <a:r>
              <a:rPr lang="en-US" sz="2100" dirty="0"/>
              <a:t>Staff Training: Restaurant staff may need additional training to manage pre-orders and time-sensitive food preparation.</a:t>
            </a:r>
          </a:p>
        </p:txBody>
      </p:sp>
      <p:sp>
        <p:nvSpPr>
          <p:cNvPr id="4" name="Date Placeholder 3"/>
          <p:cNvSpPr>
            <a:spLocks noGrp="1"/>
          </p:cNvSpPr>
          <p:nvPr>
            <p:ph type="dt" sz="half" idx="10"/>
          </p:nvPr>
        </p:nvSpPr>
        <p:spPr/>
        <p:txBody>
          <a:bodyPr/>
          <a:lstStyle/>
          <a:p>
            <a:r>
              <a:rPr lang="en-US"/>
              <a:t>Final Review </a:t>
            </a:r>
            <a:endParaRPr lang="en-IN" dirty="0"/>
          </a:p>
        </p:txBody>
      </p:sp>
      <p:sp>
        <p:nvSpPr>
          <p:cNvPr id="5" name="Footer Placeholder 4"/>
          <p:cNvSpPr>
            <a:spLocks noGrp="1"/>
          </p:cNvSpPr>
          <p:nvPr>
            <p:ph type="ftr" sz="quarter" idx="11"/>
          </p:nvPr>
        </p:nvSpPr>
        <p:spPr>
          <a:xfrm>
            <a:off x="3601616" y="6245225"/>
            <a:ext cx="4424784" cy="476250"/>
          </a:xfrm>
        </p:spPr>
        <p:txBody>
          <a:bodyPr/>
          <a:lstStyle/>
          <a:p>
            <a:pPr>
              <a:defRPr/>
            </a:pPr>
            <a:r>
              <a:rPr lang="en-US" dirty="0"/>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pPr>
                <a:defRPr/>
              </a:pPr>
              <a:t>8</a:t>
            </a:fld>
            <a:endParaRPr lang="en-US" altLang="en-US" dirty="0"/>
          </a:p>
        </p:txBody>
      </p:sp>
    </p:spTree>
    <p:extLst>
      <p:ext uri="{BB962C8B-B14F-4D97-AF65-F5344CB8AC3E}">
        <p14:creationId xmlns:p14="http://schemas.microsoft.com/office/powerpoint/2010/main" val="1500736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E059C-1B2C-043F-42DC-70FF93999829}"/>
              </a:ext>
            </a:extLst>
          </p:cNvPr>
          <p:cNvSpPr>
            <a:spLocks noGrp="1"/>
          </p:cNvSpPr>
          <p:nvPr>
            <p:ph type="title"/>
          </p:nvPr>
        </p:nvSpPr>
        <p:spPr/>
        <p:txBody>
          <a:bodyPr/>
          <a:lstStyle/>
          <a:p>
            <a:r>
              <a:rPr lang="en-US" sz="3200" b="1" dirty="0">
                <a:solidFill>
                  <a:srgbClr val="FF0000"/>
                </a:solidFill>
              </a:rPr>
              <a:t>ARCHITECTURE DIAGRAM</a:t>
            </a:r>
            <a:endParaRPr lang="en-AE" sz="3200" b="1" dirty="0">
              <a:solidFill>
                <a:srgbClr val="FF0000"/>
              </a:solidFill>
            </a:endParaRPr>
          </a:p>
        </p:txBody>
      </p:sp>
      <p:pic>
        <p:nvPicPr>
          <p:cNvPr id="8" name="Content Placeholder 7">
            <a:extLst>
              <a:ext uri="{FF2B5EF4-FFF2-40B4-BE49-F238E27FC236}">
                <a16:creationId xmlns:a16="http://schemas.microsoft.com/office/drawing/2014/main" id="{073141C4-CC97-825F-D548-7EEC037CDC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5294" y="1752600"/>
            <a:ext cx="6705600" cy="4267200"/>
          </a:xfrm>
        </p:spPr>
      </p:pic>
      <p:sp>
        <p:nvSpPr>
          <p:cNvPr id="4" name="Date Placeholder 3">
            <a:extLst>
              <a:ext uri="{FF2B5EF4-FFF2-40B4-BE49-F238E27FC236}">
                <a16:creationId xmlns:a16="http://schemas.microsoft.com/office/drawing/2014/main" id="{F1796B99-EAE4-3AB7-4539-B65C30527D13}"/>
              </a:ext>
            </a:extLst>
          </p:cNvPr>
          <p:cNvSpPr>
            <a:spLocks noGrp="1"/>
          </p:cNvSpPr>
          <p:nvPr>
            <p:ph type="dt" sz="half" idx="10"/>
          </p:nvPr>
        </p:nvSpPr>
        <p:spPr/>
        <p:txBody>
          <a:bodyPr/>
          <a:lstStyle/>
          <a:p>
            <a:r>
              <a:rPr lang="en-US"/>
              <a:t>Final Review </a:t>
            </a:r>
            <a:endParaRPr lang="en-IN" dirty="0"/>
          </a:p>
        </p:txBody>
      </p:sp>
      <p:sp>
        <p:nvSpPr>
          <p:cNvPr id="5" name="Footer Placeholder 4">
            <a:extLst>
              <a:ext uri="{FF2B5EF4-FFF2-40B4-BE49-F238E27FC236}">
                <a16:creationId xmlns:a16="http://schemas.microsoft.com/office/drawing/2014/main" id="{79B78B2A-86C4-8F72-ADA1-218A951E60DC}"/>
              </a:ext>
            </a:extLst>
          </p:cNvPr>
          <p:cNvSpPr>
            <a:spLocks noGrp="1"/>
          </p:cNvSpPr>
          <p:nvPr>
            <p:ph type="ftr" sz="quarter" idx="11"/>
          </p:nvPr>
        </p:nvSpPr>
        <p:spPr>
          <a:xfrm>
            <a:off x="3620278" y="6245225"/>
            <a:ext cx="4406122" cy="476250"/>
          </a:xfrm>
        </p:spPr>
        <p:txBody>
          <a:bodyPr/>
          <a:lstStyle/>
          <a:p>
            <a:pPr>
              <a:defRPr/>
            </a:pPr>
            <a:r>
              <a:rPr lang="en-US" dirty="0"/>
              <a:t>Department of Artificial Intelligence and Data Science</a:t>
            </a:r>
          </a:p>
        </p:txBody>
      </p:sp>
      <p:sp>
        <p:nvSpPr>
          <p:cNvPr id="6" name="Slide Number Placeholder 5">
            <a:extLst>
              <a:ext uri="{FF2B5EF4-FFF2-40B4-BE49-F238E27FC236}">
                <a16:creationId xmlns:a16="http://schemas.microsoft.com/office/drawing/2014/main" id="{8B50ACB1-2B1D-012B-2344-28ED61F3F2F1}"/>
              </a:ext>
            </a:extLst>
          </p:cNvPr>
          <p:cNvSpPr>
            <a:spLocks noGrp="1"/>
          </p:cNvSpPr>
          <p:nvPr>
            <p:ph type="sldNum" sz="quarter" idx="12"/>
          </p:nvPr>
        </p:nvSpPr>
        <p:spPr/>
        <p:txBody>
          <a:bodyPr/>
          <a:lstStyle/>
          <a:p>
            <a:pPr>
              <a:defRPr/>
            </a:pPr>
            <a:fld id="{BDC2143B-610F-499C-A392-DFFBE135A7B2}" type="slidenum">
              <a:rPr lang="en-US" altLang="en-US" smtClean="0"/>
              <a:pPr>
                <a:defRPr/>
              </a:pPr>
              <a:t>9</a:t>
            </a:fld>
            <a:endParaRPr lang="en-US" altLang="en-US"/>
          </a:p>
        </p:txBody>
      </p:sp>
    </p:spTree>
    <p:extLst>
      <p:ext uri="{BB962C8B-B14F-4D97-AF65-F5344CB8AC3E}">
        <p14:creationId xmlns:p14="http://schemas.microsoft.com/office/powerpoint/2010/main" val="3277924848"/>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397</TotalTime>
  <Words>1808</Words>
  <Application>Microsoft Office PowerPoint</Application>
  <PresentationFormat>Widescreen</PresentationFormat>
  <Paragraphs>167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Verdana</vt:lpstr>
      <vt:lpstr>Wingdings</vt:lpstr>
      <vt:lpstr>Profile</vt:lpstr>
      <vt:lpstr>PowerPoint Presentation</vt:lpstr>
      <vt:lpstr>INTRODUCTION</vt:lpstr>
      <vt:lpstr>EXISTING SYSTEM</vt:lpstr>
      <vt:lpstr>ADVANTAGES OF EXISTING SYSTEM</vt:lpstr>
      <vt:lpstr>DISADVANTAGES OF EXISTING SYSTEM</vt:lpstr>
      <vt:lpstr>PROPOSED SYSTEM</vt:lpstr>
      <vt:lpstr>ADVANTAGES OF PROPOSED SYSTEM</vt:lpstr>
      <vt:lpstr>DISADVANTAGES OF PROPOSED SYSTEM</vt:lpstr>
      <vt:lpstr>ARCHITECTURE DIAGRAM</vt:lpstr>
      <vt:lpstr>MODULES</vt:lpstr>
      <vt:lpstr>SRS FUNCTIONAL REQUIREMENTS</vt:lpstr>
      <vt:lpstr>SRS NON FUNCTIONAL REQUIREMENTS</vt:lpstr>
      <vt:lpstr>SOFTWARE MODEL: AGILE MODEL </vt:lpstr>
      <vt:lpstr>TESTING</vt:lpstr>
      <vt:lpstr>OUTPUT</vt:lpstr>
      <vt:lpstr>OUTPUT</vt:lpstr>
      <vt:lpstr>USE CASE DIAGRAM</vt:lpstr>
      <vt:lpstr>CLASS DIAGRAM</vt:lpstr>
      <vt:lpstr>SEQUENCE DIAGRAM</vt:lpstr>
      <vt:lpstr>DATA FLOW DIAGRAM</vt:lpstr>
      <vt:lpstr>FUTURE SCOPE</vt:lpstr>
      <vt:lpstr>CONCLUSION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RAMESHKUMAR RAJAGOPALAN</cp:lastModifiedBy>
  <cp:revision>11</cp:revision>
  <dcterms:created xsi:type="dcterms:W3CDTF">2023-08-03T04:32:32Z</dcterms:created>
  <dcterms:modified xsi:type="dcterms:W3CDTF">2024-11-25T13:01:28Z</dcterms:modified>
</cp:coreProperties>
</file>