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3" r:id="rId20"/>
    <p:sldId id="274" r:id="rId21"/>
  </p:sldIdLst>
  <p:sldSz cx="9144000" cy="6858000" type="screen4x3"/>
  <p:notesSz cx="6858000" cy="9144000"/>
  <p:embeddedFontLst>
    <p:embeddedFont>
      <p:font typeface="Arial Black" panose="020B0A04020102020204" pitchFamily="34" charset="0"/>
      <p:regular r:id="rId23"/>
      <p:bold r:id="rId24"/>
    </p:embeddedFont>
    <p:embeddedFont>
      <p:font typeface="Arial Narrow" panose="020B0606020202030204" pitchFamily="34" charset="0"/>
      <p:regular r:id="rId25"/>
      <p:bold r:id="rId26"/>
      <p:italic r:id="rId27"/>
      <p:boldItalic r:id="rId28"/>
    </p:embeddedFont>
    <p:embeddedFont>
      <p:font typeface="Bell MT" panose="02020503060305020303" pitchFamily="18"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Q9b5yd5RRC7oxmx0W/dZsEWRr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61e2b61a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061e2b61a4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f070508e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1f070508ee3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f070508e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1f070508ee3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f070508ee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f070508ee3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f070508ee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f070508ee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070508ee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1f070508ee3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c0c0fec55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c0c0fec55f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c0c0fec55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c0c0fec55f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c0c0fec55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c0c0fec55f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dc7d20fa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dc7d20fa9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0"/>
        <p:cNvGrpSpPr/>
        <p:nvPr/>
      </p:nvGrpSpPr>
      <p:grpSpPr>
        <a:xfrm>
          <a:off x="0" y="0"/>
          <a:ext cx="0" cy="0"/>
          <a:chOff x="0" y="0"/>
          <a:chExt cx="0" cy="0"/>
        </a:xfrm>
      </p:grpSpPr>
      <p:sp>
        <p:nvSpPr>
          <p:cNvPr id="21" name="Google Shape;21;p1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2" name="Google Shape;22;p11"/>
          <p:cNvSpPr/>
          <p:nvPr/>
        </p:nvSpPr>
        <p:spPr>
          <a:xfrm>
            <a:off x="8991600" y="3048"/>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3" name="Google Shape;23;p1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4" name="Google Shape;24;p11"/>
          <p:cNvSpPr/>
          <p:nvPr/>
        </p:nvSpPr>
        <p:spPr>
          <a:xfrm>
            <a:off x="0" y="0"/>
            <a:ext cx="9144000" cy="2514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5" name="Google Shape;25;p11"/>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6" name="Google Shape;26;p11"/>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rmAutofit/>
          </a:bodyPr>
          <a:lstStyle>
            <a:lvl1pPr lvl="0" algn="ctr">
              <a:spcBef>
                <a:spcPts val="320"/>
              </a:spcBef>
              <a:spcAft>
                <a:spcPts val="0"/>
              </a:spcAft>
              <a:buSzPts val="1360"/>
              <a:buNone/>
              <a:defRPr sz="1600" b="1"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a:endParaRPr/>
          </a:p>
        </p:txBody>
      </p:sp>
      <p:sp>
        <p:nvSpPr>
          <p:cNvPr id="27" name="Google Shape;27;p1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9" name="Google Shape;29;p11"/>
          <p:cNvCxnSpPr/>
          <p:nvPr/>
        </p:nvCxnSpPr>
        <p:spPr>
          <a:xfrm>
            <a:off x="155448" y="2420112"/>
            <a:ext cx="8833104" cy="0"/>
          </a:xfrm>
          <a:prstGeom prst="straightConnector1">
            <a:avLst/>
          </a:prstGeom>
          <a:noFill/>
          <a:ln w="11425" cap="flat" cmpd="sng">
            <a:solidFill>
              <a:srgbClr val="7A9798"/>
            </a:solidFill>
            <a:prstDash val="dash"/>
            <a:round/>
            <a:headEnd type="none" w="sm" len="sm"/>
            <a:tailEnd type="none" w="sm" len="sm"/>
          </a:ln>
        </p:spPr>
      </p:cxnSp>
      <p:sp>
        <p:nvSpPr>
          <p:cNvPr id="30" name="Google Shape;30;p11"/>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 name="Google Shape;31;p11"/>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2" name="Google Shape;32;p11"/>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3" name="Google Shape;33;p11"/>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11"/>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2"/>
        </a:solidFill>
        <a:effectLst/>
      </p:bgPr>
    </p:bg>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0"/>
          <p:cNvSpPr txBox="1">
            <a:spLocks noGrp="1"/>
          </p:cNvSpPr>
          <p:nvPr>
            <p:ph type="body" idx="1"/>
          </p:nvPr>
        </p:nvSpPr>
        <p:spPr>
          <a:xfrm rot="5400000">
            <a:off x="2269236" y="-443484"/>
            <a:ext cx="4599432" cy="8534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40" name="Google Shape;140;p2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2"/>
        </a:solidFill>
        <a:effectLst/>
      </p:bgPr>
    </p:bg>
    <p:spTree>
      <p:nvGrpSpPr>
        <p:cNvPr id="1" name="Shape 143"/>
        <p:cNvGrpSpPr/>
        <p:nvPr/>
      </p:nvGrpSpPr>
      <p:grpSpPr>
        <a:xfrm>
          <a:off x="0" y="0"/>
          <a:ext cx="0" cy="0"/>
          <a:chOff x="0" y="0"/>
          <a:chExt cx="0" cy="0"/>
        </a:xfrm>
      </p:grpSpPr>
      <p:sp>
        <p:nvSpPr>
          <p:cNvPr id="144" name="Google Shape;144;p2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5" name="Google Shape;145;p21"/>
          <p:cNvSpPr/>
          <p:nvPr/>
        </p:nvSpPr>
        <p:spPr>
          <a:xfrm>
            <a:off x="7010400" y="0"/>
            <a:ext cx="21336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6" name="Google Shape;146;p21"/>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7" name="Google Shape;147;p2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8" name="Google Shape;148;p21"/>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9" name="Google Shape;149;p21"/>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50" name="Google Shape;150;p21"/>
          <p:cNvCxnSpPr/>
          <p:nvPr/>
        </p:nvCxnSpPr>
        <p:spPr>
          <a:xfrm rot="5400000">
            <a:off x="4021836" y="3278124"/>
            <a:ext cx="6245352" cy="0"/>
          </a:xfrm>
          <a:prstGeom prst="straightConnector1">
            <a:avLst/>
          </a:prstGeom>
          <a:noFill/>
          <a:ln w="9525" cap="flat" cmpd="sng">
            <a:solidFill>
              <a:srgbClr val="7A9798"/>
            </a:solidFill>
            <a:prstDash val="dash"/>
            <a:round/>
            <a:headEnd type="none" w="sm" len="sm"/>
            <a:tailEnd type="none" w="sm" len="sm"/>
          </a:ln>
        </p:spPr>
      </p:cxnSp>
      <p:sp>
        <p:nvSpPr>
          <p:cNvPr id="151" name="Google Shape;151;p21"/>
          <p:cNvSpPr/>
          <p:nvPr/>
        </p:nvSpPr>
        <p:spPr>
          <a:xfrm>
            <a:off x="6839712" y="2925763"/>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2" name="Google Shape;152;p21"/>
          <p:cNvSpPr/>
          <p:nvPr/>
        </p:nvSpPr>
        <p:spPr>
          <a:xfrm>
            <a:off x="6934200" y="3020251"/>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3" name="Google Shape;153;p21"/>
          <p:cNvSpPr txBox="1">
            <a:spLocks noGrp="1"/>
          </p:cNvSpPr>
          <p:nvPr>
            <p:ph type="sldNum" idx="12"/>
          </p:nvPr>
        </p:nvSpPr>
        <p:spPr>
          <a:xfrm>
            <a:off x="6915912" y="3009901"/>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4" name="Google Shape;154;p21"/>
          <p:cNvSpPr txBox="1">
            <a:spLocks noGrp="1"/>
          </p:cNvSpPr>
          <p:nvPr>
            <p:ph type="body" idx="1"/>
          </p:nvPr>
        </p:nvSpPr>
        <p:spPr>
          <a:xfrm rot="5400000">
            <a:off x="670717" y="-61117"/>
            <a:ext cx="5821366" cy="6553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55" name="Google Shape;155;p2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title"/>
          </p:nvPr>
        </p:nvSpPr>
        <p:spPr>
          <a:xfrm rot="5400000">
            <a:off x="5189538" y="2506664"/>
            <a:ext cx="5851525" cy="14478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5"/>
        <p:cNvGrpSpPr/>
        <p:nvPr/>
      </p:nvGrpSpPr>
      <p:grpSpPr>
        <a:xfrm>
          <a:off x="0" y="0"/>
          <a:ext cx="0" cy="0"/>
          <a:chOff x="0" y="0"/>
          <a:chExt cx="0" cy="0"/>
        </a:xfrm>
      </p:grpSpPr>
      <p:sp>
        <p:nvSpPr>
          <p:cNvPr id="36" name="Google Shape;36;p1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7" name="Google Shape;37;p12"/>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8" name="Google Shape;38;p12"/>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9" name="Google Shape;39;p1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0" name="Google Shape;40;p12"/>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1" name="Google Shape;41;p12"/>
          <p:cNvSpPr/>
          <p:nvPr/>
        </p:nvSpPr>
        <p:spPr>
          <a:xfrm>
            <a:off x="152400" y="158496"/>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2" name="Google Shape;42;p1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4267200" y="6324600"/>
            <a:ext cx="609600" cy="441324"/>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FFFFFF"/>
                </a:solidFill>
                <a:latin typeface="Georgia"/>
                <a:ea typeface="Georgia"/>
                <a:cs typeface="Georgia"/>
                <a:sym typeface="Georgia"/>
              </a:defRPr>
            </a:lvl1pPr>
            <a:lvl2pPr marL="0" lvl="1" indent="0" algn="ctr">
              <a:spcBef>
                <a:spcPts val="0"/>
              </a:spcBef>
              <a:buNone/>
              <a:defRPr sz="1600">
                <a:solidFill>
                  <a:srgbClr val="FFFFFF"/>
                </a:solidFill>
                <a:latin typeface="Georgia"/>
                <a:ea typeface="Georgia"/>
                <a:cs typeface="Georgia"/>
                <a:sym typeface="Georgia"/>
              </a:defRPr>
            </a:lvl2pPr>
            <a:lvl3pPr marL="0" lvl="2" indent="0" algn="ctr">
              <a:spcBef>
                <a:spcPts val="0"/>
              </a:spcBef>
              <a:buNone/>
              <a:defRPr sz="1600">
                <a:solidFill>
                  <a:srgbClr val="FFFFFF"/>
                </a:solidFill>
                <a:latin typeface="Georgia"/>
                <a:ea typeface="Georgia"/>
                <a:cs typeface="Georgia"/>
                <a:sym typeface="Georgia"/>
              </a:defRPr>
            </a:lvl3pPr>
            <a:lvl4pPr marL="0" lvl="3" indent="0" algn="ctr">
              <a:spcBef>
                <a:spcPts val="0"/>
              </a:spcBef>
              <a:buNone/>
              <a:defRPr sz="1600">
                <a:solidFill>
                  <a:srgbClr val="FFFFFF"/>
                </a:solidFill>
                <a:latin typeface="Georgia"/>
                <a:ea typeface="Georgia"/>
                <a:cs typeface="Georgia"/>
                <a:sym typeface="Georgia"/>
              </a:defRPr>
            </a:lvl4pPr>
            <a:lvl5pPr marL="0" lvl="4" indent="0" algn="ctr">
              <a:spcBef>
                <a:spcPts val="0"/>
              </a:spcBef>
              <a:buNone/>
              <a:defRPr sz="1600">
                <a:solidFill>
                  <a:srgbClr val="FFFFFF"/>
                </a:solidFill>
                <a:latin typeface="Georgia"/>
                <a:ea typeface="Georgia"/>
                <a:cs typeface="Georgia"/>
                <a:sym typeface="Georgia"/>
              </a:defRPr>
            </a:lvl5pPr>
            <a:lvl6pPr marL="0" lvl="5" indent="0" algn="ctr">
              <a:spcBef>
                <a:spcPts val="0"/>
              </a:spcBef>
              <a:buNone/>
              <a:defRPr sz="1600">
                <a:solidFill>
                  <a:srgbClr val="FFFFFF"/>
                </a:solidFill>
                <a:latin typeface="Georgia"/>
                <a:ea typeface="Georgia"/>
                <a:cs typeface="Georgia"/>
                <a:sym typeface="Georgia"/>
              </a:defRPr>
            </a:lvl6pPr>
            <a:lvl7pPr marL="0" lvl="6" indent="0" algn="ctr">
              <a:spcBef>
                <a:spcPts val="0"/>
              </a:spcBef>
              <a:buNone/>
              <a:defRPr sz="1600">
                <a:solidFill>
                  <a:srgbClr val="FFFFFF"/>
                </a:solidFill>
                <a:latin typeface="Georgia"/>
                <a:ea typeface="Georgia"/>
                <a:cs typeface="Georgia"/>
                <a:sym typeface="Georgia"/>
              </a:defRPr>
            </a:lvl7pPr>
            <a:lvl8pPr marL="0" lvl="7" indent="0" algn="ctr">
              <a:spcBef>
                <a:spcPts val="0"/>
              </a:spcBef>
              <a:buNone/>
              <a:defRPr sz="1600">
                <a:solidFill>
                  <a:srgbClr val="FFFFFF"/>
                </a:solidFill>
                <a:latin typeface="Georgia"/>
                <a:ea typeface="Georgia"/>
                <a:cs typeface="Georgia"/>
                <a:sym typeface="Georgia"/>
              </a:defRPr>
            </a:lvl8pPr>
            <a:lvl9pPr marL="0" lvl="8" indent="0" algn="ctr">
              <a:spcBef>
                <a:spcPts val="0"/>
              </a:spcBef>
              <a:buNone/>
              <a:defRPr sz="1600">
                <a:solidFill>
                  <a:srgbClr val="FFFFFF"/>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2"/>
        </a:soli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4361688" y="1026372"/>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1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1"/>
        <p:cNvGrpSpPr/>
        <p:nvPr/>
      </p:nvGrpSpPr>
      <p:grpSpPr>
        <a:xfrm>
          <a:off x="0" y="0"/>
          <a:ext cx="0" cy="0"/>
          <a:chOff x="0" y="0"/>
          <a:chExt cx="0" cy="0"/>
        </a:xfrm>
      </p:grpSpPr>
      <p:sp>
        <p:nvSpPr>
          <p:cNvPr id="52" name="Google Shape;52;p14"/>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3" name="Google Shape;53;p14"/>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4" name="Google Shape;54;p14"/>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5" name="Google Shape;55;p14"/>
          <p:cNvSpPr/>
          <p:nvPr/>
        </p:nvSpPr>
        <p:spPr>
          <a:xfrm>
            <a:off x="8991600" y="1905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6" name="Google Shape;56;p14"/>
          <p:cNvSpPr/>
          <p:nvPr/>
        </p:nvSpPr>
        <p:spPr>
          <a:xfrm>
            <a:off x="152400" y="2286000"/>
            <a:ext cx="8833104"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7" name="Google Shape;57;p14"/>
          <p:cNvSpPr/>
          <p:nvPr/>
        </p:nvSpPr>
        <p:spPr>
          <a:xfrm>
            <a:off x="155448" y="142352"/>
            <a:ext cx="8833104" cy="2139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8" name="Google Shape;58;p14"/>
          <p:cNvSpPr txBox="1">
            <a:spLocks noGrp="1"/>
          </p:cNvSpPr>
          <p:nvPr>
            <p:ph type="body" idx="1"/>
          </p:nvPr>
        </p:nvSpPr>
        <p:spPr>
          <a:xfrm>
            <a:off x="1368426" y="2743200"/>
            <a:ext cx="6480174" cy="1673225"/>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360"/>
              <a:buNone/>
              <a:defRPr sz="1600" b="1" cap="none">
                <a:solidFill>
                  <a:schemeClr val="dk2"/>
                </a:solidFill>
              </a:defRPr>
            </a:lvl1pPr>
            <a:lvl2pPr marL="914400" lvl="1" indent="-228600" algn="l">
              <a:spcBef>
                <a:spcPts val="360"/>
              </a:spcBef>
              <a:spcAft>
                <a:spcPts val="0"/>
              </a:spcAft>
              <a:buSzPts val="1260"/>
              <a:buNone/>
              <a:defRPr sz="1800">
                <a:solidFill>
                  <a:srgbClr val="888888"/>
                </a:solidFill>
              </a:defRPr>
            </a:lvl2pPr>
            <a:lvl3pPr marL="1371600" lvl="2" indent="-228600" algn="l">
              <a:spcBef>
                <a:spcPts val="320"/>
              </a:spcBef>
              <a:spcAft>
                <a:spcPts val="0"/>
              </a:spcAft>
              <a:buSzPts val="1200"/>
              <a:buNone/>
              <a:defRPr sz="1600">
                <a:solidFill>
                  <a:srgbClr val="888888"/>
                </a:solidFill>
              </a:defRPr>
            </a:lvl3pPr>
            <a:lvl4pPr marL="1828800" lvl="3" indent="-228600" algn="l">
              <a:spcBef>
                <a:spcPts val="280"/>
              </a:spcBef>
              <a:spcAft>
                <a:spcPts val="0"/>
              </a:spcAft>
              <a:buSzPts val="980"/>
              <a:buNone/>
              <a:defRPr sz="1400">
                <a:solidFill>
                  <a:srgbClr val="888888"/>
                </a:solidFill>
              </a:defRPr>
            </a:lvl4pPr>
            <a:lvl5pPr marL="2286000" lvl="4" indent="-228600" algn="l">
              <a:spcBef>
                <a:spcPts val="280"/>
              </a:spcBef>
              <a:spcAft>
                <a:spcPts val="0"/>
              </a:spcAft>
              <a:buSzPts val="1400"/>
              <a:buFont typeface="Georgia"/>
              <a:buNone/>
              <a:defRPr sz="1400">
                <a:solidFill>
                  <a:srgbClr val="888888"/>
                </a:solidFill>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59" name="Google Shape;59;p14"/>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0" name="Google Shape;60;p14"/>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1" name="Google Shape;61;p1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4"/>
          <p:cNvCxnSpPr/>
          <p:nvPr/>
        </p:nvCxnSpPr>
        <p:spPr>
          <a:xfrm>
            <a:off x="152400" y="2438400"/>
            <a:ext cx="8833104" cy="0"/>
          </a:xfrm>
          <a:prstGeom prst="straightConnector1">
            <a:avLst/>
          </a:prstGeom>
          <a:noFill/>
          <a:ln w="11425" cap="flat" cmpd="sng">
            <a:solidFill>
              <a:srgbClr val="7A9798"/>
            </a:solidFill>
            <a:prstDash val="dash"/>
            <a:round/>
            <a:headEnd type="none" w="sm" len="sm"/>
            <a:tailEnd type="none" w="sm" len="sm"/>
          </a:ln>
        </p:spPr>
      </p:cxnSp>
      <p:sp>
        <p:nvSpPr>
          <p:cNvPr id="64" name="Google Shape;64;p14"/>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65" name="Google Shape;65;p14"/>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66" name="Google Shape;66;p14"/>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67" name="Google Shape;67;p14"/>
          <p:cNvSpPr txBox="1">
            <a:spLocks noGrp="1"/>
          </p:cNvSpPr>
          <p:nvPr>
            <p:ph type="title"/>
          </p:nvPr>
        </p:nvSpPr>
        <p:spPr>
          <a:xfrm>
            <a:off x="722313" y="533400"/>
            <a:ext cx="7772400" cy="1524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FFFFF"/>
              </a:buClr>
              <a:buSzPts val="4200"/>
              <a:buFont typeface="Georgia"/>
              <a:buNone/>
              <a:defRPr sz="4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2"/>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dt" idx="10"/>
          </p:nvPr>
        </p:nvSpPr>
        <p:spPr>
          <a:xfrm>
            <a:off x="5791200" y="640994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73" name="Google Shape;73;p15"/>
          <p:cNvCxnSpPr/>
          <p:nvPr/>
        </p:nvCxnSpPr>
        <p:spPr>
          <a:xfrm rot="10800000" flipH="1">
            <a:off x="4563080" y="1575652"/>
            <a:ext cx="8921" cy="4819557"/>
          </a:xfrm>
          <a:prstGeom prst="straightConnector1">
            <a:avLst/>
          </a:prstGeom>
          <a:noFill/>
          <a:ln w="9525" cap="flat" cmpd="sng">
            <a:solidFill>
              <a:schemeClr val="dk2"/>
            </a:solidFill>
            <a:prstDash val="dash"/>
            <a:round/>
            <a:headEnd type="none" w="sm" len="sm"/>
            <a:tailEnd type="none" w="sm" len="sm"/>
          </a:ln>
        </p:spPr>
      </p:cxnSp>
      <p:sp>
        <p:nvSpPr>
          <p:cNvPr id="74" name="Google Shape;74;p15"/>
          <p:cNvSpPr txBox="1">
            <a:spLocks noGrp="1"/>
          </p:cNvSpPr>
          <p:nvPr>
            <p:ph type="body" idx="1"/>
          </p:nvPr>
        </p:nvSpPr>
        <p:spPr>
          <a:xfrm>
            <a:off x="301752"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75" name="Google Shape;75;p15"/>
          <p:cNvSpPr txBox="1">
            <a:spLocks noGrp="1"/>
          </p:cNvSpPr>
          <p:nvPr>
            <p:ph type="body" idx="2"/>
          </p:nvPr>
        </p:nvSpPr>
        <p:spPr>
          <a:xfrm>
            <a:off x="4800600"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solidFill>
          <a:schemeClr val="lt2"/>
        </a:solidFill>
        <a:effectLst/>
      </p:bgPr>
    </p:bg>
    <p:spTree>
      <p:nvGrpSpPr>
        <p:cNvPr id="1" name="Shape 76"/>
        <p:cNvGrpSpPr/>
        <p:nvPr/>
      </p:nvGrpSpPr>
      <p:grpSpPr>
        <a:xfrm>
          <a:off x="0" y="0"/>
          <a:ext cx="0" cy="0"/>
          <a:chOff x="0" y="0"/>
          <a:chExt cx="0" cy="0"/>
        </a:xfrm>
      </p:grpSpPr>
      <p:cxnSp>
        <p:nvCxnSpPr>
          <p:cNvPr id="77" name="Google Shape;77;p16"/>
          <p:cNvCxnSpPr/>
          <p:nvPr/>
        </p:nvCxnSpPr>
        <p:spPr>
          <a:xfrm rot="10800000">
            <a:off x="4572000" y="2200275"/>
            <a:ext cx="0" cy="4187952"/>
          </a:xfrm>
          <a:prstGeom prst="straightConnector1">
            <a:avLst/>
          </a:prstGeom>
          <a:noFill/>
          <a:ln w="9525" cap="flat" cmpd="sng">
            <a:solidFill>
              <a:schemeClr val="dk2"/>
            </a:solidFill>
            <a:prstDash val="dash"/>
            <a:round/>
            <a:headEnd type="none" w="sm" len="sm"/>
            <a:tailEnd type="none" w="sm" len="sm"/>
          </a:ln>
        </p:spPr>
      </p:cxnSp>
      <p:sp>
        <p:nvSpPr>
          <p:cNvPr id="78" name="Google Shape;78;p16"/>
          <p:cNvSpPr/>
          <p:nvPr/>
        </p:nvSpPr>
        <p:spPr>
          <a:xfrm>
            <a:off x="0" y="0"/>
            <a:ext cx="9144000" cy="1447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9" name="Google Shape;79;p16"/>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0" name="Google Shape;80;p16"/>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1" name="Google Shape;81;p16"/>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2" name="Google Shape;82;p16"/>
          <p:cNvSpPr/>
          <p:nvPr/>
        </p:nvSpPr>
        <p:spPr>
          <a:xfrm>
            <a:off x="152400" y="1371600"/>
            <a:ext cx="8833104"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83" name="Google Shape;83;p16"/>
          <p:cNvSpPr/>
          <p:nvPr/>
        </p:nvSpPr>
        <p:spPr>
          <a:xfrm>
            <a:off x="145923" y="6391656"/>
            <a:ext cx="8833104" cy="31089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4" name="Google Shape;84;p16"/>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rgbClr val="FFFFFF"/>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85" name="Google Shape;85;p16"/>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chemeClr val="lt1"/>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86" name="Google Shape;86;p16"/>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304800" y="6409944"/>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8" name="Google Shape;88;p16"/>
          <p:cNvCxnSpPr/>
          <p:nvPr/>
        </p:nvCxnSpPr>
        <p:spPr>
          <a:xfrm>
            <a:off x="152400" y="1280160"/>
            <a:ext cx="8833104" cy="0"/>
          </a:xfrm>
          <a:prstGeom prst="straightConnector1">
            <a:avLst/>
          </a:prstGeom>
          <a:noFill/>
          <a:ln w="11425" cap="flat" cmpd="sng">
            <a:solidFill>
              <a:srgbClr val="7A9798"/>
            </a:solidFill>
            <a:prstDash val="dash"/>
            <a:round/>
            <a:headEnd type="none" w="sm" len="sm"/>
            <a:tailEnd type="none" w="sm" len="sm"/>
          </a:ln>
        </p:spPr>
      </p:cxnSp>
      <p:sp>
        <p:nvSpPr>
          <p:cNvPr id="89" name="Google Shape;89;p16"/>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0" name="Google Shape;90;p16"/>
          <p:cNvSpPr txBox="1">
            <a:spLocks noGrp="1"/>
          </p:cNvSpPr>
          <p:nvPr>
            <p:ph type="body" idx="3"/>
          </p:nvPr>
        </p:nvSpPr>
        <p:spPr>
          <a:xfrm>
            <a:off x="301752" y="2471383"/>
            <a:ext cx="4041648" cy="3818404"/>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91" name="Google Shape;91;p16"/>
          <p:cNvSpPr txBox="1">
            <a:spLocks noGrp="1"/>
          </p:cNvSpPr>
          <p:nvPr>
            <p:ph type="body" idx="4"/>
          </p:nvPr>
        </p:nvSpPr>
        <p:spPr>
          <a:xfrm>
            <a:off x="4800600" y="2471383"/>
            <a:ext cx="4038600" cy="3822192"/>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92" name="Google Shape;92;p16"/>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93" name="Google Shape;93;p16"/>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94" name="Google Shape;94;p16"/>
          <p:cNvSpPr txBox="1">
            <a:spLocks noGrp="1"/>
          </p:cNvSpPr>
          <p:nvPr>
            <p:ph type="sldNum" idx="12"/>
          </p:nvPr>
        </p:nvSpPr>
        <p:spPr>
          <a:xfrm>
            <a:off x="4343400" y="1042416"/>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95" name="Google Shape;95;p16"/>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sldNum" idx="12"/>
          </p:nvPr>
        </p:nvSpPr>
        <p:spPr>
          <a:xfrm>
            <a:off x="4343400" y="103602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101"/>
        <p:cNvGrpSpPr/>
        <p:nvPr/>
      </p:nvGrpSpPr>
      <p:grpSpPr>
        <a:xfrm>
          <a:off x="0" y="0"/>
          <a:ext cx="0" cy="0"/>
          <a:chOff x="0" y="0"/>
          <a:chExt cx="0" cy="0"/>
        </a:xfrm>
      </p:grpSpPr>
      <p:sp>
        <p:nvSpPr>
          <p:cNvPr id="102" name="Google Shape;102;p18"/>
          <p:cNvSpPr/>
          <p:nvPr/>
        </p:nvSpPr>
        <p:spPr>
          <a:xfrm>
            <a:off x="152400" y="152400"/>
            <a:ext cx="8833104" cy="30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3" name="Google Shape;103;p18"/>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4" name="Google Shape;104;p18"/>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5" name="Google Shape;105;p18"/>
          <p:cNvSpPr/>
          <p:nvPr/>
        </p:nvSpPr>
        <p:spPr>
          <a:xfrm>
            <a:off x="0" y="0"/>
            <a:ext cx="9144000" cy="11887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6" name="Google Shape;106;p18"/>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7" name="Google Shape;107;p18"/>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08" name="Google Shape;108;p18"/>
          <p:cNvSpPr txBox="1">
            <a:spLocks noGrp="1"/>
          </p:cNvSpPr>
          <p:nvPr>
            <p:ph type="title"/>
          </p:nvPr>
        </p:nvSpPr>
        <p:spPr>
          <a:xfrm>
            <a:off x="381000" y="914400"/>
            <a:ext cx="23622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FFFF"/>
              </a:buClr>
              <a:buSzPts val="2200"/>
              <a:buFont typeface="Georgia"/>
              <a:buNone/>
              <a:defRPr sz="22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8"/>
          <p:cNvSpPr txBox="1">
            <a:spLocks noGrp="1"/>
          </p:cNvSpPr>
          <p:nvPr>
            <p:ph type="body" idx="1"/>
          </p:nvPr>
        </p:nvSpPr>
        <p:spPr>
          <a:xfrm>
            <a:off x="381000" y="1981200"/>
            <a:ext cx="2362200" cy="41449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None/>
              <a:defRPr sz="1600">
                <a:solidFill>
                  <a:srgbClr val="FFFFFF"/>
                </a:solidFill>
              </a:defRPr>
            </a:lvl1pPr>
            <a:lvl2pPr marL="914400" lvl="1" indent="-228600" algn="l">
              <a:spcBef>
                <a:spcPts val="1000"/>
              </a:spcBef>
              <a:spcAft>
                <a:spcPts val="0"/>
              </a:spcAft>
              <a:buSzPts val="840"/>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Font typeface="Georgia"/>
              <a:buNone/>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0" name="Google Shape;110;p18"/>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11" name="Google Shape;111;p18"/>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12" name="Google Shape;112;p18"/>
          <p:cNvSpPr txBox="1">
            <a:spLocks noGrp="1"/>
          </p:cNvSpPr>
          <p:nvPr>
            <p:ph type="body" idx="2"/>
          </p:nvPr>
        </p:nvSpPr>
        <p:spPr>
          <a:xfrm>
            <a:off x="3124200" y="685800"/>
            <a:ext cx="5638800" cy="5410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3" name="Google Shape;113;p18"/>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4" name="Google Shape;114;p18"/>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5" name="Google Shape;115;p18"/>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16" name="Google Shape;116;p18"/>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7" name="Google Shape;117;p18"/>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301752" y="6410848"/>
            <a:ext cx="338328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9"/>
        <p:cNvGrpSpPr/>
        <p:nvPr/>
      </p:nvGrpSpPr>
      <p:grpSpPr>
        <a:xfrm>
          <a:off x="0" y="0"/>
          <a:ext cx="0" cy="0"/>
          <a:chOff x="0" y="0"/>
          <a:chExt cx="0" cy="0"/>
        </a:xfrm>
      </p:grpSpPr>
      <p:cxnSp>
        <p:nvCxnSpPr>
          <p:cNvPr id="120" name="Google Shape;120;p19"/>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21" name="Google Shape;121;p19"/>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2" name="Google Shape;122;p19"/>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3" name="Google Shape;123;p19"/>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4" name="Google Shape;124;p19"/>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5" name="Google Shape;125;p19"/>
          <p:cNvSpPr/>
          <p:nvPr/>
        </p:nvSpPr>
        <p:spPr>
          <a:xfrm>
            <a:off x="152400" y="152400"/>
            <a:ext cx="8833104" cy="3017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6" name="Google Shape;126;p19"/>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27" name="Google Shape;127;p19"/>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8" name="Google Shape;128;p19"/>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29" name="Google Shape;129;p19"/>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30" name="Google Shape;130;p19"/>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1" name="Google Shape;131;p19"/>
          <p:cNvSpPr txBox="1">
            <a:spLocks noGrp="1"/>
          </p:cNvSpPr>
          <p:nvPr>
            <p:ph type="title"/>
          </p:nvPr>
        </p:nvSpPr>
        <p:spPr>
          <a:xfrm>
            <a:off x="3000375" y="5029200"/>
            <a:ext cx="5867400" cy="1219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2400"/>
              <a:buFont typeface="Georgia"/>
              <a:buNone/>
              <a:defRPr sz="24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9"/>
          <p:cNvSpPr>
            <a:spLocks noGrp="1"/>
          </p:cNvSpPr>
          <p:nvPr>
            <p:ph type="pic" idx="2"/>
          </p:nvPr>
        </p:nvSpPr>
        <p:spPr>
          <a:xfrm>
            <a:off x="3000375" y="609600"/>
            <a:ext cx="5867400" cy="4267200"/>
          </a:xfrm>
          <a:prstGeom prst="rect">
            <a:avLst/>
          </a:prstGeom>
          <a:noFill/>
          <a:ln>
            <a:noFill/>
          </a:ln>
        </p:spPr>
      </p:sp>
      <p:sp>
        <p:nvSpPr>
          <p:cNvPr id="133" name="Google Shape;133;p19"/>
          <p:cNvSpPr txBox="1">
            <a:spLocks noGrp="1"/>
          </p:cNvSpPr>
          <p:nvPr>
            <p:ph type="body" idx="1"/>
          </p:nvPr>
        </p:nvSpPr>
        <p:spPr>
          <a:xfrm>
            <a:off x="381000" y="990600"/>
            <a:ext cx="2438400" cy="5257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Font typeface="Georgia"/>
              <a:buNone/>
              <a:defRPr sz="1600">
                <a:solidFill>
                  <a:srgbClr val="FFFFFF"/>
                </a:solidFill>
              </a:defRPr>
            </a:lvl1pPr>
            <a:lvl2pPr marL="914400" lvl="1" indent="-281940" algn="l">
              <a:spcBef>
                <a:spcPts val="1000"/>
              </a:spcBef>
              <a:spcAft>
                <a:spcPts val="0"/>
              </a:spcAft>
              <a:buSzPts val="840"/>
              <a:buChar char="⚪"/>
              <a:defRPr sz="1200"/>
            </a:lvl2pPr>
            <a:lvl3pPr marL="1371600" lvl="2" indent="-276225" algn="l">
              <a:spcBef>
                <a:spcPts val="200"/>
              </a:spcBef>
              <a:spcAft>
                <a:spcPts val="0"/>
              </a:spcAft>
              <a:buSzPts val="750"/>
              <a:buChar char="⯍"/>
              <a:defRPr sz="1000"/>
            </a:lvl3pPr>
            <a:lvl4pPr marL="1828800" lvl="3" indent="-268605" algn="l">
              <a:spcBef>
                <a:spcPts val="180"/>
              </a:spcBef>
              <a:spcAft>
                <a:spcPts val="0"/>
              </a:spcAft>
              <a:buSzPts val="630"/>
              <a:buChar char="🞆"/>
              <a:defRPr sz="900"/>
            </a:lvl4pPr>
            <a:lvl5pPr marL="2286000" lvl="4" indent="-285750" algn="l">
              <a:spcBef>
                <a:spcPts val="180"/>
              </a:spcBef>
              <a:spcAft>
                <a:spcPts val="0"/>
              </a:spcAft>
              <a:buSzPts val="900"/>
              <a:buFont typeface="Georgia"/>
              <a:buChar char="•"/>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34" name="Google Shape;134;p19"/>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5" name="Google Shape;135;p19"/>
          <p:cNvSpPr txBox="1">
            <a:spLocks noGrp="1"/>
          </p:cNvSpPr>
          <p:nvPr>
            <p:ph type="dt" idx="10"/>
          </p:nvPr>
        </p:nvSpPr>
        <p:spPr>
          <a:xfrm>
            <a:off x="5788152"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ftr" idx="11"/>
          </p:nvPr>
        </p:nvSpPr>
        <p:spPr>
          <a:xfrm>
            <a:off x="301752" y="6410848"/>
            <a:ext cx="35844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 name="Google Shape;7;p10"/>
          <p:cNvSpPr/>
          <p:nvPr/>
        </p:nvSpPr>
        <p:spPr>
          <a:xfrm>
            <a:off x="0" y="0"/>
            <a:ext cx="9144000" cy="1393371"/>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 name="Google Shape;8;p10"/>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 name="Google Shape;9;p10"/>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 name="Google Shape;10;p10"/>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 name="Google Shape;11;p1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2" name="Google Shape;12;p10"/>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3" name="Google Shape;13;p10"/>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4" name="Google Shape;14;p10"/>
          <p:cNvCxnSpPr/>
          <p:nvPr/>
        </p:nvCxnSpPr>
        <p:spPr>
          <a:xfrm>
            <a:off x="152400" y="1276743"/>
            <a:ext cx="8833104" cy="0"/>
          </a:xfrm>
          <a:prstGeom prst="straightConnector1">
            <a:avLst/>
          </a:prstGeom>
          <a:noFill/>
          <a:ln w="9525" cap="flat" cmpd="sng">
            <a:solidFill>
              <a:srgbClr val="7A9798"/>
            </a:solidFill>
            <a:prstDash val="dash"/>
            <a:round/>
            <a:headEnd type="none" w="sm" len="sm"/>
            <a:tailEnd type="none" w="sm" len="sm"/>
          </a:ln>
        </p:spPr>
      </p:cxnSp>
      <p:sp>
        <p:nvSpPr>
          <p:cNvPr id="15" name="Google Shape;15;p10"/>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6" name="Google Shape;16;p10"/>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7" name="Google Shape;17;p10"/>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1600" b="0" u="none">
                <a:solidFill>
                  <a:srgbClr val="7A9798"/>
                </a:solidFill>
                <a:latin typeface="Georgia"/>
                <a:ea typeface="Georgia"/>
                <a:cs typeface="Georgia"/>
                <a:sym typeface="Georgia"/>
              </a:defRPr>
            </a:lvl1pPr>
            <a:lvl2pPr marL="0" marR="0" lvl="1" indent="0" algn="ctr" rtl="0">
              <a:spcBef>
                <a:spcPts val="0"/>
              </a:spcBef>
              <a:buNone/>
              <a:defRPr sz="1600" b="0" u="none">
                <a:solidFill>
                  <a:srgbClr val="7A9798"/>
                </a:solidFill>
                <a:latin typeface="Georgia"/>
                <a:ea typeface="Georgia"/>
                <a:cs typeface="Georgia"/>
                <a:sym typeface="Georgia"/>
              </a:defRPr>
            </a:lvl2pPr>
            <a:lvl3pPr marL="0" marR="0" lvl="2" indent="0" algn="ctr" rtl="0">
              <a:spcBef>
                <a:spcPts val="0"/>
              </a:spcBef>
              <a:buNone/>
              <a:defRPr sz="1600" b="0" u="none">
                <a:solidFill>
                  <a:srgbClr val="7A9798"/>
                </a:solidFill>
                <a:latin typeface="Georgia"/>
                <a:ea typeface="Georgia"/>
                <a:cs typeface="Georgia"/>
                <a:sym typeface="Georgia"/>
              </a:defRPr>
            </a:lvl3pPr>
            <a:lvl4pPr marL="0" marR="0" lvl="3" indent="0" algn="ctr" rtl="0">
              <a:spcBef>
                <a:spcPts val="0"/>
              </a:spcBef>
              <a:buNone/>
              <a:defRPr sz="1600" b="0" u="none">
                <a:solidFill>
                  <a:srgbClr val="7A9798"/>
                </a:solidFill>
                <a:latin typeface="Georgia"/>
                <a:ea typeface="Georgia"/>
                <a:cs typeface="Georgia"/>
                <a:sym typeface="Georgia"/>
              </a:defRPr>
            </a:lvl4pPr>
            <a:lvl5pPr marL="0" marR="0" lvl="4" indent="0" algn="ctr" rtl="0">
              <a:spcBef>
                <a:spcPts val="0"/>
              </a:spcBef>
              <a:buNone/>
              <a:defRPr sz="1600" b="0" u="none">
                <a:solidFill>
                  <a:srgbClr val="7A9798"/>
                </a:solidFill>
                <a:latin typeface="Georgia"/>
                <a:ea typeface="Georgia"/>
                <a:cs typeface="Georgia"/>
                <a:sym typeface="Georgia"/>
              </a:defRPr>
            </a:lvl5pPr>
            <a:lvl6pPr marL="0" marR="0" lvl="5" indent="0" algn="ctr" rtl="0">
              <a:spcBef>
                <a:spcPts val="0"/>
              </a:spcBef>
              <a:buNone/>
              <a:defRPr sz="1600" b="0" u="none">
                <a:solidFill>
                  <a:srgbClr val="7A9798"/>
                </a:solidFill>
                <a:latin typeface="Georgia"/>
                <a:ea typeface="Georgia"/>
                <a:cs typeface="Georgia"/>
                <a:sym typeface="Georgia"/>
              </a:defRPr>
            </a:lvl6pPr>
            <a:lvl7pPr marL="0" marR="0" lvl="6" indent="0" algn="ctr" rtl="0">
              <a:spcBef>
                <a:spcPts val="0"/>
              </a:spcBef>
              <a:buNone/>
              <a:defRPr sz="1600" b="0" u="none">
                <a:solidFill>
                  <a:srgbClr val="7A9798"/>
                </a:solidFill>
                <a:latin typeface="Georgia"/>
                <a:ea typeface="Georgia"/>
                <a:cs typeface="Georgia"/>
                <a:sym typeface="Georgia"/>
              </a:defRPr>
            </a:lvl7pPr>
            <a:lvl8pPr marL="0" marR="0" lvl="7" indent="0" algn="ctr" rtl="0">
              <a:spcBef>
                <a:spcPts val="0"/>
              </a:spcBef>
              <a:buNone/>
              <a:defRPr sz="1600" b="0" u="none">
                <a:solidFill>
                  <a:srgbClr val="7A9798"/>
                </a:solidFill>
                <a:latin typeface="Georgia"/>
                <a:ea typeface="Georgia"/>
                <a:cs typeface="Georgia"/>
                <a:sym typeface="Georgia"/>
              </a:defRPr>
            </a:lvl8pPr>
            <a:lvl9pPr marL="0" marR="0" lvl="8" indent="0" algn="ctr" rtl="0">
              <a:spcBef>
                <a:spcPts val="0"/>
              </a:spcBef>
              <a:buNone/>
              <a:defRPr sz="1600" b="0" u="none">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1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marR="0" lvl="0" algn="ctr" rtl="0">
              <a:spcBef>
                <a:spcPts val="0"/>
              </a:spcBef>
              <a:spcAft>
                <a:spcPts val="0"/>
              </a:spcAft>
              <a:buClr>
                <a:srgbClr val="7A9798"/>
              </a:buClr>
              <a:buSzPts val="3300"/>
              <a:buFont typeface="Georgia"/>
              <a:buNone/>
              <a:defRPr sz="3300" b="0" i="0" u="none" strike="noStrike" cap="non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0"/>
          <p:cNvSpPr txBox="1">
            <a:spLocks noGrp="1"/>
          </p:cNvSpPr>
          <p:nvPr>
            <p:ph type="body" idx="1"/>
          </p:nvPr>
        </p:nvSpPr>
        <p:spPr>
          <a:xfrm>
            <a:off x="301752" y="1524000"/>
            <a:ext cx="8534400" cy="4599432"/>
          </a:xfrm>
          <a:prstGeom prst="rect">
            <a:avLst/>
          </a:prstGeom>
          <a:noFill/>
          <a:ln>
            <a:noFill/>
          </a:ln>
        </p:spPr>
        <p:txBody>
          <a:bodyPr spcFirstLastPara="1" wrap="square" lIns="91425" tIns="45700" rIns="91425" bIns="45700" anchor="t" anchorCtr="0">
            <a:normAutofit/>
          </a:bodyPr>
          <a:lstStyle>
            <a:lvl1pPr marL="457200" marR="0" lvl="0" indent="-374332" algn="l" rtl="0">
              <a:spcBef>
                <a:spcPts val="540"/>
              </a:spcBef>
              <a:spcAft>
                <a:spcPts val="0"/>
              </a:spcAft>
              <a:buClr>
                <a:schemeClr val="accent1"/>
              </a:buClr>
              <a:buSzPts val="2295"/>
              <a:buFont typeface="Noto Sans Symbols"/>
              <a:buChar char="⚫"/>
              <a:defRPr sz="2700" b="0" i="0" u="none" strike="noStrike" cap="none">
                <a:solidFill>
                  <a:schemeClr val="dk1"/>
                </a:solidFill>
                <a:latin typeface="Georgia"/>
                <a:ea typeface="Georgia"/>
                <a:cs typeface="Georgia"/>
                <a:sym typeface="Georgia"/>
              </a:defRPr>
            </a:lvl1pPr>
            <a:lvl2pPr marL="914400" marR="0" lvl="1" indent="-326390" algn="l" rtl="0">
              <a:spcBef>
                <a:spcPts val="440"/>
              </a:spcBef>
              <a:spcAft>
                <a:spcPts val="0"/>
              </a:spcAft>
              <a:buClr>
                <a:schemeClr val="accent2"/>
              </a:buClr>
              <a:buSzPts val="1540"/>
              <a:buFont typeface="Noto Sans Symbols"/>
              <a:buChar char="⚪"/>
              <a:defRPr sz="2200" b="0" i="0" u="none" strike="noStrike" cap="none">
                <a:solidFill>
                  <a:schemeClr val="dk2"/>
                </a:solidFill>
                <a:latin typeface="Georgia"/>
                <a:ea typeface="Georgia"/>
                <a:cs typeface="Georgia"/>
                <a:sym typeface="Georgia"/>
              </a:defRPr>
            </a:lvl2pPr>
            <a:lvl3pPr marL="1371600" marR="0" lvl="2"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Georgia"/>
                <a:ea typeface="Georgia"/>
                <a:cs typeface="Georgia"/>
                <a:sym typeface="Georgia"/>
              </a:defRPr>
            </a:lvl3pPr>
            <a:lvl4pPr marL="1828800" marR="0" lvl="3" indent="-317500" algn="l" rtl="0">
              <a:spcBef>
                <a:spcPts val="400"/>
              </a:spcBef>
              <a:spcAft>
                <a:spcPts val="0"/>
              </a:spcAft>
              <a:buClr>
                <a:schemeClr val="accent4"/>
              </a:buClr>
              <a:buSzPts val="1400"/>
              <a:buFont typeface="Noto Sans Symbols"/>
              <a:buChar char="🞆"/>
              <a:defRPr sz="2000" b="0" i="0" u="none" strike="noStrike" cap="none">
                <a:solidFill>
                  <a:schemeClr val="dk2"/>
                </a:solidFill>
                <a:latin typeface="Georgia"/>
                <a:ea typeface="Georgia"/>
                <a:cs typeface="Georgia"/>
                <a:sym typeface="Georgia"/>
              </a:defRPr>
            </a:lvl4pPr>
            <a:lvl5pPr marL="2286000" marR="0" lvl="4" indent="-342900" algn="l" rtl="0">
              <a:spcBef>
                <a:spcPts val="360"/>
              </a:spcBef>
              <a:spcAft>
                <a:spcPts val="0"/>
              </a:spcAft>
              <a:buClr>
                <a:schemeClr val="accent5"/>
              </a:buClr>
              <a:buSzPts val="1800"/>
              <a:buFont typeface="Georgia"/>
              <a:buChar char="•"/>
              <a:defRPr sz="1800" b="0" i="0" u="none" strike="noStrike" cap="none">
                <a:solidFill>
                  <a:schemeClr val="dk1"/>
                </a:solidFill>
                <a:latin typeface="Georgia"/>
                <a:ea typeface="Georgia"/>
                <a:cs typeface="Georgia"/>
                <a:sym typeface="Georgia"/>
              </a:defRPr>
            </a:lvl5pPr>
            <a:lvl6pPr marL="2743200" marR="0" lvl="5" indent="-320039" algn="l" rtl="0">
              <a:spcBef>
                <a:spcPts val="360"/>
              </a:spcBef>
              <a:spcAft>
                <a:spcPts val="0"/>
              </a:spcAft>
              <a:buClr>
                <a:schemeClr val="accent6"/>
              </a:buClr>
              <a:buSzPts val="1440"/>
              <a:buFont typeface="Noto Sans Symbols"/>
              <a:buChar char="⚫"/>
              <a:defRPr sz="1800" b="0" i="0" u="none" strike="noStrike" cap="none">
                <a:solidFill>
                  <a:schemeClr val="dk1"/>
                </a:solidFill>
                <a:latin typeface="Georgia"/>
                <a:ea typeface="Georgia"/>
                <a:cs typeface="Georgia"/>
                <a:sym typeface="Georgia"/>
              </a:defRPr>
            </a:lvl6pPr>
            <a:lvl7pPr marL="3200400" marR="0" lvl="6" indent="-320039" algn="l" rtl="0">
              <a:spcBef>
                <a:spcPts val="320"/>
              </a:spcBef>
              <a:spcAft>
                <a:spcPts val="0"/>
              </a:spcAft>
              <a:buClr>
                <a:srgbClr val="B75640"/>
              </a:buClr>
              <a:buSzPts val="1440"/>
              <a:buFont typeface="Georgia"/>
              <a:buChar char="•"/>
              <a:defRPr sz="1600" b="0" i="0" u="none" strike="noStrike" cap="none">
                <a:solidFill>
                  <a:schemeClr val="dk1"/>
                </a:solidFill>
                <a:latin typeface="Georgia"/>
                <a:ea typeface="Georgia"/>
                <a:cs typeface="Georgia"/>
                <a:sym typeface="Georgia"/>
              </a:defRPr>
            </a:lvl7pPr>
            <a:lvl8pPr marL="3657600" marR="0" lvl="7" indent="-330200" algn="l" rtl="0">
              <a:spcBef>
                <a:spcPts val="320"/>
              </a:spcBef>
              <a:spcAft>
                <a:spcPts val="0"/>
              </a:spcAft>
              <a:buClr>
                <a:srgbClr val="7A6B62"/>
              </a:buClr>
              <a:buSzPts val="1600"/>
              <a:buFont typeface="Georgia"/>
              <a:buChar char="•"/>
              <a:defRPr sz="1600" b="0" i="0" u="none" strike="noStrike" cap="none">
                <a:solidFill>
                  <a:schemeClr val="dk1"/>
                </a:solidFill>
                <a:latin typeface="Georgia"/>
                <a:ea typeface="Georgia"/>
                <a:cs typeface="Georgia"/>
                <a:sym typeface="Georgia"/>
              </a:defRPr>
            </a:lvl8pPr>
            <a:lvl9pPr marL="4114800" marR="0" lvl="8" indent="-308609" algn="l" rtl="0">
              <a:spcBef>
                <a:spcPts val="280"/>
              </a:spcBef>
              <a:spcAft>
                <a:spcPts val="0"/>
              </a:spcAft>
              <a:buClr>
                <a:srgbClr val="B29D00"/>
              </a:buClr>
              <a:buSzPts val="1260"/>
              <a:buFont typeface="Georgia"/>
              <a:buChar char="•"/>
              <a:defRPr sz="14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researchgate.net/publication/256774595_Development_of_India-specific_RAFM_steel_through_optimization_of_tungsten_and_tantalum_contents_for_better_combination_of_impact_tensile_low_cycle_fatigue_and_creep_properti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
          <p:cNvSpPr txBox="1">
            <a:spLocks noGrp="1"/>
          </p:cNvSpPr>
          <p:nvPr>
            <p:ph type="subTitle" idx="1"/>
          </p:nvPr>
        </p:nvSpPr>
        <p:spPr>
          <a:xfrm>
            <a:off x="2007425" y="2678825"/>
            <a:ext cx="4953000" cy="1359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360"/>
              <a:buNone/>
            </a:pPr>
            <a:endParaRPr dirty="0">
              <a:solidFill>
                <a:srgbClr val="7030A0"/>
              </a:solidFill>
              <a:latin typeface="Arial"/>
              <a:ea typeface="Arial"/>
              <a:cs typeface="Arial"/>
              <a:sym typeface="Arial"/>
            </a:endParaRPr>
          </a:p>
          <a:p>
            <a:pPr marL="0" lvl="0" indent="0" algn="ctr" rtl="0">
              <a:spcBef>
                <a:spcPts val="0"/>
              </a:spcBef>
              <a:spcAft>
                <a:spcPts val="0"/>
              </a:spcAft>
              <a:buSzPts val="1360"/>
              <a:buNone/>
            </a:pPr>
            <a:r>
              <a:rPr lang="en-US" b="1" dirty="0">
                <a:solidFill>
                  <a:srgbClr val="7030A0"/>
                </a:solidFill>
                <a:latin typeface="Arial"/>
                <a:ea typeface="Arial"/>
                <a:cs typeface="Arial"/>
                <a:sym typeface="Arial"/>
              </a:rPr>
              <a:t>NAME OF THE PROJECT GUIDE</a:t>
            </a:r>
            <a:endParaRPr b="1" dirty="0">
              <a:solidFill>
                <a:srgbClr val="7030A0"/>
              </a:solidFill>
              <a:latin typeface="Arial"/>
              <a:ea typeface="Arial"/>
              <a:cs typeface="Arial"/>
              <a:sym typeface="Arial"/>
            </a:endParaRPr>
          </a:p>
          <a:p>
            <a:pPr marL="0" lvl="0" indent="0" algn="ctr" rtl="0">
              <a:spcBef>
                <a:spcPts val="0"/>
              </a:spcBef>
              <a:spcAft>
                <a:spcPts val="0"/>
              </a:spcAft>
              <a:buSzPts val="1360"/>
              <a:buNone/>
            </a:pPr>
            <a:endParaRPr dirty="0">
              <a:solidFill>
                <a:srgbClr val="7030A0"/>
              </a:solidFill>
              <a:latin typeface="Arial"/>
              <a:ea typeface="Arial"/>
              <a:cs typeface="Arial"/>
              <a:sym typeface="Arial"/>
            </a:endParaRPr>
          </a:p>
          <a:p>
            <a:pPr marL="0" lvl="0" indent="0" algn="ctr" rtl="0">
              <a:spcBef>
                <a:spcPts val="0"/>
              </a:spcBef>
              <a:spcAft>
                <a:spcPts val="0"/>
              </a:spcAft>
              <a:buSzPts val="2040"/>
              <a:buNone/>
            </a:pPr>
            <a:r>
              <a:rPr lang="en-US" sz="2400" dirty="0" err="1">
                <a:solidFill>
                  <a:srgbClr val="002060"/>
                </a:solidFill>
                <a:latin typeface="Arial Narrow"/>
                <a:ea typeface="Arial Narrow"/>
                <a:cs typeface="Arial Narrow"/>
                <a:sym typeface="Arial Narrow"/>
              </a:rPr>
              <a:t>Mr.G.KULADEEP</a:t>
            </a:r>
            <a:endParaRPr b="1" dirty="0">
              <a:solidFill>
                <a:srgbClr val="002060"/>
              </a:solidFill>
              <a:latin typeface="Arial Narrow"/>
              <a:ea typeface="Arial Narrow"/>
              <a:cs typeface="Arial Narrow"/>
              <a:sym typeface="Arial Narrow"/>
            </a:endParaRPr>
          </a:p>
          <a:p>
            <a:pPr marL="0" lvl="0" indent="0" algn="l" rtl="0">
              <a:spcBef>
                <a:spcPts val="0"/>
              </a:spcBef>
              <a:spcAft>
                <a:spcPts val="0"/>
              </a:spcAft>
              <a:buSzPts val="1020"/>
              <a:buNone/>
            </a:pPr>
            <a:endParaRPr b="1" dirty="0">
              <a:solidFill>
                <a:srgbClr val="002060"/>
              </a:solidFill>
              <a:latin typeface="Arial Narrow"/>
              <a:ea typeface="Arial Narrow"/>
              <a:cs typeface="Arial Narrow"/>
              <a:sym typeface="Arial Narrow"/>
            </a:endParaRPr>
          </a:p>
        </p:txBody>
      </p:sp>
      <p:sp>
        <p:nvSpPr>
          <p:cNvPr id="163" name="Google Shape;163;p1"/>
          <p:cNvSpPr txBox="1"/>
          <p:nvPr/>
        </p:nvSpPr>
        <p:spPr>
          <a:xfrm>
            <a:off x="1600200" y="304800"/>
            <a:ext cx="57912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rgbClr val="0070C0"/>
                </a:solidFill>
                <a:latin typeface="Arial Black"/>
                <a:ea typeface="Arial Black"/>
                <a:cs typeface="Arial Black"/>
                <a:sym typeface="Arial Black"/>
              </a:rPr>
              <a:t>Internal Project Abstract Review</a:t>
            </a:r>
            <a:endParaRPr sz="2400" b="1">
              <a:solidFill>
                <a:srgbClr val="0070C0"/>
              </a:solidFill>
              <a:latin typeface="Arial Black"/>
              <a:ea typeface="Arial Black"/>
              <a:cs typeface="Arial Black"/>
              <a:sym typeface="Arial Black"/>
            </a:endParaRPr>
          </a:p>
        </p:txBody>
      </p:sp>
      <p:sp>
        <p:nvSpPr>
          <p:cNvPr id="164" name="Google Shape;164;p1"/>
          <p:cNvSpPr txBox="1"/>
          <p:nvPr/>
        </p:nvSpPr>
        <p:spPr>
          <a:xfrm>
            <a:off x="273800" y="1066800"/>
            <a:ext cx="8505000" cy="1600398"/>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1200"/>
              </a:spcBef>
              <a:spcAft>
                <a:spcPts val="0"/>
              </a:spcAft>
              <a:buClr>
                <a:schemeClr val="dk1"/>
              </a:buClr>
              <a:buSzPts val="1100"/>
              <a:buFont typeface="Arial"/>
              <a:buNone/>
            </a:pPr>
            <a:r>
              <a:rPr lang="en-US" sz="2200" b="1" dirty="0">
                <a:solidFill>
                  <a:srgbClr val="FF0000"/>
                </a:solidFill>
                <a:latin typeface="Times New Roman"/>
                <a:ea typeface="Times New Roman"/>
                <a:cs typeface="Times New Roman"/>
                <a:sym typeface="Times New Roman"/>
              </a:rPr>
              <a:t>Effect of Thermo-Mechanical Treatment in Austenitic Condition on Flow </a:t>
            </a:r>
            <a:r>
              <a:rPr lang="en-US" sz="2200" b="1" dirty="0" err="1">
                <a:solidFill>
                  <a:srgbClr val="FF0000"/>
                </a:solidFill>
                <a:latin typeface="Times New Roman"/>
                <a:ea typeface="Times New Roman"/>
                <a:cs typeface="Times New Roman"/>
                <a:sym typeface="Times New Roman"/>
              </a:rPr>
              <a:t>Behaviour</a:t>
            </a:r>
            <a:r>
              <a:rPr lang="en-US" sz="2200" b="1" dirty="0">
                <a:solidFill>
                  <a:srgbClr val="FF0000"/>
                </a:solidFill>
                <a:latin typeface="Times New Roman"/>
                <a:ea typeface="Times New Roman"/>
                <a:cs typeface="Times New Roman"/>
                <a:sym typeface="Times New Roman"/>
              </a:rPr>
              <a:t> of Reduced Activation Ferritic-Martensitic Steel</a:t>
            </a:r>
            <a:endParaRPr sz="2200" b="1" dirty="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200" b="1" dirty="0">
              <a:solidFill>
                <a:srgbClr val="FF0000"/>
              </a:solidFill>
              <a:latin typeface="Arial Narrow"/>
              <a:ea typeface="Arial Narrow"/>
              <a:cs typeface="Arial Narrow"/>
              <a:sym typeface="Arial Narrow"/>
            </a:endParaRPr>
          </a:p>
        </p:txBody>
      </p:sp>
      <p:sp>
        <p:nvSpPr>
          <p:cNvPr id="165" name="Google Shape;165;p1"/>
          <p:cNvSpPr txBox="1"/>
          <p:nvPr/>
        </p:nvSpPr>
        <p:spPr>
          <a:xfrm>
            <a:off x="1191400" y="3778325"/>
            <a:ext cx="6467400" cy="23940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ctr" rtl="0">
              <a:lnSpc>
                <a:spcPct val="100000"/>
              </a:lnSpc>
              <a:spcBef>
                <a:spcPts val="0"/>
              </a:spcBef>
              <a:spcAft>
                <a:spcPts val="0"/>
              </a:spcAft>
              <a:buClr>
                <a:schemeClr val="accent1"/>
              </a:buClr>
              <a:buSzPct val="85000"/>
              <a:buFont typeface="Noto Sans Symbols"/>
              <a:buNone/>
            </a:pPr>
            <a:r>
              <a:rPr lang="en-US" sz="6800" b="1" i="0" u="none" strike="noStrike" cap="none" dirty="0">
                <a:solidFill>
                  <a:srgbClr val="C00000"/>
                </a:solidFill>
                <a:latin typeface="Bell MT"/>
                <a:ea typeface="Bell MT"/>
                <a:cs typeface="Bell MT"/>
                <a:sym typeface="Bell MT"/>
              </a:rPr>
              <a:t>Names of the Project Batch students</a:t>
            </a:r>
            <a:endParaRPr dirty="0"/>
          </a:p>
          <a:p>
            <a:pPr marL="0" lvl="0" indent="0" algn="ctr" rtl="0">
              <a:lnSpc>
                <a:spcPct val="115000"/>
              </a:lnSpc>
              <a:spcBef>
                <a:spcPts val="1200"/>
              </a:spcBef>
              <a:spcAft>
                <a:spcPts val="0"/>
              </a:spcAft>
              <a:buClr>
                <a:schemeClr val="dk1"/>
              </a:buClr>
              <a:buSzPts val="275"/>
              <a:buFont typeface="Arial"/>
              <a:buNone/>
            </a:pPr>
            <a:r>
              <a:rPr lang="en-US" sz="5907" dirty="0">
                <a:solidFill>
                  <a:schemeClr val="dk1"/>
                </a:solidFill>
                <a:latin typeface="Times New Roman"/>
                <a:ea typeface="Times New Roman"/>
                <a:cs typeface="Times New Roman"/>
                <a:sym typeface="Times New Roman"/>
              </a:rPr>
              <a:t> S. Pavan </a:t>
            </a:r>
            <a:r>
              <a:rPr lang="en-US" sz="5907" dirty="0" err="1">
                <a:solidFill>
                  <a:schemeClr val="dk1"/>
                </a:solidFill>
                <a:latin typeface="Times New Roman"/>
                <a:ea typeface="Times New Roman"/>
                <a:cs typeface="Times New Roman"/>
                <a:sym typeface="Times New Roman"/>
              </a:rPr>
              <a:t>kalyan</a:t>
            </a:r>
            <a:r>
              <a:rPr lang="en-US" sz="5907" dirty="0">
                <a:solidFill>
                  <a:schemeClr val="dk1"/>
                </a:solidFill>
                <a:latin typeface="Times New Roman"/>
                <a:ea typeface="Times New Roman"/>
                <a:cs typeface="Times New Roman"/>
                <a:sym typeface="Times New Roman"/>
              </a:rPr>
              <a:t> Reddy      	   19121A03D2</a:t>
            </a:r>
            <a:endParaRPr sz="5907" dirty="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275"/>
              <a:buFont typeface="Arial"/>
              <a:buNone/>
            </a:pPr>
            <a:r>
              <a:rPr lang="en-US" sz="5907" dirty="0">
                <a:solidFill>
                  <a:schemeClr val="dk1"/>
                </a:solidFill>
                <a:latin typeface="Times New Roman"/>
                <a:ea typeface="Times New Roman"/>
                <a:cs typeface="Times New Roman"/>
                <a:sym typeface="Times New Roman"/>
              </a:rPr>
              <a:t> P. Siva Teja                                 20125A0333</a:t>
            </a:r>
            <a:endParaRPr sz="5907"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275"/>
              <a:buFont typeface="Arial"/>
              <a:buNone/>
            </a:pPr>
            <a:r>
              <a:rPr lang="en-US" sz="5907" dirty="0">
                <a:solidFill>
                  <a:schemeClr val="dk1"/>
                </a:solidFill>
                <a:latin typeface="Times New Roman"/>
                <a:ea typeface="Times New Roman"/>
                <a:cs typeface="Times New Roman"/>
                <a:sym typeface="Times New Roman"/>
              </a:rPr>
              <a:t>                               K. Muni Sai Kumar Reddy 	     20125A0327</a:t>
            </a:r>
            <a:endParaRPr sz="5907" dirty="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275"/>
              <a:buFont typeface="Arial"/>
              <a:buNone/>
            </a:pPr>
            <a:r>
              <a:rPr lang="en-US" sz="5907" dirty="0">
                <a:solidFill>
                  <a:schemeClr val="dk1"/>
                </a:solidFill>
                <a:latin typeface="Times New Roman"/>
                <a:ea typeface="Times New Roman"/>
                <a:cs typeface="Times New Roman"/>
                <a:sym typeface="Times New Roman"/>
              </a:rPr>
              <a:t> D. Reddy Sekhar                         20125A0324</a:t>
            </a:r>
            <a:endParaRPr sz="5907"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275"/>
              <a:buFont typeface="Arial"/>
              <a:buNone/>
            </a:pPr>
            <a:r>
              <a:rPr lang="en-US" sz="5907" dirty="0">
                <a:solidFill>
                  <a:schemeClr val="dk1"/>
                </a:solidFill>
                <a:latin typeface="Times New Roman"/>
                <a:ea typeface="Times New Roman"/>
                <a:cs typeface="Times New Roman"/>
                <a:sym typeface="Times New Roman"/>
              </a:rPr>
              <a:t>                               SK. Mohammad Waseem   	      19121A03C9</a:t>
            </a:r>
            <a:endParaRPr sz="5907" dirty="0">
              <a:solidFill>
                <a:schemeClr val="dk1"/>
              </a:solidFill>
              <a:latin typeface="Times New Roman"/>
              <a:ea typeface="Times New Roman"/>
              <a:cs typeface="Times New Roman"/>
              <a:sym typeface="Times New Roman"/>
            </a:endParaRPr>
          </a:p>
          <a:p>
            <a:pPr marL="0" marR="0" lvl="0" indent="1319213" algn="ctr" rtl="0">
              <a:lnSpc>
                <a:spcPct val="170000"/>
              </a:lnSpc>
              <a:spcBef>
                <a:spcPts val="1200"/>
              </a:spcBef>
              <a:spcAft>
                <a:spcPts val="0"/>
              </a:spcAft>
              <a:buNone/>
            </a:pPr>
            <a:endParaRPr sz="9107" b="1" dirty="0">
              <a:solidFill>
                <a:srgbClr val="002060"/>
              </a:solidFill>
              <a:latin typeface="Arial Narrow"/>
              <a:ea typeface="Arial Narrow"/>
              <a:cs typeface="Arial Narrow"/>
              <a:sym typeface="Arial Narrow"/>
            </a:endParaRPr>
          </a:p>
        </p:txBody>
      </p:sp>
      <p:sp>
        <p:nvSpPr>
          <p:cNvPr id="166" name="Google Shape;166;p1"/>
          <p:cNvSpPr txBox="1"/>
          <p:nvPr/>
        </p:nvSpPr>
        <p:spPr>
          <a:xfrm>
            <a:off x="3810000" y="6353330"/>
            <a:ext cx="23182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eorgia"/>
                <a:ea typeface="Georgia"/>
                <a:cs typeface="Georgia"/>
                <a:sym typeface="Georgia"/>
              </a:rPr>
              <a:t>Date : 24-12-2022</a:t>
            </a:r>
            <a:endParaRPr sz="1800" b="1">
              <a:solidFill>
                <a:schemeClr val="dk1"/>
              </a:solidFill>
              <a:latin typeface="Georgia"/>
              <a:ea typeface="Georgia"/>
              <a:cs typeface="Georgia"/>
              <a:sym typeface="Georgia"/>
            </a:endParaRPr>
          </a:p>
        </p:txBody>
      </p:sp>
      <p:pic>
        <p:nvPicPr>
          <p:cNvPr id="167" name="Google Shape;167;p1"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6"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40" name="Google Shape;240;p6"/>
          <p:cNvSpPr txBox="1"/>
          <p:nvPr/>
        </p:nvSpPr>
        <p:spPr>
          <a:xfrm>
            <a:off x="379275" y="674175"/>
            <a:ext cx="8154000" cy="337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a:solidFill>
                  <a:schemeClr val="dk1"/>
                </a:solidFill>
                <a:latin typeface="Georgia"/>
                <a:ea typeface="Georgia"/>
                <a:cs typeface="Georgia"/>
                <a:sym typeface="Georgia"/>
              </a:rPr>
              <a:t>Problem Formulation :</a:t>
            </a:r>
            <a:endParaRPr sz="21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pic>
        <p:nvPicPr>
          <p:cNvPr id="241" name="Google Shape;241;p6"/>
          <p:cNvPicPr preferRelativeResize="0"/>
          <p:nvPr/>
        </p:nvPicPr>
        <p:blipFill rotWithShape="1">
          <a:blip r:embed="rId4">
            <a:alphaModFix/>
          </a:blip>
          <a:srcRect l="10629" r="-9600"/>
          <a:stretch/>
        </p:blipFill>
        <p:spPr>
          <a:xfrm>
            <a:off x="1184650" y="1143000"/>
            <a:ext cx="7502150" cy="5136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7"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47" name="Google Shape;247;p7"/>
          <p:cNvSpPr txBox="1"/>
          <p:nvPr/>
        </p:nvSpPr>
        <p:spPr>
          <a:xfrm>
            <a:off x="319200" y="251741"/>
            <a:ext cx="8367600" cy="58169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Georgia"/>
              <a:ea typeface="Georgia"/>
              <a:cs typeface="Georgia"/>
              <a:sym typeface="Georgia"/>
            </a:endParaRPr>
          </a:p>
          <a:p>
            <a:pPr marL="0" marR="0" lvl="0" indent="0" algn="l" rtl="0">
              <a:spcBef>
                <a:spcPts val="0"/>
              </a:spcBef>
              <a:spcAft>
                <a:spcPts val="0"/>
              </a:spcAft>
              <a:buNone/>
            </a:pPr>
            <a:endParaRPr lang="en-US" sz="2400" dirty="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dirty="0">
                <a:solidFill>
                  <a:schemeClr val="dk1"/>
                </a:solidFill>
                <a:latin typeface="Georgia"/>
                <a:ea typeface="Georgia"/>
                <a:cs typeface="Georgia"/>
                <a:sym typeface="Georgia"/>
              </a:rPr>
              <a:t>EXPERIMENTAL INVESTIGATIONS</a:t>
            </a:r>
            <a:endParaRPr sz="2400"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1200" b="1" dirty="0">
              <a:solidFill>
                <a:schemeClr val="dk1"/>
              </a:solidFill>
              <a:latin typeface="Arial"/>
              <a:ea typeface="Arial"/>
              <a:cs typeface="Arial"/>
              <a:sym typeface="Arial"/>
            </a:endParaRPr>
          </a:p>
        </p:txBody>
      </p:sp>
      <p:pic>
        <p:nvPicPr>
          <p:cNvPr id="248" name="Google Shape;248;p7"/>
          <p:cNvPicPr preferRelativeResize="0"/>
          <p:nvPr/>
        </p:nvPicPr>
        <p:blipFill>
          <a:blip r:embed="rId4">
            <a:alphaModFix/>
          </a:blip>
          <a:stretch>
            <a:fillRect/>
          </a:stretch>
        </p:blipFill>
        <p:spPr>
          <a:xfrm>
            <a:off x="457200" y="1886403"/>
            <a:ext cx="7991452" cy="2547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g2061e2b61a4_1_3"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54" name="Google Shape;254;g2061e2b61a4_1_3"/>
          <p:cNvSpPr txBox="1"/>
          <p:nvPr/>
        </p:nvSpPr>
        <p:spPr>
          <a:xfrm>
            <a:off x="-48077" y="170625"/>
            <a:ext cx="8437500" cy="55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SzPts val="1100"/>
              <a:buNone/>
            </a:pPr>
            <a:endParaRPr sz="2500" b="1" dirty="0">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r>
              <a:rPr lang="en-US" sz="2500" b="1" dirty="0">
                <a:solidFill>
                  <a:schemeClr val="dk1"/>
                </a:solidFill>
                <a:latin typeface="Georgia"/>
                <a:ea typeface="Georgia"/>
                <a:cs typeface="Georgia"/>
                <a:sym typeface="Georgia"/>
              </a:rPr>
              <a:t>Schematic of standard tensile test </a:t>
            </a:r>
          </a:p>
          <a:p>
            <a:pPr marL="0" marR="0" lvl="0" indent="0" algn="ctr" rtl="0">
              <a:spcBef>
                <a:spcPts val="0"/>
              </a:spcBef>
              <a:spcAft>
                <a:spcPts val="0"/>
              </a:spcAft>
              <a:buClr>
                <a:schemeClr val="dk1"/>
              </a:buClr>
              <a:buSzPts val="1100"/>
              <a:buFont typeface="Arial"/>
              <a:buNone/>
            </a:pPr>
            <a:r>
              <a:rPr lang="en-US" sz="2500" b="1" dirty="0">
                <a:solidFill>
                  <a:schemeClr val="dk1"/>
                </a:solidFill>
                <a:latin typeface="Georgia"/>
                <a:ea typeface="Georgia"/>
                <a:cs typeface="Georgia"/>
                <a:sym typeface="Georgia"/>
              </a:rPr>
              <a:t>specimen (as per ASTM E8M) </a:t>
            </a:r>
            <a:endParaRPr sz="2500" b="1" dirty="0">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4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1200" b="1" dirty="0">
              <a:solidFill>
                <a:schemeClr val="dk1"/>
              </a:solidFill>
              <a:latin typeface="Arial"/>
              <a:ea typeface="Arial"/>
              <a:cs typeface="Arial"/>
              <a:sym typeface="Arial"/>
            </a:endParaRPr>
          </a:p>
        </p:txBody>
      </p:sp>
      <p:pic>
        <p:nvPicPr>
          <p:cNvPr id="255" name="Google Shape;255;g2061e2b61a4_1_3"/>
          <p:cNvPicPr preferRelativeResize="0"/>
          <p:nvPr/>
        </p:nvPicPr>
        <p:blipFill rotWithShape="1">
          <a:blip r:embed="rId4">
            <a:alphaModFix/>
          </a:blip>
          <a:srcRect b="11062"/>
          <a:stretch/>
        </p:blipFill>
        <p:spPr>
          <a:xfrm>
            <a:off x="1447750" y="1562979"/>
            <a:ext cx="7239050" cy="2055292"/>
          </a:xfrm>
          <a:prstGeom prst="rect">
            <a:avLst/>
          </a:prstGeom>
          <a:noFill/>
          <a:ln>
            <a:noFill/>
          </a:ln>
        </p:spPr>
      </p:pic>
      <p:pic>
        <p:nvPicPr>
          <p:cNvPr id="256" name="Google Shape;256;g2061e2b61a4_1_3"/>
          <p:cNvPicPr preferRelativeResize="0"/>
          <p:nvPr/>
        </p:nvPicPr>
        <p:blipFill>
          <a:blip r:embed="rId5">
            <a:alphaModFix/>
          </a:blip>
          <a:stretch>
            <a:fillRect/>
          </a:stretch>
        </p:blipFill>
        <p:spPr>
          <a:xfrm>
            <a:off x="2062102" y="3618271"/>
            <a:ext cx="5019795" cy="23797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1f070508ee3_0_3"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62" name="Google Shape;262;g1f070508ee3_0_3"/>
          <p:cNvSpPr txBox="1"/>
          <p:nvPr/>
        </p:nvSpPr>
        <p:spPr>
          <a:xfrm>
            <a:off x="249300" y="780225"/>
            <a:ext cx="8437500" cy="5537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endParaRPr sz="2500" b="1">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4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pic>
        <p:nvPicPr>
          <p:cNvPr id="263" name="Google Shape;263;g1f070508ee3_0_3"/>
          <p:cNvPicPr preferRelativeResize="0"/>
          <p:nvPr/>
        </p:nvPicPr>
        <p:blipFill>
          <a:blip r:embed="rId4">
            <a:alphaModFix/>
          </a:blip>
          <a:stretch>
            <a:fillRect/>
          </a:stretch>
        </p:blipFill>
        <p:spPr>
          <a:xfrm>
            <a:off x="765467" y="1159155"/>
            <a:ext cx="3609887" cy="4071606"/>
          </a:xfrm>
          <a:prstGeom prst="rect">
            <a:avLst/>
          </a:prstGeom>
          <a:noFill/>
          <a:ln>
            <a:noFill/>
          </a:ln>
        </p:spPr>
      </p:pic>
      <p:pic>
        <p:nvPicPr>
          <p:cNvPr id="264" name="Google Shape;264;g1f070508ee3_0_3"/>
          <p:cNvPicPr preferRelativeResize="0"/>
          <p:nvPr/>
        </p:nvPicPr>
        <p:blipFill>
          <a:blip r:embed="rId5">
            <a:alphaModFix/>
          </a:blip>
          <a:stretch>
            <a:fillRect/>
          </a:stretch>
        </p:blipFill>
        <p:spPr>
          <a:xfrm>
            <a:off x="4650659" y="1159154"/>
            <a:ext cx="4036142" cy="4071605"/>
          </a:xfrm>
          <a:prstGeom prst="rect">
            <a:avLst/>
          </a:prstGeom>
          <a:noFill/>
          <a:ln>
            <a:noFill/>
          </a:ln>
        </p:spPr>
      </p:pic>
      <p:sp>
        <p:nvSpPr>
          <p:cNvPr id="2" name="TextBox 1">
            <a:extLst>
              <a:ext uri="{FF2B5EF4-FFF2-40B4-BE49-F238E27FC236}">
                <a16:creationId xmlns:a16="http://schemas.microsoft.com/office/drawing/2014/main" id="{CEE1D17F-EB0A-697D-EC21-357DCD07456D}"/>
              </a:ext>
            </a:extLst>
          </p:cNvPr>
          <p:cNvSpPr txBox="1"/>
          <p:nvPr/>
        </p:nvSpPr>
        <p:spPr>
          <a:xfrm>
            <a:off x="1061884" y="5698845"/>
            <a:ext cx="2274982" cy="307777"/>
          </a:xfrm>
          <a:prstGeom prst="rect">
            <a:avLst/>
          </a:prstGeom>
          <a:noFill/>
        </p:spPr>
        <p:txBody>
          <a:bodyPr wrap="none" rtlCol="0">
            <a:spAutoFit/>
          </a:bodyPr>
          <a:lstStyle/>
          <a:p>
            <a:r>
              <a:rPr lang="en-GB" b="1" dirty="0"/>
              <a:t>Vickers Hardness Tester</a:t>
            </a:r>
            <a:endParaRPr lang="en-IN" b="1" dirty="0"/>
          </a:p>
        </p:txBody>
      </p:sp>
      <p:sp>
        <p:nvSpPr>
          <p:cNvPr id="3" name="TextBox 2">
            <a:extLst>
              <a:ext uri="{FF2B5EF4-FFF2-40B4-BE49-F238E27FC236}">
                <a16:creationId xmlns:a16="http://schemas.microsoft.com/office/drawing/2014/main" id="{445537EA-F597-B98C-66E4-E67503D4AA11}"/>
              </a:ext>
            </a:extLst>
          </p:cNvPr>
          <p:cNvSpPr txBox="1"/>
          <p:nvPr/>
        </p:nvSpPr>
        <p:spPr>
          <a:xfrm>
            <a:off x="5797337" y="5620303"/>
            <a:ext cx="1742785" cy="307777"/>
          </a:xfrm>
          <a:prstGeom prst="rect">
            <a:avLst/>
          </a:prstGeom>
          <a:noFill/>
        </p:spPr>
        <p:txBody>
          <a:bodyPr wrap="none" rtlCol="0">
            <a:spAutoFit/>
          </a:bodyPr>
          <a:lstStyle/>
          <a:p>
            <a:r>
              <a:rPr lang="en-GB" b="1" dirty="0"/>
              <a:t>Tensile Test setup</a:t>
            </a: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65;g1f070508ee3_0_3">
            <a:extLst>
              <a:ext uri="{FF2B5EF4-FFF2-40B4-BE49-F238E27FC236}">
                <a16:creationId xmlns:a16="http://schemas.microsoft.com/office/drawing/2014/main" id="{D1E91E3F-A949-3625-AC3E-36973CADF936}"/>
              </a:ext>
            </a:extLst>
          </p:cNvPr>
          <p:cNvPicPr preferRelativeResize="0"/>
          <p:nvPr/>
        </p:nvPicPr>
        <p:blipFill>
          <a:blip r:embed="rId2">
            <a:alphaModFix/>
          </a:blip>
          <a:stretch>
            <a:fillRect/>
          </a:stretch>
        </p:blipFill>
        <p:spPr>
          <a:xfrm>
            <a:off x="582720" y="1363001"/>
            <a:ext cx="7086441" cy="2746883"/>
          </a:xfrm>
          <a:prstGeom prst="rect">
            <a:avLst/>
          </a:prstGeom>
          <a:noFill/>
          <a:ln>
            <a:noFill/>
          </a:ln>
        </p:spPr>
      </p:pic>
      <p:sp>
        <p:nvSpPr>
          <p:cNvPr id="3" name="TextBox 2">
            <a:extLst>
              <a:ext uri="{FF2B5EF4-FFF2-40B4-BE49-F238E27FC236}">
                <a16:creationId xmlns:a16="http://schemas.microsoft.com/office/drawing/2014/main" id="{28445677-5F07-4D67-5512-5F1644BA9A70}"/>
              </a:ext>
            </a:extLst>
          </p:cNvPr>
          <p:cNvSpPr txBox="1"/>
          <p:nvPr/>
        </p:nvSpPr>
        <p:spPr>
          <a:xfrm>
            <a:off x="582720" y="491613"/>
            <a:ext cx="4572000" cy="523220"/>
          </a:xfrm>
          <a:prstGeom prst="rect">
            <a:avLst/>
          </a:prstGeom>
          <a:noFill/>
        </p:spPr>
        <p:txBody>
          <a:bodyPr wrap="square" rtlCol="0">
            <a:spAutoFit/>
          </a:bodyPr>
          <a:lstStyle/>
          <a:p>
            <a:r>
              <a:rPr lang="en-GB" sz="2800" b="1" dirty="0"/>
              <a:t>Hardness Test Results</a:t>
            </a:r>
            <a:endParaRPr lang="en-IN" sz="2800" b="1" dirty="0"/>
          </a:p>
        </p:txBody>
      </p:sp>
    </p:spTree>
    <p:extLst>
      <p:ext uri="{BB962C8B-B14F-4D97-AF65-F5344CB8AC3E}">
        <p14:creationId xmlns:p14="http://schemas.microsoft.com/office/powerpoint/2010/main" val="3104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g1f070508ee3_0_15"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71" name="Google Shape;271;g1f070508ee3_0_15"/>
          <p:cNvSpPr txBox="1"/>
          <p:nvPr/>
        </p:nvSpPr>
        <p:spPr>
          <a:xfrm>
            <a:off x="249300" y="780225"/>
            <a:ext cx="8437500" cy="5537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endParaRPr sz="2500" b="1">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4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pic>
        <p:nvPicPr>
          <p:cNvPr id="272" name="Google Shape;272;g1f070508ee3_0_15"/>
          <p:cNvPicPr preferRelativeResize="0"/>
          <p:nvPr/>
        </p:nvPicPr>
        <p:blipFill>
          <a:blip r:embed="rId4">
            <a:alphaModFix/>
          </a:blip>
          <a:stretch>
            <a:fillRect/>
          </a:stretch>
        </p:blipFill>
        <p:spPr>
          <a:xfrm>
            <a:off x="860850" y="1159687"/>
            <a:ext cx="6759150" cy="4918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g1f070508ee3_0_24"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78" name="Google Shape;278;g1f070508ee3_0_24"/>
          <p:cNvSpPr txBox="1"/>
          <p:nvPr/>
        </p:nvSpPr>
        <p:spPr>
          <a:xfrm>
            <a:off x="249300" y="780225"/>
            <a:ext cx="8437500" cy="5537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endParaRPr sz="2500" b="1">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4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pic>
        <p:nvPicPr>
          <p:cNvPr id="279" name="Google Shape;279;g1f070508ee3_0_24"/>
          <p:cNvPicPr preferRelativeResize="0"/>
          <p:nvPr/>
        </p:nvPicPr>
        <p:blipFill>
          <a:blip r:embed="rId4">
            <a:alphaModFix/>
          </a:blip>
          <a:stretch>
            <a:fillRect/>
          </a:stretch>
        </p:blipFill>
        <p:spPr>
          <a:xfrm>
            <a:off x="928000" y="508825"/>
            <a:ext cx="6157875" cy="521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g1f070508ee3_0_37"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85" name="Google Shape;285;g1f070508ee3_0_37"/>
          <p:cNvSpPr txBox="1"/>
          <p:nvPr/>
        </p:nvSpPr>
        <p:spPr>
          <a:xfrm>
            <a:off x="353250" y="996987"/>
            <a:ext cx="8437500" cy="5598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3600" b="1" dirty="0">
                <a:solidFill>
                  <a:schemeClr val="dk1"/>
                </a:solidFill>
                <a:latin typeface="Georgia"/>
                <a:ea typeface="Georgia"/>
                <a:cs typeface="Georgia"/>
                <a:sym typeface="Georgia"/>
              </a:rPr>
              <a:t>Status of results till date</a:t>
            </a:r>
            <a:endParaRPr sz="3600" b="1" dirty="0">
              <a:solidFill>
                <a:schemeClr val="dk1"/>
              </a:solidFill>
              <a:latin typeface="Georgia"/>
              <a:ea typeface="Georgia"/>
              <a:cs typeface="Georgia"/>
              <a:sym typeface="Georgia"/>
            </a:endParaRPr>
          </a:p>
          <a:p>
            <a:pPr>
              <a:buClr>
                <a:schemeClr val="dk1"/>
              </a:buClr>
              <a:buSzPts val="1100"/>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
                <a:schemeClr val="dk1"/>
              </a:buClr>
              <a:buSzPts val="1100"/>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TMT enhanced the tensile strength properties of RAFM steel without loss of ductility and is attributed to the refinement in microstructural features (lath width, precipitate size and distribution) of RAFM steel upon TMT.</a:t>
            </a:r>
          </a:p>
          <a:p>
            <a:pPr algn="just">
              <a:buClr>
                <a:schemeClr val="dk1"/>
              </a:buClr>
              <a:buSzPts val="1100"/>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Clr>
                <a:schemeClr val="dk1"/>
              </a:buClr>
              <a:buSzPts val="1100"/>
            </a:pPr>
            <a:r>
              <a:rPr lang="en-IN" sz="2400" dirty="0">
                <a:effectLst/>
                <a:latin typeface="Times New Roman" panose="02020603050405020304" pitchFamily="18" charset="0"/>
                <a:ea typeface="AdvP4DF60E"/>
                <a:cs typeface="Times New Roman" panose="02020603050405020304" pitchFamily="18" charset="0"/>
              </a:rPr>
              <a:t>The steel in AF-TMT25 condition exhibited higher YS and UTS than the steel in  N+T condition. </a:t>
            </a:r>
          </a:p>
          <a:p>
            <a:pPr algn="just">
              <a:buClr>
                <a:schemeClr val="dk1"/>
              </a:buClr>
              <a:buSzPts val="1100"/>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Clr>
                <a:schemeClr val="dk1"/>
              </a:buClr>
              <a:buSzPts val="1100"/>
            </a:pPr>
            <a:r>
              <a:rPr lang="en-IN" sz="2400" dirty="0">
                <a:effectLst/>
                <a:latin typeface="Times New Roman" panose="02020603050405020304" pitchFamily="18" charset="0"/>
                <a:ea typeface="AdvP4DF60E"/>
              </a:rPr>
              <a:t>The steel in AF-TMT25 condition exhibited a higher % elongation than the steel in N+T </a:t>
            </a:r>
            <a:r>
              <a:rPr lang="en-IN" sz="2400" dirty="0">
                <a:effectLst/>
                <a:latin typeface="Times New Roman" panose="02020603050405020304" pitchFamily="18" charset="0"/>
                <a:ea typeface="AdvP4DF60E"/>
                <a:cs typeface="Times New Roman" panose="02020603050405020304" pitchFamily="18" charset="0"/>
              </a:rPr>
              <a:t>condition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buClr>
                <a:schemeClr val="dk1"/>
              </a:buClr>
              <a:buSzPts val="1100"/>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1100"/>
              <a:buFont typeface="Arial"/>
              <a:buNone/>
            </a:pPr>
            <a:endParaRPr sz="25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4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endParaRPr sz="1200" b="1"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g1f070508ee3_0_44"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91" name="Google Shape;291;g1f070508ee3_0_44"/>
          <p:cNvSpPr txBox="1"/>
          <p:nvPr/>
        </p:nvSpPr>
        <p:spPr>
          <a:xfrm>
            <a:off x="249300" y="400375"/>
            <a:ext cx="8437500" cy="597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3600" b="1">
                <a:solidFill>
                  <a:schemeClr val="dk1"/>
                </a:solidFill>
                <a:latin typeface="Georgia"/>
                <a:ea typeface="Georgia"/>
                <a:cs typeface="Georgia"/>
                <a:sym typeface="Georgia"/>
              </a:rPr>
              <a:t>   Overall status of the project</a:t>
            </a:r>
            <a:endParaRPr sz="3600" b="1">
              <a:solidFill>
                <a:schemeClr val="dk1"/>
              </a:solidFill>
              <a:latin typeface="Georgia"/>
              <a:ea typeface="Georgia"/>
              <a:cs typeface="Georgia"/>
              <a:sym typeface="Georgia"/>
            </a:endParaRPr>
          </a:p>
          <a:p>
            <a:pPr marL="0" lvl="0" indent="0" algn="ctr" rtl="0">
              <a:spcBef>
                <a:spcPts val="0"/>
              </a:spcBef>
              <a:spcAft>
                <a:spcPts val="0"/>
              </a:spcAft>
              <a:buSzPts val="1100"/>
              <a:buNone/>
            </a:pPr>
            <a:endParaRPr sz="3600" b="1">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sp>
        <p:nvSpPr>
          <p:cNvPr id="292" name="Google Shape;292;g1f070508ee3_0_44"/>
          <p:cNvSpPr txBox="1"/>
          <p:nvPr/>
        </p:nvSpPr>
        <p:spPr>
          <a:xfrm>
            <a:off x="159900" y="1320700"/>
            <a:ext cx="6665400" cy="5232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60% of the project completed:</a:t>
            </a:r>
            <a:endParaRPr sz="2200">
              <a:latin typeface="Georgia"/>
              <a:ea typeface="Georgia"/>
              <a:cs typeface="Georgia"/>
              <a:sym typeface="Georgia"/>
            </a:endParaRPr>
          </a:p>
        </p:txBody>
      </p:sp>
      <p:grpSp>
        <p:nvGrpSpPr>
          <p:cNvPr id="293" name="Google Shape;293;g1f070508ee3_0_44"/>
          <p:cNvGrpSpPr/>
          <p:nvPr/>
        </p:nvGrpSpPr>
        <p:grpSpPr>
          <a:xfrm>
            <a:off x="4732925" y="1520440"/>
            <a:ext cx="3338775" cy="1008153"/>
            <a:chOff x="4734025" y="946003"/>
            <a:chExt cx="3338775" cy="1008153"/>
          </a:xfrm>
        </p:grpSpPr>
        <p:grpSp>
          <p:nvGrpSpPr>
            <p:cNvPr id="294" name="Google Shape;294;g1f070508ee3_0_44"/>
            <p:cNvGrpSpPr/>
            <p:nvPr/>
          </p:nvGrpSpPr>
          <p:grpSpPr>
            <a:xfrm>
              <a:off x="4734025" y="1140951"/>
              <a:ext cx="529800" cy="813206"/>
              <a:chOff x="4318975" y="1083450"/>
              <a:chExt cx="529800" cy="601795"/>
            </a:xfrm>
          </p:grpSpPr>
          <p:sp>
            <p:nvSpPr>
              <p:cNvPr id="295" name="Google Shape;295;g1f070508ee3_0_44"/>
              <p:cNvSpPr/>
              <p:nvPr/>
            </p:nvSpPr>
            <p:spPr>
              <a:xfrm>
                <a:off x="4522150" y="1096645"/>
                <a:ext cx="133500" cy="5886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g1f070508ee3_0_44"/>
              <p:cNvCxnSpPr/>
              <p:nvPr/>
            </p:nvCxnSpPr>
            <p:spPr>
              <a:xfrm rot="10800000">
                <a:off x="4318975" y="1083450"/>
                <a:ext cx="529800" cy="0"/>
              </a:xfrm>
              <a:prstGeom prst="straightConnector1">
                <a:avLst/>
              </a:prstGeom>
              <a:noFill/>
              <a:ln w="9525" cap="flat" cmpd="sng">
                <a:solidFill>
                  <a:srgbClr val="085631"/>
                </a:solidFill>
                <a:prstDash val="solid"/>
                <a:round/>
                <a:headEnd type="none" w="sm" len="sm"/>
                <a:tailEnd type="none" w="sm" len="sm"/>
              </a:ln>
            </p:spPr>
          </p:cxnSp>
        </p:grpSp>
        <p:sp>
          <p:nvSpPr>
            <p:cNvPr id="297" name="Google Shape;297;g1f070508ee3_0_44"/>
            <p:cNvSpPr txBox="1"/>
            <p:nvPr/>
          </p:nvSpPr>
          <p:spPr>
            <a:xfrm>
              <a:off x="5344600" y="946003"/>
              <a:ext cx="2728200" cy="2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1">
                  <a:solidFill>
                    <a:srgbClr val="085631"/>
                  </a:solidFill>
                  <a:latin typeface="Roboto"/>
                  <a:ea typeface="Roboto"/>
                  <a:cs typeface="Roboto"/>
                  <a:sym typeface="Roboto"/>
                </a:rPr>
                <a:t>Literature Review </a:t>
              </a:r>
              <a:endParaRPr sz="2000" b="1">
                <a:solidFill>
                  <a:srgbClr val="085631"/>
                </a:solidFill>
                <a:latin typeface="Roboto"/>
                <a:ea typeface="Roboto"/>
                <a:cs typeface="Roboto"/>
                <a:sym typeface="Roboto"/>
              </a:endParaRPr>
            </a:p>
          </p:txBody>
        </p:sp>
      </p:grpSp>
      <p:grpSp>
        <p:nvGrpSpPr>
          <p:cNvPr id="298" name="Google Shape;298;g1f070508ee3_0_44"/>
          <p:cNvGrpSpPr/>
          <p:nvPr/>
        </p:nvGrpSpPr>
        <p:grpSpPr>
          <a:xfrm>
            <a:off x="4732925" y="3347950"/>
            <a:ext cx="3871875" cy="276000"/>
            <a:chOff x="4734025" y="864953"/>
            <a:chExt cx="3871875" cy="276000"/>
          </a:xfrm>
        </p:grpSpPr>
        <p:cxnSp>
          <p:nvCxnSpPr>
            <p:cNvPr id="299" name="Google Shape;299;g1f070508ee3_0_44"/>
            <p:cNvCxnSpPr/>
            <p:nvPr/>
          </p:nvCxnSpPr>
          <p:spPr>
            <a:xfrm rot="10800000">
              <a:off x="4734025" y="1140951"/>
              <a:ext cx="529800" cy="0"/>
            </a:xfrm>
            <a:prstGeom prst="straightConnector1">
              <a:avLst/>
            </a:prstGeom>
            <a:noFill/>
            <a:ln w="9525" cap="flat" cmpd="sng">
              <a:solidFill>
                <a:srgbClr val="C2C2C2"/>
              </a:solidFill>
              <a:prstDash val="solid"/>
              <a:round/>
              <a:headEnd type="none" w="sm" len="sm"/>
              <a:tailEnd type="none" w="sm" len="sm"/>
            </a:ln>
          </p:spPr>
        </p:cxnSp>
        <p:sp>
          <p:nvSpPr>
            <p:cNvPr id="300" name="Google Shape;300;g1f070508ee3_0_44"/>
            <p:cNvSpPr txBox="1"/>
            <p:nvPr/>
          </p:nvSpPr>
          <p:spPr>
            <a:xfrm>
              <a:off x="5344600" y="864953"/>
              <a:ext cx="3261300" cy="2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1">
                  <a:solidFill>
                    <a:srgbClr val="085631"/>
                  </a:solidFill>
                  <a:latin typeface="Roboto"/>
                  <a:ea typeface="Roboto"/>
                  <a:cs typeface="Roboto"/>
                  <a:sym typeface="Roboto"/>
                </a:rPr>
                <a:t>Fabrication of RAFM Steel </a:t>
              </a:r>
              <a:endParaRPr sz="2000" b="1">
                <a:solidFill>
                  <a:srgbClr val="085631"/>
                </a:solidFill>
                <a:latin typeface="Roboto"/>
                <a:ea typeface="Roboto"/>
                <a:cs typeface="Roboto"/>
                <a:sym typeface="Roboto"/>
              </a:endParaRPr>
            </a:p>
          </p:txBody>
        </p:sp>
      </p:grpSp>
      <p:grpSp>
        <p:nvGrpSpPr>
          <p:cNvPr id="301" name="Google Shape;301;g1f070508ee3_0_44"/>
          <p:cNvGrpSpPr/>
          <p:nvPr/>
        </p:nvGrpSpPr>
        <p:grpSpPr>
          <a:xfrm>
            <a:off x="4732925" y="5616160"/>
            <a:ext cx="3338775" cy="682964"/>
            <a:chOff x="4734025" y="946003"/>
            <a:chExt cx="3338775" cy="682964"/>
          </a:xfrm>
        </p:grpSpPr>
        <p:grpSp>
          <p:nvGrpSpPr>
            <p:cNvPr id="302" name="Google Shape;302;g1f070508ee3_0_44"/>
            <p:cNvGrpSpPr/>
            <p:nvPr/>
          </p:nvGrpSpPr>
          <p:grpSpPr>
            <a:xfrm>
              <a:off x="4734025" y="1121014"/>
              <a:ext cx="529800" cy="507954"/>
              <a:chOff x="4318975" y="1068696"/>
              <a:chExt cx="529800" cy="375900"/>
            </a:xfrm>
          </p:grpSpPr>
          <p:sp>
            <p:nvSpPr>
              <p:cNvPr id="303" name="Google Shape;303;g1f070508ee3_0_44"/>
              <p:cNvSpPr/>
              <p:nvPr/>
            </p:nvSpPr>
            <p:spPr>
              <a:xfrm>
                <a:off x="4522150" y="1068696"/>
                <a:ext cx="133500" cy="3759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g1f070508ee3_0_44"/>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sp>
          <p:nvSpPr>
            <p:cNvPr id="305" name="Google Shape;305;g1f070508ee3_0_44"/>
            <p:cNvSpPr txBox="1"/>
            <p:nvPr/>
          </p:nvSpPr>
          <p:spPr>
            <a:xfrm>
              <a:off x="5344600" y="946003"/>
              <a:ext cx="2728200" cy="2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100" b="1">
                  <a:solidFill>
                    <a:srgbClr val="FF0000"/>
                  </a:solidFill>
                  <a:latin typeface="Roboto"/>
                  <a:ea typeface="Roboto"/>
                  <a:cs typeface="Roboto"/>
                  <a:sym typeface="Roboto"/>
                </a:rPr>
                <a:t>Final Results</a:t>
              </a:r>
              <a:endParaRPr sz="2100" b="1">
                <a:solidFill>
                  <a:srgbClr val="FF0000"/>
                </a:solidFill>
                <a:latin typeface="Roboto"/>
                <a:ea typeface="Roboto"/>
                <a:cs typeface="Roboto"/>
                <a:sym typeface="Roboto"/>
              </a:endParaRPr>
            </a:p>
          </p:txBody>
        </p:sp>
      </p:grpSp>
      <p:grpSp>
        <p:nvGrpSpPr>
          <p:cNvPr id="306" name="Google Shape;306;g1f070508ee3_0_44"/>
          <p:cNvGrpSpPr/>
          <p:nvPr/>
        </p:nvGrpSpPr>
        <p:grpSpPr>
          <a:xfrm>
            <a:off x="4732925" y="2287675"/>
            <a:ext cx="4158825" cy="1022048"/>
            <a:chOff x="4734025" y="605934"/>
            <a:chExt cx="4158825" cy="1022048"/>
          </a:xfrm>
        </p:grpSpPr>
        <p:grpSp>
          <p:nvGrpSpPr>
            <p:cNvPr id="307" name="Google Shape;307;g1f070508ee3_0_44"/>
            <p:cNvGrpSpPr/>
            <p:nvPr/>
          </p:nvGrpSpPr>
          <p:grpSpPr>
            <a:xfrm>
              <a:off x="4734025" y="832606"/>
              <a:ext cx="529800" cy="795375"/>
              <a:chOff x="4318975" y="855267"/>
              <a:chExt cx="529800" cy="588600"/>
            </a:xfrm>
          </p:grpSpPr>
          <p:sp>
            <p:nvSpPr>
              <p:cNvPr id="308" name="Google Shape;308;g1f070508ee3_0_44"/>
              <p:cNvSpPr/>
              <p:nvPr/>
            </p:nvSpPr>
            <p:spPr>
              <a:xfrm>
                <a:off x="4522150" y="855267"/>
                <a:ext cx="133500" cy="5886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g1f070508ee3_0_44"/>
              <p:cNvCxnSpPr/>
              <p:nvPr/>
            </p:nvCxnSpPr>
            <p:spPr>
              <a:xfrm rot="10800000">
                <a:off x="4318975" y="1083450"/>
                <a:ext cx="529800" cy="0"/>
              </a:xfrm>
              <a:prstGeom prst="straightConnector1">
                <a:avLst/>
              </a:prstGeom>
              <a:noFill/>
              <a:ln w="9525" cap="flat" cmpd="sng">
                <a:solidFill>
                  <a:srgbClr val="085631"/>
                </a:solidFill>
                <a:prstDash val="solid"/>
                <a:round/>
                <a:headEnd type="none" w="sm" len="sm"/>
                <a:tailEnd type="none" w="sm" len="sm"/>
              </a:ln>
            </p:spPr>
          </p:cxnSp>
        </p:grpSp>
        <p:sp>
          <p:nvSpPr>
            <p:cNvPr id="310" name="Google Shape;310;g1f070508ee3_0_44"/>
            <p:cNvSpPr txBox="1"/>
            <p:nvPr/>
          </p:nvSpPr>
          <p:spPr>
            <a:xfrm>
              <a:off x="5268850" y="605934"/>
              <a:ext cx="3624000" cy="2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2000" b="1">
                  <a:solidFill>
                    <a:srgbClr val="085631"/>
                  </a:solidFill>
                  <a:latin typeface="Roboto"/>
                  <a:ea typeface="Roboto"/>
                  <a:cs typeface="Roboto"/>
                  <a:sym typeface="Roboto"/>
                </a:rPr>
                <a:t>Selection and Ordering of RAFM Steel</a:t>
              </a:r>
              <a:endParaRPr sz="2000" b="1">
                <a:solidFill>
                  <a:srgbClr val="085631"/>
                </a:solidFill>
                <a:latin typeface="Roboto"/>
                <a:ea typeface="Roboto"/>
                <a:cs typeface="Roboto"/>
                <a:sym typeface="Roboto"/>
              </a:endParaRPr>
            </a:p>
          </p:txBody>
        </p:sp>
      </p:grpSp>
      <p:sp>
        <p:nvSpPr>
          <p:cNvPr id="311" name="Google Shape;311;g1f070508ee3_0_44"/>
          <p:cNvSpPr/>
          <p:nvPr/>
        </p:nvSpPr>
        <p:spPr>
          <a:xfrm>
            <a:off x="4936100" y="3309726"/>
            <a:ext cx="133500" cy="9192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g1f070508ee3_0_44"/>
          <p:cNvGrpSpPr/>
          <p:nvPr/>
        </p:nvGrpSpPr>
        <p:grpSpPr>
          <a:xfrm>
            <a:off x="4732913" y="4150318"/>
            <a:ext cx="3272363" cy="867416"/>
            <a:chOff x="4719675" y="1002941"/>
            <a:chExt cx="3272363" cy="867416"/>
          </a:xfrm>
        </p:grpSpPr>
        <p:grpSp>
          <p:nvGrpSpPr>
            <p:cNvPr id="313" name="Google Shape;313;g1f070508ee3_0_44"/>
            <p:cNvGrpSpPr/>
            <p:nvPr/>
          </p:nvGrpSpPr>
          <p:grpSpPr>
            <a:xfrm>
              <a:off x="4719675" y="1067301"/>
              <a:ext cx="529800" cy="803056"/>
              <a:chOff x="4304625" y="1028947"/>
              <a:chExt cx="529800" cy="594284"/>
            </a:xfrm>
          </p:grpSpPr>
          <p:sp>
            <p:nvSpPr>
              <p:cNvPr id="314" name="Google Shape;314;g1f070508ee3_0_44"/>
              <p:cNvSpPr/>
              <p:nvPr/>
            </p:nvSpPr>
            <p:spPr>
              <a:xfrm>
                <a:off x="4507800" y="1034631"/>
                <a:ext cx="133500" cy="5886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g1f070508ee3_0_44"/>
              <p:cNvCxnSpPr/>
              <p:nvPr/>
            </p:nvCxnSpPr>
            <p:spPr>
              <a:xfrm rot="10800000">
                <a:off x="4304625" y="1028947"/>
                <a:ext cx="529800" cy="0"/>
              </a:xfrm>
              <a:prstGeom prst="straightConnector1">
                <a:avLst/>
              </a:prstGeom>
              <a:noFill/>
              <a:ln w="9525" cap="flat" cmpd="sng">
                <a:solidFill>
                  <a:srgbClr val="C2C2C2"/>
                </a:solidFill>
                <a:prstDash val="solid"/>
                <a:round/>
                <a:headEnd type="none" w="sm" len="sm"/>
                <a:tailEnd type="none" w="sm" len="sm"/>
              </a:ln>
            </p:spPr>
          </p:cxnSp>
        </p:grpSp>
        <p:sp>
          <p:nvSpPr>
            <p:cNvPr id="316" name="Google Shape;316;g1f070508ee3_0_44"/>
            <p:cNvSpPr txBox="1"/>
            <p:nvPr/>
          </p:nvSpPr>
          <p:spPr>
            <a:xfrm>
              <a:off x="5263838" y="1002941"/>
              <a:ext cx="2728200" cy="2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1">
                  <a:solidFill>
                    <a:srgbClr val="085631"/>
                  </a:solidFill>
                  <a:latin typeface="Roboto"/>
                  <a:ea typeface="Roboto"/>
                  <a:cs typeface="Roboto"/>
                  <a:sym typeface="Roboto"/>
                </a:rPr>
                <a:t>Testing and Analysis</a:t>
              </a:r>
              <a:endParaRPr sz="2000" b="1">
                <a:solidFill>
                  <a:srgbClr val="085631"/>
                </a:solidFill>
                <a:latin typeface="Roboto"/>
                <a:ea typeface="Roboto"/>
                <a:cs typeface="Roboto"/>
                <a:sym typeface="Roboto"/>
              </a:endParaRPr>
            </a:p>
          </p:txBody>
        </p:sp>
      </p:grpSp>
      <p:sp>
        <p:nvSpPr>
          <p:cNvPr id="317" name="Google Shape;317;g1f070508ee3_0_44"/>
          <p:cNvSpPr/>
          <p:nvPr/>
        </p:nvSpPr>
        <p:spPr>
          <a:xfrm>
            <a:off x="4936100" y="5010058"/>
            <a:ext cx="133500" cy="7953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g1f070508ee3_0_44"/>
          <p:cNvSpPr txBox="1"/>
          <p:nvPr/>
        </p:nvSpPr>
        <p:spPr>
          <a:xfrm>
            <a:off x="5366700" y="4832600"/>
            <a:ext cx="3320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rgbClr val="FF0000"/>
                </a:solidFill>
                <a:latin typeface="Roboto"/>
                <a:ea typeface="Roboto"/>
                <a:cs typeface="Roboto"/>
                <a:sym typeface="Roboto"/>
              </a:rPr>
              <a:t>Flow Behaviour </a:t>
            </a:r>
            <a:endParaRPr sz="2100" b="1">
              <a:solidFill>
                <a:srgbClr val="FF0000"/>
              </a:solidFill>
              <a:latin typeface="Roboto"/>
              <a:ea typeface="Roboto"/>
              <a:cs typeface="Roboto"/>
              <a:sym typeface="Roboto"/>
            </a:endParaRPr>
          </a:p>
        </p:txBody>
      </p:sp>
      <p:cxnSp>
        <p:nvCxnSpPr>
          <p:cNvPr id="319" name="Google Shape;319;g1f070508ee3_0_44"/>
          <p:cNvCxnSpPr/>
          <p:nvPr/>
        </p:nvCxnSpPr>
        <p:spPr>
          <a:xfrm rot="10800000">
            <a:off x="4737938" y="5010052"/>
            <a:ext cx="529800" cy="0"/>
          </a:xfrm>
          <a:prstGeom prst="straightConnector1">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8"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327" name="Google Shape;327;p8"/>
          <p:cNvSpPr/>
          <p:nvPr/>
        </p:nvSpPr>
        <p:spPr>
          <a:xfrm>
            <a:off x="1707179" y="3320815"/>
            <a:ext cx="66300" cy="576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2746004" y="3320815"/>
            <a:ext cx="66300" cy="576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2076925" y="2764650"/>
            <a:ext cx="44700" cy="453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2952109" y="2764650"/>
            <a:ext cx="44700" cy="453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E101FCE-60FC-A33A-5CDF-B49EDA70E8D5}"/>
              </a:ext>
            </a:extLst>
          </p:cNvPr>
          <p:cNvSpPr txBox="1"/>
          <p:nvPr/>
        </p:nvSpPr>
        <p:spPr>
          <a:xfrm>
            <a:off x="580104" y="1601422"/>
            <a:ext cx="8141109" cy="3553986"/>
          </a:xfrm>
          <a:prstGeom prst="rect">
            <a:avLst/>
          </a:prstGeom>
          <a:noFill/>
        </p:spPr>
        <p:txBody>
          <a:bodyPr wrap="square">
            <a:spAutoFit/>
          </a:bodyPr>
          <a:lstStyle/>
          <a:p>
            <a:pPr marL="406400" indent="-406400" algn="just">
              <a:lnSpc>
                <a:spcPct val="115000"/>
              </a:lnSpc>
              <a:spcAft>
                <a:spcPts val="5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	R. L. Klueh and D. R. Harries</a:t>
            </a: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High-Chromium Ferritic and Martensitic Steels for Nuclear Applications, ASTM Monograph, ASTM International: West Conshohocken, (2001). https://doi.org/10.1520/MONO3-EB.</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06400" indent="-406400" algn="just">
              <a:lnSpc>
                <a:spcPct val="115000"/>
              </a:lnSpc>
              <a:spcAft>
                <a:spcPts val="5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	A.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Kohyama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Y. Kohno, K.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Asakura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R&amp;D of low activation ferritic steels for fusion in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japanese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universities, J.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Nucl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Mater. 212–215 (1994) 684–89.</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06400" indent="-406400" algn="just">
              <a:lnSpc>
                <a:spcPct val="115000"/>
              </a:lnSpc>
              <a:spcAft>
                <a:spcPts val="5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[3]	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Baluc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Gelles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Jitsukawa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Kimura, R.L. Klueh, G.R. Odette, B. van der Schaaf, J. Yu, Status of reduced activation ferritic/martensitic steel development, J.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Nucl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Mater. 367-370 A (2007) 33–41. https://doi.org/10.1016/j.jnucmat.2007.03.036.</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06400" indent="-406400" algn="just">
              <a:lnSpc>
                <a:spcPct val="115000"/>
              </a:lnSpc>
              <a:spcAft>
                <a:spcPts val="5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[4]	S.N.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Rosenwasser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P. Miller, J.A. Dalessandro, J.M. Rawls, W.E.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Toffolo</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 Chen, The application of martensitic stainless steels in long lifetime fusion first wall/blankets, J.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Nucl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Mater. 85–86 (1979) 177–182. https://doi.org/10.1016/0022-3115(79)90487-2.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06400" indent="-406400" algn="just">
              <a:lnSpc>
                <a:spcPct val="115000"/>
              </a:lnSpc>
              <a:spcAft>
                <a:spcPts val="5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[5]	D.R. Harries, Ferritic Steels for Use in Nuclear Energy Technologies, in: J.W. Davis,  and D.J. Michel (Eds.), Proc. Top. Conf., The Metallurgical Society of AIME, 1984: p. 141.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E5D471-05D4-2545-B067-7FCF9B7A3FAB}"/>
              </a:ext>
            </a:extLst>
          </p:cNvPr>
          <p:cNvSpPr txBox="1"/>
          <p:nvPr/>
        </p:nvSpPr>
        <p:spPr>
          <a:xfrm>
            <a:off x="1091381" y="550606"/>
            <a:ext cx="5171767" cy="584775"/>
          </a:xfrm>
          <a:prstGeom prst="rect">
            <a:avLst/>
          </a:prstGeom>
          <a:noFill/>
        </p:spPr>
        <p:txBody>
          <a:bodyPr wrap="square" rtlCol="0">
            <a:spAutoFit/>
          </a:bodyPr>
          <a:lstStyle/>
          <a:p>
            <a:r>
              <a:rPr lang="en-GB" sz="3200" b="1" dirty="0"/>
              <a:t>References</a:t>
            </a:r>
            <a:endParaRPr lang="en-IN"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173" name="Google Shape;173;p2"/>
          <p:cNvSpPr txBox="1"/>
          <p:nvPr/>
        </p:nvSpPr>
        <p:spPr>
          <a:xfrm>
            <a:off x="578600" y="723900"/>
            <a:ext cx="8412900" cy="34547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u="sng" dirty="0">
                <a:solidFill>
                  <a:schemeClr val="dk1"/>
                </a:solidFill>
                <a:latin typeface="Georgia"/>
                <a:ea typeface="Georgia"/>
                <a:cs typeface="Georgia"/>
                <a:sym typeface="Georgia"/>
              </a:rPr>
              <a:t>Title </a:t>
            </a:r>
            <a:endParaRPr sz="3600" b="1" u="sng"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u="sng" dirty="0">
              <a:solidFill>
                <a:schemeClr val="dk1"/>
              </a:solidFill>
              <a:latin typeface="Georgia"/>
              <a:ea typeface="Georgia"/>
              <a:cs typeface="Georgia"/>
              <a:sym typeface="Georgia"/>
            </a:endParaRPr>
          </a:p>
          <a:p>
            <a:pPr marL="0" marR="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Effect of Thermo-Mechanical Treatment in Austenitic Condition on Flow </a:t>
            </a:r>
            <a:r>
              <a:rPr lang="en-US" sz="3200" dirty="0" err="1">
                <a:solidFill>
                  <a:schemeClr val="dk1"/>
                </a:solidFill>
                <a:latin typeface="Times New Roman"/>
                <a:ea typeface="Times New Roman"/>
                <a:cs typeface="Times New Roman"/>
                <a:sym typeface="Times New Roman"/>
              </a:rPr>
              <a:t>behaviour</a:t>
            </a:r>
            <a:r>
              <a:rPr lang="en-US" sz="3200" dirty="0">
                <a:solidFill>
                  <a:schemeClr val="dk1"/>
                </a:solidFill>
                <a:latin typeface="Times New Roman"/>
                <a:ea typeface="Times New Roman"/>
                <a:cs typeface="Times New Roman"/>
                <a:sym typeface="Times New Roman"/>
              </a:rPr>
              <a:t> of Reduced Activation Ferritic-Martensitic Steel</a:t>
            </a:r>
            <a:endParaRPr sz="32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300" dirty="0">
                <a:solidFill>
                  <a:schemeClr val="dk1"/>
                </a:solidFill>
                <a:latin typeface="Times New Roman"/>
                <a:ea typeface="Times New Roman"/>
                <a:cs typeface="Times New Roman"/>
                <a:sym typeface="Times New Roman"/>
              </a:rPr>
              <a:t> </a:t>
            </a:r>
            <a:endParaRPr sz="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9"/>
          <p:cNvSpPr txBox="1"/>
          <p:nvPr/>
        </p:nvSpPr>
        <p:spPr>
          <a:xfrm>
            <a:off x="2684700" y="3222950"/>
            <a:ext cx="3774600" cy="66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100" b="1">
                <a:solidFill>
                  <a:srgbClr val="FF0000"/>
                </a:solidFill>
                <a:latin typeface="Verdana"/>
                <a:ea typeface="Verdana"/>
                <a:cs typeface="Verdana"/>
                <a:sym typeface="Verdana"/>
              </a:rPr>
              <a:t>THANK YOU</a:t>
            </a:r>
            <a:endParaRPr sz="4600" b="1">
              <a:solidFill>
                <a:srgbClr val="FF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179" name="Google Shape;179;p3"/>
          <p:cNvSpPr txBox="1"/>
          <p:nvPr/>
        </p:nvSpPr>
        <p:spPr>
          <a:xfrm>
            <a:off x="473400" y="484825"/>
            <a:ext cx="8197200" cy="689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Georgia"/>
                <a:ea typeface="Georgia"/>
                <a:cs typeface="Georgia"/>
                <a:sym typeface="Georgia"/>
              </a:rPr>
              <a:t>Abstract</a:t>
            </a:r>
            <a:endParaRPr sz="3600" b="1">
              <a:solidFill>
                <a:schemeClr val="dk1"/>
              </a:solidFill>
              <a:latin typeface="Georgia"/>
              <a:ea typeface="Georgia"/>
              <a:cs typeface="Georgia"/>
              <a:sym typeface="Georgia"/>
            </a:endParaRPr>
          </a:p>
          <a:p>
            <a:pPr marL="0" lvl="0" indent="0" algn="just" rtl="0">
              <a:lnSpc>
                <a:spcPct val="15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9Cr-1W-0.06Ta Reduced Activation Ferritic-Martensitic (RAFM) steel have been investigated in normalized and tempered (N+T) condition and for thermo-mechanical treated steel (TMT) in Austenitic and ferritic field conditions. This paper is aimed at modelling the flow behaviour of RAFM steel at high temperatures for N+T and TMT conditions. The plots of work hardening rate (θ) vs. stress (σ) revealed transient and stage-III stages of work hardening for both TMT and N + T steels is evaluated. However, the TMT processing increased the work hardening of the steel, as manifested by the shift in θ vs. σ plots to higher stresses at all the temperatures and an increase in the fraction of transient stage of θ vs. σ plot up to a temperature of 773 K. Further, an increase in stress to onset of stage-III and the decrease in rate of dynamic recovery (Stage-III) have been observed for TMT steel, in comparison to the steel in N + T condition. The obtained flow analysis results were correlated with microstructural investigation i.e., Optical, scanning and transmission electron microscopic investigations to assess the microstructural changes of the steel N+T and TMT conditions. Various stages in strain hardening behaviour of RAFM steel is evaluated analytically and compared with microstructural investigations. </a:t>
            </a:r>
            <a:endParaRPr sz="16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600" b="1">
                <a:solidFill>
                  <a:schemeClr val="dk1"/>
                </a:solidFill>
                <a:latin typeface="Georgia"/>
                <a:ea typeface="Georgia"/>
                <a:cs typeface="Georgia"/>
                <a:sym typeface="Georgia"/>
              </a:rPr>
              <a:t> </a:t>
            </a:r>
            <a:endParaRPr/>
          </a:p>
          <a:p>
            <a:pPr marL="0" marR="0" lvl="0" indent="0" algn="ctr" rtl="0">
              <a:spcBef>
                <a:spcPts val="0"/>
              </a:spcBef>
              <a:spcAft>
                <a:spcPts val="0"/>
              </a:spcAft>
              <a:buNone/>
            </a:pPr>
            <a:endParaRPr sz="1200" b="1">
              <a:solidFill>
                <a:schemeClr val="dk1"/>
              </a:solidFill>
            </a:endParaRPr>
          </a:p>
          <a:p>
            <a:pPr marL="0" marR="0" lvl="0" indent="0" algn="ctr" rtl="0">
              <a:spcBef>
                <a:spcPts val="0"/>
              </a:spcBef>
              <a:spcAft>
                <a:spcPts val="0"/>
              </a:spcAft>
              <a:buNone/>
            </a:pPr>
            <a:endParaRPr sz="12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4"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185" name="Google Shape;185;p4"/>
          <p:cNvSpPr txBox="1"/>
          <p:nvPr/>
        </p:nvSpPr>
        <p:spPr>
          <a:xfrm>
            <a:off x="323100" y="1039800"/>
            <a:ext cx="8497800" cy="5278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Georgia"/>
                <a:ea typeface="Georgia"/>
                <a:cs typeface="Georgia"/>
                <a:sym typeface="Georgia"/>
              </a:rPr>
              <a:t>Introduction :</a:t>
            </a:r>
            <a:endParaRPr sz="3600" dirty="0">
              <a:solidFill>
                <a:schemeClr val="dk1"/>
              </a:solidFill>
              <a:latin typeface="Georgia"/>
              <a:ea typeface="Georgia"/>
              <a:cs typeface="Georgia"/>
              <a:sym typeface="Georgia"/>
            </a:endParaRPr>
          </a:p>
          <a:p>
            <a:pPr marR="0" lvl="0" algn="just" rtl="0">
              <a:spcBef>
                <a:spcPts val="0"/>
              </a:spcBef>
              <a:spcAft>
                <a:spcPts val="0"/>
              </a:spcAft>
            </a:pPr>
            <a:r>
              <a:rPr lang="en-US" sz="2300" u="sng" dirty="0">
                <a:solidFill>
                  <a:schemeClr val="dk1"/>
                </a:solidFill>
                <a:latin typeface="Times New Roman" panose="02020603050405020304" pitchFamily="18" charset="0"/>
                <a:ea typeface="Georgia"/>
                <a:cs typeface="Times New Roman" panose="02020603050405020304" pitchFamily="18" charset="0"/>
                <a:sym typeface="Georgia"/>
              </a:rPr>
              <a:t>Reduced activation ferritic/martensitic (RAFM)</a:t>
            </a:r>
            <a:r>
              <a:rPr lang="en-US" sz="2300" dirty="0">
                <a:solidFill>
                  <a:schemeClr val="dk1"/>
                </a:solidFill>
                <a:latin typeface="Times New Roman" panose="02020603050405020304" pitchFamily="18" charset="0"/>
                <a:ea typeface="Georgia"/>
                <a:cs typeface="Times New Roman" panose="02020603050405020304" pitchFamily="18" charset="0"/>
                <a:sym typeface="Georgia"/>
              </a:rPr>
              <a:t> </a:t>
            </a: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 </a:t>
            </a:r>
            <a:r>
              <a:rPr lang="en-US" sz="2200" dirty="0">
                <a:solidFill>
                  <a:schemeClr val="dk1"/>
                </a:solidFill>
                <a:latin typeface="Times New Roman" panose="02020603050405020304" pitchFamily="18" charset="0"/>
                <a:cs typeface="Times New Roman" panose="02020603050405020304" pitchFamily="18" charset="0"/>
              </a:rPr>
              <a:t>steels are a possible structural material for fusion reactors because of their inherently excellent properties, such as strength, thermal conductivity, and irradiation resistance, compared with those of austenitic stainless steels.</a:t>
            </a:r>
          </a:p>
          <a:p>
            <a:pPr marR="0" lvl="0" algn="just" rtl="0">
              <a:spcBef>
                <a:spcPts val="0"/>
              </a:spcBef>
              <a:spcAft>
                <a:spcPts val="0"/>
              </a:spcAft>
            </a:pPr>
            <a:endParaRPr lang="en-US" sz="2200" dirty="0">
              <a:solidFill>
                <a:schemeClr val="dk1"/>
              </a:solidFill>
              <a:latin typeface="Times New Roman" panose="02020603050405020304" pitchFamily="18" charset="0"/>
              <a:cs typeface="Times New Roman" panose="02020603050405020304" pitchFamily="18" charset="0"/>
            </a:endParaRPr>
          </a:p>
          <a:p>
            <a:pPr marR="0" lvl="0" algn="just" rtl="0">
              <a:spcBef>
                <a:spcPts val="0"/>
              </a:spcBef>
              <a:spcAft>
                <a:spcPts val="0"/>
              </a:spcAft>
            </a:pPr>
            <a:r>
              <a:rPr lang="en-US" sz="2200" dirty="0">
                <a:solidFill>
                  <a:schemeClr val="dk1"/>
                </a:solidFill>
                <a:latin typeface="Times New Roman" panose="02020603050405020304" pitchFamily="18" charset="0"/>
                <a:cs typeface="Times New Roman" panose="02020603050405020304" pitchFamily="18" charset="0"/>
              </a:rPr>
              <a:t>Conventionally, the microstructure of RAFM steels was tempered martensite with a specific distribution of M</a:t>
            </a:r>
            <a:r>
              <a:rPr lang="en-US" sz="2200" baseline="-25000" dirty="0">
                <a:solidFill>
                  <a:schemeClr val="dk1"/>
                </a:solidFill>
                <a:latin typeface="Times New Roman" panose="02020603050405020304" pitchFamily="18" charset="0"/>
                <a:cs typeface="Times New Roman" panose="02020603050405020304" pitchFamily="18" charset="0"/>
              </a:rPr>
              <a:t>23</a:t>
            </a:r>
            <a:r>
              <a:rPr lang="en-US" sz="2200" dirty="0">
                <a:solidFill>
                  <a:schemeClr val="dk1"/>
                </a:solidFill>
                <a:latin typeface="Times New Roman" panose="02020603050405020304" pitchFamily="18" charset="0"/>
                <a:cs typeface="Times New Roman" panose="02020603050405020304" pitchFamily="18" charset="0"/>
              </a:rPr>
              <a:t>C</a:t>
            </a:r>
            <a:r>
              <a:rPr lang="en-US" sz="2200" baseline="-25000" dirty="0">
                <a:solidFill>
                  <a:schemeClr val="dk1"/>
                </a:solidFill>
                <a:latin typeface="Times New Roman" panose="02020603050405020304" pitchFamily="18" charset="0"/>
                <a:cs typeface="Times New Roman" panose="02020603050405020304" pitchFamily="18" charset="0"/>
              </a:rPr>
              <a:t>6</a:t>
            </a:r>
            <a:r>
              <a:rPr lang="en-US" sz="2200" dirty="0">
                <a:solidFill>
                  <a:schemeClr val="dk1"/>
                </a:solidFill>
                <a:latin typeface="Times New Roman" panose="02020603050405020304" pitchFamily="18" charset="0"/>
                <a:cs typeface="Times New Roman" panose="02020603050405020304" pitchFamily="18" charset="0"/>
              </a:rPr>
              <a:t> carbides and MX carbonitrides after a normalizing and tempering treatment. The positive effects of microstructure refinement  on microstructure stability, mechanical performance and even irradiation resistance were demonstrated by previous studies.</a:t>
            </a:r>
            <a:endParaRPr sz="22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500" b="1" dirty="0">
              <a:solidFill>
                <a:schemeClr val="dk1"/>
              </a:solidFill>
            </a:endParaRPr>
          </a:p>
          <a:p>
            <a:pPr marL="0" marR="0" lvl="0" indent="0" algn="just" rtl="0">
              <a:spcBef>
                <a:spcPts val="0"/>
              </a:spcBef>
              <a:spcAft>
                <a:spcPts val="0"/>
              </a:spcAft>
              <a:buClr>
                <a:schemeClr val="dk1"/>
              </a:buClr>
              <a:buSzPts val="1100"/>
              <a:buFont typeface="Arial"/>
              <a:buNone/>
            </a:pPr>
            <a:r>
              <a:rPr lang="en-US" sz="1500" b="1" u="sng" dirty="0">
                <a:solidFill>
                  <a:schemeClr val="dk1"/>
                </a:solidFill>
              </a:rPr>
              <a:t>  </a:t>
            </a:r>
            <a:endParaRPr sz="1500" b="1" u="sng" dirty="0">
              <a:solidFill>
                <a:schemeClr val="dk1"/>
              </a:solidFill>
            </a:endParaRPr>
          </a:p>
          <a:p>
            <a:pPr marL="0" marR="0" lvl="0" indent="0" algn="just" rtl="0">
              <a:spcBef>
                <a:spcPts val="0"/>
              </a:spcBef>
              <a:spcAft>
                <a:spcPts val="0"/>
              </a:spcAft>
              <a:buNone/>
            </a:pPr>
            <a:endParaRPr sz="1600" b="1" dirty="0">
              <a:solidFill>
                <a:schemeClr val="dk1"/>
              </a:solidFill>
            </a:endParaRPr>
          </a:p>
          <a:p>
            <a:pPr marL="0" marR="0" lvl="0" indent="0" algn="l" rtl="0">
              <a:spcBef>
                <a:spcPts val="0"/>
              </a:spcBef>
              <a:spcAft>
                <a:spcPts val="0"/>
              </a:spcAft>
              <a:buNone/>
            </a:pPr>
            <a:endParaRPr sz="1200"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g1c0c0fec55f_0_8"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191" name="Google Shape;191;g1c0c0fec55f_0_8"/>
          <p:cNvSpPr txBox="1"/>
          <p:nvPr/>
        </p:nvSpPr>
        <p:spPr>
          <a:xfrm>
            <a:off x="323100" y="716775"/>
            <a:ext cx="8497800" cy="524755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700" b="1" u="sng" dirty="0">
                <a:solidFill>
                  <a:schemeClr val="dk1"/>
                </a:solidFill>
              </a:rPr>
              <a:t> </a:t>
            </a:r>
            <a:r>
              <a:rPr lang="en-US" sz="3500" u="sng" dirty="0">
                <a:solidFill>
                  <a:schemeClr val="dk1"/>
                </a:solidFill>
              </a:rPr>
              <a:t>N+T condition</a:t>
            </a:r>
            <a:r>
              <a:rPr lang="en-US" sz="3500" dirty="0">
                <a:solidFill>
                  <a:schemeClr val="dk1"/>
                </a:solidFill>
              </a:rPr>
              <a:t> </a:t>
            </a:r>
            <a:r>
              <a:rPr lang="en-US" sz="2700" dirty="0">
                <a:solidFill>
                  <a:schemeClr val="dk1"/>
                </a:solidFill>
              </a:rPr>
              <a:t>:</a:t>
            </a:r>
            <a:endParaRPr sz="2700" dirty="0">
              <a:solidFill>
                <a:schemeClr val="dk1"/>
              </a:solidFill>
            </a:endParaRPr>
          </a:p>
          <a:p>
            <a:pPr marL="0" lvl="0" indent="0" algn="just" rtl="0">
              <a:spcBef>
                <a:spcPts val="0"/>
              </a:spcBef>
              <a:spcAft>
                <a:spcPts val="0"/>
              </a:spcAft>
              <a:buNone/>
            </a:pPr>
            <a:endParaRPr sz="2700" dirty="0">
              <a:solidFill>
                <a:schemeClr val="dk1"/>
              </a:solidFill>
            </a:endParaRPr>
          </a:p>
          <a:p>
            <a:pPr marL="0" lvl="0" indent="0" algn="just" rtl="0">
              <a:spcBef>
                <a:spcPts val="0"/>
              </a:spcBef>
              <a:spcAft>
                <a:spcPts val="0"/>
              </a:spcAft>
              <a:buNone/>
            </a:pPr>
            <a:r>
              <a:rPr lang="en-US" sz="2700" dirty="0">
                <a:solidFill>
                  <a:schemeClr val="dk1"/>
                </a:solidFill>
              </a:rPr>
              <a:t> </a:t>
            </a:r>
            <a:r>
              <a:rPr lang="en-US" sz="3600" u="sng" dirty="0">
                <a:solidFill>
                  <a:schemeClr val="dk1"/>
                </a:solidFill>
                <a:latin typeface="Times New Roman" panose="02020603050405020304" pitchFamily="18" charset="0"/>
                <a:cs typeface="Times New Roman" panose="02020603050405020304" pitchFamily="18" charset="0"/>
              </a:rPr>
              <a:t>Normalizing</a:t>
            </a:r>
            <a:r>
              <a:rPr lang="en-US" sz="3600" dirty="0">
                <a:solidFill>
                  <a:schemeClr val="dk1"/>
                </a:solidFill>
                <a:latin typeface="Times New Roman" panose="02020603050405020304" pitchFamily="18" charset="0"/>
                <a:cs typeface="Times New Roman" panose="02020603050405020304" pitchFamily="18" charset="0"/>
              </a:rPr>
              <a:t> :  </a:t>
            </a:r>
            <a:r>
              <a:rPr lang="en-US" sz="2400" dirty="0">
                <a:solidFill>
                  <a:schemeClr val="dk1"/>
                </a:solidFill>
                <a:latin typeface="Times New Roman" panose="02020603050405020304" pitchFamily="18" charset="0"/>
                <a:cs typeface="Times New Roman" panose="02020603050405020304" pitchFamily="18" charset="0"/>
              </a:rPr>
              <a:t> is to heat the workpiece to AC</a:t>
            </a:r>
            <a:r>
              <a:rPr lang="en-US" sz="2400" baseline="-25000" dirty="0">
                <a:solidFill>
                  <a:schemeClr val="dk1"/>
                </a:solidFill>
                <a:latin typeface="Times New Roman" panose="02020603050405020304" pitchFamily="18" charset="0"/>
                <a:cs typeface="Times New Roman" panose="02020603050405020304" pitchFamily="18" charset="0"/>
              </a:rPr>
              <a:t>3</a:t>
            </a:r>
            <a:r>
              <a:rPr lang="en-US" sz="2400" dirty="0">
                <a:solidFill>
                  <a:schemeClr val="dk1"/>
                </a:solidFill>
                <a:latin typeface="Times New Roman" panose="02020603050405020304" pitchFamily="18" charset="0"/>
                <a:cs typeface="Times New Roman" panose="02020603050405020304" pitchFamily="18" charset="0"/>
              </a:rPr>
              <a:t> (Ac refers to the final temperature at which all free ferrite transforms to austenite during heating, generally from 727 ° C to 912 ° C) or </a:t>
            </a:r>
            <a:r>
              <a:rPr lang="en-US" sz="2400" dirty="0" err="1">
                <a:solidFill>
                  <a:schemeClr val="dk1"/>
                </a:solidFill>
                <a:latin typeface="Times New Roman" panose="02020603050405020304" pitchFamily="18" charset="0"/>
                <a:cs typeface="Times New Roman" panose="02020603050405020304" pitchFamily="18" charset="0"/>
              </a:rPr>
              <a:t>AC</a:t>
            </a:r>
            <a:r>
              <a:rPr lang="en-US" sz="2400" baseline="-25000" dirty="0" err="1">
                <a:solidFill>
                  <a:schemeClr val="dk1"/>
                </a:solidFill>
                <a:latin typeface="Times New Roman" panose="02020603050405020304" pitchFamily="18" charset="0"/>
                <a:cs typeface="Times New Roman" panose="02020603050405020304" pitchFamily="18" charset="0"/>
              </a:rPr>
              <a:t>m</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AC</a:t>
            </a:r>
            <a:r>
              <a:rPr lang="en-US" sz="2400" baseline="-25000" dirty="0" err="1">
                <a:solidFill>
                  <a:schemeClr val="dk1"/>
                </a:solidFill>
                <a:latin typeface="Times New Roman" panose="02020603050405020304" pitchFamily="18" charset="0"/>
                <a:cs typeface="Times New Roman" panose="02020603050405020304" pitchFamily="18" charset="0"/>
              </a:rPr>
              <a:t>m</a:t>
            </a:r>
            <a:r>
              <a:rPr lang="en-US" sz="2400" dirty="0">
                <a:solidFill>
                  <a:schemeClr val="dk1"/>
                </a:solidFill>
                <a:latin typeface="Times New Roman" panose="02020603050405020304" pitchFamily="18" charset="0"/>
                <a:cs typeface="Times New Roman" panose="02020603050405020304" pitchFamily="18" charset="0"/>
              </a:rPr>
              <a:t> is the critical temperature line for complete austenitizing of eutectoid steel during actual heating) 30 ~ 50 ℃, after holding for a period of time, take out the metal that is cooled in the air or sprayed with water, sprayed or blown from the furnace Heat treatment process.</a:t>
            </a:r>
            <a:endParaRPr sz="32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2600" b="1" dirty="0">
              <a:solidFill>
                <a:schemeClr val="dk1"/>
              </a:solidFill>
            </a:endParaRPr>
          </a:p>
          <a:p>
            <a:pPr marL="0" marR="0" lvl="0" indent="0" algn="just" rtl="0">
              <a:spcBef>
                <a:spcPts val="0"/>
              </a:spcBef>
              <a:spcAft>
                <a:spcPts val="0"/>
              </a:spcAft>
              <a:buSzPts val="1100"/>
              <a:buNone/>
            </a:pPr>
            <a:r>
              <a:rPr lang="en-US" sz="1500" b="1" u="sng" dirty="0">
                <a:solidFill>
                  <a:schemeClr val="dk1"/>
                </a:solidFill>
              </a:rPr>
              <a:t>  </a:t>
            </a:r>
            <a:endParaRPr sz="1500" b="1" u="sng" dirty="0">
              <a:solidFill>
                <a:schemeClr val="dk1"/>
              </a:solidFill>
            </a:endParaRPr>
          </a:p>
          <a:p>
            <a:pPr marL="0" marR="0" lvl="0" indent="0" algn="just" rtl="0">
              <a:spcBef>
                <a:spcPts val="0"/>
              </a:spcBef>
              <a:spcAft>
                <a:spcPts val="0"/>
              </a:spcAft>
              <a:buNone/>
            </a:pPr>
            <a:endParaRPr sz="1600" b="1" dirty="0">
              <a:solidFill>
                <a:schemeClr val="dk1"/>
              </a:solidFill>
            </a:endParaRPr>
          </a:p>
          <a:p>
            <a:pPr marL="0" marR="0" lvl="0" indent="0" algn="l" rtl="0">
              <a:spcBef>
                <a:spcPts val="0"/>
              </a:spcBef>
              <a:spcAft>
                <a:spcPts val="0"/>
              </a:spcAft>
              <a:buNone/>
            </a:pPr>
            <a:endParaRPr sz="12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g1c0c0fec55f_0_13"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197" name="Google Shape;197;g1c0c0fec55f_0_13"/>
          <p:cNvSpPr txBox="1"/>
          <p:nvPr/>
        </p:nvSpPr>
        <p:spPr>
          <a:xfrm>
            <a:off x="323100" y="716775"/>
            <a:ext cx="8497800" cy="2893059"/>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endParaRPr sz="2700" b="1" dirty="0">
              <a:solidFill>
                <a:schemeClr val="dk1"/>
              </a:solidFill>
            </a:endParaRPr>
          </a:p>
          <a:p>
            <a:pPr marL="0" lvl="0" indent="0" algn="just" rtl="0">
              <a:spcBef>
                <a:spcPts val="0"/>
              </a:spcBef>
              <a:spcAft>
                <a:spcPts val="0"/>
              </a:spcAft>
              <a:buNone/>
            </a:pPr>
            <a:r>
              <a:rPr lang="en-US" sz="2700" b="1" dirty="0">
                <a:solidFill>
                  <a:schemeClr val="dk1"/>
                </a:solidFill>
              </a:rPr>
              <a:t> </a:t>
            </a:r>
            <a:r>
              <a:rPr lang="en-US" sz="2800" dirty="0">
                <a:solidFill>
                  <a:schemeClr val="dk1"/>
                </a:solidFill>
                <a:latin typeface="Times New Roman" panose="02020603050405020304" pitchFamily="18" charset="0"/>
                <a:cs typeface="Times New Roman" panose="02020603050405020304" pitchFamily="18" charset="0"/>
              </a:rPr>
              <a:t>Tempering treatment means that the steel after quenching hardening or normalization treatment is cooled down at a certain rate after being immersed for a period of time below the critical temperature</a:t>
            </a:r>
            <a:endParaRPr sz="26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SzPts val="1100"/>
              <a:buNone/>
            </a:pPr>
            <a:r>
              <a:rPr lang="en-US" sz="1500" b="1" u="sng" dirty="0">
                <a:solidFill>
                  <a:schemeClr val="dk1"/>
                </a:solidFill>
              </a:rPr>
              <a:t>  </a:t>
            </a:r>
            <a:endParaRPr sz="1500" b="1" u="sng" dirty="0">
              <a:solidFill>
                <a:schemeClr val="dk1"/>
              </a:solidFill>
            </a:endParaRPr>
          </a:p>
          <a:p>
            <a:pPr marL="0" marR="0" lvl="0" indent="0" algn="just" rtl="0">
              <a:spcBef>
                <a:spcPts val="0"/>
              </a:spcBef>
              <a:spcAft>
                <a:spcPts val="0"/>
              </a:spcAft>
              <a:buNone/>
            </a:pPr>
            <a:endParaRPr sz="1600" b="1" dirty="0">
              <a:solidFill>
                <a:schemeClr val="dk1"/>
              </a:solidFill>
            </a:endParaRPr>
          </a:p>
          <a:p>
            <a:pPr marL="0" marR="0" lvl="0" indent="0" algn="l" rtl="0">
              <a:spcBef>
                <a:spcPts val="0"/>
              </a:spcBef>
              <a:spcAft>
                <a:spcPts val="0"/>
              </a:spcAft>
              <a:buNone/>
            </a:pPr>
            <a:endParaRPr sz="120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g1c0c0fec55f_0_19"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03" name="Google Shape;203;g1c0c0fec55f_0_19"/>
          <p:cNvSpPr txBox="1"/>
          <p:nvPr/>
        </p:nvSpPr>
        <p:spPr>
          <a:xfrm>
            <a:off x="323100" y="835350"/>
            <a:ext cx="8497800" cy="5462994"/>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3500" u="sng" dirty="0">
                <a:solidFill>
                  <a:schemeClr val="dk1"/>
                </a:solidFill>
              </a:rPr>
              <a:t>Thermo-Mechanical Treatment :</a:t>
            </a:r>
            <a:endParaRPr sz="3500" u="sng" dirty="0">
              <a:solidFill>
                <a:schemeClr val="dk1"/>
              </a:solidFill>
            </a:endParaRPr>
          </a:p>
          <a:p>
            <a:pPr marL="457200" lvl="0" indent="-368300" algn="just" rtl="0">
              <a:spcBef>
                <a:spcPts val="0"/>
              </a:spcBef>
              <a:spcAft>
                <a:spcPts val="0"/>
              </a:spcAft>
              <a:buClr>
                <a:schemeClr val="dk1"/>
              </a:buClr>
              <a:buSzPts val="2200"/>
              <a:buChar char="●"/>
            </a:pPr>
            <a:r>
              <a:rPr lang="en-US" sz="2200" dirty="0">
                <a:solidFill>
                  <a:schemeClr val="dk1"/>
                </a:solidFill>
              </a:rPr>
              <a:t>Thermo-mechanical treatment is the simultaneous application to steel that involves heating and cooling. </a:t>
            </a:r>
          </a:p>
          <a:p>
            <a:pPr marL="457200" lvl="0" indent="-368300" algn="just" rtl="0">
              <a:spcBef>
                <a:spcPts val="0"/>
              </a:spcBef>
              <a:spcAft>
                <a:spcPts val="0"/>
              </a:spcAft>
              <a:buClr>
                <a:schemeClr val="dk1"/>
              </a:buClr>
              <a:buSzPts val="2200"/>
              <a:buChar char="●"/>
            </a:pPr>
            <a:endParaRPr sz="2200" dirty="0">
              <a:solidFill>
                <a:schemeClr val="dk1"/>
              </a:solidFill>
            </a:endParaRPr>
          </a:p>
          <a:p>
            <a:pPr marL="457200" lvl="0" indent="-368300" algn="just" rtl="0">
              <a:spcBef>
                <a:spcPts val="0"/>
              </a:spcBef>
              <a:spcAft>
                <a:spcPts val="0"/>
              </a:spcAft>
              <a:buClr>
                <a:schemeClr val="dk1"/>
              </a:buClr>
              <a:buSzPts val="2200"/>
              <a:buChar char="●"/>
            </a:pPr>
            <a:r>
              <a:rPr lang="en-US" sz="2200" dirty="0">
                <a:solidFill>
                  <a:schemeClr val="dk1"/>
                </a:solidFill>
              </a:rPr>
              <a:t>It is to develop better properties in steel by refining its micro structure.</a:t>
            </a:r>
          </a:p>
          <a:p>
            <a:pPr marL="457200" lvl="0" indent="-368300" algn="just" rtl="0">
              <a:spcBef>
                <a:spcPts val="0"/>
              </a:spcBef>
              <a:spcAft>
                <a:spcPts val="0"/>
              </a:spcAft>
              <a:buClr>
                <a:schemeClr val="dk1"/>
              </a:buClr>
              <a:buSzPts val="2200"/>
              <a:buChar char="●"/>
            </a:pPr>
            <a:endParaRPr sz="2200" dirty="0">
              <a:solidFill>
                <a:schemeClr val="dk1"/>
              </a:solidFill>
            </a:endParaRPr>
          </a:p>
          <a:p>
            <a:pPr marL="457200" lvl="0" indent="-368300" algn="just" rtl="0">
              <a:spcBef>
                <a:spcPts val="0"/>
              </a:spcBef>
              <a:spcAft>
                <a:spcPts val="0"/>
              </a:spcAft>
              <a:buClr>
                <a:schemeClr val="dk1"/>
              </a:buClr>
              <a:buSzPts val="2200"/>
              <a:buChar char="●"/>
            </a:pPr>
            <a:r>
              <a:rPr lang="en-US" sz="2200" dirty="0">
                <a:solidFill>
                  <a:schemeClr val="dk1"/>
                </a:solidFill>
              </a:rPr>
              <a:t>This heating technology is referred as hot rolling, in this process vast quantities of steel can be handled.</a:t>
            </a:r>
          </a:p>
          <a:p>
            <a:pPr marL="457200" lvl="0" indent="-368300" algn="just" rtl="0">
              <a:spcBef>
                <a:spcPts val="0"/>
              </a:spcBef>
              <a:spcAft>
                <a:spcPts val="0"/>
              </a:spcAft>
              <a:buClr>
                <a:schemeClr val="dk1"/>
              </a:buClr>
              <a:buSzPts val="2200"/>
              <a:buChar char="●"/>
            </a:pPr>
            <a:endParaRPr sz="2200" dirty="0">
              <a:solidFill>
                <a:schemeClr val="dk1"/>
              </a:solidFill>
            </a:endParaRPr>
          </a:p>
          <a:p>
            <a:pPr marL="457200" lvl="0" indent="-368300" algn="just" rtl="0">
              <a:spcBef>
                <a:spcPts val="0"/>
              </a:spcBef>
              <a:spcAft>
                <a:spcPts val="0"/>
              </a:spcAft>
              <a:buClr>
                <a:schemeClr val="dk1"/>
              </a:buClr>
              <a:buSzPts val="2200"/>
              <a:buChar char="●"/>
            </a:pPr>
            <a:r>
              <a:rPr lang="en-US" sz="2200" dirty="0">
                <a:solidFill>
                  <a:schemeClr val="dk1"/>
                </a:solidFill>
              </a:rPr>
              <a:t>The purpose of TMT is to provide, by selective control of temperature and forming conditions, a final product with material properties which this particular material would never be able to reach under conventional production methods</a:t>
            </a:r>
            <a:r>
              <a:rPr lang="en-US" sz="1500" b="1" u="sng" dirty="0">
                <a:solidFill>
                  <a:schemeClr val="dk1"/>
                </a:solidFill>
              </a:rPr>
              <a:t> </a:t>
            </a:r>
            <a:endParaRPr sz="1500" b="1" u="sng" dirty="0">
              <a:solidFill>
                <a:schemeClr val="dk1"/>
              </a:solidFill>
            </a:endParaRPr>
          </a:p>
          <a:p>
            <a:pPr marL="0" marR="0" lvl="0" indent="0" algn="just" rtl="0">
              <a:spcBef>
                <a:spcPts val="0"/>
              </a:spcBef>
              <a:spcAft>
                <a:spcPts val="0"/>
              </a:spcAft>
              <a:buNone/>
            </a:pPr>
            <a:endParaRPr sz="1600" b="1" dirty="0">
              <a:solidFill>
                <a:schemeClr val="dk1"/>
              </a:solidFill>
            </a:endParaRPr>
          </a:p>
          <a:p>
            <a:pPr marL="0" marR="0" lvl="0" indent="0" algn="l" rtl="0">
              <a:spcBef>
                <a:spcPts val="0"/>
              </a:spcBef>
              <a:spcAft>
                <a:spcPts val="0"/>
              </a:spcAft>
              <a:buNone/>
            </a:pPr>
            <a:endParaRPr sz="1200"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5"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09" name="Google Shape;209;p5"/>
          <p:cNvSpPr txBox="1"/>
          <p:nvPr/>
        </p:nvSpPr>
        <p:spPr>
          <a:xfrm>
            <a:off x="635950" y="513750"/>
            <a:ext cx="7678800" cy="5607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600" u="sng" dirty="0">
                <a:solidFill>
                  <a:schemeClr val="dk1"/>
                </a:solidFill>
                <a:latin typeface="Georgia"/>
                <a:ea typeface="Georgia"/>
                <a:cs typeface="Georgia"/>
                <a:sym typeface="Georgia"/>
              </a:rPr>
              <a:t>Literature Review :</a:t>
            </a:r>
            <a:endParaRPr sz="3600" u="sng" dirty="0">
              <a:solidFill>
                <a:schemeClr val="dk1"/>
              </a:solidFill>
              <a:latin typeface="Georgia"/>
              <a:ea typeface="Georgia"/>
              <a:cs typeface="Georgia"/>
              <a:sym typeface="Georgia"/>
            </a:endParaRPr>
          </a:p>
          <a:p>
            <a:pPr marL="0" marR="0" lvl="0" indent="0" algn="just" rtl="0">
              <a:spcBef>
                <a:spcPts val="0"/>
              </a:spcBef>
              <a:spcAft>
                <a:spcPts val="0"/>
              </a:spcAft>
              <a:buNone/>
            </a:pPr>
            <a:endParaRPr sz="3600" dirty="0">
              <a:solidFill>
                <a:schemeClr val="dk1"/>
              </a:solidFill>
              <a:latin typeface="Georgia"/>
              <a:ea typeface="Georgia"/>
              <a:cs typeface="Georgia"/>
              <a:sym typeface="Georgia"/>
            </a:endParaRPr>
          </a:p>
          <a:p>
            <a:pPr marL="457200" lvl="0" indent="-368300" algn="just" rtl="0">
              <a:lnSpc>
                <a:spcPct val="100000"/>
              </a:lnSpc>
              <a:spcBef>
                <a:spcPts val="2400"/>
              </a:spcBef>
              <a:spcAft>
                <a:spcPts val="0"/>
              </a:spcAft>
              <a:buSzPts val="2200"/>
              <a:buFont typeface="Georgia"/>
              <a:buChar char="●"/>
            </a:pPr>
            <a:r>
              <a:rPr lang="en-US" sz="2200" dirty="0">
                <a:solidFill>
                  <a:schemeClr val="dk1"/>
                </a:solidFill>
                <a:highlight>
                  <a:srgbClr val="FFFFFF"/>
                </a:highlight>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Development of India-specific RAFM steel through optimization of tungsten and tantalum contents for better combination of impact, tensile, low cycle fatigue and creep properties</a:t>
            </a:r>
            <a:endParaRPr sz="2200" dirty="0">
              <a:solidFill>
                <a:schemeClr val="dk1"/>
              </a:solidFill>
              <a:latin typeface="Georgia"/>
              <a:ea typeface="Georgia"/>
              <a:cs typeface="Georgia"/>
              <a:sym typeface="Georgia"/>
            </a:endParaRPr>
          </a:p>
          <a:p>
            <a:pPr marL="457200" lvl="0" indent="-368300" algn="just" rtl="0">
              <a:lnSpc>
                <a:spcPct val="100000"/>
              </a:lnSpc>
              <a:spcBef>
                <a:spcPts val="2400"/>
              </a:spcBef>
              <a:spcAft>
                <a:spcPts val="0"/>
              </a:spcAft>
              <a:buClr>
                <a:schemeClr val="dk1"/>
              </a:buClr>
              <a:buSzPts val="2200"/>
              <a:buFont typeface="Georgia"/>
              <a:buChar char="●"/>
            </a:pPr>
            <a:r>
              <a:rPr lang="en-US" sz="2200" dirty="0">
                <a:solidFill>
                  <a:schemeClr val="dk1"/>
                </a:solidFill>
                <a:latin typeface="Georgia"/>
                <a:ea typeface="Georgia"/>
                <a:cs typeface="Georgia"/>
                <a:sym typeface="Georgia"/>
              </a:rPr>
              <a:t>Development of RAFM steel for nuclear applications with reduced manganese, silicon and carbon content</a:t>
            </a:r>
            <a:endParaRPr sz="2200" dirty="0">
              <a:solidFill>
                <a:schemeClr val="dk1"/>
              </a:solidFill>
              <a:latin typeface="Georgia"/>
              <a:ea typeface="Georgia"/>
              <a:cs typeface="Georgia"/>
              <a:sym typeface="Georgia"/>
            </a:endParaRPr>
          </a:p>
          <a:p>
            <a:pPr marL="0" lvl="0" indent="0" algn="l" rtl="0">
              <a:lnSpc>
                <a:spcPct val="115000"/>
              </a:lnSpc>
              <a:spcBef>
                <a:spcPts val="2400"/>
              </a:spcBef>
              <a:spcAft>
                <a:spcPts val="0"/>
              </a:spcAft>
              <a:buSzPts val="1100"/>
              <a:buNone/>
            </a:pPr>
            <a:endParaRPr sz="2250" dirty="0">
              <a:solidFill>
                <a:srgbClr val="111111"/>
              </a:solidFill>
              <a:highlight>
                <a:srgbClr val="FFFFFF"/>
              </a:highlight>
              <a:latin typeface="Roboto"/>
              <a:ea typeface="Roboto"/>
              <a:cs typeface="Roboto"/>
              <a:sym typeface="Roboto"/>
            </a:endParaRPr>
          </a:p>
          <a:p>
            <a:pPr marL="0" lvl="0" indent="0" algn="l" rtl="0">
              <a:lnSpc>
                <a:spcPct val="115000"/>
              </a:lnSpc>
              <a:spcBef>
                <a:spcPts val="2400"/>
              </a:spcBef>
              <a:spcAft>
                <a:spcPts val="0"/>
              </a:spcAft>
              <a:buClr>
                <a:schemeClr val="dk1"/>
              </a:buClr>
              <a:buSzPts val="1100"/>
              <a:buFont typeface="Arial"/>
              <a:buNone/>
            </a:pPr>
            <a:endParaRPr sz="3100" b="1" dirty="0">
              <a:solidFill>
                <a:schemeClr val="dk1"/>
              </a:solidFill>
              <a:latin typeface="Georgia"/>
              <a:ea typeface="Georgia"/>
              <a:cs typeface="Georgia"/>
              <a:sym typeface="Georgia"/>
            </a:endParaRPr>
          </a:p>
          <a:p>
            <a:pPr marL="0" marR="0" lvl="0" indent="0" algn="l" rtl="0">
              <a:spcBef>
                <a:spcPts val="600"/>
              </a:spcBef>
              <a:spcAft>
                <a:spcPts val="0"/>
              </a:spcAft>
              <a:buNone/>
            </a:pPr>
            <a:endParaRPr sz="3600" b="1"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l" rtl="0">
              <a:spcBef>
                <a:spcPts val="0"/>
              </a:spcBef>
              <a:spcAft>
                <a:spcPts val="0"/>
              </a:spcAft>
              <a:buNone/>
            </a:pPr>
            <a:endParaRPr sz="3600" b="1" dirty="0">
              <a:solidFill>
                <a:schemeClr val="dk1"/>
              </a:solidFill>
              <a:latin typeface="Georgia"/>
              <a:ea typeface="Georgia"/>
              <a:cs typeface="Georgia"/>
              <a:sym typeface="Georgia"/>
            </a:endParaRPr>
          </a:p>
          <a:p>
            <a:pPr marL="0" marR="0" lvl="0" indent="0" algn="ctr" rtl="0">
              <a:spcBef>
                <a:spcPts val="0"/>
              </a:spcBef>
              <a:spcAft>
                <a:spcPts val="0"/>
              </a:spcAft>
              <a:buNone/>
            </a:pPr>
            <a:r>
              <a:rPr lang="en-US" sz="1200" b="1" dirty="0">
                <a:solidFill>
                  <a:schemeClr val="dk1"/>
                </a:solidFill>
                <a:latin typeface="Arial"/>
                <a:ea typeface="Arial"/>
                <a:cs typeface="Arial"/>
                <a:sym typeface="Arial"/>
              </a:rPr>
              <a:t>(</a:t>
            </a:r>
            <a:endParaRPr sz="1200" b="1"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g1dc7d20fa96_0_0" descr="NEW LOGO"/>
          <p:cNvPicPr preferRelativeResize="0"/>
          <p:nvPr/>
        </p:nvPicPr>
        <p:blipFill rotWithShape="1">
          <a:blip r:embed="rId3">
            <a:alphaModFix/>
          </a:blip>
          <a:srcRect/>
          <a:stretch/>
        </p:blipFill>
        <p:spPr>
          <a:xfrm>
            <a:off x="7620000" y="304800"/>
            <a:ext cx="1066800" cy="838200"/>
          </a:xfrm>
          <a:prstGeom prst="rect">
            <a:avLst/>
          </a:prstGeom>
          <a:noFill/>
          <a:ln>
            <a:noFill/>
          </a:ln>
        </p:spPr>
      </p:pic>
      <p:sp>
        <p:nvSpPr>
          <p:cNvPr id="215" name="Google Shape;215;g1dc7d20fa96_0_0"/>
          <p:cNvSpPr txBox="1"/>
          <p:nvPr/>
        </p:nvSpPr>
        <p:spPr>
          <a:xfrm>
            <a:off x="556600" y="729125"/>
            <a:ext cx="8002800" cy="5596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600" b="1">
                <a:solidFill>
                  <a:schemeClr val="dk1"/>
                </a:solidFill>
                <a:latin typeface="Georgia"/>
                <a:ea typeface="Georgia"/>
                <a:cs typeface="Georgia"/>
                <a:sym typeface="Georgia"/>
              </a:rPr>
              <a:t>Methodology</a:t>
            </a:r>
            <a:endParaRPr sz="3600" b="1" u="sng">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lvl="0" indent="0" algn="l" rtl="0">
              <a:lnSpc>
                <a:spcPct val="115000"/>
              </a:lnSpc>
              <a:spcBef>
                <a:spcPts val="2400"/>
              </a:spcBef>
              <a:spcAft>
                <a:spcPts val="0"/>
              </a:spcAft>
              <a:buNone/>
            </a:pPr>
            <a:endParaRPr sz="2200" b="1">
              <a:solidFill>
                <a:schemeClr val="dk1"/>
              </a:solidFill>
              <a:latin typeface="Georgia"/>
              <a:ea typeface="Georgia"/>
              <a:cs typeface="Georgia"/>
              <a:sym typeface="Georgia"/>
            </a:endParaRPr>
          </a:p>
          <a:p>
            <a:pPr marL="0" lvl="0" indent="0" algn="l" rtl="0">
              <a:lnSpc>
                <a:spcPct val="115000"/>
              </a:lnSpc>
              <a:spcBef>
                <a:spcPts val="2400"/>
              </a:spcBef>
              <a:spcAft>
                <a:spcPts val="0"/>
              </a:spcAft>
              <a:buSzPts val="1100"/>
              <a:buNone/>
            </a:pPr>
            <a:endParaRPr sz="2250">
              <a:solidFill>
                <a:srgbClr val="111111"/>
              </a:solidFill>
              <a:highlight>
                <a:srgbClr val="FFFFFF"/>
              </a:highlight>
              <a:latin typeface="Roboto"/>
              <a:ea typeface="Roboto"/>
              <a:cs typeface="Roboto"/>
              <a:sym typeface="Roboto"/>
            </a:endParaRPr>
          </a:p>
          <a:p>
            <a:pPr marL="0" lvl="0" indent="0" algn="l" rtl="0">
              <a:lnSpc>
                <a:spcPct val="115000"/>
              </a:lnSpc>
              <a:spcBef>
                <a:spcPts val="2400"/>
              </a:spcBef>
              <a:spcAft>
                <a:spcPts val="0"/>
              </a:spcAft>
              <a:buClr>
                <a:schemeClr val="dk1"/>
              </a:buClr>
              <a:buSzPts val="1100"/>
              <a:buFont typeface="Arial"/>
              <a:buNone/>
            </a:pPr>
            <a:endParaRPr sz="3100" b="1">
              <a:solidFill>
                <a:schemeClr val="dk1"/>
              </a:solidFill>
              <a:latin typeface="Georgia"/>
              <a:ea typeface="Georgia"/>
              <a:cs typeface="Georgia"/>
              <a:sym typeface="Georgia"/>
            </a:endParaRPr>
          </a:p>
          <a:p>
            <a:pPr marL="0" marR="0" lvl="0" indent="0" algn="l" rtl="0">
              <a:spcBef>
                <a:spcPts val="60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chemeClr val="dk1"/>
              </a:solidFill>
              <a:latin typeface="Georgia"/>
              <a:ea typeface="Georgia"/>
              <a:cs typeface="Georgia"/>
              <a:sym typeface="Georgia"/>
            </a:endParaRPr>
          </a:p>
          <a:p>
            <a:pPr marL="0" marR="0" lvl="0" indent="0" algn="ctr" rtl="0">
              <a:spcBef>
                <a:spcPts val="0"/>
              </a:spcBef>
              <a:spcAft>
                <a:spcPts val="0"/>
              </a:spcAft>
              <a:buNone/>
            </a:pPr>
            <a:r>
              <a:rPr lang="en-US" sz="1200" b="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p:txBody>
      </p:sp>
      <p:grpSp>
        <p:nvGrpSpPr>
          <p:cNvPr id="216" name="Google Shape;216;g1dc7d20fa96_0_0"/>
          <p:cNvGrpSpPr/>
          <p:nvPr/>
        </p:nvGrpSpPr>
        <p:grpSpPr>
          <a:xfrm>
            <a:off x="1270750" y="1511275"/>
            <a:ext cx="6692467" cy="4556526"/>
            <a:chOff x="0" y="0"/>
            <a:chExt cx="6755973" cy="4698902"/>
          </a:xfrm>
        </p:grpSpPr>
        <p:sp>
          <p:nvSpPr>
            <p:cNvPr id="217" name="Google Shape;217;g1dc7d20fa96_0_0"/>
            <p:cNvSpPr/>
            <p:nvPr/>
          </p:nvSpPr>
          <p:spPr>
            <a:xfrm>
              <a:off x="0" y="0"/>
              <a:ext cx="5163300" cy="845700"/>
            </a:xfrm>
            <a:prstGeom prst="roundRect">
              <a:avLst>
                <a:gd name="adj" fmla="val 10000"/>
              </a:avLst>
            </a:prstGeom>
            <a:solidFill>
              <a:srgbClr val="7030A0"/>
            </a:solidFill>
            <a:ln>
              <a:noFill/>
            </a:ln>
            <a:effectLst>
              <a:outerShdw blurRad="508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1dc7d20fa96_0_0"/>
            <p:cNvSpPr txBox="1"/>
            <p:nvPr/>
          </p:nvSpPr>
          <p:spPr>
            <a:xfrm>
              <a:off x="0" y="0"/>
              <a:ext cx="4201200" cy="845700"/>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rgbClr val="FFFFFF"/>
                  </a:solidFill>
                  <a:latin typeface="Georgia"/>
                  <a:ea typeface="Georgia"/>
                  <a:cs typeface="Georgia"/>
                  <a:sym typeface="Georgia"/>
                </a:rPr>
                <a:t>Literature Review</a:t>
              </a:r>
              <a:endParaRPr sz="2300">
                <a:solidFill>
                  <a:srgbClr val="FFFFFF"/>
                </a:solidFill>
                <a:latin typeface="Georgia"/>
                <a:ea typeface="Georgia"/>
                <a:cs typeface="Georgia"/>
                <a:sym typeface="Georgia"/>
              </a:endParaRPr>
            </a:p>
          </p:txBody>
        </p:sp>
        <p:sp>
          <p:nvSpPr>
            <p:cNvPr id="219" name="Google Shape;219;g1dc7d20fa96_0_0"/>
            <p:cNvSpPr/>
            <p:nvPr/>
          </p:nvSpPr>
          <p:spPr>
            <a:xfrm>
              <a:off x="385572" y="963295"/>
              <a:ext cx="5163300" cy="845700"/>
            </a:xfrm>
            <a:prstGeom prst="roundRect">
              <a:avLst>
                <a:gd name="adj" fmla="val 10000"/>
              </a:avLst>
            </a:prstGeom>
            <a:solidFill>
              <a:srgbClr val="81CE17"/>
            </a:solidFill>
            <a:ln>
              <a:noFill/>
            </a:ln>
            <a:effectLst>
              <a:outerShdw blurRad="508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1dc7d20fa96_0_0"/>
            <p:cNvSpPr txBox="1"/>
            <p:nvPr/>
          </p:nvSpPr>
          <p:spPr>
            <a:xfrm>
              <a:off x="385572" y="963295"/>
              <a:ext cx="4227900" cy="845700"/>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rgbClr val="FFFFFF"/>
                  </a:solidFill>
                  <a:latin typeface="Georgia"/>
                  <a:ea typeface="Georgia"/>
                  <a:cs typeface="Georgia"/>
                  <a:sym typeface="Georgia"/>
                </a:rPr>
                <a:t>Selection and Ordering of RAFM Steel components</a:t>
              </a:r>
              <a:endParaRPr sz="2300">
                <a:solidFill>
                  <a:srgbClr val="FFFFFF"/>
                </a:solidFill>
                <a:latin typeface="Georgia"/>
                <a:ea typeface="Georgia"/>
                <a:cs typeface="Georgia"/>
                <a:sym typeface="Georgia"/>
              </a:endParaRPr>
            </a:p>
          </p:txBody>
        </p:sp>
        <p:sp>
          <p:nvSpPr>
            <p:cNvPr id="221" name="Google Shape;221;g1dc7d20fa96_0_0"/>
            <p:cNvSpPr/>
            <p:nvPr/>
          </p:nvSpPr>
          <p:spPr>
            <a:xfrm>
              <a:off x="771143" y="1926589"/>
              <a:ext cx="5163300" cy="845700"/>
            </a:xfrm>
            <a:prstGeom prst="roundRect">
              <a:avLst>
                <a:gd name="adj" fmla="val 10000"/>
              </a:avLst>
            </a:prstGeom>
            <a:solidFill>
              <a:srgbClr val="3DCA37"/>
            </a:solidFill>
            <a:ln>
              <a:noFill/>
            </a:ln>
            <a:effectLst>
              <a:outerShdw blurRad="508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1dc7d20fa96_0_0"/>
            <p:cNvSpPr txBox="1"/>
            <p:nvPr/>
          </p:nvSpPr>
          <p:spPr>
            <a:xfrm>
              <a:off x="771149" y="1926601"/>
              <a:ext cx="5213700" cy="845700"/>
            </a:xfrm>
            <a:prstGeom prst="rect">
              <a:avLst/>
            </a:prstGeom>
            <a:solidFill>
              <a:srgbClr val="CC0000"/>
            </a:solid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rgbClr val="FFFFFF"/>
                  </a:solidFill>
                  <a:latin typeface="Georgia"/>
                  <a:ea typeface="Georgia"/>
                  <a:cs typeface="Georgia"/>
                  <a:sym typeface="Georgia"/>
                </a:rPr>
                <a:t>Fabrication of RAFM Steel</a:t>
              </a:r>
              <a:endParaRPr sz="2300">
                <a:solidFill>
                  <a:srgbClr val="FFFFFF"/>
                </a:solidFill>
                <a:latin typeface="Georgia"/>
                <a:ea typeface="Georgia"/>
                <a:cs typeface="Georgia"/>
                <a:sym typeface="Georgia"/>
              </a:endParaRPr>
            </a:p>
          </p:txBody>
        </p:sp>
        <p:sp>
          <p:nvSpPr>
            <p:cNvPr id="223" name="Google Shape;223;g1dc7d20fa96_0_0"/>
            <p:cNvSpPr/>
            <p:nvPr/>
          </p:nvSpPr>
          <p:spPr>
            <a:xfrm>
              <a:off x="1156716" y="2889885"/>
              <a:ext cx="5163300" cy="845700"/>
            </a:xfrm>
            <a:prstGeom prst="roundRect">
              <a:avLst>
                <a:gd name="adj" fmla="val 10000"/>
              </a:avLst>
            </a:prstGeom>
            <a:solidFill>
              <a:srgbClr val="64B98E"/>
            </a:solidFill>
            <a:ln>
              <a:noFill/>
            </a:ln>
            <a:effectLst>
              <a:outerShdw blurRad="508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g1dc7d20fa96_0_0"/>
            <p:cNvSpPr txBox="1"/>
            <p:nvPr/>
          </p:nvSpPr>
          <p:spPr>
            <a:xfrm>
              <a:off x="1156716" y="2889885"/>
              <a:ext cx="4227900" cy="845700"/>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rgbClr val="FFFFFF"/>
                  </a:solidFill>
                  <a:latin typeface="Georgia"/>
                  <a:ea typeface="Georgia"/>
                  <a:cs typeface="Georgia"/>
                  <a:sym typeface="Georgia"/>
                </a:rPr>
                <a:t>Testing</a:t>
              </a:r>
              <a:endParaRPr sz="2300">
                <a:solidFill>
                  <a:srgbClr val="FFFFFF"/>
                </a:solidFill>
                <a:latin typeface="Georgia"/>
                <a:ea typeface="Georgia"/>
                <a:cs typeface="Georgia"/>
                <a:sym typeface="Georgia"/>
              </a:endParaRPr>
            </a:p>
          </p:txBody>
        </p:sp>
        <p:sp>
          <p:nvSpPr>
            <p:cNvPr id="225" name="Google Shape;225;g1dc7d20fa96_0_0"/>
            <p:cNvSpPr/>
            <p:nvPr/>
          </p:nvSpPr>
          <p:spPr>
            <a:xfrm>
              <a:off x="1542287" y="3853179"/>
              <a:ext cx="5163300" cy="845700"/>
            </a:xfrm>
            <a:prstGeom prst="roundRect">
              <a:avLst>
                <a:gd name="adj" fmla="val 10000"/>
              </a:avLst>
            </a:prstGeom>
            <a:solidFill>
              <a:srgbClr val="8BACAD"/>
            </a:solidFill>
            <a:ln>
              <a:noFill/>
            </a:ln>
            <a:effectLst>
              <a:outerShdw blurRad="508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1dc7d20fa96_0_0"/>
            <p:cNvSpPr txBox="1"/>
            <p:nvPr/>
          </p:nvSpPr>
          <p:spPr>
            <a:xfrm>
              <a:off x="1542273" y="3853202"/>
              <a:ext cx="5213700" cy="845700"/>
            </a:xfrm>
            <a:prstGeom prst="rect">
              <a:avLst/>
            </a:prstGeom>
            <a:solidFill>
              <a:srgbClr val="FF9900"/>
            </a:solid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rgbClr val="FFFFFF"/>
                  </a:solidFill>
                  <a:latin typeface="Georgia"/>
                  <a:ea typeface="Georgia"/>
                  <a:cs typeface="Georgia"/>
                  <a:sym typeface="Georgia"/>
                </a:rPr>
                <a:t>Analyzing</a:t>
              </a:r>
              <a:endParaRPr sz="2300">
                <a:solidFill>
                  <a:srgbClr val="FFFFFF"/>
                </a:solidFill>
                <a:latin typeface="Georgia"/>
                <a:ea typeface="Georgia"/>
                <a:cs typeface="Georgia"/>
                <a:sym typeface="Georgia"/>
              </a:endParaRPr>
            </a:p>
          </p:txBody>
        </p:sp>
        <p:sp>
          <p:nvSpPr>
            <p:cNvPr id="227" name="Google Shape;227;g1dc7d20fa96_0_0"/>
            <p:cNvSpPr/>
            <p:nvPr/>
          </p:nvSpPr>
          <p:spPr>
            <a:xfrm>
              <a:off x="4613529" y="617918"/>
              <a:ext cx="549900" cy="549900"/>
            </a:xfrm>
            <a:prstGeom prst="downArrow">
              <a:avLst>
                <a:gd name="adj1" fmla="val 55000"/>
                <a:gd name="adj2" fmla="val 45000"/>
              </a:avLst>
            </a:prstGeom>
            <a:solidFill>
              <a:srgbClr val="EBE4CA">
                <a:alpha val="8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g1dc7d20fa96_0_0"/>
            <p:cNvSpPr txBox="1"/>
            <p:nvPr/>
          </p:nvSpPr>
          <p:spPr>
            <a:xfrm>
              <a:off x="4613529" y="617918"/>
              <a:ext cx="549900" cy="549900"/>
            </a:xfrm>
            <a:prstGeom prst="rect">
              <a:avLst/>
            </a:prstGeom>
            <a:noFill/>
            <a:ln>
              <a:noFill/>
            </a:ln>
          </p:spPr>
          <p:txBody>
            <a:bodyPr spcFirstLastPara="1" wrap="square" lIns="33000" tIns="33000" rIns="33000" bIns="33000" anchor="ctr" anchorCtr="0">
              <a:noAutofit/>
            </a:bodyPr>
            <a:lstStyle/>
            <a:p>
              <a:pPr marL="0" marR="0" lvl="0" indent="0" algn="ctr" rtl="0">
                <a:lnSpc>
                  <a:spcPct val="90000"/>
                </a:lnSpc>
                <a:spcBef>
                  <a:spcPts val="0"/>
                </a:spcBef>
                <a:spcAft>
                  <a:spcPts val="0"/>
                </a:spcAft>
                <a:buNone/>
              </a:pPr>
              <a:endParaRPr sz="2600">
                <a:solidFill>
                  <a:srgbClr val="000000"/>
                </a:solidFill>
                <a:latin typeface="Georgia"/>
                <a:ea typeface="Georgia"/>
                <a:cs typeface="Georgia"/>
                <a:sym typeface="Georgia"/>
              </a:endParaRPr>
            </a:p>
          </p:txBody>
        </p:sp>
        <p:sp>
          <p:nvSpPr>
            <p:cNvPr id="229" name="Google Shape;229;g1dc7d20fa96_0_0"/>
            <p:cNvSpPr/>
            <p:nvPr/>
          </p:nvSpPr>
          <p:spPr>
            <a:xfrm>
              <a:off x="4999101" y="1581213"/>
              <a:ext cx="549900" cy="549900"/>
            </a:xfrm>
            <a:prstGeom prst="downArrow">
              <a:avLst>
                <a:gd name="adj1" fmla="val 55000"/>
                <a:gd name="adj2" fmla="val 45000"/>
              </a:avLst>
            </a:prstGeom>
            <a:solidFill>
              <a:srgbClr val="DAE6CF">
                <a:alpha val="8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1dc7d20fa96_0_0"/>
            <p:cNvSpPr txBox="1"/>
            <p:nvPr/>
          </p:nvSpPr>
          <p:spPr>
            <a:xfrm>
              <a:off x="4999101" y="1581213"/>
              <a:ext cx="549900" cy="549900"/>
            </a:xfrm>
            <a:prstGeom prst="rect">
              <a:avLst/>
            </a:prstGeom>
            <a:noFill/>
            <a:ln>
              <a:noFill/>
            </a:ln>
          </p:spPr>
          <p:txBody>
            <a:bodyPr spcFirstLastPara="1" wrap="square" lIns="33000" tIns="33000" rIns="33000" bIns="33000" anchor="ctr" anchorCtr="0">
              <a:noAutofit/>
            </a:bodyPr>
            <a:lstStyle/>
            <a:p>
              <a:pPr marL="0" marR="0" lvl="0" indent="0" algn="ctr" rtl="0">
                <a:lnSpc>
                  <a:spcPct val="90000"/>
                </a:lnSpc>
                <a:spcBef>
                  <a:spcPts val="0"/>
                </a:spcBef>
                <a:spcAft>
                  <a:spcPts val="0"/>
                </a:spcAft>
                <a:buNone/>
              </a:pPr>
              <a:endParaRPr sz="2600">
                <a:solidFill>
                  <a:srgbClr val="000000"/>
                </a:solidFill>
                <a:latin typeface="Georgia"/>
                <a:ea typeface="Georgia"/>
                <a:cs typeface="Georgia"/>
                <a:sym typeface="Georgia"/>
              </a:endParaRPr>
            </a:p>
          </p:txBody>
        </p:sp>
        <p:sp>
          <p:nvSpPr>
            <p:cNvPr id="231" name="Google Shape;231;g1dc7d20fa96_0_0"/>
            <p:cNvSpPr/>
            <p:nvPr/>
          </p:nvSpPr>
          <p:spPr>
            <a:xfrm>
              <a:off x="5384673" y="2530411"/>
              <a:ext cx="549900" cy="549900"/>
            </a:xfrm>
            <a:prstGeom prst="downArrow">
              <a:avLst>
                <a:gd name="adj1" fmla="val 55000"/>
                <a:gd name="adj2" fmla="val 45000"/>
              </a:avLst>
            </a:prstGeom>
            <a:solidFill>
              <a:srgbClr val="D4E3D9">
                <a:alpha val="8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1dc7d20fa96_0_0"/>
            <p:cNvSpPr txBox="1"/>
            <p:nvPr/>
          </p:nvSpPr>
          <p:spPr>
            <a:xfrm>
              <a:off x="5384673" y="2530411"/>
              <a:ext cx="549900" cy="549900"/>
            </a:xfrm>
            <a:prstGeom prst="rect">
              <a:avLst/>
            </a:prstGeom>
            <a:noFill/>
            <a:ln>
              <a:noFill/>
            </a:ln>
          </p:spPr>
          <p:txBody>
            <a:bodyPr spcFirstLastPara="1" wrap="square" lIns="33000" tIns="33000" rIns="33000" bIns="33000" anchor="ctr" anchorCtr="0">
              <a:noAutofit/>
            </a:bodyPr>
            <a:lstStyle/>
            <a:p>
              <a:pPr marL="0" marR="0" lvl="0" indent="0" algn="ctr" rtl="0">
                <a:lnSpc>
                  <a:spcPct val="90000"/>
                </a:lnSpc>
                <a:spcBef>
                  <a:spcPts val="0"/>
                </a:spcBef>
                <a:spcAft>
                  <a:spcPts val="0"/>
                </a:spcAft>
                <a:buNone/>
              </a:pPr>
              <a:endParaRPr sz="2600">
                <a:solidFill>
                  <a:srgbClr val="000000"/>
                </a:solidFill>
                <a:latin typeface="Georgia"/>
                <a:ea typeface="Georgia"/>
                <a:cs typeface="Georgia"/>
                <a:sym typeface="Georgia"/>
              </a:endParaRPr>
            </a:p>
          </p:txBody>
        </p:sp>
        <p:sp>
          <p:nvSpPr>
            <p:cNvPr id="233" name="Google Shape;233;g1dc7d20fa96_0_0"/>
            <p:cNvSpPr/>
            <p:nvPr/>
          </p:nvSpPr>
          <p:spPr>
            <a:xfrm>
              <a:off x="5770245" y="3503104"/>
              <a:ext cx="549900" cy="549900"/>
            </a:xfrm>
            <a:prstGeom prst="downArrow">
              <a:avLst>
                <a:gd name="adj1" fmla="val 55000"/>
                <a:gd name="adj2" fmla="val 45000"/>
              </a:avLst>
            </a:prstGeom>
            <a:solidFill>
              <a:srgbClr val="D9E0E0">
                <a:alpha val="8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1dc7d20fa96_0_0"/>
            <p:cNvSpPr txBox="1"/>
            <p:nvPr/>
          </p:nvSpPr>
          <p:spPr>
            <a:xfrm>
              <a:off x="5770245" y="3503104"/>
              <a:ext cx="549900" cy="549900"/>
            </a:xfrm>
            <a:prstGeom prst="rect">
              <a:avLst/>
            </a:prstGeom>
            <a:noFill/>
            <a:ln>
              <a:noFill/>
            </a:ln>
          </p:spPr>
          <p:txBody>
            <a:bodyPr spcFirstLastPara="1" wrap="square" lIns="33000" tIns="33000" rIns="33000" bIns="33000" anchor="ctr" anchorCtr="0">
              <a:noAutofit/>
            </a:bodyPr>
            <a:lstStyle/>
            <a:p>
              <a:pPr marL="0" marR="0" lvl="0" indent="0" algn="ctr" rtl="0">
                <a:lnSpc>
                  <a:spcPct val="90000"/>
                </a:lnSpc>
                <a:spcBef>
                  <a:spcPts val="0"/>
                </a:spcBef>
                <a:spcAft>
                  <a:spcPts val="0"/>
                </a:spcAft>
                <a:buNone/>
              </a:pPr>
              <a:endParaRPr sz="2600">
                <a:solidFill>
                  <a:srgbClr val="000000"/>
                </a:solidFill>
                <a:latin typeface="Georgia"/>
                <a:ea typeface="Georgia"/>
                <a:cs typeface="Georgia"/>
                <a:sym typeface="Georgia"/>
              </a:endParaRPr>
            </a:p>
          </p:txBody>
        </p:sp>
      </p:grpSp>
    </p:spTree>
  </p:cSld>
  <p:clrMapOvr>
    <a:masterClrMapping/>
  </p:clrMapOvr>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On-screen Show (4:3)</PresentationFormat>
  <Paragraphs>172</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 Narrow</vt:lpstr>
      <vt:lpstr>Verdana</vt:lpstr>
      <vt:lpstr>Arial</vt:lpstr>
      <vt:lpstr>Bell MT</vt:lpstr>
      <vt:lpstr>Arial Black</vt:lpstr>
      <vt:lpstr>Noto Sans Symbols</vt:lpstr>
      <vt:lpstr>Roboto</vt:lpstr>
      <vt:lpstr>Georgia</vt:lpstr>
      <vt:lpstr>Times New Roman</vt:lpstr>
      <vt:lpstr>Calibri</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Prakash</cp:lastModifiedBy>
  <cp:revision>1</cp:revision>
  <dcterms:created xsi:type="dcterms:W3CDTF">2021-04-05T14:31:20Z</dcterms:created>
  <dcterms:modified xsi:type="dcterms:W3CDTF">2023-02-07T17:26:17Z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2023-02-07T17:25:56Z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12b0d53d-78c2-4861-aa96-c4ed4640929c</vt:lpwstr>
  </property>
  <property fmtid="{D5CDD505-2E9C-101B-9397-08002B2CF9AE}" pid="7" name="MSIP_Label_defa4170-0d19-0005-0004-bc88714345d2_ActionId">
    <vt:lpwstr>37c31558-c503-46c8-8d55-1c2d1ca4780f</vt:lpwstr>
  </property>
  <property fmtid="{D5CDD505-2E9C-101B-9397-08002B2CF9AE}" pid="8" name="MSIP_Label_defa4170-0d19-0005-0004-bc88714345d2_ContentBits">
    <vt:lpwstr>0</vt:lpwstr>
  </property>
</Properties>
</file>