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E975-44D8-6B69-9F3E-2417F1826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73958-9453-B081-A68A-77AB934B9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81CBA-E3C2-0E67-F01F-259ECA93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21F4-A3B5-491E-8450-BF7AE6F356F3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77461-1DDC-7E4C-E045-E5587E25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5372C-8E59-31A2-27BE-F690DA41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0688-0755-406D-8C56-6967C895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3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52B5-1EC5-31B9-CD43-BB5612826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F294C-F062-A0C3-F6FB-AF593666C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ED108-EE74-68A1-2F44-71FBDFF7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21F4-A3B5-491E-8450-BF7AE6F356F3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17003-7AAD-5D81-6300-B47FB2BC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B7D95-4906-02F4-B4EC-C2515290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0688-0755-406D-8C56-6967C895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0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04D9F7-26BF-368D-BD68-D5AE22D2C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1EC69-9BAE-73B1-251B-AFE711C1B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83F74-B911-EF80-2D31-F803479A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21F4-A3B5-491E-8450-BF7AE6F356F3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53B06-B8D4-5569-B58F-A66AA9A4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26202-E8AE-293E-03DD-936E3504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0688-0755-406D-8C56-6967C895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1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CADA-C51A-951B-277B-405930FE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C09E7-B403-F49B-1070-A5CA4B9D4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8F3B6-98F3-76C8-0D8D-4A18A7B4C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21F4-A3B5-491E-8450-BF7AE6F356F3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0D44E-4B03-CA3F-8489-B953D3AF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1E368-B5C2-8A0A-F302-CCF9A396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0688-0755-406D-8C56-6967C895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4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93E9-B8C1-7B2B-FFA3-FBB65F7C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F6932-A9E4-912C-45FB-D5C8BF8DF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E4F97-9143-8ED7-7D65-261F2A6B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21F4-A3B5-491E-8450-BF7AE6F356F3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9C09B-EDD0-9EBE-CD34-9CBD46AC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5E64A-F43C-9061-2382-9BE92D90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0688-0755-406D-8C56-6967C895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6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2B7D-8E0C-2166-D9FF-65446A52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C9E8E-0BD6-3886-345B-78B482927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12A1B-2623-E45B-A42B-D776962BB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CD891-C0BA-89D5-3115-FD2D291B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21F4-A3B5-491E-8450-BF7AE6F356F3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F6314-23BA-2EFD-C5B1-6E9D824B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73229-C1EB-1CBB-5A21-88EB71A5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0688-0755-406D-8C56-6967C895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9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5909-D817-3073-BE2D-348B6782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71BF7-9E46-B238-BCF2-64081CBC6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41280-CD86-9FF7-4E24-C568D0F1E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93018-0BC9-9425-42E0-45BF8EA59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ED254-D455-419C-0F3C-AC4922A93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728A3A-724E-FEDB-967C-B8084793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21F4-A3B5-491E-8450-BF7AE6F356F3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E4D424-E4F0-7068-7066-237930E5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D2C8E-F52E-3956-0AD9-6CAEFC2D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0688-0755-406D-8C56-6967C895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3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22C9-2CB4-89D3-31C8-7927D2CA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ACD53-96B3-B0EB-0B0B-F60EAEC6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21F4-A3B5-491E-8450-BF7AE6F356F3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873D9-0676-D9A2-9B9C-29540205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8B3FF-AE03-7883-8F94-785CAE41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0688-0755-406D-8C56-6967C895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DAF01-9CBB-6F02-0A7D-78A5965E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21F4-A3B5-491E-8450-BF7AE6F356F3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CB013-F491-3E7C-FD07-E988ADA61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AFBA9-0797-F536-A283-AF6740A0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0688-0755-406D-8C56-6967C895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7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CCA8-FD13-636D-6FBD-F4F23DA3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7B9FC-C909-89FA-5911-2424C409A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F4991-C3E8-D3B4-F907-6CA1AB318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8D701-AF79-C955-8CB4-81A0B2DF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21F4-A3B5-491E-8450-BF7AE6F356F3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A01EF-28BC-36BC-DA22-90C3B875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9D6C8-7D3C-B118-1921-D9BAD4FB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0688-0755-406D-8C56-6967C895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6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E68D-781F-758E-961D-99A7CAD7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CDAA0-F28E-3305-2568-16B4B1E91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0A4BD-474E-00C7-954D-0032AE7BA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25D26-8732-D175-B201-94E9EB26F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21F4-A3B5-491E-8450-BF7AE6F356F3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B14FE-726A-AB6D-E062-B22C97FCE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2347F-2897-A94C-DA36-974F4959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0688-0755-406D-8C56-6967C895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7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317FF-5DA8-C309-036F-9EDA841EC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5F9B-07F2-3AA4-426C-2EAEF61B7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F2FA6-18E6-2D67-514D-FFDB87B2D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C121F4-A3B5-491E-8450-BF7AE6F356F3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19851-35B4-4E58-4620-625C1721C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244EE-6B5A-65B5-E925-D11D330BB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AA0688-0755-406D-8C56-6967C895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8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1D69740-EDA1-3176-B738-E4BD5C0C8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00" y="1732725"/>
            <a:ext cx="11011439" cy="453163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220F725-6712-F1EE-BCC9-C5D3AED840FB}"/>
              </a:ext>
            </a:extLst>
          </p:cNvPr>
          <p:cNvSpPr/>
          <p:nvPr/>
        </p:nvSpPr>
        <p:spPr>
          <a:xfrm>
            <a:off x="1955800" y="3197860"/>
            <a:ext cx="63500" cy="66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A7A3C1-71E3-80A1-D516-2BFB1C6DAA6F}"/>
              </a:ext>
            </a:extLst>
          </p:cNvPr>
          <p:cNvSpPr/>
          <p:nvPr/>
        </p:nvSpPr>
        <p:spPr>
          <a:xfrm>
            <a:off x="3708400" y="3652520"/>
            <a:ext cx="63500" cy="66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4D73C31-5A25-70A5-0A3A-D1B670AA9BC4}"/>
              </a:ext>
            </a:extLst>
          </p:cNvPr>
          <p:cNvSpPr/>
          <p:nvPr/>
        </p:nvSpPr>
        <p:spPr>
          <a:xfrm>
            <a:off x="3977640" y="5102860"/>
            <a:ext cx="63500" cy="66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7823FF7-3280-B171-E980-5C3D5DB59054}"/>
              </a:ext>
            </a:extLst>
          </p:cNvPr>
          <p:cNvSpPr/>
          <p:nvPr/>
        </p:nvSpPr>
        <p:spPr>
          <a:xfrm>
            <a:off x="6606540" y="5115560"/>
            <a:ext cx="63500" cy="66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5C95C34-FD30-4B94-5148-99C0254B96B6}"/>
              </a:ext>
            </a:extLst>
          </p:cNvPr>
          <p:cNvSpPr/>
          <p:nvPr/>
        </p:nvSpPr>
        <p:spPr>
          <a:xfrm>
            <a:off x="8770620" y="4712716"/>
            <a:ext cx="63500" cy="66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ABC45AE-D556-ABE9-C477-9733A5F232C6}"/>
              </a:ext>
            </a:extLst>
          </p:cNvPr>
          <p:cNvSpPr/>
          <p:nvPr/>
        </p:nvSpPr>
        <p:spPr>
          <a:xfrm>
            <a:off x="9483852" y="3395980"/>
            <a:ext cx="63500" cy="66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8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0.10156 -0.00069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78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48148E-6 L 0.00013 0.14491 " pathEditMode="relative" rAng="0" ptsTypes="AA">
                                      <p:cBhvr>
                                        <p:cTn id="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4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139 L 0.13385 0.0007 " pathEditMode="relative" rAng="0" ptsTypes="AA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2" y="-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44444E-6 L 0.14948 -0.00115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4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-0.00105 -0.15926 " pathEditMode="relative" rAng="0" ptsTypes="AA">
                                      <p:cBhvr>
                                        <p:cTn id="1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96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0.09349 0 " pathEditMode="relative" rAng="0" ptsTypes="AA">
                                      <p:cBhvr>
                                        <p:cTn id="16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EA68BC-C999-2F22-91BE-98B779C789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8730B2A-B32B-B9F0-8C78-69BD8E752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0" y="1662027"/>
            <a:ext cx="11012400" cy="460261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220F725-6712-F1EE-BCC9-C5D3AED840FB}"/>
              </a:ext>
            </a:extLst>
          </p:cNvPr>
          <p:cNvSpPr/>
          <p:nvPr/>
        </p:nvSpPr>
        <p:spPr>
          <a:xfrm>
            <a:off x="1955800" y="3197860"/>
            <a:ext cx="63500" cy="66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A7A3C1-71E3-80A1-D516-2BFB1C6DAA6F}"/>
              </a:ext>
            </a:extLst>
          </p:cNvPr>
          <p:cNvSpPr/>
          <p:nvPr/>
        </p:nvSpPr>
        <p:spPr>
          <a:xfrm>
            <a:off x="3708400" y="3652520"/>
            <a:ext cx="63500" cy="66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4D73C31-5A25-70A5-0A3A-D1B670AA9BC4}"/>
              </a:ext>
            </a:extLst>
          </p:cNvPr>
          <p:cNvSpPr/>
          <p:nvPr/>
        </p:nvSpPr>
        <p:spPr>
          <a:xfrm>
            <a:off x="3977640" y="5102860"/>
            <a:ext cx="63500" cy="66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7823FF7-3280-B171-E980-5C3D5DB59054}"/>
              </a:ext>
            </a:extLst>
          </p:cNvPr>
          <p:cNvSpPr/>
          <p:nvPr/>
        </p:nvSpPr>
        <p:spPr>
          <a:xfrm>
            <a:off x="6606540" y="5115560"/>
            <a:ext cx="63500" cy="66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5C95C34-FD30-4B94-5148-99C0254B96B6}"/>
              </a:ext>
            </a:extLst>
          </p:cNvPr>
          <p:cNvSpPr/>
          <p:nvPr/>
        </p:nvSpPr>
        <p:spPr>
          <a:xfrm>
            <a:off x="8770620" y="4712716"/>
            <a:ext cx="63500" cy="66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ABC45AE-D556-ABE9-C477-9733A5F232C6}"/>
              </a:ext>
            </a:extLst>
          </p:cNvPr>
          <p:cNvSpPr/>
          <p:nvPr/>
        </p:nvSpPr>
        <p:spPr>
          <a:xfrm>
            <a:off x="9483852" y="3395980"/>
            <a:ext cx="63500" cy="66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6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0.10156 -0.0006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78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48148E-6 L 0.00013 0.14491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4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139 L 0.13385 0.0007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2" y="-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44444E-6 L 0.14948 -0.0011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4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-0.00105 -0.1592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96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0.09349 0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B3CDCF-D736-2532-022F-181B71C1AE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A6452D4-4268-E488-C5B8-C9A8CFFB5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84" y="856173"/>
            <a:ext cx="9962220" cy="416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94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Widescreen</PresentationFormat>
  <Paragraphs>0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narendra ravuri</dc:creator>
  <cp:lastModifiedBy>narendra ravuri</cp:lastModifiedBy>
  <cp:revision>6</cp:revision>
  <dcterms:created xsi:type="dcterms:W3CDTF">2025-02-22T08:08:01Z</dcterms:created>
  <dcterms:modified xsi:type="dcterms:W3CDTF">2025-02-22T09:00:27Z</dcterms:modified>
</cp:coreProperties>
</file>