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787E-A4AC-0C62-342D-33063BC9E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4F31B-BFE2-A3CB-76A0-1FAB52126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A686-5199-E733-85C0-E91FB04C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E864-57CC-4BAE-84E7-0883CCD6413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25E3D-692D-9D03-592B-99367533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B746E-1158-74B3-8564-F857884A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44EB-C4A0-40F9-8770-6983B6D27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4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F9FB-4DDE-F815-79C4-97601C1B1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4FCB7-55C4-1BF9-88C8-720915A05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1975-808D-09A1-D3A9-1DAA7D998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E864-57CC-4BAE-84E7-0883CCD6413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EB9C-8346-2EE9-778F-308DC839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AFDA3-0B18-4670-B5EE-4B74B112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44EB-C4A0-40F9-8770-6983B6D27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03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10326-2152-9429-95F3-F1168A9FD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A27D4-6C82-0EB6-1765-FFE416FA7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09BD5-3F8F-E902-1721-0641F6BD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E864-57CC-4BAE-84E7-0883CCD6413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B29F-9D46-BAD5-C852-20806232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7C800-1513-89AD-2BEC-3B9C3095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44EB-C4A0-40F9-8770-6983B6D27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66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A84E-67DB-15AC-60A0-7360EF22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74999-B2A9-7B82-BEDC-19F24669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945A0-4364-2B68-18E9-EA4C0BD02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E864-57CC-4BAE-84E7-0883CCD6413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10628-01C1-00DE-0B2F-04C8CA44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C1FE6-FBDF-4FB8-9AE4-55ADEDF4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44EB-C4A0-40F9-8770-6983B6D27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93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23F7-9FD5-D1A8-9C2D-367F4CF0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EA738-72CB-A57B-FD5C-6082A3246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F6004-AAE8-8806-22A1-BAA1B9F25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E864-57CC-4BAE-84E7-0883CCD6413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F5234-6D6F-16FD-5A54-D1BC914B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DA2F-1F5B-34F8-0747-F3E5B9C2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44EB-C4A0-40F9-8770-6983B6D27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0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4CF5-E207-1556-CD5E-DBFCC7AF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E6B4-7ED6-9063-1EF5-369B349F9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D9DF2-C937-0580-A5E9-25231DCC4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B6F28-066B-895D-9755-17E81374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E864-57CC-4BAE-84E7-0883CCD6413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51599-94A9-BAB6-5426-EF0E154DF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2E634-363F-6FD3-2892-C8614D5A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44EB-C4A0-40F9-8770-6983B6D27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17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61A9-4C1B-6002-1653-D1072010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B1B54-B99E-E556-F740-FB715B1D1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11BDA-F4B5-1C26-F1A2-FD43DCF6F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807A3-B2C8-53FA-8B37-A1847FD73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08F66-F06F-451D-72FF-F9FBED556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BE01D-EA08-248B-4F28-69929419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E864-57CC-4BAE-84E7-0883CCD6413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58C79-0A52-AEDD-F538-668529D3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4FE08-03D4-EC3B-CAF9-2969446D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44EB-C4A0-40F9-8770-6983B6D27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0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6880F-E055-4B2F-DA43-147EE215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E51C7-134B-532B-4561-E368B404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E864-57CC-4BAE-84E7-0883CCD6413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5AA5D-CBF1-B648-0838-D938A94F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E3ED9-096E-9648-367F-3BCD277C6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44EB-C4A0-40F9-8770-6983B6D27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50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8EF8AC-9D31-3221-D81E-D5C542A1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E864-57CC-4BAE-84E7-0883CCD6413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9702D-1161-7396-6551-FE1E1791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8B9A2-C69C-BA77-5995-6AAF1D06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44EB-C4A0-40F9-8770-6983B6D27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6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CC56-9045-686F-F377-4DF8421E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0C69-7E16-E0C1-916B-F58ACE7E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FDA9F-0E92-B9B8-5F56-CF48E988D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9A8DE-6A59-D8C1-FC22-C4AADCE7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E864-57CC-4BAE-84E7-0883CCD6413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E31A7-083C-7A26-1484-1B1ACE86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19D62-6E04-150B-9070-24667A6B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44EB-C4A0-40F9-8770-6983B6D27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29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DD10-AC3C-768C-268D-D6CC39A7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E59A2-8720-1D2D-EF2E-C72B62EC3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08C60-529C-AA78-1063-BD188D7AC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A8DCF-A76A-D855-BBD3-6AD5BD13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E864-57CC-4BAE-84E7-0883CCD6413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DB347-028B-0359-ED76-D0B6AF2C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C8245-7FC6-CC9D-74B6-0FE44190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C44EB-C4A0-40F9-8770-6983B6D27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71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26154-4A49-2696-5E8E-59AAEC200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E3E8D-5465-D28B-094A-58B921F7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19666-4E2B-2FAB-3D94-B4A7ECE42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5E864-57CC-4BAE-84E7-0883CCD6413D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CD39-CD58-24F3-5539-94D10CF032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16F8-2F5F-3765-4397-9616DF4B1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C44EB-C4A0-40F9-8770-6983B6D271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5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0E28-C820-D9FB-EC2C-832967D4C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9ACFC-0958-0382-EF2D-F868554C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0595F-E14B-7763-E2A7-AC603DA95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6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8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8B95E4-06C7-098D-3198-D2DC6B059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9235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shailaja sairi</dc:creator>
  <cp:lastModifiedBy>shailaja sairi</cp:lastModifiedBy>
  <cp:revision>1</cp:revision>
  <dcterms:created xsi:type="dcterms:W3CDTF">2025-02-04T03:45:17Z</dcterms:created>
  <dcterms:modified xsi:type="dcterms:W3CDTF">2025-02-04T03:50:17Z</dcterms:modified>
</cp:coreProperties>
</file>