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Lato"/>
      <p:regular r:id="rId20"/>
      <p:bold r:id="rId21"/>
      <p:italic r:id="rId22"/>
      <p:boldItalic r:id="rId23"/>
    </p:embeddedFont>
    <p:embeddedFont>
      <p:font typeface="Bebas Neue"/>
      <p:regular r:id="rId24"/>
    </p:embeddedFont>
    <p:embeddedFont>
      <p:font typeface="PT Sans"/>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BebasNeue-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6e18ff373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6e18ff373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b6e2b9f5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b6e2b9f5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b6e18ff373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b6e18ff373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b6e18ff37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b6e18ff37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b6e2b9f54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b6e2b9f54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b6e2b9f54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b6e2b9f5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b6e18ff373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b6e18ff373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b6e18ff373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b6e18ff373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b6e2b9f5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b6e2b9f5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b6e2b9f5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b6e2b9f5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25" y="1122674"/>
            <a:ext cx="4100400" cy="2187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424696"/>
            <a:ext cx="4100400" cy="379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713225" y="966275"/>
            <a:ext cx="4976700" cy="1349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713225" y="2284468"/>
            <a:ext cx="49767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 name="Google Shape;91;p1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8512650" y="10056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4"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6789333">
            <a:off x="-1733103" y="19562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3"/>
          <p:cNvSpPr txBox="1"/>
          <p:nvPr>
            <p:ph idx="1" type="subTitle"/>
          </p:nvPr>
        </p:nvSpPr>
        <p:spPr>
          <a:xfrm>
            <a:off x="1121725"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3"/>
          <p:cNvSpPr txBox="1"/>
          <p:nvPr>
            <p:ph idx="2" type="subTitle"/>
          </p:nvPr>
        </p:nvSpPr>
        <p:spPr>
          <a:xfrm>
            <a:off x="3820996"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idx="3" type="subTitle"/>
          </p:nvPr>
        </p:nvSpPr>
        <p:spPr>
          <a:xfrm>
            <a:off x="1121725"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3"/>
          <p:cNvSpPr txBox="1"/>
          <p:nvPr>
            <p:ph idx="4" type="subTitle"/>
          </p:nvPr>
        </p:nvSpPr>
        <p:spPr>
          <a:xfrm>
            <a:off x="3820996"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3"/>
          <p:cNvSpPr txBox="1"/>
          <p:nvPr>
            <p:ph hasCustomPrompt="1" idx="5" type="title"/>
          </p:nvPr>
        </p:nvSpPr>
        <p:spPr>
          <a:xfrm>
            <a:off x="1121725"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1121725"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3820996"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820996"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1121725"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3"/>
          <p:cNvSpPr txBox="1"/>
          <p:nvPr>
            <p:ph idx="13" type="subTitle"/>
          </p:nvPr>
        </p:nvSpPr>
        <p:spPr>
          <a:xfrm>
            <a:off x="3820996"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13"/>
          <p:cNvSpPr txBox="1"/>
          <p:nvPr>
            <p:ph idx="14" type="subTitle"/>
          </p:nvPr>
        </p:nvSpPr>
        <p:spPr>
          <a:xfrm>
            <a:off x="1121725"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3"/>
          <p:cNvSpPr txBox="1"/>
          <p:nvPr>
            <p:ph idx="15" type="subTitle"/>
          </p:nvPr>
        </p:nvSpPr>
        <p:spPr>
          <a:xfrm>
            <a:off x="3820996"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9" name="Shape 119"/>
        <p:cNvGrpSpPr/>
        <p:nvPr/>
      </p:nvGrpSpPr>
      <p:grpSpPr>
        <a:xfrm>
          <a:off x="0" y="0"/>
          <a:ext cx="0" cy="0"/>
          <a:chOff x="0" y="0"/>
          <a:chExt cx="0" cy="0"/>
        </a:xfrm>
      </p:grpSpPr>
      <p:sp>
        <p:nvSpPr>
          <p:cNvPr id="120" name="Google Shape;120;p14"/>
          <p:cNvSpPr txBox="1"/>
          <p:nvPr>
            <p:ph type="title"/>
          </p:nvPr>
        </p:nvSpPr>
        <p:spPr>
          <a:xfrm>
            <a:off x="713244" y="3705670"/>
            <a:ext cx="4059000" cy="521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 name="Google Shape;121;p14"/>
          <p:cNvSpPr txBox="1"/>
          <p:nvPr>
            <p:ph idx="1" type="subTitle"/>
          </p:nvPr>
        </p:nvSpPr>
        <p:spPr>
          <a:xfrm>
            <a:off x="713225" y="893100"/>
            <a:ext cx="4059000" cy="2836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2" name="Google Shape;122;p1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304800" y="4144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27" name="Shape 127"/>
        <p:cNvGrpSpPr/>
        <p:nvPr/>
      </p:nvGrpSpPr>
      <p:grpSpPr>
        <a:xfrm>
          <a:off x="0" y="0"/>
          <a:ext cx="0" cy="0"/>
          <a:chOff x="0" y="0"/>
          <a:chExt cx="0" cy="0"/>
        </a:xfrm>
      </p:grpSpPr>
      <p:sp>
        <p:nvSpPr>
          <p:cNvPr id="128" name="Google Shape;128;p15"/>
          <p:cNvSpPr txBox="1"/>
          <p:nvPr>
            <p:ph type="title"/>
          </p:nvPr>
        </p:nvSpPr>
        <p:spPr>
          <a:xfrm>
            <a:off x="4641350" y="2377375"/>
            <a:ext cx="3790800" cy="87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15"/>
          <p:cNvSpPr txBox="1"/>
          <p:nvPr>
            <p:ph hasCustomPrompt="1" idx="2" type="title"/>
          </p:nvPr>
        </p:nvSpPr>
        <p:spPr>
          <a:xfrm>
            <a:off x="6780125" y="1422091"/>
            <a:ext cx="1652100" cy="915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p:nvPr>
            <p:ph idx="1" type="subTitle"/>
          </p:nvPr>
        </p:nvSpPr>
        <p:spPr>
          <a:xfrm>
            <a:off x="4641350" y="3314902"/>
            <a:ext cx="37908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587325" y="39570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33"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6171912">
            <a:off x="-1505705" y="2211863"/>
            <a:ext cx="2259353" cy="2189802"/>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714313">
            <a:off x="8428959" y="157401"/>
            <a:ext cx="2230273" cy="1980546"/>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6"/>
          <p:cNvSpPr/>
          <p:nvPr/>
        </p:nvSpPr>
        <p:spPr>
          <a:xfrm>
            <a:off x="203650" y="1422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6"/>
          <p:cNvSpPr/>
          <p:nvPr/>
        </p:nvSpPr>
        <p:spPr>
          <a:xfrm>
            <a:off x="166600" y="39303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6" name="Shape 146"/>
        <p:cNvGrpSpPr/>
        <p:nvPr/>
      </p:nvGrpSpPr>
      <p:grpSpPr>
        <a:xfrm>
          <a:off x="0" y="0"/>
          <a:ext cx="0" cy="0"/>
          <a:chOff x="0" y="0"/>
          <a:chExt cx="0" cy="0"/>
        </a:xfrm>
      </p:grpSpPr>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1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rot="-1442292">
            <a:off x="-1773956" y="1176021"/>
            <a:ext cx="2259372" cy="2189821"/>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rot="-360521">
            <a:off x="8538329" y="2293726"/>
            <a:ext cx="1649783" cy="206357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p:nvPr/>
        </p:nvSpPr>
        <p:spPr>
          <a:xfrm>
            <a:off x="185425" y="23203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7"/>
          <p:cNvSpPr/>
          <p:nvPr/>
        </p:nvSpPr>
        <p:spPr>
          <a:xfrm>
            <a:off x="8763375" y="27425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2"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8"/>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8"/>
          <p:cNvSpPr/>
          <p:nvPr/>
        </p:nvSpPr>
        <p:spPr>
          <a:xfrm>
            <a:off x="-1459469" y="367263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18"/>
          <p:cNvSpPr txBox="1"/>
          <p:nvPr>
            <p:ph idx="1" type="subTitle"/>
          </p:nvPr>
        </p:nvSpPr>
        <p:spPr>
          <a:xfrm>
            <a:off x="935300" y="2794716"/>
            <a:ext cx="3519600" cy="86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8"/>
          <p:cNvSpPr/>
          <p:nvPr>
            <p:ph idx="2" type="pic"/>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6"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type="title"/>
          </p:nvPr>
        </p:nvSpPr>
        <p:spPr>
          <a:xfrm>
            <a:off x="932688" y="16375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19"/>
          <p:cNvSpPr txBox="1"/>
          <p:nvPr>
            <p:ph idx="1" type="subTitle"/>
          </p:nvPr>
        </p:nvSpPr>
        <p:spPr>
          <a:xfrm>
            <a:off x="932688" y="2669243"/>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9"/>
          <p:cNvSpPr/>
          <p:nvPr/>
        </p:nvSpPr>
        <p:spPr>
          <a:xfrm rot="-6789333">
            <a:off x="-1733103" y="24804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20"/>
          <p:cNvSpPr/>
          <p:nvPr/>
        </p:nvSpPr>
        <p:spPr>
          <a:xfrm>
            <a:off x="7976781" y="269558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12114" y="770884"/>
            <a:ext cx="815928" cy="1020576"/>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0"/>
          <p:cNvGrpSpPr/>
          <p:nvPr/>
        </p:nvGrpSpPr>
        <p:grpSpPr>
          <a:xfrm>
            <a:off x="8585515" y="3621775"/>
            <a:ext cx="360758" cy="258297"/>
            <a:chOff x="4992850" y="4345375"/>
            <a:chExt cx="607336" cy="638400"/>
          </a:xfrm>
        </p:grpSpPr>
        <p:sp>
          <p:nvSpPr>
            <p:cNvPr id="194" name="Google Shape;194;p2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0"/>
          <p:cNvSpPr/>
          <p:nvPr/>
        </p:nvSpPr>
        <p:spPr>
          <a:xfrm>
            <a:off x="367550" y="11058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ph type="title"/>
          </p:nvPr>
        </p:nvSpPr>
        <p:spPr>
          <a:xfrm>
            <a:off x="4412838" y="1795575"/>
            <a:ext cx="3593400" cy="66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0"/>
          <p:cNvSpPr txBox="1"/>
          <p:nvPr>
            <p:ph idx="1" type="subTitle"/>
          </p:nvPr>
        </p:nvSpPr>
        <p:spPr>
          <a:xfrm>
            <a:off x="4413013" y="2432218"/>
            <a:ext cx="3593400" cy="88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2254513"/>
            <a:ext cx="4444500" cy="915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1322859"/>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p:nvPr>
            <p:ph idx="1" type="subTitle"/>
          </p:nvPr>
        </p:nvSpPr>
        <p:spPr>
          <a:xfrm>
            <a:off x="713225" y="3209796"/>
            <a:ext cx="44445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spTree>
      <p:nvGrpSpPr>
        <p:cNvPr id="200" name="Shape 200"/>
        <p:cNvGrpSpPr/>
        <p:nvPr/>
      </p:nvGrpSpPr>
      <p:grpSpPr>
        <a:xfrm>
          <a:off x="0" y="0"/>
          <a:ext cx="0" cy="0"/>
          <a:chOff x="0" y="0"/>
          <a:chExt cx="0" cy="0"/>
        </a:xfrm>
      </p:grpSpPr>
      <p:sp>
        <p:nvSpPr>
          <p:cNvPr id="201" name="Google Shape;201;p21"/>
          <p:cNvSpPr/>
          <p:nvPr/>
        </p:nvSpPr>
        <p:spPr>
          <a:xfrm rot="4509842">
            <a:off x="-698209" y="3502619"/>
            <a:ext cx="2394790" cy="197381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ph type="title"/>
          </p:nvPr>
        </p:nvSpPr>
        <p:spPr>
          <a:xfrm>
            <a:off x="1637988" y="1830263"/>
            <a:ext cx="3597900" cy="67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1"/>
          <p:cNvSpPr txBox="1"/>
          <p:nvPr>
            <p:ph idx="1" type="subTitle"/>
          </p:nvPr>
        </p:nvSpPr>
        <p:spPr>
          <a:xfrm>
            <a:off x="1637988" y="2468654"/>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1"/>
          <p:cNvGrpSpPr/>
          <p:nvPr/>
        </p:nvGrpSpPr>
        <p:grpSpPr>
          <a:xfrm>
            <a:off x="239090" y="4005475"/>
            <a:ext cx="360758" cy="258297"/>
            <a:chOff x="4992850" y="4345375"/>
            <a:chExt cx="607336" cy="638400"/>
          </a:xfrm>
        </p:grpSpPr>
        <p:sp>
          <p:nvSpPr>
            <p:cNvPr id="207" name="Google Shape;207;p21"/>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1"/>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1"/>
          <p:cNvGrpSpPr/>
          <p:nvPr/>
        </p:nvGrpSpPr>
        <p:grpSpPr>
          <a:xfrm>
            <a:off x="8670104" y="1402472"/>
            <a:ext cx="234788" cy="188409"/>
            <a:chOff x="6428979" y="917397"/>
            <a:chExt cx="234788" cy="188409"/>
          </a:xfrm>
        </p:grpSpPr>
        <p:sp>
          <p:nvSpPr>
            <p:cNvPr id="211" name="Google Shape;211;p21"/>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13" name="Shape 213"/>
        <p:cNvGrpSpPr/>
        <p:nvPr/>
      </p:nvGrpSpPr>
      <p:grpSpPr>
        <a:xfrm>
          <a:off x="0" y="0"/>
          <a:ext cx="0" cy="0"/>
          <a:chOff x="0" y="0"/>
          <a:chExt cx="0" cy="0"/>
        </a:xfrm>
      </p:grpSpPr>
      <p:sp>
        <p:nvSpPr>
          <p:cNvPr id="214" name="Google Shape;214;p2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rot="-8783500">
            <a:off x="-1711200" y="2823504"/>
            <a:ext cx="2192222" cy="2124738"/>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269544">
            <a:off x="8547278" y="608197"/>
            <a:ext cx="1490595" cy="1864480"/>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2"/>
          <p:cNvGrpSpPr/>
          <p:nvPr/>
        </p:nvGrpSpPr>
        <p:grpSpPr>
          <a:xfrm>
            <a:off x="121190" y="3817225"/>
            <a:ext cx="360758" cy="258297"/>
            <a:chOff x="4992850" y="4345375"/>
            <a:chExt cx="607336" cy="638400"/>
          </a:xfrm>
        </p:grpSpPr>
        <p:sp>
          <p:nvSpPr>
            <p:cNvPr id="218" name="Google Shape;218;p22"/>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8782200" y="10177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2"/>
          <p:cNvGrpSpPr/>
          <p:nvPr/>
        </p:nvGrpSpPr>
        <p:grpSpPr>
          <a:xfrm>
            <a:off x="88447" y="2171796"/>
            <a:ext cx="234196" cy="188409"/>
            <a:chOff x="5151797" y="479071"/>
            <a:chExt cx="234196" cy="188409"/>
          </a:xfrm>
        </p:grpSpPr>
        <p:sp>
          <p:nvSpPr>
            <p:cNvPr id="222" name="Google Shape;222;p22"/>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2"/>
          <p:cNvGrpSpPr/>
          <p:nvPr/>
        </p:nvGrpSpPr>
        <p:grpSpPr>
          <a:xfrm>
            <a:off x="382104" y="2477547"/>
            <a:ext cx="234788" cy="188409"/>
            <a:chOff x="6428979" y="917397"/>
            <a:chExt cx="234788" cy="188409"/>
          </a:xfrm>
        </p:grpSpPr>
        <p:sp>
          <p:nvSpPr>
            <p:cNvPr id="225" name="Google Shape;225;p22"/>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2"/>
          <p:cNvSpPr/>
          <p:nvPr/>
        </p:nvSpPr>
        <p:spPr>
          <a:xfrm>
            <a:off x="8187350" y="2943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2"/>
          <p:cNvSpPr txBox="1"/>
          <p:nvPr>
            <p:ph idx="1" type="body"/>
          </p:nvPr>
        </p:nvSpPr>
        <p:spPr>
          <a:xfrm>
            <a:off x="720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30" name="Google Shape;230;p22"/>
          <p:cNvSpPr txBox="1"/>
          <p:nvPr>
            <p:ph idx="2" type="body"/>
          </p:nvPr>
        </p:nvSpPr>
        <p:spPr>
          <a:xfrm>
            <a:off x="4572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31" name="Shape 231"/>
        <p:cNvGrpSpPr/>
        <p:nvPr/>
      </p:nvGrpSpPr>
      <p:grpSpPr>
        <a:xfrm>
          <a:off x="0" y="0"/>
          <a:ext cx="0" cy="0"/>
          <a:chOff x="0" y="0"/>
          <a:chExt cx="0" cy="0"/>
        </a:xfrm>
      </p:grpSpPr>
      <p:sp>
        <p:nvSpPr>
          <p:cNvPr id="232" name="Google Shape;232;p23"/>
          <p:cNvSpPr/>
          <p:nvPr/>
        </p:nvSpPr>
        <p:spPr>
          <a:xfrm>
            <a:off x="-1190814" y="-484857"/>
            <a:ext cx="1944724" cy="2432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3555149">
            <a:off x="8293717" y="3656862"/>
            <a:ext cx="2410819" cy="226362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3"/>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7937177" y="16340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9104754" y="2072372"/>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3"/>
          <p:cNvSpPr/>
          <p:nvPr/>
        </p:nvSpPr>
        <p:spPr>
          <a:xfrm>
            <a:off x="223000" y="710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3"/>
          <p:cNvSpPr txBox="1"/>
          <p:nvPr>
            <p:ph idx="1" type="subTitle"/>
          </p:nvPr>
        </p:nvSpPr>
        <p:spPr>
          <a:xfrm>
            <a:off x="4691954"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3"/>
          <p:cNvSpPr txBox="1"/>
          <p:nvPr>
            <p:ph idx="2" type="subTitle"/>
          </p:nvPr>
        </p:nvSpPr>
        <p:spPr>
          <a:xfrm>
            <a:off x="839975"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3"/>
          <p:cNvSpPr txBox="1"/>
          <p:nvPr>
            <p:ph idx="3" type="subTitle"/>
          </p:nvPr>
        </p:nvSpPr>
        <p:spPr>
          <a:xfrm>
            <a:off x="839975"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23"/>
          <p:cNvSpPr txBox="1"/>
          <p:nvPr>
            <p:ph idx="4" type="subTitle"/>
          </p:nvPr>
        </p:nvSpPr>
        <p:spPr>
          <a:xfrm>
            <a:off x="4691972"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2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251" name="Shape 251"/>
        <p:cNvGrpSpPr/>
        <p:nvPr/>
      </p:nvGrpSpPr>
      <p:grpSpPr>
        <a:xfrm>
          <a:off x="0" y="0"/>
          <a:ext cx="0" cy="0"/>
          <a:chOff x="0" y="0"/>
          <a:chExt cx="0" cy="0"/>
        </a:xfrm>
      </p:grpSpPr>
      <p:sp>
        <p:nvSpPr>
          <p:cNvPr id="252" name="Google Shape;252;p24"/>
          <p:cNvSpPr/>
          <p:nvPr/>
        </p:nvSpPr>
        <p:spPr>
          <a:xfrm>
            <a:off x="-690854" y="831214"/>
            <a:ext cx="1404077" cy="1318319"/>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8063173" y="3965293"/>
            <a:ext cx="1518102" cy="1898839"/>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24750" y="14187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rot="10800000">
              <a:off x="5386363"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24"/>
          <p:cNvSpPr txBox="1"/>
          <p:nvPr>
            <p:ph idx="1" type="subTitle"/>
          </p:nvPr>
        </p:nvSpPr>
        <p:spPr>
          <a:xfrm>
            <a:off x="4832078"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4"/>
          <p:cNvSpPr txBox="1"/>
          <p:nvPr>
            <p:ph idx="2" type="subTitle"/>
          </p:nvPr>
        </p:nvSpPr>
        <p:spPr>
          <a:xfrm>
            <a:off x="1057900"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68"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3917262">
            <a:off x="7631540" y="-1432759"/>
            <a:ext cx="3352710" cy="2977303"/>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5"/>
          <p:cNvSpPr/>
          <p:nvPr/>
        </p:nvSpPr>
        <p:spPr>
          <a:xfrm>
            <a:off x="424525" y="297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5"/>
          <p:cNvSpPr/>
          <p:nvPr/>
        </p:nvSpPr>
        <p:spPr>
          <a:xfrm>
            <a:off x="8546700" y="17894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25"/>
          <p:cNvSpPr txBox="1"/>
          <p:nvPr>
            <p:ph idx="1" type="subTitle"/>
          </p:nvPr>
        </p:nvSpPr>
        <p:spPr>
          <a:xfrm>
            <a:off x="93762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5"/>
          <p:cNvSpPr txBox="1"/>
          <p:nvPr>
            <p:ph idx="2" type="subTitle"/>
          </p:nvPr>
        </p:nvSpPr>
        <p:spPr>
          <a:xfrm>
            <a:off x="3484347"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5"/>
          <p:cNvSpPr txBox="1"/>
          <p:nvPr>
            <p:ph idx="3" type="subTitle"/>
          </p:nvPr>
        </p:nvSpPr>
        <p:spPr>
          <a:xfrm>
            <a:off x="603107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5"/>
          <p:cNvSpPr txBox="1"/>
          <p:nvPr>
            <p:ph idx="4" type="subTitle"/>
          </p:nvPr>
        </p:nvSpPr>
        <p:spPr>
          <a:xfrm>
            <a:off x="93762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8" name="Google Shape;288;p25"/>
          <p:cNvSpPr txBox="1"/>
          <p:nvPr>
            <p:ph idx="5" type="subTitle"/>
          </p:nvPr>
        </p:nvSpPr>
        <p:spPr>
          <a:xfrm>
            <a:off x="3484350"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5"/>
          <p:cNvSpPr txBox="1"/>
          <p:nvPr>
            <p:ph idx="6" type="subTitle"/>
          </p:nvPr>
        </p:nvSpPr>
        <p:spPr>
          <a:xfrm>
            <a:off x="603107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0" name="Shape 290"/>
        <p:cNvGrpSpPr/>
        <p:nvPr/>
      </p:nvGrpSpPr>
      <p:grpSpPr>
        <a:xfrm>
          <a:off x="0" y="0"/>
          <a:ext cx="0" cy="0"/>
          <a:chOff x="0" y="0"/>
          <a:chExt cx="0" cy="0"/>
        </a:xfrm>
      </p:grpSpPr>
      <p:sp>
        <p:nvSpPr>
          <p:cNvPr id="291" name="Google Shape;291;p26"/>
          <p:cNvSpPr/>
          <p:nvPr/>
        </p:nvSpPr>
        <p:spPr>
          <a:xfrm>
            <a:off x="8479425" y="23012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rot="-3555177">
            <a:off x="-1456144" y="2911698"/>
            <a:ext cx="2122762" cy="19931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6"/>
          <p:cNvSpPr/>
          <p:nvPr/>
        </p:nvSpPr>
        <p:spPr>
          <a:xfrm>
            <a:off x="8479425" y="5395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6"/>
          <p:cNvSpPr/>
          <p:nvPr/>
        </p:nvSpPr>
        <p:spPr>
          <a:xfrm>
            <a:off x="8652025" y="12314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26"/>
          <p:cNvSpPr txBox="1"/>
          <p:nvPr>
            <p:ph idx="1" type="subTitle"/>
          </p:nvPr>
        </p:nvSpPr>
        <p:spPr>
          <a:xfrm>
            <a:off x="1618875"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6"/>
          <p:cNvSpPr txBox="1"/>
          <p:nvPr>
            <p:ph idx="2" type="subTitle"/>
          </p:nvPr>
        </p:nvSpPr>
        <p:spPr>
          <a:xfrm>
            <a:off x="5152013"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6"/>
          <p:cNvSpPr txBox="1"/>
          <p:nvPr>
            <p:ph idx="3" type="subTitle"/>
          </p:nvPr>
        </p:nvSpPr>
        <p:spPr>
          <a:xfrm>
            <a:off x="1618875"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6"/>
          <p:cNvSpPr txBox="1"/>
          <p:nvPr>
            <p:ph idx="4" type="subTitle"/>
          </p:nvPr>
        </p:nvSpPr>
        <p:spPr>
          <a:xfrm>
            <a:off x="5152013"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6"/>
          <p:cNvSpPr txBox="1"/>
          <p:nvPr>
            <p:ph idx="5" type="subTitle"/>
          </p:nvPr>
        </p:nvSpPr>
        <p:spPr>
          <a:xfrm>
            <a:off x="1618875"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0" name="Google Shape;310;p26"/>
          <p:cNvSpPr txBox="1"/>
          <p:nvPr>
            <p:ph idx="6" type="subTitle"/>
          </p:nvPr>
        </p:nvSpPr>
        <p:spPr>
          <a:xfrm>
            <a:off x="1618875"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1" name="Google Shape;311;p26"/>
          <p:cNvSpPr txBox="1"/>
          <p:nvPr>
            <p:ph idx="7" type="subTitle"/>
          </p:nvPr>
        </p:nvSpPr>
        <p:spPr>
          <a:xfrm>
            <a:off x="5152008"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2" name="Google Shape;312;p26"/>
          <p:cNvSpPr txBox="1"/>
          <p:nvPr>
            <p:ph idx="8" type="subTitle"/>
          </p:nvPr>
        </p:nvSpPr>
        <p:spPr>
          <a:xfrm>
            <a:off x="5152008"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3" name="Google Shape;313;p2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14" name="Shape 314"/>
        <p:cNvGrpSpPr/>
        <p:nvPr/>
      </p:nvGrpSpPr>
      <p:grpSpPr>
        <a:xfrm>
          <a:off x="0" y="0"/>
          <a:ext cx="0" cy="0"/>
          <a:chOff x="0" y="0"/>
          <a:chExt cx="0" cy="0"/>
        </a:xfrm>
      </p:grpSpPr>
      <p:sp>
        <p:nvSpPr>
          <p:cNvPr id="315" name="Google Shape;315;p27"/>
          <p:cNvSpPr/>
          <p:nvPr/>
        </p:nvSpPr>
        <p:spPr>
          <a:xfrm>
            <a:off x="8432226" y="-375650"/>
            <a:ext cx="1395293" cy="1745295"/>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3555079">
            <a:off x="-738071" y="2310738"/>
            <a:ext cx="1257907" cy="118111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27"/>
          <p:cNvSpPr/>
          <p:nvPr/>
        </p:nvSpPr>
        <p:spPr>
          <a:xfrm>
            <a:off x="8760850" y="8541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81150" y="2708188"/>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3" name="Google Shape;323;p27"/>
          <p:cNvSpPr txBox="1"/>
          <p:nvPr>
            <p:ph idx="1" type="subTitle"/>
          </p:nvPr>
        </p:nvSpPr>
        <p:spPr>
          <a:xfrm>
            <a:off x="1618113" y="156161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7"/>
          <p:cNvSpPr txBox="1"/>
          <p:nvPr>
            <p:ph idx="2" type="subTitle"/>
          </p:nvPr>
        </p:nvSpPr>
        <p:spPr>
          <a:xfrm>
            <a:off x="1618120" y="245854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27"/>
          <p:cNvSpPr txBox="1"/>
          <p:nvPr>
            <p:ph idx="3" type="subTitle"/>
          </p:nvPr>
        </p:nvSpPr>
        <p:spPr>
          <a:xfrm>
            <a:off x="1618113" y="335546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7"/>
          <p:cNvSpPr txBox="1"/>
          <p:nvPr>
            <p:ph idx="4" type="subTitle"/>
          </p:nvPr>
        </p:nvSpPr>
        <p:spPr>
          <a:xfrm>
            <a:off x="1618120" y="425239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7"/>
          <p:cNvSpPr txBox="1"/>
          <p:nvPr>
            <p:ph idx="5" type="subTitle"/>
          </p:nvPr>
        </p:nvSpPr>
        <p:spPr>
          <a:xfrm>
            <a:off x="1618113" y="131725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8" name="Google Shape;328;p27"/>
          <p:cNvSpPr txBox="1"/>
          <p:nvPr>
            <p:ph idx="6" type="subTitle"/>
          </p:nvPr>
        </p:nvSpPr>
        <p:spPr>
          <a:xfrm>
            <a:off x="1618113" y="3111217"/>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9" name="Google Shape;329;p27"/>
          <p:cNvSpPr txBox="1"/>
          <p:nvPr>
            <p:ph idx="7" type="subTitle"/>
          </p:nvPr>
        </p:nvSpPr>
        <p:spPr>
          <a:xfrm>
            <a:off x="1618113" y="2214233"/>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27"/>
          <p:cNvSpPr txBox="1"/>
          <p:nvPr>
            <p:ph idx="8" type="subTitle"/>
          </p:nvPr>
        </p:nvSpPr>
        <p:spPr>
          <a:xfrm>
            <a:off x="1618113" y="400820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2" name="Shape 332"/>
        <p:cNvGrpSpPr/>
        <p:nvPr/>
      </p:nvGrpSpPr>
      <p:grpSpPr>
        <a:xfrm>
          <a:off x="0" y="0"/>
          <a:ext cx="0" cy="0"/>
          <a:chOff x="0" y="0"/>
          <a:chExt cx="0" cy="0"/>
        </a:xfrm>
      </p:grpSpPr>
      <p:sp>
        <p:nvSpPr>
          <p:cNvPr id="333" name="Google Shape;33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28"/>
          <p:cNvSpPr txBox="1"/>
          <p:nvPr>
            <p:ph idx="1" type="subTitle"/>
          </p:nvPr>
        </p:nvSpPr>
        <p:spPr>
          <a:xfrm>
            <a:off x="1109152"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8"/>
          <p:cNvSpPr txBox="1"/>
          <p:nvPr>
            <p:ph idx="2" type="subTitle"/>
          </p:nvPr>
        </p:nvSpPr>
        <p:spPr>
          <a:xfrm>
            <a:off x="3579000"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8"/>
          <p:cNvSpPr txBox="1"/>
          <p:nvPr>
            <p:ph idx="3" type="subTitle"/>
          </p:nvPr>
        </p:nvSpPr>
        <p:spPr>
          <a:xfrm>
            <a:off x="1109152"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8"/>
          <p:cNvSpPr txBox="1"/>
          <p:nvPr>
            <p:ph idx="4" type="subTitle"/>
          </p:nvPr>
        </p:nvSpPr>
        <p:spPr>
          <a:xfrm>
            <a:off x="3579000"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8"/>
          <p:cNvSpPr txBox="1"/>
          <p:nvPr>
            <p:ph idx="5" type="subTitle"/>
          </p:nvPr>
        </p:nvSpPr>
        <p:spPr>
          <a:xfrm>
            <a:off x="6048848"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8"/>
          <p:cNvSpPr txBox="1"/>
          <p:nvPr>
            <p:ph idx="6" type="subTitle"/>
          </p:nvPr>
        </p:nvSpPr>
        <p:spPr>
          <a:xfrm>
            <a:off x="6048848"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8"/>
          <p:cNvSpPr txBox="1"/>
          <p:nvPr>
            <p:ph idx="7" type="subTitle"/>
          </p:nvPr>
        </p:nvSpPr>
        <p:spPr>
          <a:xfrm>
            <a:off x="1113052"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28"/>
          <p:cNvSpPr txBox="1"/>
          <p:nvPr>
            <p:ph idx="8" type="subTitle"/>
          </p:nvPr>
        </p:nvSpPr>
        <p:spPr>
          <a:xfrm>
            <a:off x="3582900"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28"/>
          <p:cNvSpPr txBox="1"/>
          <p:nvPr>
            <p:ph idx="9" type="subTitle"/>
          </p:nvPr>
        </p:nvSpPr>
        <p:spPr>
          <a:xfrm>
            <a:off x="6052748"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3" name="Google Shape;343;p28"/>
          <p:cNvSpPr txBox="1"/>
          <p:nvPr>
            <p:ph idx="13" type="subTitle"/>
          </p:nvPr>
        </p:nvSpPr>
        <p:spPr>
          <a:xfrm>
            <a:off x="1113052"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4" name="Google Shape;344;p28"/>
          <p:cNvSpPr txBox="1"/>
          <p:nvPr>
            <p:ph idx="14" type="subTitle"/>
          </p:nvPr>
        </p:nvSpPr>
        <p:spPr>
          <a:xfrm>
            <a:off x="3582900"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5" name="Google Shape;345;p28"/>
          <p:cNvSpPr txBox="1"/>
          <p:nvPr>
            <p:ph idx="15" type="subTitle"/>
          </p:nvPr>
        </p:nvSpPr>
        <p:spPr>
          <a:xfrm>
            <a:off x="6052748"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2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flipH="1" rot="775147">
            <a:off x="-1527367" y="-114758"/>
            <a:ext cx="2259394" cy="2189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rot="1970999">
            <a:off x="8582834" y="2457675"/>
            <a:ext cx="1631059" cy="204020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8"/>
          <p:cNvSpPr/>
          <p:nvPr/>
        </p:nvSpPr>
        <p:spPr>
          <a:xfrm>
            <a:off x="8760825" y="362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8"/>
          <p:cNvSpPr/>
          <p:nvPr/>
        </p:nvSpPr>
        <p:spPr>
          <a:xfrm>
            <a:off x="115400" y="10177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60" name="Shape 360"/>
        <p:cNvGrpSpPr/>
        <p:nvPr/>
      </p:nvGrpSpPr>
      <p:grpSpPr>
        <a:xfrm>
          <a:off x="0" y="0"/>
          <a:ext cx="0" cy="0"/>
          <a:chOff x="0" y="0"/>
          <a:chExt cx="0" cy="0"/>
        </a:xfrm>
      </p:grpSpPr>
      <p:sp>
        <p:nvSpPr>
          <p:cNvPr id="361" name="Google Shape;361;p29"/>
          <p:cNvSpPr txBox="1"/>
          <p:nvPr>
            <p:ph hasCustomPrompt="1" type="title"/>
          </p:nvPr>
        </p:nvSpPr>
        <p:spPr>
          <a:xfrm>
            <a:off x="713225" y="628300"/>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p:nvPr>
            <p:ph idx="1" type="subTitle"/>
          </p:nvPr>
        </p:nvSpPr>
        <p:spPr>
          <a:xfrm>
            <a:off x="713225" y="1324884"/>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3" name="Google Shape;363;p29"/>
          <p:cNvSpPr txBox="1"/>
          <p:nvPr>
            <p:ph hasCustomPrompt="1" idx="2" type="title"/>
          </p:nvPr>
        </p:nvSpPr>
        <p:spPr>
          <a:xfrm>
            <a:off x="713225" y="2056763"/>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p:nvPr>
            <p:ph idx="3" type="subTitle"/>
          </p:nvPr>
        </p:nvSpPr>
        <p:spPr>
          <a:xfrm>
            <a:off x="713225" y="2753343"/>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5" name="Google Shape;365;p29"/>
          <p:cNvSpPr txBox="1"/>
          <p:nvPr>
            <p:ph hasCustomPrompt="1" idx="4" type="title"/>
          </p:nvPr>
        </p:nvSpPr>
        <p:spPr>
          <a:xfrm>
            <a:off x="713225" y="3485225"/>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p:nvPr>
            <p:ph idx="5" type="subTitle"/>
          </p:nvPr>
        </p:nvSpPr>
        <p:spPr>
          <a:xfrm>
            <a:off x="713225" y="4181816"/>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7" name="Google Shape;367;p2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9"/>
          <p:cNvSpPr/>
          <p:nvPr/>
        </p:nvSpPr>
        <p:spPr>
          <a:xfrm>
            <a:off x="7390700" y="2812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9"/>
          <p:cNvSpPr/>
          <p:nvPr/>
        </p:nvSpPr>
        <p:spPr>
          <a:xfrm>
            <a:off x="8573950" y="8836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6" name="Shape 376"/>
        <p:cNvGrpSpPr/>
        <p:nvPr/>
      </p:nvGrpSpPr>
      <p:grpSpPr>
        <a:xfrm>
          <a:off x="0" y="0"/>
          <a:ext cx="0" cy="0"/>
          <a:chOff x="0" y="0"/>
          <a:chExt cx="0" cy="0"/>
        </a:xfrm>
      </p:grpSpPr>
      <p:sp>
        <p:nvSpPr>
          <p:cNvPr id="377" name="Google Shape;377;p30"/>
          <p:cNvSpPr txBox="1"/>
          <p:nvPr>
            <p:ph hasCustomPrompt="1" type="title"/>
          </p:nvPr>
        </p:nvSpPr>
        <p:spPr>
          <a:xfrm>
            <a:off x="1325650" y="2432800"/>
            <a:ext cx="13989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p:nvPr>
            <p:ph idx="1" type="subTitle"/>
          </p:nvPr>
        </p:nvSpPr>
        <p:spPr>
          <a:xfrm>
            <a:off x="9385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79" name="Google Shape;379;p30"/>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0" name="Google Shape;380;p30"/>
          <p:cNvSpPr txBox="1"/>
          <p:nvPr>
            <p:ph hasCustomPrompt="1" idx="3" type="title"/>
          </p:nvPr>
        </p:nvSpPr>
        <p:spPr>
          <a:xfrm>
            <a:off x="3873100"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p:nvPr>
            <p:ph idx="4" type="subTitle"/>
          </p:nvPr>
        </p:nvSpPr>
        <p:spPr>
          <a:xfrm>
            <a:off x="34854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2" name="Google Shape;382;p30"/>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3" name="Google Shape;383;p30"/>
          <p:cNvSpPr txBox="1"/>
          <p:nvPr>
            <p:ph hasCustomPrompt="1" idx="6" type="title"/>
          </p:nvPr>
        </p:nvSpPr>
        <p:spPr>
          <a:xfrm>
            <a:off x="6417675"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p:nvPr>
            <p:ph idx="7" type="subTitle"/>
          </p:nvPr>
        </p:nvSpPr>
        <p:spPr>
          <a:xfrm>
            <a:off x="60323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5" name="Google Shape;385;p30"/>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6" name="Google Shape;386;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3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731000" y="25717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8488556" y="1302489"/>
            <a:ext cx="1300321" cy="1626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0"/>
          <p:cNvSpPr/>
          <p:nvPr/>
        </p:nvSpPr>
        <p:spPr>
          <a:xfrm>
            <a:off x="170850" y="14354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0"/>
          <p:cNvSpPr/>
          <p:nvPr/>
        </p:nvSpPr>
        <p:spPr>
          <a:xfrm>
            <a:off x="8712350" y="2174488"/>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856925" y="37252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8598636">
            <a:off x="-986011" y="800483"/>
            <a:ext cx="1492690" cy="1867091"/>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a:off x="8534500" y="2571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749600" y="3334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0"/>
            <a:ext cx="7704000" cy="125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La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39" name="Google Shape;39;p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1" name="Shape 401"/>
        <p:cNvGrpSpPr/>
        <p:nvPr/>
      </p:nvGrpSpPr>
      <p:grpSpPr>
        <a:xfrm>
          <a:off x="0" y="0"/>
          <a:ext cx="0" cy="0"/>
          <a:chOff x="0" y="0"/>
          <a:chExt cx="0" cy="0"/>
        </a:xfrm>
      </p:grpSpPr>
      <p:sp>
        <p:nvSpPr>
          <p:cNvPr id="402" name="Google Shape;402;p31"/>
          <p:cNvSpPr txBox="1"/>
          <p:nvPr>
            <p:ph type="title"/>
          </p:nvPr>
        </p:nvSpPr>
        <p:spPr>
          <a:xfrm>
            <a:off x="713258" y="736593"/>
            <a:ext cx="38586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31"/>
          <p:cNvSpPr txBox="1"/>
          <p:nvPr>
            <p:ph idx="1" type="subTitle"/>
          </p:nvPr>
        </p:nvSpPr>
        <p:spPr>
          <a:xfrm>
            <a:off x="713225" y="1775309"/>
            <a:ext cx="3858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31"/>
          <p:cNvSpPr txBox="1"/>
          <p:nvPr/>
        </p:nvSpPr>
        <p:spPr>
          <a:xfrm>
            <a:off x="713225" y="3521150"/>
            <a:ext cx="3858600" cy="741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
        <p:nvSpPr>
          <p:cNvPr id="405" name="Google Shape;405;p3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6"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08"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flipH="1" rot="3555162">
            <a:off x="-993615" y="620242"/>
            <a:ext cx="1625808" cy="15265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flipH="1">
            <a:off x="8511080" y="2803089"/>
            <a:ext cx="2259360" cy="2189809"/>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flipH="1">
            <a:off x="325220" y="26245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flipH="1" rot="10800000">
              <a:off x="4935811" y="4414372"/>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3"/>
          <p:cNvSpPr/>
          <p:nvPr/>
        </p:nvSpPr>
        <p:spPr>
          <a:xfrm flipH="1">
            <a:off x="239095" y="38109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477627" y="61619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8551627" y="42741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423" name="Shape 423"/>
        <p:cNvGrpSpPr/>
        <p:nvPr/>
      </p:nvGrpSpPr>
      <p:grpSpPr>
        <a:xfrm>
          <a:off x="0" y="0"/>
          <a:ext cx="0" cy="0"/>
          <a:chOff x="0" y="0"/>
          <a:chExt cx="0" cy="0"/>
        </a:xfrm>
      </p:grpSpPr>
      <p:sp>
        <p:nvSpPr>
          <p:cNvPr id="424" name="Google Shape;424;p34"/>
          <p:cNvSpPr txBox="1"/>
          <p:nvPr>
            <p:ph type="ctrTitle"/>
          </p:nvPr>
        </p:nvSpPr>
        <p:spPr>
          <a:xfrm>
            <a:off x="2305100" y="1161050"/>
            <a:ext cx="6153000" cy="1159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4800"/>
              <a:buNone/>
              <a:defRPr b="0" sz="4800">
                <a:solidFill>
                  <a:schemeClr val="dk2"/>
                </a:solidFill>
              </a:defRPr>
            </a:lvl1pPr>
            <a:lvl2pPr lvl="1" rtl="0" algn="r">
              <a:spcBef>
                <a:spcPts val="0"/>
              </a:spcBef>
              <a:spcAft>
                <a:spcPts val="0"/>
              </a:spcAft>
              <a:buClr>
                <a:schemeClr val="dk2"/>
              </a:buClr>
              <a:buSzPts val="4800"/>
              <a:buNone/>
              <a:defRPr b="0" sz="4800">
                <a:solidFill>
                  <a:schemeClr val="dk2"/>
                </a:solidFill>
              </a:defRPr>
            </a:lvl2pPr>
            <a:lvl3pPr lvl="2" rtl="0" algn="r">
              <a:spcBef>
                <a:spcPts val="0"/>
              </a:spcBef>
              <a:spcAft>
                <a:spcPts val="0"/>
              </a:spcAft>
              <a:buClr>
                <a:schemeClr val="dk2"/>
              </a:buClr>
              <a:buSzPts val="4800"/>
              <a:buNone/>
              <a:defRPr b="0" sz="4800">
                <a:solidFill>
                  <a:schemeClr val="dk2"/>
                </a:solidFill>
              </a:defRPr>
            </a:lvl3pPr>
            <a:lvl4pPr lvl="3" rtl="0" algn="r">
              <a:spcBef>
                <a:spcPts val="0"/>
              </a:spcBef>
              <a:spcAft>
                <a:spcPts val="0"/>
              </a:spcAft>
              <a:buClr>
                <a:schemeClr val="dk2"/>
              </a:buClr>
              <a:buSzPts val="4800"/>
              <a:buNone/>
              <a:defRPr b="0" sz="4800">
                <a:solidFill>
                  <a:schemeClr val="dk2"/>
                </a:solidFill>
              </a:defRPr>
            </a:lvl4pPr>
            <a:lvl5pPr lvl="4" rtl="0" algn="r">
              <a:spcBef>
                <a:spcPts val="0"/>
              </a:spcBef>
              <a:spcAft>
                <a:spcPts val="0"/>
              </a:spcAft>
              <a:buClr>
                <a:schemeClr val="dk2"/>
              </a:buClr>
              <a:buSzPts val="4800"/>
              <a:buNone/>
              <a:defRPr b="0" sz="4800">
                <a:solidFill>
                  <a:schemeClr val="dk2"/>
                </a:solidFill>
              </a:defRPr>
            </a:lvl5pPr>
            <a:lvl6pPr lvl="5" rtl="0" algn="r">
              <a:spcBef>
                <a:spcPts val="0"/>
              </a:spcBef>
              <a:spcAft>
                <a:spcPts val="0"/>
              </a:spcAft>
              <a:buClr>
                <a:schemeClr val="dk2"/>
              </a:buClr>
              <a:buSzPts val="4800"/>
              <a:buNone/>
              <a:defRPr b="0" sz="4800">
                <a:solidFill>
                  <a:schemeClr val="dk2"/>
                </a:solidFill>
              </a:defRPr>
            </a:lvl6pPr>
            <a:lvl7pPr lvl="6" rtl="0" algn="r">
              <a:spcBef>
                <a:spcPts val="0"/>
              </a:spcBef>
              <a:spcAft>
                <a:spcPts val="0"/>
              </a:spcAft>
              <a:buClr>
                <a:schemeClr val="dk2"/>
              </a:buClr>
              <a:buSzPts val="4800"/>
              <a:buNone/>
              <a:defRPr b="0" sz="4800">
                <a:solidFill>
                  <a:schemeClr val="dk2"/>
                </a:solidFill>
              </a:defRPr>
            </a:lvl7pPr>
            <a:lvl8pPr lvl="7" rtl="0" algn="r">
              <a:spcBef>
                <a:spcPts val="0"/>
              </a:spcBef>
              <a:spcAft>
                <a:spcPts val="0"/>
              </a:spcAft>
              <a:buClr>
                <a:schemeClr val="dk2"/>
              </a:buClr>
              <a:buSzPts val="4800"/>
              <a:buNone/>
              <a:defRPr b="0" sz="4800">
                <a:solidFill>
                  <a:schemeClr val="dk2"/>
                </a:solidFill>
              </a:defRPr>
            </a:lvl8pPr>
            <a:lvl9pPr lvl="8" rtl="0" algn="r">
              <a:spcBef>
                <a:spcPts val="0"/>
              </a:spcBef>
              <a:spcAft>
                <a:spcPts val="0"/>
              </a:spcAft>
              <a:buClr>
                <a:schemeClr val="dk2"/>
              </a:buClr>
              <a:buSzPts val="4800"/>
              <a:buNone/>
              <a:defRPr b="0" sz="4800">
                <a:solidFill>
                  <a:schemeClr val="dk2"/>
                </a:solidFill>
              </a:defRPr>
            </a:lvl9pPr>
          </a:lstStyle>
          <a:p/>
        </p:txBody>
      </p:sp>
      <p:sp>
        <p:nvSpPr>
          <p:cNvPr id="425" name="Google Shape;425;p34"/>
          <p:cNvSpPr/>
          <p:nvPr/>
        </p:nvSpPr>
        <p:spPr>
          <a:xfrm>
            <a:off x="723692" y="4220091"/>
            <a:ext cx="794875" cy="985737"/>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26" name="Google Shape;426;p34"/>
          <p:cNvSpPr/>
          <p:nvPr/>
        </p:nvSpPr>
        <p:spPr>
          <a:xfrm>
            <a:off x="-58319" y="3053287"/>
            <a:ext cx="782014" cy="890356"/>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27" name="Google Shape;427;p34"/>
          <p:cNvSpPr/>
          <p:nvPr/>
        </p:nvSpPr>
        <p:spPr>
          <a:xfrm>
            <a:off x="4025101" y="3422420"/>
            <a:ext cx="370865" cy="809588"/>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28" name="Google Shape;428;p34"/>
          <p:cNvSpPr/>
          <p:nvPr/>
        </p:nvSpPr>
        <p:spPr>
          <a:xfrm>
            <a:off x="3078045" y="3128354"/>
            <a:ext cx="730671" cy="895811"/>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29" name="Google Shape;429;p34"/>
          <p:cNvSpPr/>
          <p:nvPr/>
        </p:nvSpPr>
        <p:spPr>
          <a:xfrm>
            <a:off x="5401648" y="3285712"/>
            <a:ext cx="805934" cy="750838"/>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0" name="Google Shape;430;p34"/>
          <p:cNvSpPr/>
          <p:nvPr/>
        </p:nvSpPr>
        <p:spPr>
          <a:xfrm>
            <a:off x="8364459" y="3346843"/>
            <a:ext cx="873792" cy="600260"/>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1" name="Google Shape;431;p34"/>
          <p:cNvSpPr/>
          <p:nvPr/>
        </p:nvSpPr>
        <p:spPr>
          <a:xfrm>
            <a:off x="4551116" y="3125540"/>
            <a:ext cx="657208" cy="679227"/>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2" name="Google Shape;432;p34"/>
          <p:cNvSpPr/>
          <p:nvPr/>
        </p:nvSpPr>
        <p:spPr>
          <a:xfrm>
            <a:off x="4419881" y="3994834"/>
            <a:ext cx="919681" cy="950908"/>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3" name="Google Shape;433;p34"/>
          <p:cNvSpPr/>
          <p:nvPr/>
        </p:nvSpPr>
        <p:spPr>
          <a:xfrm>
            <a:off x="2644912" y="4036538"/>
            <a:ext cx="890356" cy="7068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4" name="Google Shape;434;p34"/>
          <p:cNvSpPr/>
          <p:nvPr/>
        </p:nvSpPr>
        <p:spPr>
          <a:xfrm>
            <a:off x="2116542" y="3186156"/>
            <a:ext cx="829755" cy="780163"/>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5" name="Google Shape;435;p34"/>
          <p:cNvSpPr/>
          <p:nvPr/>
        </p:nvSpPr>
        <p:spPr>
          <a:xfrm>
            <a:off x="1347361" y="3186147"/>
            <a:ext cx="599146" cy="706813"/>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6" name="Google Shape;436;p34"/>
          <p:cNvSpPr/>
          <p:nvPr/>
        </p:nvSpPr>
        <p:spPr>
          <a:xfrm>
            <a:off x="2681615" y="4813558"/>
            <a:ext cx="816944" cy="313967"/>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7" name="Google Shape;437;p34"/>
          <p:cNvSpPr/>
          <p:nvPr/>
        </p:nvSpPr>
        <p:spPr>
          <a:xfrm>
            <a:off x="7146421" y="4508764"/>
            <a:ext cx="1040884" cy="730621"/>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8" name="Google Shape;438;p34"/>
          <p:cNvSpPr/>
          <p:nvPr/>
        </p:nvSpPr>
        <p:spPr>
          <a:xfrm>
            <a:off x="7146430" y="3104432"/>
            <a:ext cx="684732" cy="721463"/>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39" name="Google Shape;439;p34"/>
          <p:cNvSpPr/>
          <p:nvPr/>
        </p:nvSpPr>
        <p:spPr>
          <a:xfrm>
            <a:off x="5262207" y="4729516"/>
            <a:ext cx="525046" cy="372666"/>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0" name="Google Shape;440;p34"/>
          <p:cNvSpPr/>
          <p:nvPr/>
        </p:nvSpPr>
        <p:spPr>
          <a:xfrm>
            <a:off x="8376372" y="4729061"/>
            <a:ext cx="508532" cy="324976"/>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1" name="Google Shape;441;p34"/>
          <p:cNvSpPr/>
          <p:nvPr/>
        </p:nvSpPr>
        <p:spPr>
          <a:xfrm>
            <a:off x="3808716" y="4429326"/>
            <a:ext cx="570935" cy="567282"/>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2" name="Google Shape;442;p34"/>
          <p:cNvSpPr/>
          <p:nvPr/>
        </p:nvSpPr>
        <p:spPr>
          <a:xfrm>
            <a:off x="7975391" y="3053272"/>
            <a:ext cx="541560" cy="679277"/>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3" name="Google Shape;443;p34"/>
          <p:cNvSpPr/>
          <p:nvPr/>
        </p:nvSpPr>
        <p:spPr>
          <a:xfrm>
            <a:off x="1570785" y="4028295"/>
            <a:ext cx="734324" cy="723314"/>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4" name="Google Shape;444;p34"/>
          <p:cNvSpPr/>
          <p:nvPr/>
        </p:nvSpPr>
        <p:spPr>
          <a:xfrm>
            <a:off x="247060" y="4094875"/>
            <a:ext cx="275434" cy="244207"/>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5" name="Google Shape;445;p34"/>
          <p:cNvSpPr/>
          <p:nvPr/>
        </p:nvSpPr>
        <p:spPr>
          <a:xfrm>
            <a:off x="8516944" y="4082884"/>
            <a:ext cx="690236" cy="510383"/>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6" name="Google Shape;446;p34"/>
          <p:cNvSpPr/>
          <p:nvPr/>
        </p:nvSpPr>
        <p:spPr>
          <a:xfrm>
            <a:off x="859713" y="3417443"/>
            <a:ext cx="317620" cy="659010"/>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7" name="Google Shape;447;p34"/>
          <p:cNvSpPr/>
          <p:nvPr/>
        </p:nvSpPr>
        <p:spPr>
          <a:xfrm rot="1920742">
            <a:off x="5707038" y="4213989"/>
            <a:ext cx="884797" cy="750834"/>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8" name="Google Shape;448;p34"/>
          <p:cNvSpPr/>
          <p:nvPr/>
        </p:nvSpPr>
        <p:spPr>
          <a:xfrm rot="-3496844">
            <a:off x="115839" y="4509560"/>
            <a:ext cx="537852" cy="464440"/>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49" name="Google Shape;449;p34"/>
          <p:cNvSpPr/>
          <p:nvPr/>
        </p:nvSpPr>
        <p:spPr>
          <a:xfrm>
            <a:off x="7518184" y="3966329"/>
            <a:ext cx="846269" cy="598458"/>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0" name="Google Shape;450;p34"/>
          <p:cNvSpPr/>
          <p:nvPr/>
        </p:nvSpPr>
        <p:spPr>
          <a:xfrm rot="-5400000">
            <a:off x="6496794" y="3021440"/>
            <a:ext cx="493819" cy="631536"/>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1" name="Google Shape;451;p34"/>
          <p:cNvSpPr/>
          <p:nvPr/>
        </p:nvSpPr>
        <p:spPr>
          <a:xfrm>
            <a:off x="6453205" y="3705907"/>
            <a:ext cx="666366" cy="752689"/>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2" name="Google Shape;452;p34"/>
          <p:cNvSpPr/>
          <p:nvPr/>
        </p:nvSpPr>
        <p:spPr>
          <a:xfrm>
            <a:off x="1866011" y="4742879"/>
            <a:ext cx="681078" cy="455287"/>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
        <p:nvSpPr>
          <p:cNvPr id="453" name="Google Shape;453;p34"/>
          <p:cNvSpPr/>
          <p:nvPr/>
        </p:nvSpPr>
        <p:spPr>
          <a:xfrm>
            <a:off x="6669805" y="4614395"/>
            <a:ext cx="308462" cy="330481"/>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4C2F4"/>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p:cSld name="TITLE_AND_TWO_COLUMNS_2">
    <p:spTree>
      <p:nvGrpSpPr>
        <p:cNvPr id="454" name="Shape 454"/>
        <p:cNvGrpSpPr/>
        <p:nvPr/>
      </p:nvGrpSpPr>
      <p:grpSpPr>
        <a:xfrm>
          <a:off x="0" y="0"/>
          <a:ext cx="0" cy="0"/>
          <a:chOff x="0" y="0"/>
          <a:chExt cx="0" cy="0"/>
        </a:xfrm>
      </p:grpSpPr>
      <p:sp>
        <p:nvSpPr>
          <p:cNvPr id="455" name="Google Shape;455;p35"/>
          <p:cNvSpPr txBox="1"/>
          <p:nvPr>
            <p:ph type="title"/>
          </p:nvPr>
        </p:nvSpPr>
        <p:spPr>
          <a:xfrm>
            <a:off x="747925" y="225025"/>
            <a:ext cx="61404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35"/>
          <p:cNvSpPr txBox="1"/>
          <p:nvPr>
            <p:ph idx="1" type="body"/>
          </p:nvPr>
        </p:nvSpPr>
        <p:spPr>
          <a:xfrm>
            <a:off x="747925" y="1363153"/>
            <a:ext cx="3159000" cy="36108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457" name="Google Shape;457;p35"/>
          <p:cNvSpPr txBox="1"/>
          <p:nvPr>
            <p:ph idx="2" type="body"/>
          </p:nvPr>
        </p:nvSpPr>
        <p:spPr>
          <a:xfrm>
            <a:off x="4097098" y="1363153"/>
            <a:ext cx="3159000" cy="36108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grpSp>
        <p:nvGrpSpPr>
          <p:cNvPr id="458" name="Google Shape;458;p35"/>
          <p:cNvGrpSpPr/>
          <p:nvPr/>
        </p:nvGrpSpPr>
        <p:grpSpPr>
          <a:xfrm>
            <a:off x="7442902" y="-91154"/>
            <a:ext cx="1796289" cy="5330574"/>
            <a:chOff x="6023725" y="842300"/>
            <a:chExt cx="1358150" cy="4030375"/>
          </a:xfrm>
        </p:grpSpPr>
        <p:sp>
          <p:nvSpPr>
            <p:cNvPr id="459" name="Google Shape;459;p35"/>
            <p:cNvSpPr/>
            <p:nvPr/>
          </p:nvSpPr>
          <p:spPr>
            <a:xfrm>
              <a:off x="6371275" y="842300"/>
              <a:ext cx="397100" cy="492450"/>
            </a:xfrm>
            <a:custGeom>
              <a:rect b="b" l="l" r="r" t="t"/>
              <a:pathLst>
                <a:path extrusionOk="0" h="19698" w="15884">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6991200" y="2879025"/>
              <a:ext cx="390675" cy="444800"/>
            </a:xfrm>
            <a:custGeom>
              <a:rect b="b" l="l" r="r" t="t"/>
              <a:pathLst>
                <a:path extrusionOk="0" h="17792" w="15627">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6244725" y="2547975"/>
              <a:ext cx="185275" cy="404450"/>
            </a:xfrm>
            <a:custGeom>
              <a:rect b="b" l="l" r="r" t="t"/>
              <a:pathLst>
                <a:path extrusionOk="0" h="16178" w="7411">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6823375" y="1978500"/>
              <a:ext cx="365025" cy="447525"/>
            </a:xfrm>
            <a:custGeom>
              <a:rect b="b" l="l" r="r" t="t"/>
              <a:pathLst>
                <a:path extrusionOk="0" h="17901" w="14601">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6071400" y="1791425"/>
              <a:ext cx="402625" cy="375100"/>
            </a:xfrm>
            <a:custGeom>
              <a:rect b="b" l="l" r="r" t="t"/>
              <a:pathLst>
                <a:path extrusionOk="0" h="15004" w="16105">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6902250" y="3951050"/>
              <a:ext cx="436525" cy="299875"/>
            </a:xfrm>
            <a:custGeom>
              <a:rect b="b" l="l" r="r" t="t"/>
              <a:pathLst>
                <a:path extrusionOk="0" h="11995" w="17461">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6405225" y="2154575"/>
              <a:ext cx="328325" cy="339325"/>
            </a:xfrm>
            <a:custGeom>
              <a:rect b="b" l="l" r="r" t="t"/>
              <a:pathLst>
                <a:path extrusionOk="0" h="13573" w="1313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6537275" y="2750650"/>
              <a:ext cx="459450" cy="475050"/>
            </a:xfrm>
            <a:custGeom>
              <a:rect b="b" l="l" r="r" t="t"/>
              <a:pathLst>
                <a:path extrusionOk="0" h="19002" w="18378">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6855475" y="1544725"/>
              <a:ext cx="444800" cy="353100"/>
            </a:xfrm>
            <a:custGeom>
              <a:rect b="b" l="l" r="r" t="t"/>
              <a:pathLst>
                <a:path extrusionOk="0" h="14124" w="17792">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6844475" y="1037625"/>
              <a:ext cx="414525" cy="389750"/>
            </a:xfrm>
            <a:custGeom>
              <a:rect b="b" l="l" r="r" t="t"/>
              <a:pathLst>
                <a:path extrusionOk="0" h="15590" w="16581">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6553775" y="1840025"/>
              <a:ext cx="234775" cy="276975"/>
            </a:xfrm>
            <a:custGeom>
              <a:rect b="b" l="l" r="r" t="t"/>
              <a:pathLst>
                <a:path extrusionOk="0" h="11079" w="9391">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6618875" y="2550725"/>
              <a:ext cx="408125" cy="156850"/>
            </a:xfrm>
            <a:custGeom>
              <a:rect b="b" l="l" r="r" t="t"/>
              <a:pathLst>
                <a:path extrusionOk="0" h="6274" w="16325">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6336425" y="4507675"/>
              <a:ext cx="520000" cy="365000"/>
            </a:xfrm>
            <a:custGeom>
              <a:rect b="b" l="l" r="r" t="t"/>
              <a:pathLst>
                <a:path extrusionOk="0" h="14600" w="2080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6425400" y="3728200"/>
              <a:ext cx="342075" cy="360425"/>
            </a:xfrm>
            <a:custGeom>
              <a:rect b="b" l="l" r="r" t="t"/>
              <a:pathLst>
                <a:path extrusionOk="0" h="14417" w="13683">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6789450" y="3384325"/>
              <a:ext cx="262300" cy="186175"/>
            </a:xfrm>
            <a:custGeom>
              <a:rect b="b" l="l" r="r" t="t"/>
              <a:pathLst>
                <a:path extrusionOk="0" h="7447" w="10492">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6950850" y="4617725"/>
              <a:ext cx="254050" cy="162350"/>
            </a:xfrm>
            <a:custGeom>
              <a:rect b="b" l="l" r="r" t="t"/>
              <a:pathLst>
                <a:path extrusionOk="0" h="6494" w="10162">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6051225" y="1090800"/>
              <a:ext cx="285225" cy="283400"/>
            </a:xfrm>
            <a:custGeom>
              <a:rect b="b" l="l" r="r" t="t"/>
              <a:pathLst>
                <a:path extrusionOk="0" h="11336" w="11409">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6849975" y="3631900"/>
              <a:ext cx="270550" cy="339350"/>
            </a:xfrm>
            <a:custGeom>
              <a:rect b="b" l="l" r="r" t="t"/>
              <a:pathLst>
                <a:path extrusionOk="0" h="13574" w="10822">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6351100" y="3281600"/>
              <a:ext cx="366850" cy="361350"/>
            </a:xfrm>
            <a:custGeom>
              <a:rect b="b" l="l" r="r" t="t"/>
              <a:pathLst>
                <a:path extrusionOk="0" h="14454" w="14674">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6316250" y="3040425"/>
              <a:ext cx="137600" cy="122000"/>
            </a:xfrm>
            <a:custGeom>
              <a:rect b="b" l="l" r="r" t="t"/>
              <a:pathLst>
                <a:path extrusionOk="0" h="4880" w="5504">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6879325" y="4294925"/>
              <a:ext cx="344825" cy="254975"/>
            </a:xfrm>
            <a:custGeom>
              <a:rect b="b" l="l" r="r" t="t"/>
              <a:pathLst>
                <a:path extrusionOk="0" h="10199" w="13793">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6114500" y="2324225"/>
              <a:ext cx="158675" cy="329225"/>
            </a:xfrm>
            <a:custGeom>
              <a:rect b="b" l="l" r="r" t="t"/>
              <a:pathLst>
                <a:path extrusionOk="0" h="13169" w="6347">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6335525" y="1405350"/>
              <a:ext cx="442025" cy="375100"/>
            </a:xfrm>
            <a:custGeom>
              <a:rect b="b" l="l" r="r" t="t"/>
              <a:pathLst>
                <a:path extrusionOk="0" h="15004" w="17681">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6059500" y="3516375"/>
              <a:ext cx="268700" cy="232025"/>
            </a:xfrm>
            <a:custGeom>
              <a:rect b="b" l="l" r="r" t="t"/>
              <a:pathLst>
                <a:path extrusionOk="0" h="9281" w="10748">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6385050" y="4208725"/>
              <a:ext cx="422775" cy="298975"/>
            </a:xfrm>
            <a:custGeom>
              <a:rect b="b" l="l" r="r" t="t"/>
              <a:pathLst>
                <a:path extrusionOk="0" h="11959" w="16911">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7121425" y="2437925"/>
              <a:ext cx="246700" cy="315500"/>
            </a:xfrm>
            <a:custGeom>
              <a:rect b="b" l="l" r="r" t="t"/>
              <a:pathLst>
                <a:path extrusionOk="0" h="12620" w="9868">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6062250" y="3853825"/>
              <a:ext cx="332900" cy="376025"/>
            </a:xfrm>
            <a:custGeom>
              <a:rect b="b" l="l" r="r" t="t"/>
              <a:pathLst>
                <a:path extrusionOk="0" h="15041" w="13316">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6023725" y="3167900"/>
              <a:ext cx="340250" cy="227450"/>
            </a:xfrm>
            <a:custGeom>
              <a:rect b="b" l="l" r="r" t="t"/>
              <a:pathLst>
                <a:path extrusionOk="0" h="9098" w="1361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7109500" y="3449425"/>
              <a:ext cx="154100" cy="165100"/>
            </a:xfrm>
            <a:custGeom>
              <a:rect b="b" l="l" r="r" t="t"/>
              <a:pathLst>
                <a:path extrusionOk="0" h="6604" w="6164">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8" name="Google Shape;488;p35"/>
          <p:cNvCxnSpPr/>
          <p:nvPr/>
        </p:nvCxnSpPr>
        <p:spPr>
          <a:xfrm>
            <a:off x="850475" y="1031425"/>
            <a:ext cx="6037800" cy="0"/>
          </a:xfrm>
          <a:prstGeom prst="straightConnector1">
            <a:avLst/>
          </a:prstGeom>
          <a:noFill/>
          <a:ln cap="rnd" cmpd="sng" w="19050">
            <a:solidFill>
              <a:srgbClr val="A4C2F4"/>
            </a:solidFill>
            <a:prstDash val="dash"/>
            <a:round/>
            <a:headEnd len="med" w="med" type="none"/>
            <a:tailEnd len="med" w="med" type="none"/>
          </a:ln>
        </p:spPr>
      </p:cxnSp>
      <p:sp>
        <p:nvSpPr>
          <p:cNvPr id="489" name="Google Shape;489;p35"/>
          <p:cNvSpPr txBox="1"/>
          <p:nvPr>
            <p:ph idx="12" type="sldNum"/>
          </p:nvPr>
        </p:nvSpPr>
        <p:spPr>
          <a:xfrm>
            <a:off x="90619" y="4722737"/>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 type="subTitle"/>
          </p:nvPr>
        </p:nvSpPr>
        <p:spPr>
          <a:xfrm>
            <a:off x="5055284"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 name="Google Shape;43;p5"/>
          <p:cNvSpPr txBox="1"/>
          <p:nvPr>
            <p:ph idx="2" type="subTitle"/>
          </p:nvPr>
        </p:nvSpPr>
        <p:spPr>
          <a:xfrm>
            <a:off x="1583300"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5"/>
          <p:cNvSpPr txBox="1"/>
          <p:nvPr>
            <p:ph idx="3" type="subTitle"/>
          </p:nvPr>
        </p:nvSpPr>
        <p:spPr>
          <a:xfrm>
            <a:off x="50552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 name="Google Shape;45;p5"/>
          <p:cNvSpPr txBox="1"/>
          <p:nvPr>
            <p:ph idx="4" type="subTitle"/>
          </p:nvPr>
        </p:nvSpPr>
        <p:spPr>
          <a:xfrm>
            <a:off x="15830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 name="Google Shape;46;p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2256459">
            <a:off x="-1314778" y="2364914"/>
            <a:ext cx="2210833" cy="2142776"/>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462279" y="612607"/>
            <a:ext cx="1607998" cy="201135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8898775" y="11832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
          <p:cNvSpPr/>
          <p:nvPr/>
        </p:nvSpPr>
        <p:spPr>
          <a:xfrm>
            <a:off x="-2362825" y="3936750"/>
            <a:ext cx="3228251" cy="2660759"/>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488179" y="523494"/>
            <a:ext cx="1017284" cy="955173"/>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8687425" y="8348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96050" y="2503050"/>
            <a:ext cx="215100" cy="258300"/>
          </a:xfrm>
          <a:prstGeom prst="bracket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subTitle"/>
          </p:nvPr>
        </p:nvSpPr>
        <p:spPr>
          <a:xfrm>
            <a:off x="720000" y="1700300"/>
            <a:ext cx="38439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72" name="Google Shape;72;p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805300" y="4474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39100" y="11836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8"/>
          <p:cNvSpPr txBox="1"/>
          <p:nvPr>
            <p:ph type="title"/>
          </p:nvPr>
        </p:nvSpPr>
        <p:spPr>
          <a:xfrm>
            <a:off x="713225" y="1111925"/>
            <a:ext cx="4572900" cy="1728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4799175" y="1363000"/>
            <a:ext cx="3631800" cy="115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9"/>
          <p:cNvSpPr txBox="1"/>
          <p:nvPr>
            <p:ph idx="1" type="subTitle"/>
          </p:nvPr>
        </p:nvSpPr>
        <p:spPr>
          <a:xfrm>
            <a:off x="4799175" y="2491420"/>
            <a:ext cx="36318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8617000" y="20445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998247" y="3837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1107852" y="3837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type="ctrTitle"/>
          </p:nvPr>
        </p:nvSpPr>
        <p:spPr>
          <a:xfrm>
            <a:off x="73275" y="690000"/>
            <a:ext cx="8787300" cy="8004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r>
              <a:rPr lang="en" sz="4000">
                <a:solidFill>
                  <a:srgbClr val="000000"/>
                </a:solidFill>
                <a:latin typeface="Courier New"/>
                <a:ea typeface="Courier New"/>
                <a:cs typeface="Courier New"/>
                <a:sym typeface="Courier New"/>
              </a:rPr>
              <a:t>Computational Modeling Forum</a:t>
            </a:r>
            <a:endParaRPr sz="4000">
              <a:solidFill>
                <a:srgbClr val="000000"/>
              </a:solidFill>
              <a:latin typeface="Courier New"/>
              <a:ea typeface="Courier New"/>
              <a:cs typeface="Courier New"/>
              <a:sym typeface="Courier New"/>
            </a:endParaRPr>
          </a:p>
        </p:txBody>
      </p:sp>
      <p:sp>
        <p:nvSpPr>
          <p:cNvPr id="495" name="Google Shape;495;p36"/>
          <p:cNvSpPr txBox="1"/>
          <p:nvPr>
            <p:ph type="ctrTitle"/>
          </p:nvPr>
        </p:nvSpPr>
        <p:spPr>
          <a:xfrm>
            <a:off x="718050" y="1771425"/>
            <a:ext cx="8142600" cy="13854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r>
              <a:rPr lang="en" sz="1300">
                <a:solidFill>
                  <a:srgbClr val="000000"/>
                </a:solidFill>
                <a:latin typeface="Courier New"/>
                <a:ea typeface="Courier New"/>
                <a:cs typeface="Courier New"/>
                <a:sym typeface="Courier New"/>
              </a:rPr>
              <a:t>Leaders:</a:t>
            </a:r>
            <a:endParaRPr sz="1300">
              <a:solidFill>
                <a:srgbClr val="000000"/>
              </a:solidFill>
              <a:latin typeface="Courier New"/>
              <a:ea typeface="Courier New"/>
              <a:cs typeface="Courier New"/>
              <a:sym typeface="Courier New"/>
            </a:endParaRPr>
          </a:p>
          <a:p>
            <a:pPr indent="0" lvl="0" marL="0" rtl="0" algn="r">
              <a:spcBef>
                <a:spcPts val="0"/>
              </a:spcBef>
              <a:spcAft>
                <a:spcPts val="0"/>
              </a:spcAft>
              <a:buNone/>
            </a:pPr>
            <a:r>
              <a:rPr lang="en" sz="1300">
                <a:solidFill>
                  <a:srgbClr val="000000"/>
                </a:solidFill>
                <a:latin typeface="Courier New"/>
                <a:ea typeface="Courier New"/>
                <a:cs typeface="Courier New"/>
                <a:sym typeface="Courier New"/>
              </a:rPr>
              <a:t>Sai Yadavalli</a:t>
            </a:r>
            <a:endParaRPr sz="1300">
              <a:solidFill>
                <a:srgbClr val="000000"/>
              </a:solidFill>
              <a:latin typeface="Courier New"/>
              <a:ea typeface="Courier New"/>
              <a:cs typeface="Courier New"/>
              <a:sym typeface="Courier New"/>
            </a:endParaRPr>
          </a:p>
          <a:p>
            <a:pPr indent="0" lvl="0" marL="0" rtl="0" algn="r">
              <a:spcBef>
                <a:spcPts val="0"/>
              </a:spcBef>
              <a:spcAft>
                <a:spcPts val="0"/>
              </a:spcAft>
              <a:buNone/>
            </a:pPr>
            <a:r>
              <a:rPr lang="en" sz="1300">
                <a:solidFill>
                  <a:srgbClr val="000000"/>
                </a:solidFill>
                <a:latin typeface="Courier New"/>
                <a:ea typeface="Courier New"/>
                <a:cs typeface="Courier New"/>
                <a:sym typeface="Courier New"/>
              </a:rPr>
              <a:t>Srihas Surapaneni</a:t>
            </a:r>
            <a:br>
              <a:rPr lang="en" sz="1300">
                <a:solidFill>
                  <a:srgbClr val="000000"/>
                </a:solidFill>
                <a:latin typeface="Courier New"/>
                <a:ea typeface="Courier New"/>
                <a:cs typeface="Courier New"/>
                <a:sym typeface="Courier New"/>
              </a:rPr>
            </a:br>
            <a:endParaRPr sz="1300">
              <a:solidFill>
                <a:srgbClr val="000000"/>
              </a:solidFill>
              <a:latin typeface="Courier New"/>
              <a:ea typeface="Courier New"/>
              <a:cs typeface="Courier New"/>
              <a:sym typeface="Courier New"/>
            </a:endParaRPr>
          </a:p>
          <a:p>
            <a:pPr indent="0" lvl="0" marL="0" rtl="0" algn="r">
              <a:spcBef>
                <a:spcPts val="0"/>
              </a:spcBef>
              <a:spcAft>
                <a:spcPts val="0"/>
              </a:spcAft>
              <a:buNone/>
            </a:pPr>
            <a:r>
              <a:rPr lang="en" sz="1300">
                <a:solidFill>
                  <a:srgbClr val="000000"/>
                </a:solidFill>
                <a:latin typeface="Courier New"/>
                <a:ea typeface="Courier New"/>
                <a:cs typeface="Courier New"/>
                <a:sym typeface="Courier New"/>
              </a:rPr>
              <a:t>Sponsor:</a:t>
            </a:r>
            <a:endParaRPr sz="1300">
              <a:solidFill>
                <a:srgbClr val="000000"/>
              </a:solidFill>
              <a:latin typeface="Courier New"/>
              <a:ea typeface="Courier New"/>
              <a:cs typeface="Courier New"/>
              <a:sym typeface="Courier New"/>
            </a:endParaRPr>
          </a:p>
          <a:p>
            <a:pPr indent="0" lvl="0" marL="0" rtl="0" algn="r">
              <a:spcBef>
                <a:spcPts val="0"/>
              </a:spcBef>
              <a:spcAft>
                <a:spcPts val="0"/>
              </a:spcAft>
              <a:buNone/>
            </a:pPr>
            <a:r>
              <a:rPr lang="en" sz="1300">
                <a:solidFill>
                  <a:srgbClr val="000000"/>
                </a:solidFill>
                <a:latin typeface="Courier New"/>
                <a:ea typeface="Courier New"/>
                <a:cs typeface="Courier New"/>
                <a:sym typeface="Courier New"/>
              </a:rPr>
              <a:t>Dr. Browning</a:t>
            </a:r>
            <a:endParaRPr sz="1300">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5"/>
          <p:cNvSpPr txBox="1"/>
          <p:nvPr>
            <p:ph type="title"/>
          </p:nvPr>
        </p:nvSpPr>
        <p:spPr>
          <a:xfrm>
            <a:off x="713225" y="966275"/>
            <a:ext cx="5925000" cy="13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778" name="Google Shape;778;p45"/>
          <p:cNvSpPr txBox="1"/>
          <p:nvPr>
            <p:ph idx="1" type="subTitle"/>
          </p:nvPr>
        </p:nvSpPr>
        <p:spPr>
          <a:xfrm>
            <a:off x="713225" y="2284475"/>
            <a:ext cx="6738300" cy="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email us if you think of any other questions or concerns.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7"/>
          <p:cNvSpPr txBox="1"/>
          <p:nvPr>
            <p:ph type="ctrTitle"/>
          </p:nvPr>
        </p:nvSpPr>
        <p:spPr>
          <a:xfrm>
            <a:off x="614450" y="1122675"/>
            <a:ext cx="4199100" cy="218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000">
                <a:solidFill>
                  <a:srgbClr val="000000"/>
                </a:solidFill>
                <a:latin typeface="Courier New"/>
                <a:ea typeface="Courier New"/>
                <a:cs typeface="Courier New"/>
                <a:sym typeface="Courier New"/>
              </a:rPr>
              <a:t>Computational Modeling</a:t>
            </a:r>
            <a:endParaRPr sz="4000">
              <a:solidFill>
                <a:srgbClr val="000000"/>
              </a:solidFill>
              <a:latin typeface="Courier New"/>
              <a:ea typeface="Courier New"/>
              <a:cs typeface="Courier New"/>
              <a:sym typeface="Courier New"/>
            </a:endParaRPr>
          </a:p>
          <a:p>
            <a:pPr indent="0" lvl="0" marL="0" rtl="0" algn="r">
              <a:spcBef>
                <a:spcPts val="0"/>
              </a:spcBef>
              <a:spcAft>
                <a:spcPts val="0"/>
              </a:spcAft>
              <a:buNone/>
            </a:pPr>
            <a:r>
              <a:rPr b="0" lang="en" sz="2300">
                <a:solidFill>
                  <a:srgbClr val="000000"/>
                </a:solidFill>
                <a:latin typeface="Courier New"/>
                <a:ea typeface="Courier New"/>
                <a:cs typeface="Courier New"/>
                <a:sym typeface="Courier New"/>
              </a:rPr>
              <a:t>Week 1(02/06)</a:t>
            </a:r>
            <a:endParaRPr sz="3700"/>
          </a:p>
        </p:txBody>
      </p:sp>
      <p:grpSp>
        <p:nvGrpSpPr>
          <p:cNvPr id="501" name="Google Shape;501;p37"/>
          <p:cNvGrpSpPr/>
          <p:nvPr/>
        </p:nvGrpSpPr>
        <p:grpSpPr>
          <a:xfrm>
            <a:off x="4868886" y="829080"/>
            <a:ext cx="3798091" cy="3485336"/>
            <a:chOff x="4899397" y="752100"/>
            <a:chExt cx="4028950" cy="3697185"/>
          </a:xfrm>
        </p:grpSpPr>
        <p:sp>
          <p:nvSpPr>
            <p:cNvPr id="502" name="Google Shape;502;p37"/>
            <p:cNvSpPr/>
            <p:nvPr/>
          </p:nvSpPr>
          <p:spPr>
            <a:xfrm>
              <a:off x="7780825" y="752100"/>
              <a:ext cx="215100" cy="258300"/>
            </a:xfrm>
            <a:prstGeom prst="bracketPair">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7"/>
            <p:cNvGrpSpPr/>
            <p:nvPr/>
          </p:nvGrpSpPr>
          <p:grpSpPr>
            <a:xfrm>
              <a:off x="5432052" y="821996"/>
              <a:ext cx="335890" cy="188410"/>
              <a:chOff x="5261402" y="479071"/>
              <a:chExt cx="335890" cy="188410"/>
            </a:xfrm>
          </p:grpSpPr>
          <p:sp>
            <p:nvSpPr>
              <p:cNvPr id="504" name="Google Shape;504;p37"/>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5472025" y="4790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7"/>
            <p:cNvSpPr/>
            <p:nvPr/>
          </p:nvSpPr>
          <p:spPr>
            <a:xfrm>
              <a:off x="6611050" y="8895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7"/>
            <p:cNvGrpSpPr/>
            <p:nvPr/>
          </p:nvGrpSpPr>
          <p:grpSpPr>
            <a:xfrm>
              <a:off x="4899397" y="1263526"/>
              <a:ext cx="3843891" cy="3185759"/>
              <a:chOff x="5893995" y="1281808"/>
              <a:chExt cx="3843891" cy="3185759"/>
            </a:xfrm>
          </p:grpSpPr>
          <p:grpSp>
            <p:nvGrpSpPr>
              <p:cNvPr id="508" name="Google Shape;508;p37"/>
              <p:cNvGrpSpPr/>
              <p:nvPr/>
            </p:nvGrpSpPr>
            <p:grpSpPr>
              <a:xfrm>
                <a:off x="6033386" y="1281808"/>
                <a:ext cx="3704499" cy="3168582"/>
                <a:chOff x="2836393" y="291825"/>
                <a:chExt cx="1571968" cy="1344557"/>
              </a:xfrm>
            </p:grpSpPr>
            <p:sp>
              <p:nvSpPr>
                <p:cNvPr id="509" name="Google Shape;509;p37"/>
                <p:cNvSpPr/>
                <p:nvPr/>
              </p:nvSpPr>
              <p:spPr>
                <a:xfrm>
                  <a:off x="2836393" y="291825"/>
                  <a:ext cx="1440288" cy="118710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3954498" y="1210230"/>
                  <a:ext cx="453863" cy="426152"/>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37"/>
              <p:cNvGrpSpPr/>
              <p:nvPr/>
            </p:nvGrpSpPr>
            <p:grpSpPr>
              <a:xfrm>
                <a:off x="5893995" y="1464670"/>
                <a:ext cx="3643100" cy="2852211"/>
                <a:chOff x="2823538" y="2323833"/>
                <a:chExt cx="1545914" cy="1210307"/>
              </a:xfrm>
            </p:grpSpPr>
            <p:grpSp>
              <p:nvGrpSpPr>
                <p:cNvPr id="512" name="Google Shape;512;p37"/>
                <p:cNvGrpSpPr/>
                <p:nvPr/>
              </p:nvGrpSpPr>
              <p:grpSpPr>
                <a:xfrm>
                  <a:off x="3030874" y="3205941"/>
                  <a:ext cx="1190857" cy="328200"/>
                  <a:chOff x="2909174" y="3294041"/>
                  <a:chExt cx="1190857" cy="328200"/>
                </a:xfrm>
              </p:grpSpPr>
              <p:sp>
                <p:nvSpPr>
                  <p:cNvPr id="513" name="Google Shape;513;p37"/>
                  <p:cNvSpPr/>
                  <p:nvPr/>
                </p:nvSpPr>
                <p:spPr>
                  <a:xfrm>
                    <a:off x="2909174" y="3294041"/>
                    <a:ext cx="1190857" cy="29944"/>
                  </a:xfrm>
                  <a:custGeom>
                    <a:rect b="b" l="l" r="r" t="t"/>
                    <a:pathLst>
                      <a:path extrusionOk="0" h="885" w="35196">
                        <a:moveTo>
                          <a:pt x="1" y="0"/>
                        </a:moveTo>
                        <a:lnTo>
                          <a:pt x="1" y="885"/>
                        </a:lnTo>
                        <a:lnTo>
                          <a:pt x="35195" y="885"/>
                        </a:lnTo>
                        <a:lnTo>
                          <a:pt x="35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2909174" y="3379747"/>
                    <a:ext cx="1190857" cy="29944"/>
                  </a:xfrm>
                  <a:custGeom>
                    <a:rect b="b" l="l" r="r" t="t"/>
                    <a:pathLst>
                      <a:path extrusionOk="0" h="885" w="35196">
                        <a:moveTo>
                          <a:pt x="1" y="0"/>
                        </a:moveTo>
                        <a:lnTo>
                          <a:pt x="1" y="884"/>
                        </a:lnTo>
                        <a:lnTo>
                          <a:pt x="35195" y="884"/>
                        </a:lnTo>
                        <a:lnTo>
                          <a:pt x="35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976913" y="3304090"/>
                    <a:ext cx="18000" cy="318151"/>
                  </a:xfrm>
                  <a:custGeom>
                    <a:rect b="b" l="l" r="r" t="t"/>
                    <a:pathLst>
                      <a:path extrusionOk="0" h="9403" w="532">
                        <a:moveTo>
                          <a:pt x="1" y="1"/>
                        </a:moveTo>
                        <a:lnTo>
                          <a:pt x="1" y="9402"/>
                        </a:lnTo>
                        <a:lnTo>
                          <a:pt x="531" y="9402"/>
                        </a:lnTo>
                        <a:lnTo>
                          <a:pt x="5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4013372" y="3304090"/>
                    <a:ext cx="16782" cy="318151"/>
                  </a:xfrm>
                  <a:custGeom>
                    <a:rect b="b" l="l" r="r" t="t"/>
                    <a:pathLst>
                      <a:path extrusionOk="0" h="9403" w="496">
                        <a:moveTo>
                          <a:pt x="1" y="1"/>
                        </a:moveTo>
                        <a:lnTo>
                          <a:pt x="1" y="9402"/>
                        </a:lnTo>
                        <a:lnTo>
                          <a:pt x="496" y="94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7"/>
                <p:cNvGrpSpPr/>
                <p:nvPr/>
              </p:nvGrpSpPr>
              <p:grpSpPr>
                <a:xfrm>
                  <a:off x="2823538" y="2688399"/>
                  <a:ext cx="399059" cy="92676"/>
                  <a:chOff x="2532175" y="2448349"/>
                  <a:chExt cx="399059" cy="92676"/>
                </a:xfrm>
              </p:grpSpPr>
              <p:sp>
                <p:nvSpPr>
                  <p:cNvPr id="518" name="Google Shape;518;p37"/>
                  <p:cNvSpPr/>
                  <p:nvPr/>
                </p:nvSpPr>
                <p:spPr>
                  <a:xfrm>
                    <a:off x="2532175" y="2454338"/>
                    <a:ext cx="25884" cy="71832"/>
                  </a:xfrm>
                  <a:custGeom>
                    <a:rect b="b" l="l" r="r" t="t"/>
                    <a:pathLst>
                      <a:path extrusionOk="0" h="2123" w="765">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2642987" y="2454338"/>
                    <a:ext cx="25884" cy="71832"/>
                  </a:xfrm>
                  <a:custGeom>
                    <a:rect b="b" l="l" r="r" t="t"/>
                    <a:pathLst>
                      <a:path extrusionOk="0" h="2123" w="765">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2567127" y="2523025"/>
                    <a:ext cx="10083" cy="18000"/>
                  </a:xfrm>
                  <a:custGeom>
                    <a:rect b="b" l="l" r="r" t="t"/>
                    <a:pathLst>
                      <a:path extrusionOk="0" h="532" w="298">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2829457" y="2523025"/>
                    <a:ext cx="9846" cy="18000"/>
                  </a:xfrm>
                  <a:custGeom>
                    <a:rect b="b" l="l" r="r" t="t"/>
                    <a:pathLst>
                      <a:path extrusionOk="0" h="532" w="291">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2887147" y="2523025"/>
                    <a:ext cx="10083" cy="18000"/>
                  </a:xfrm>
                  <a:custGeom>
                    <a:rect b="b" l="l" r="r" t="t"/>
                    <a:pathLst>
                      <a:path extrusionOk="0" h="532" w="298">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2897196" y="2523025"/>
                    <a:ext cx="10083" cy="18000"/>
                  </a:xfrm>
                  <a:custGeom>
                    <a:rect b="b" l="l" r="r" t="t"/>
                    <a:pathLst>
                      <a:path extrusionOk="0" h="532" w="298">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2591049" y="2470139"/>
                    <a:ext cx="37861" cy="38098"/>
                  </a:xfrm>
                  <a:custGeom>
                    <a:rect b="b" l="l" r="r" t="t"/>
                    <a:pathLst>
                      <a:path extrusionOk="0" h="1126" w="1119">
                        <a:moveTo>
                          <a:pt x="1" y="0"/>
                        </a:moveTo>
                        <a:lnTo>
                          <a:pt x="1" y="1125"/>
                        </a:lnTo>
                        <a:lnTo>
                          <a:pt x="1118" y="1125"/>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2693741" y="2448349"/>
                    <a:ext cx="17019" cy="87633"/>
                  </a:xfrm>
                  <a:custGeom>
                    <a:rect b="b" l="l" r="r" t="t"/>
                    <a:pathLst>
                      <a:path extrusionOk="0" h="2590" w="503">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2913234" y="2448349"/>
                    <a:ext cx="18000" cy="87633"/>
                  </a:xfrm>
                  <a:custGeom>
                    <a:rect b="b" l="l" r="r" t="t"/>
                    <a:pathLst>
                      <a:path extrusionOk="0" h="2590" w="532">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2777519" y="2480188"/>
                    <a:ext cx="51023" cy="23955"/>
                  </a:xfrm>
                  <a:custGeom>
                    <a:rect b="b" l="l" r="r" t="t"/>
                    <a:pathLst>
                      <a:path extrusionOk="0" h="708" w="1508">
                        <a:moveTo>
                          <a:pt x="1" y="1"/>
                        </a:moveTo>
                        <a:lnTo>
                          <a:pt x="1" y="708"/>
                        </a:lnTo>
                        <a:lnTo>
                          <a:pt x="1507" y="708"/>
                        </a:lnTo>
                        <a:lnTo>
                          <a:pt x="1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2850300" y="2480188"/>
                    <a:ext cx="34985" cy="23955"/>
                  </a:xfrm>
                  <a:custGeom>
                    <a:rect b="b" l="l" r="r" t="t"/>
                    <a:pathLst>
                      <a:path extrusionOk="0" h="708" w="1034">
                        <a:moveTo>
                          <a:pt x="0" y="1"/>
                        </a:moveTo>
                        <a:lnTo>
                          <a:pt x="0" y="708"/>
                        </a:lnTo>
                        <a:lnTo>
                          <a:pt x="1033" y="7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2880210" y="2479241"/>
                    <a:ext cx="34985" cy="3857"/>
                  </a:xfrm>
                  <a:custGeom>
                    <a:rect b="b" l="l" r="r" t="t"/>
                    <a:pathLst>
                      <a:path extrusionOk="0" h="114" w="1034">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2894320" y="2490238"/>
                    <a:ext cx="20876" cy="3857"/>
                  </a:xfrm>
                  <a:custGeom>
                    <a:rect b="b" l="l" r="r" t="t"/>
                    <a:pathLst>
                      <a:path extrusionOk="0" h="114" w="617">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2752615" y="2459109"/>
                    <a:ext cx="4128" cy="74978"/>
                  </a:xfrm>
                  <a:custGeom>
                    <a:rect b="b" l="l" r="r" t="t"/>
                    <a:pathLst>
                      <a:path extrusionOk="0" h="2216" w="122">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7"/>
                <p:cNvGrpSpPr/>
                <p:nvPr/>
              </p:nvGrpSpPr>
              <p:grpSpPr>
                <a:xfrm>
                  <a:off x="3309241" y="2588583"/>
                  <a:ext cx="800705" cy="591511"/>
                  <a:chOff x="3187541" y="2348533"/>
                  <a:chExt cx="800705" cy="591511"/>
                </a:xfrm>
              </p:grpSpPr>
              <p:sp>
                <p:nvSpPr>
                  <p:cNvPr id="533" name="Google Shape;533;p37"/>
                  <p:cNvSpPr/>
                  <p:nvPr/>
                </p:nvSpPr>
                <p:spPr>
                  <a:xfrm>
                    <a:off x="3546607" y="2660533"/>
                    <a:ext cx="83809" cy="279511"/>
                  </a:xfrm>
                  <a:custGeom>
                    <a:rect b="b" l="l" r="r" t="t"/>
                    <a:pathLst>
                      <a:path extrusionOk="0" h="8261" w="2477">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3454675" y="2918937"/>
                    <a:ext cx="251394" cy="20166"/>
                  </a:xfrm>
                  <a:custGeom>
                    <a:rect b="b" l="l" r="r" t="t"/>
                    <a:pathLst>
                      <a:path extrusionOk="0" h="596" w="743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3187541" y="2348533"/>
                    <a:ext cx="800705" cy="480660"/>
                  </a:xfrm>
                  <a:custGeom>
                    <a:rect b="b" l="l" r="r" t="t"/>
                    <a:pathLst>
                      <a:path extrusionOk="0" h="14206" w="23665">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3191399" y="2386362"/>
                    <a:ext cx="793025" cy="405986"/>
                  </a:xfrm>
                  <a:custGeom>
                    <a:rect b="b" l="l" r="r" t="t"/>
                    <a:pathLst>
                      <a:path extrusionOk="0" h="11999" w="23438">
                        <a:moveTo>
                          <a:pt x="0" y="0"/>
                        </a:moveTo>
                        <a:lnTo>
                          <a:pt x="0" y="11999"/>
                        </a:lnTo>
                        <a:lnTo>
                          <a:pt x="23438" y="11999"/>
                        </a:lnTo>
                        <a:lnTo>
                          <a:pt x="234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3264146" y="2426322"/>
                    <a:ext cx="87903" cy="12959"/>
                  </a:xfrm>
                  <a:custGeom>
                    <a:rect b="b" l="l" r="r" t="t"/>
                    <a:pathLst>
                      <a:path extrusionOk="0" h="383" w="2598">
                        <a:moveTo>
                          <a:pt x="1" y="1"/>
                        </a:moveTo>
                        <a:lnTo>
                          <a:pt x="1" y="383"/>
                        </a:lnTo>
                        <a:lnTo>
                          <a:pt x="2597" y="383"/>
                        </a:lnTo>
                        <a:lnTo>
                          <a:pt x="2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3368055" y="2426322"/>
                    <a:ext cx="147453" cy="12959"/>
                  </a:xfrm>
                  <a:custGeom>
                    <a:rect b="b" l="l" r="r" t="t"/>
                    <a:pathLst>
                      <a:path extrusionOk="0" h="383" w="4358">
                        <a:moveTo>
                          <a:pt x="0" y="1"/>
                        </a:moveTo>
                        <a:lnTo>
                          <a:pt x="0" y="383"/>
                        </a:lnTo>
                        <a:lnTo>
                          <a:pt x="4358" y="383"/>
                        </a:lnTo>
                        <a:lnTo>
                          <a:pt x="4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3532498" y="2426322"/>
                    <a:ext cx="172592" cy="12959"/>
                  </a:xfrm>
                  <a:custGeom>
                    <a:rect b="b" l="l" r="r" t="t"/>
                    <a:pathLst>
                      <a:path extrusionOk="0" h="383" w="5101">
                        <a:moveTo>
                          <a:pt x="0" y="1"/>
                        </a:moveTo>
                        <a:lnTo>
                          <a:pt x="0" y="383"/>
                        </a:lnTo>
                        <a:lnTo>
                          <a:pt x="5101" y="383"/>
                        </a:lnTo>
                        <a:lnTo>
                          <a:pt x="5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3723027" y="2426322"/>
                    <a:ext cx="65843" cy="12959"/>
                  </a:xfrm>
                  <a:custGeom>
                    <a:rect b="b" l="l" r="r" t="t"/>
                    <a:pathLst>
                      <a:path extrusionOk="0" h="383" w="1946">
                        <a:moveTo>
                          <a:pt x="0" y="1"/>
                        </a:moveTo>
                        <a:lnTo>
                          <a:pt x="0" y="383"/>
                        </a:lnTo>
                        <a:lnTo>
                          <a:pt x="1946" y="383"/>
                        </a:lnTo>
                        <a:lnTo>
                          <a:pt x="19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3503534" y="2458161"/>
                    <a:ext cx="20132" cy="12011"/>
                  </a:xfrm>
                  <a:custGeom>
                    <a:rect b="b" l="l" r="r" t="t"/>
                    <a:pathLst>
                      <a:path extrusionOk="0" h="355" w="595">
                        <a:moveTo>
                          <a:pt x="0" y="1"/>
                        </a:moveTo>
                        <a:lnTo>
                          <a:pt x="0" y="354"/>
                        </a:lnTo>
                        <a:lnTo>
                          <a:pt x="594" y="354"/>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3563356" y="2458161"/>
                    <a:ext cx="9135" cy="12011"/>
                  </a:xfrm>
                  <a:custGeom>
                    <a:rect b="b" l="l" r="r" t="t"/>
                    <a:pathLst>
                      <a:path extrusionOk="0" h="355" w="270">
                        <a:moveTo>
                          <a:pt x="1" y="1"/>
                        </a:moveTo>
                        <a:lnTo>
                          <a:pt x="1" y="354"/>
                        </a:lnTo>
                        <a:lnTo>
                          <a:pt x="270" y="354"/>
                        </a:lnTo>
                        <a:lnTo>
                          <a:pt x="2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3581323" y="2458161"/>
                    <a:ext cx="157773" cy="12011"/>
                  </a:xfrm>
                  <a:custGeom>
                    <a:rect b="b" l="l" r="r" t="t"/>
                    <a:pathLst>
                      <a:path extrusionOk="0" h="355" w="4663">
                        <a:moveTo>
                          <a:pt x="0" y="1"/>
                        </a:moveTo>
                        <a:lnTo>
                          <a:pt x="0" y="354"/>
                        </a:lnTo>
                        <a:lnTo>
                          <a:pt x="4662" y="354"/>
                        </a:lnTo>
                        <a:lnTo>
                          <a:pt x="4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3758927" y="2458161"/>
                    <a:ext cx="45982" cy="12011"/>
                  </a:xfrm>
                  <a:custGeom>
                    <a:rect b="b" l="l" r="r" t="t"/>
                    <a:pathLst>
                      <a:path extrusionOk="0" h="355" w="1359">
                        <a:moveTo>
                          <a:pt x="0" y="1"/>
                        </a:moveTo>
                        <a:lnTo>
                          <a:pt x="0" y="354"/>
                        </a:lnTo>
                        <a:lnTo>
                          <a:pt x="1359" y="354"/>
                        </a:lnTo>
                        <a:lnTo>
                          <a:pt x="1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3532498" y="2458161"/>
                    <a:ext cx="18914" cy="12011"/>
                  </a:xfrm>
                  <a:custGeom>
                    <a:rect b="b" l="l" r="r" t="t"/>
                    <a:pathLst>
                      <a:path extrusionOk="0" h="355" w="559">
                        <a:moveTo>
                          <a:pt x="0" y="1"/>
                        </a:moveTo>
                        <a:lnTo>
                          <a:pt x="0" y="354"/>
                        </a:lnTo>
                        <a:lnTo>
                          <a:pt x="559" y="354"/>
                        </a:lnTo>
                        <a:lnTo>
                          <a:pt x="5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3412786" y="2458161"/>
                    <a:ext cx="83809" cy="12011"/>
                  </a:xfrm>
                  <a:custGeom>
                    <a:rect b="b" l="l" r="r" t="t"/>
                    <a:pathLst>
                      <a:path extrusionOk="0" h="355" w="2477">
                        <a:moveTo>
                          <a:pt x="1" y="1"/>
                        </a:moveTo>
                        <a:lnTo>
                          <a:pt x="1" y="354"/>
                        </a:lnTo>
                        <a:lnTo>
                          <a:pt x="2477" y="354"/>
                        </a:lnTo>
                        <a:lnTo>
                          <a:pt x="2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3292162" y="2458161"/>
                    <a:ext cx="110843" cy="12011"/>
                  </a:xfrm>
                  <a:custGeom>
                    <a:rect b="b" l="l" r="r" t="t"/>
                    <a:pathLst>
                      <a:path extrusionOk="0" h="355" w="3276">
                        <a:moveTo>
                          <a:pt x="0" y="1"/>
                        </a:moveTo>
                        <a:lnTo>
                          <a:pt x="0" y="354"/>
                        </a:lnTo>
                        <a:lnTo>
                          <a:pt x="3276" y="354"/>
                        </a:lnTo>
                        <a:lnTo>
                          <a:pt x="3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3264146" y="2458161"/>
                    <a:ext cx="19184" cy="12011"/>
                  </a:xfrm>
                  <a:custGeom>
                    <a:rect b="b" l="l" r="r" t="t"/>
                    <a:pathLst>
                      <a:path extrusionOk="0" h="355" w="567">
                        <a:moveTo>
                          <a:pt x="1" y="1"/>
                        </a:moveTo>
                        <a:lnTo>
                          <a:pt x="1" y="354"/>
                        </a:lnTo>
                        <a:lnTo>
                          <a:pt x="567" y="354"/>
                        </a:lnTo>
                        <a:lnTo>
                          <a:pt x="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3264146" y="2489053"/>
                    <a:ext cx="16072" cy="13196"/>
                  </a:xfrm>
                  <a:custGeom>
                    <a:rect b="b" l="l" r="r" t="t"/>
                    <a:pathLst>
                      <a:path extrusionOk="0" h="390" w="475">
                        <a:moveTo>
                          <a:pt x="1" y="0"/>
                        </a:moveTo>
                        <a:lnTo>
                          <a:pt x="1" y="389"/>
                        </a:lnTo>
                        <a:lnTo>
                          <a:pt x="475" y="389"/>
                        </a:lnTo>
                        <a:lnTo>
                          <a:pt x="4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3295275" y="2489053"/>
                    <a:ext cx="158483" cy="13196"/>
                  </a:xfrm>
                  <a:custGeom>
                    <a:rect b="b" l="l" r="r" t="t"/>
                    <a:pathLst>
                      <a:path extrusionOk="0" h="390" w="4684">
                        <a:moveTo>
                          <a:pt x="0" y="0"/>
                        </a:moveTo>
                        <a:lnTo>
                          <a:pt x="0" y="389"/>
                        </a:lnTo>
                        <a:lnTo>
                          <a:pt x="4684" y="389"/>
                        </a:lnTo>
                        <a:lnTo>
                          <a:pt x="4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3470713" y="2489053"/>
                    <a:ext cx="251394" cy="13196"/>
                  </a:xfrm>
                  <a:custGeom>
                    <a:rect b="b" l="l" r="r" t="t"/>
                    <a:pathLst>
                      <a:path extrusionOk="0" h="390" w="7430">
                        <a:moveTo>
                          <a:pt x="1" y="0"/>
                        </a:moveTo>
                        <a:lnTo>
                          <a:pt x="1" y="389"/>
                        </a:lnTo>
                        <a:lnTo>
                          <a:pt x="7429" y="389"/>
                        </a:lnTo>
                        <a:lnTo>
                          <a:pt x="7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3730911" y="2489053"/>
                    <a:ext cx="73997" cy="13196"/>
                  </a:xfrm>
                  <a:custGeom>
                    <a:rect b="b" l="l" r="r" t="t"/>
                    <a:pathLst>
                      <a:path extrusionOk="0" h="390" w="2187">
                        <a:moveTo>
                          <a:pt x="1" y="0"/>
                        </a:moveTo>
                        <a:lnTo>
                          <a:pt x="1" y="389"/>
                        </a:lnTo>
                        <a:lnTo>
                          <a:pt x="2187" y="389"/>
                        </a:lnTo>
                        <a:lnTo>
                          <a:pt x="21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3594485" y="2521130"/>
                    <a:ext cx="192487" cy="12959"/>
                  </a:xfrm>
                  <a:custGeom>
                    <a:rect b="b" l="l" r="r" t="t"/>
                    <a:pathLst>
                      <a:path extrusionOk="0" h="383" w="5689">
                        <a:moveTo>
                          <a:pt x="0" y="0"/>
                        </a:moveTo>
                        <a:lnTo>
                          <a:pt x="0" y="382"/>
                        </a:lnTo>
                        <a:lnTo>
                          <a:pt x="5688" y="382"/>
                        </a:lnTo>
                        <a:lnTo>
                          <a:pt x="5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3264146" y="2521130"/>
                    <a:ext cx="31162" cy="12959"/>
                  </a:xfrm>
                  <a:custGeom>
                    <a:rect b="b" l="l" r="r" t="t"/>
                    <a:pathLst>
                      <a:path extrusionOk="0" h="383" w="921">
                        <a:moveTo>
                          <a:pt x="1" y="0"/>
                        </a:moveTo>
                        <a:lnTo>
                          <a:pt x="1" y="382"/>
                        </a:lnTo>
                        <a:lnTo>
                          <a:pt x="920" y="382"/>
                        </a:lnTo>
                        <a:lnTo>
                          <a:pt x="9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3308200" y="2521130"/>
                    <a:ext cx="150600" cy="12959"/>
                  </a:xfrm>
                  <a:custGeom>
                    <a:rect b="b" l="l" r="r" t="t"/>
                    <a:pathLst>
                      <a:path extrusionOk="0" h="383" w="4451">
                        <a:moveTo>
                          <a:pt x="0" y="0"/>
                        </a:moveTo>
                        <a:lnTo>
                          <a:pt x="0" y="382"/>
                        </a:lnTo>
                        <a:lnTo>
                          <a:pt x="4450" y="382"/>
                        </a:lnTo>
                        <a:lnTo>
                          <a:pt x="44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3468819" y="2521130"/>
                    <a:ext cx="98629" cy="12959"/>
                  </a:xfrm>
                  <a:custGeom>
                    <a:rect b="b" l="l" r="r" t="t"/>
                    <a:pathLst>
                      <a:path extrusionOk="0" h="383" w="2915">
                        <a:moveTo>
                          <a:pt x="0" y="0"/>
                        </a:moveTo>
                        <a:lnTo>
                          <a:pt x="0" y="382"/>
                        </a:lnTo>
                        <a:lnTo>
                          <a:pt x="2915" y="382"/>
                        </a:lnTo>
                        <a:lnTo>
                          <a:pt x="2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3368055" y="2552969"/>
                    <a:ext cx="29944" cy="12959"/>
                  </a:xfrm>
                  <a:custGeom>
                    <a:rect b="b" l="l" r="r" t="t"/>
                    <a:pathLst>
                      <a:path extrusionOk="0" h="383" w="885">
                        <a:moveTo>
                          <a:pt x="0" y="0"/>
                        </a:moveTo>
                        <a:lnTo>
                          <a:pt x="0" y="382"/>
                        </a:lnTo>
                        <a:lnTo>
                          <a:pt x="884" y="382"/>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3264146" y="2552969"/>
                    <a:ext cx="91016" cy="12959"/>
                  </a:xfrm>
                  <a:custGeom>
                    <a:rect b="b" l="l" r="r" t="t"/>
                    <a:pathLst>
                      <a:path extrusionOk="0" h="383" w="2690">
                        <a:moveTo>
                          <a:pt x="1" y="0"/>
                        </a:moveTo>
                        <a:lnTo>
                          <a:pt x="1" y="382"/>
                        </a:lnTo>
                        <a:lnTo>
                          <a:pt x="2689" y="382"/>
                        </a:lnTo>
                        <a:lnTo>
                          <a:pt x="2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3407779" y="2552969"/>
                    <a:ext cx="28049" cy="12959"/>
                  </a:xfrm>
                  <a:custGeom>
                    <a:rect b="b" l="l" r="r" t="t"/>
                    <a:pathLst>
                      <a:path extrusionOk="0" h="383" w="829">
                        <a:moveTo>
                          <a:pt x="0" y="0"/>
                        </a:moveTo>
                        <a:lnTo>
                          <a:pt x="0" y="382"/>
                        </a:lnTo>
                        <a:lnTo>
                          <a:pt x="828" y="382"/>
                        </a:lnTo>
                        <a:lnTo>
                          <a:pt x="8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3445844" y="2552969"/>
                    <a:ext cx="122584" cy="12959"/>
                  </a:xfrm>
                  <a:custGeom>
                    <a:rect b="b" l="l" r="r" t="t"/>
                    <a:pathLst>
                      <a:path extrusionOk="0" h="383" w="3623">
                        <a:moveTo>
                          <a:pt x="0" y="0"/>
                        </a:moveTo>
                        <a:lnTo>
                          <a:pt x="0" y="382"/>
                        </a:lnTo>
                        <a:lnTo>
                          <a:pt x="3622" y="382"/>
                        </a:lnTo>
                        <a:lnTo>
                          <a:pt x="3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3585383" y="2552969"/>
                    <a:ext cx="55794" cy="12959"/>
                  </a:xfrm>
                  <a:custGeom>
                    <a:rect b="b" l="l" r="r" t="t"/>
                    <a:pathLst>
                      <a:path extrusionOk="0" h="383" w="1649">
                        <a:moveTo>
                          <a:pt x="1" y="0"/>
                        </a:moveTo>
                        <a:lnTo>
                          <a:pt x="1" y="382"/>
                        </a:lnTo>
                        <a:lnTo>
                          <a:pt x="1649" y="382"/>
                        </a:lnTo>
                        <a:lnTo>
                          <a:pt x="16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a:off x="3664153" y="2552969"/>
                    <a:ext cx="56978" cy="12959"/>
                  </a:xfrm>
                  <a:custGeom>
                    <a:rect b="b" l="l" r="r" t="t"/>
                    <a:pathLst>
                      <a:path extrusionOk="0" h="383" w="1684">
                        <a:moveTo>
                          <a:pt x="0" y="0"/>
                        </a:moveTo>
                        <a:lnTo>
                          <a:pt x="0" y="382"/>
                        </a:lnTo>
                        <a:lnTo>
                          <a:pt x="1684" y="382"/>
                        </a:lnTo>
                        <a:lnTo>
                          <a:pt x="1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7"/>
                  <p:cNvSpPr/>
                  <p:nvPr/>
                </p:nvSpPr>
                <p:spPr>
                  <a:xfrm>
                    <a:off x="3748878" y="2552969"/>
                    <a:ext cx="38098" cy="12959"/>
                  </a:xfrm>
                  <a:custGeom>
                    <a:rect b="b" l="l" r="r" t="t"/>
                    <a:pathLst>
                      <a:path extrusionOk="0" h="383" w="1126">
                        <a:moveTo>
                          <a:pt x="0" y="0"/>
                        </a:moveTo>
                        <a:lnTo>
                          <a:pt x="0" y="382"/>
                        </a:lnTo>
                        <a:lnTo>
                          <a:pt x="1125" y="382"/>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3623211" y="2584809"/>
                    <a:ext cx="61072" cy="11978"/>
                  </a:xfrm>
                  <a:custGeom>
                    <a:rect b="b" l="l" r="r" t="t"/>
                    <a:pathLst>
                      <a:path extrusionOk="0" h="354" w="1805">
                        <a:moveTo>
                          <a:pt x="0" y="0"/>
                        </a:moveTo>
                        <a:lnTo>
                          <a:pt x="0" y="354"/>
                        </a:lnTo>
                        <a:lnTo>
                          <a:pt x="1804" y="354"/>
                        </a:lnTo>
                        <a:lnTo>
                          <a:pt x="18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3264146" y="2584809"/>
                    <a:ext cx="33091" cy="11978"/>
                  </a:xfrm>
                  <a:custGeom>
                    <a:rect b="b" l="l" r="r" t="t"/>
                    <a:pathLst>
                      <a:path extrusionOk="0" h="354" w="978">
                        <a:moveTo>
                          <a:pt x="1" y="0"/>
                        </a:moveTo>
                        <a:lnTo>
                          <a:pt x="1" y="354"/>
                        </a:lnTo>
                        <a:lnTo>
                          <a:pt x="977" y="354"/>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3320178" y="2584809"/>
                    <a:ext cx="154660" cy="11978"/>
                  </a:xfrm>
                  <a:custGeom>
                    <a:rect b="b" l="l" r="r" t="t"/>
                    <a:pathLst>
                      <a:path extrusionOk="0" h="354" w="4571">
                        <a:moveTo>
                          <a:pt x="0" y="0"/>
                        </a:moveTo>
                        <a:lnTo>
                          <a:pt x="0" y="354"/>
                        </a:lnTo>
                        <a:lnTo>
                          <a:pt x="4570" y="354"/>
                        </a:lnTo>
                        <a:lnTo>
                          <a:pt x="45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3497545" y="2584809"/>
                    <a:ext cx="32109" cy="11978"/>
                  </a:xfrm>
                  <a:custGeom>
                    <a:rect b="b" l="l" r="r" t="t"/>
                    <a:pathLst>
                      <a:path extrusionOk="0" h="354" w="949">
                        <a:moveTo>
                          <a:pt x="0" y="0"/>
                        </a:moveTo>
                        <a:lnTo>
                          <a:pt x="0" y="354"/>
                        </a:lnTo>
                        <a:lnTo>
                          <a:pt x="948" y="354"/>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3544442" y="2584809"/>
                    <a:ext cx="50076" cy="11978"/>
                  </a:xfrm>
                  <a:custGeom>
                    <a:rect b="b" l="l" r="r" t="t"/>
                    <a:pathLst>
                      <a:path extrusionOk="0" h="354" w="1480">
                        <a:moveTo>
                          <a:pt x="1" y="0"/>
                        </a:moveTo>
                        <a:lnTo>
                          <a:pt x="1" y="354"/>
                        </a:lnTo>
                        <a:lnTo>
                          <a:pt x="1479" y="354"/>
                        </a:lnTo>
                        <a:lnTo>
                          <a:pt x="1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3714162" y="2584809"/>
                    <a:ext cx="75689" cy="11978"/>
                  </a:xfrm>
                  <a:custGeom>
                    <a:rect b="b" l="l" r="r" t="t"/>
                    <a:pathLst>
                      <a:path extrusionOk="0" h="354" w="2237">
                        <a:moveTo>
                          <a:pt x="1" y="0"/>
                        </a:moveTo>
                        <a:lnTo>
                          <a:pt x="1" y="354"/>
                        </a:lnTo>
                        <a:lnTo>
                          <a:pt x="2236" y="354"/>
                        </a:lnTo>
                        <a:lnTo>
                          <a:pt x="2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3264146" y="2612791"/>
                    <a:ext cx="87903" cy="12959"/>
                  </a:xfrm>
                  <a:custGeom>
                    <a:rect b="b" l="l" r="r" t="t"/>
                    <a:pathLst>
                      <a:path extrusionOk="0" h="383" w="2598">
                        <a:moveTo>
                          <a:pt x="1" y="1"/>
                        </a:moveTo>
                        <a:lnTo>
                          <a:pt x="1" y="383"/>
                        </a:lnTo>
                        <a:lnTo>
                          <a:pt x="2597" y="383"/>
                        </a:lnTo>
                        <a:lnTo>
                          <a:pt x="2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3368055" y="2612791"/>
                    <a:ext cx="147453" cy="12959"/>
                  </a:xfrm>
                  <a:custGeom>
                    <a:rect b="b" l="l" r="r" t="t"/>
                    <a:pathLst>
                      <a:path extrusionOk="0" h="383" w="4358">
                        <a:moveTo>
                          <a:pt x="0" y="1"/>
                        </a:moveTo>
                        <a:lnTo>
                          <a:pt x="0" y="383"/>
                        </a:lnTo>
                        <a:lnTo>
                          <a:pt x="4358" y="383"/>
                        </a:lnTo>
                        <a:lnTo>
                          <a:pt x="4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3532498" y="2612791"/>
                    <a:ext cx="172592" cy="12959"/>
                  </a:xfrm>
                  <a:custGeom>
                    <a:rect b="b" l="l" r="r" t="t"/>
                    <a:pathLst>
                      <a:path extrusionOk="0" h="383" w="5101">
                        <a:moveTo>
                          <a:pt x="0" y="1"/>
                        </a:moveTo>
                        <a:lnTo>
                          <a:pt x="0" y="383"/>
                        </a:lnTo>
                        <a:lnTo>
                          <a:pt x="5101" y="383"/>
                        </a:lnTo>
                        <a:lnTo>
                          <a:pt x="5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723027" y="2612791"/>
                    <a:ext cx="65843" cy="12959"/>
                  </a:xfrm>
                  <a:custGeom>
                    <a:rect b="b" l="l" r="r" t="t"/>
                    <a:pathLst>
                      <a:path extrusionOk="0" h="383" w="1946">
                        <a:moveTo>
                          <a:pt x="0" y="1"/>
                        </a:moveTo>
                        <a:lnTo>
                          <a:pt x="0" y="383"/>
                        </a:lnTo>
                        <a:lnTo>
                          <a:pt x="1946" y="383"/>
                        </a:lnTo>
                        <a:lnTo>
                          <a:pt x="19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503534" y="2644630"/>
                    <a:ext cx="20132" cy="13196"/>
                  </a:xfrm>
                  <a:custGeom>
                    <a:rect b="b" l="l" r="r" t="t"/>
                    <a:pathLst>
                      <a:path extrusionOk="0" h="390" w="595">
                        <a:moveTo>
                          <a:pt x="0" y="1"/>
                        </a:moveTo>
                        <a:lnTo>
                          <a:pt x="0" y="390"/>
                        </a:lnTo>
                        <a:lnTo>
                          <a:pt x="594" y="390"/>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3563356" y="2644630"/>
                    <a:ext cx="9135" cy="13196"/>
                  </a:xfrm>
                  <a:custGeom>
                    <a:rect b="b" l="l" r="r" t="t"/>
                    <a:pathLst>
                      <a:path extrusionOk="0" h="390" w="270">
                        <a:moveTo>
                          <a:pt x="1" y="1"/>
                        </a:moveTo>
                        <a:lnTo>
                          <a:pt x="1" y="390"/>
                        </a:lnTo>
                        <a:lnTo>
                          <a:pt x="270" y="390"/>
                        </a:lnTo>
                        <a:lnTo>
                          <a:pt x="2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3581323" y="2644630"/>
                    <a:ext cx="157773" cy="13196"/>
                  </a:xfrm>
                  <a:custGeom>
                    <a:rect b="b" l="l" r="r" t="t"/>
                    <a:pathLst>
                      <a:path extrusionOk="0" h="390" w="4663">
                        <a:moveTo>
                          <a:pt x="0" y="1"/>
                        </a:moveTo>
                        <a:lnTo>
                          <a:pt x="0" y="390"/>
                        </a:lnTo>
                        <a:lnTo>
                          <a:pt x="4662" y="390"/>
                        </a:lnTo>
                        <a:lnTo>
                          <a:pt x="4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3758927" y="2644630"/>
                    <a:ext cx="45982" cy="13196"/>
                  </a:xfrm>
                  <a:custGeom>
                    <a:rect b="b" l="l" r="r" t="t"/>
                    <a:pathLst>
                      <a:path extrusionOk="0" h="390" w="1359">
                        <a:moveTo>
                          <a:pt x="0" y="1"/>
                        </a:moveTo>
                        <a:lnTo>
                          <a:pt x="0" y="390"/>
                        </a:lnTo>
                        <a:lnTo>
                          <a:pt x="1359" y="390"/>
                        </a:lnTo>
                        <a:lnTo>
                          <a:pt x="1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3532498" y="2644630"/>
                    <a:ext cx="18914" cy="13196"/>
                  </a:xfrm>
                  <a:custGeom>
                    <a:rect b="b" l="l" r="r" t="t"/>
                    <a:pathLst>
                      <a:path extrusionOk="0" h="390" w="559">
                        <a:moveTo>
                          <a:pt x="0" y="1"/>
                        </a:moveTo>
                        <a:lnTo>
                          <a:pt x="0" y="390"/>
                        </a:lnTo>
                        <a:lnTo>
                          <a:pt x="559" y="390"/>
                        </a:lnTo>
                        <a:lnTo>
                          <a:pt x="5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3412786" y="2644630"/>
                    <a:ext cx="83809" cy="13196"/>
                  </a:xfrm>
                  <a:custGeom>
                    <a:rect b="b" l="l" r="r" t="t"/>
                    <a:pathLst>
                      <a:path extrusionOk="0" h="390" w="2477">
                        <a:moveTo>
                          <a:pt x="1" y="1"/>
                        </a:moveTo>
                        <a:lnTo>
                          <a:pt x="1" y="390"/>
                        </a:lnTo>
                        <a:lnTo>
                          <a:pt x="2477" y="390"/>
                        </a:lnTo>
                        <a:lnTo>
                          <a:pt x="2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3292162" y="2644630"/>
                    <a:ext cx="110843" cy="13196"/>
                  </a:xfrm>
                  <a:custGeom>
                    <a:rect b="b" l="l" r="r" t="t"/>
                    <a:pathLst>
                      <a:path extrusionOk="0" h="390" w="3276">
                        <a:moveTo>
                          <a:pt x="0" y="1"/>
                        </a:moveTo>
                        <a:lnTo>
                          <a:pt x="0" y="390"/>
                        </a:lnTo>
                        <a:lnTo>
                          <a:pt x="3276" y="390"/>
                        </a:lnTo>
                        <a:lnTo>
                          <a:pt x="3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3264146" y="2644630"/>
                    <a:ext cx="19184" cy="13196"/>
                  </a:xfrm>
                  <a:custGeom>
                    <a:rect b="b" l="l" r="r" t="t"/>
                    <a:pathLst>
                      <a:path extrusionOk="0" h="390" w="567">
                        <a:moveTo>
                          <a:pt x="1" y="1"/>
                        </a:moveTo>
                        <a:lnTo>
                          <a:pt x="1" y="390"/>
                        </a:lnTo>
                        <a:lnTo>
                          <a:pt x="567" y="390"/>
                        </a:lnTo>
                        <a:lnTo>
                          <a:pt x="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3264146" y="2676707"/>
                    <a:ext cx="16072" cy="12011"/>
                  </a:xfrm>
                  <a:custGeom>
                    <a:rect b="b" l="l" r="r" t="t"/>
                    <a:pathLst>
                      <a:path extrusionOk="0" h="355" w="475">
                        <a:moveTo>
                          <a:pt x="1" y="1"/>
                        </a:moveTo>
                        <a:lnTo>
                          <a:pt x="1" y="354"/>
                        </a:lnTo>
                        <a:lnTo>
                          <a:pt x="475" y="354"/>
                        </a:lnTo>
                        <a:lnTo>
                          <a:pt x="4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3295275" y="2676707"/>
                    <a:ext cx="158483" cy="12011"/>
                  </a:xfrm>
                  <a:custGeom>
                    <a:rect b="b" l="l" r="r" t="t"/>
                    <a:pathLst>
                      <a:path extrusionOk="0" h="355" w="4684">
                        <a:moveTo>
                          <a:pt x="0" y="1"/>
                        </a:moveTo>
                        <a:lnTo>
                          <a:pt x="0" y="354"/>
                        </a:lnTo>
                        <a:lnTo>
                          <a:pt x="4684" y="354"/>
                        </a:lnTo>
                        <a:lnTo>
                          <a:pt x="46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3470713" y="2676707"/>
                    <a:ext cx="251394" cy="12011"/>
                  </a:xfrm>
                  <a:custGeom>
                    <a:rect b="b" l="l" r="r" t="t"/>
                    <a:pathLst>
                      <a:path extrusionOk="0" h="355" w="7430">
                        <a:moveTo>
                          <a:pt x="1" y="1"/>
                        </a:moveTo>
                        <a:lnTo>
                          <a:pt x="1" y="354"/>
                        </a:lnTo>
                        <a:lnTo>
                          <a:pt x="7429" y="354"/>
                        </a:lnTo>
                        <a:lnTo>
                          <a:pt x="7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3730911" y="2676707"/>
                    <a:ext cx="73997" cy="12011"/>
                  </a:xfrm>
                  <a:custGeom>
                    <a:rect b="b" l="l" r="r" t="t"/>
                    <a:pathLst>
                      <a:path extrusionOk="0" h="355" w="2187">
                        <a:moveTo>
                          <a:pt x="1" y="1"/>
                        </a:moveTo>
                        <a:lnTo>
                          <a:pt x="1" y="354"/>
                        </a:lnTo>
                        <a:lnTo>
                          <a:pt x="2187" y="354"/>
                        </a:lnTo>
                        <a:lnTo>
                          <a:pt x="2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3594485" y="2707599"/>
                    <a:ext cx="192487" cy="12959"/>
                  </a:xfrm>
                  <a:custGeom>
                    <a:rect b="b" l="l" r="r" t="t"/>
                    <a:pathLst>
                      <a:path extrusionOk="0" h="383" w="5689">
                        <a:moveTo>
                          <a:pt x="0" y="0"/>
                        </a:moveTo>
                        <a:lnTo>
                          <a:pt x="0" y="382"/>
                        </a:lnTo>
                        <a:lnTo>
                          <a:pt x="5688" y="382"/>
                        </a:lnTo>
                        <a:lnTo>
                          <a:pt x="5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3264146" y="2707599"/>
                    <a:ext cx="31162" cy="12959"/>
                  </a:xfrm>
                  <a:custGeom>
                    <a:rect b="b" l="l" r="r" t="t"/>
                    <a:pathLst>
                      <a:path extrusionOk="0" h="383" w="921">
                        <a:moveTo>
                          <a:pt x="1" y="0"/>
                        </a:moveTo>
                        <a:lnTo>
                          <a:pt x="1" y="382"/>
                        </a:lnTo>
                        <a:lnTo>
                          <a:pt x="920" y="382"/>
                        </a:lnTo>
                        <a:lnTo>
                          <a:pt x="9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3308200" y="2707599"/>
                    <a:ext cx="150600" cy="12959"/>
                  </a:xfrm>
                  <a:custGeom>
                    <a:rect b="b" l="l" r="r" t="t"/>
                    <a:pathLst>
                      <a:path extrusionOk="0" h="383" w="4451">
                        <a:moveTo>
                          <a:pt x="0" y="0"/>
                        </a:moveTo>
                        <a:lnTo>
                          <a:pt x="0" y="382"/>
                        </a:lnTo>
                        <a:lnTo>
                          <a:pt x="4450" y="382"/>
                        </a:lnTo>
                        <a:lnTo>
                          <a:pt x="44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3468819" y="2707599"/>
                    <a:ext cx="98629" cy="12959"/>
                  </a:xfrm>
                  <a:custGeom>
                    <a:rect b="b" l="l" r="r" t="t"/>
                    <a:pathLst>
                      <a:path extrusionOk="0" h="383" w="2915">
                        <a:moveTo>
                          <a:pt x="0" y="0"/>
                        </a:moveTo>
                        <a:lnTo>
                          <a:pt x="0" y="382"/>
                        </a:lnTo>
                        <a:lnTo>
                          <a:pt x="2915" y="382"/>
                        </a:lnTo>
                        <a:lnTo>
                          <a:pt x="2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3368055" y="2739438"/>
                    <a:ext cx="29944" cy="12959"/>
                  </a:xfrm>
                  <a:custGeom>
                    <a:rect b="b" l="l" r="r" t="t"/>
                    <a:pathLst>
                      <a:path extrusionOk="0" h="383" w="885">
                        <a:moveTo>
                          <a:pt x="0" y="0"/>
                        </a:moveTo>
                        <a:lnTo>
                          <a:pt x="0" y="382"/>
                        </a:lnTo>
                        <a:lnTo>
                          <a:pt x="884" y="382"/>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3264146" y="2739438"/>
                    <a:ext cx="91016" cy="12959"/>
                  </a:xfrm>
                  <a:custGeom>
                    <a:rect b="b" l="l" r="r" t="t"/>
                    <a:pathLst>
                      <a:path extrusionOk="0" h="383" w="2690">
                        <a:moveTo>
                          <a:pt x="1" y="0"/>
                        </a:moveTo>
                        <a:lnTo>
                          <a:pt x="1" y="382"/>
                        </a:lnTo>
                        <a:lnTo>
                          <a:pt x="2689" y="382"/>
                        </a:lnTo>
                        <a:lnTo>
                          <a:pt x="2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3407779" y="2739438"/>
                    <a:ext cx="28049" cy="12959"/>
                  </a:xfrm>
                  <a:custGeom>
                    <a:rect b="b" l="l" r="r" t="t"/>
                    <a:pathLst>
                      <a:path extrusionOk="0" h="383" w="829">
                        <a:moveTo>
                          <a:pt x="0" y="0"/>
                        </a:moveTo>
                        <a:lnTo>
                          <a:pt x="0" y="382"/>
                        </a:lnTo>
                        <a:lnTo>
                          <a:pt x="828" y="382"/>
                        </a:lnTo>
                        <a:lnTo>
                          <a:pt x="8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3445844" y="2739438"/>
                    <a:ext cx="122584" cy="12959"/>
                  </a:xfrm>
                  <a:custGeom>
                    <a:rect b="b" l="l" r="r" t="t"/>
                    <a:pathLst>
                      <a:path extrusionOk="0" h="383" w="3623">
                        <a:moveTo>
                          <a:pt x="0" y="0"/>
                        </a:moveTo>
                        <a:lnTo>
                          <a:pt x="0" y="382"/>
                        </a:lnTo>
                        <a:lnTo>
                          <a:pt x="3622" y="382"/>
                        </a:lnTo>
                        <a:lnTo>
                          <a:pt x="3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3585383" y="2739438"/>
                    <a:ext cx="55794" cy="12959"/>
                  </a:xfrm>
                  <a:custGeom>
                    <a:rect b="b" l="l" r="r" t="t"/>
                    <a:pathLst>
                      <a:path extrusionOk="0" h="383" w="1649">
                        <a:moveTo>
                          <a:pt x="1" y="0"/>
                        </a:moveTo>
                        <a:lnTo>
                          <a:pt x="1" y="382"/>
                        </a:lnTo>
                        <a:lnTo>
                          <a:pt x="1649" y="382"/>
                        </a:lnTo>
                        <a:lnTo>
                          <a:pt x="16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3664153" y="2739438"/>
                    <a:ext cx="56978" cy="12959"/>
                  </a:xfrm>
                  <a:custGeom>
                    <a:rect b="b" l="l" r="r" t="t"/>
                    <a:pathLst>
                      <a:path extrusionOk="0" h="383" w="1684">
                        <a:moveTo>
                          <a:pt x="0" y="0"/>
                        </a:moveTo>
                        <a:lnTo>
                          <a:pt x="0" y="382"/>
                        </a:lnTo>
                        <a:lnTo>
                          <a:pt x="1684" y="382"/>
                        </a:lnTo>
                        <a:lnTo>
                          <a:pt x="1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3748878" y="2739438"/>
                    <a:ext cx="38098" cy="12959"/>
                  </a:xfrm>
                  <a:custGeom>
                    <a:rect b="b" l="l" r="r" t="t"/>
                    <a:pathLst>
                      <a:path extrusionOk="0" h="383" w="1126">
                        <a:moveTo>
                          <a:pt x="0" y="0"/>
                        </a:moveTo>
                        <a:lnTo>
                          <a:pt x="0" y="382"/>
                        </a:lnTo>
                        <a:lnTo>
                          <a:pt x="1125" y="382"/>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3623211" y="2771515"/>
                    <a:ext cx="61072" cy="12959"/>
                  </a:xfrm>
                  <a:custGeom>
                    <a:rect b="b" l="l" r="r" t="t"/>
                    <a:pathLst>
                      <a:path extrusionOk="0" h="383" w="1805">
                        <a:moveTo>
                          <a:pt x="0" y="0"/>
                        </a:moveTo>
                        <a:lnTo>
                          <a:pt x="0" y="382"/>
                        </a:lnTo>
                        <a:lnTo>
                          <a:pt x="1804" y="382"/>
                        </a:lnTo>
                        <a:lnTo>
                          <a:pt x="18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3264146" y="2771515"/>
                    <a:ext cx="33091" cy="12959"/>
                  </a:xfrm>
                  <a:custGeom>
                    <a:rect b="b" l="l" r="r" t="t"/>
                    <a:pathLst>
                      <a:path extrusionOk="0" h="383" w="978">
                        <a:moveTo>
                          <a:pt x="1" y="0"/>
                        </a:moveTo>
                        <a:lnTo>
                          <a:pt x="1" y="382"/>
                        </a:lnTo>
                        <a:lnTo>
                          <a:pt x="977" y="382"/>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3320178" y="2771515"/>
                    <a:ext cx="154660" cy="12959"/>
                  </a:xfrm>
                  <a:custGeom>
                    <a:rect b="b" l="l" r="r" t="t"/>
                    <a:pathLst>
                      <a:path extrusionOk="0" h="383" w="4571">
                        <a:moveTo>
                          <a:pt x="0" y="0"/>
                        </a:moveTo>
                        <a:lnTo>
                          <a:pt x="0" y="382"/>
                        </a:lnTo>
                        <a:lnTo>
                          <a:pt x="4570" y="382"/>
                        </a:lnTo>
                        <a:lnTo>
                          <a:pt x="45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3497545" y="2771515"/>
                    <a:ext cx="32109" cy="12959"/>
                  </a:xfrm>
                  <a:custGeom>
                    <a:rect b="b" l="l" r="r" t="t"/>
                    <a:pathLst>
                      <a:path extrusionOk="0" h="383" w="949">
                        <a:moveTo>
                          <a:pt x="0" y="0"/>
                        </a:moveTo>
                        <a:lnTo>
                          <a:pt x="0" y="382"/>
                        </a:lnTo>
                        <a:lnTo>
                          <a:pt x="948" y="382"/>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3544442" y="2771515"/>
                    <a:ext cx="50076" cy="12959"/>
                  </a:xfrm>
                  <a:custGeom>
                    <a:rect b="b" l="l" r="r" t="t"/>
                    <a:pathLst>
                      <a:path extrusionOk="0" h="383" w="1480">
                        <a:moveTo>
                          <a:pt x="1" y="0"/>
                        </a:moveTo>
                        <a:lnTo>
                          <a:pt x="1" y="382"/>
                        </a:lnTo>
                        <a:lnTo>
                          <a:pt x="1479" y="382"/>
                        </a:lnTo>
                        <a:lnTo>
                          <a:pt x="1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3714162" y="2771515"/>
                    <a:ext cx="75689" cy="12959"/>
                  </a:xfrm>
                  <a:custGeom>
                    <a:rect b="b" l="l" r="r" t="t"/>
                    <a:pathLst>
                      <a:path extrusionOk="0" h="383" w="2237">
                        <a:moveTo>
                          <a:pt x="1" y="0"/>
                        </a:moveTo>
                        <a:lnTo>
                          <a:pt x="1" y="382"/>
                        </a:lnTo>
                        <a:lnTo>
                          <a:pt x="2236" y="382"/>
                        </a:lnTo>
                        <a:lnTo>
                          <a:pt x="2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7"/>
                <p:cNvGrpSpPr/>
                <p:nvPr/>
              </p:nvGrpSpPr>
              <p:grpSpPr>
                <a:xfrm>
                  <a:off x="3023938" y="2911749"/>
                  <a:ext cx="215463" cy="293253"/>
                  <a:chOff x="2902238" y="2671699"/>
                  <a:chExt cx="215463" cy="293253"/>
                </a:xfrm>
              </p:grpSpPr>
              <p:sp>
                <p:nvSpPr>
                  <p:cNvPr id="604" name="Google Shape;604;p37"/>
                  <p:cNvSpPr/>
                  <p:nvPr/>
                </p:nvSpPr>
                <p:spPr>
                  <a:xfrm>
                    <a:off x="2935024" y="2671699"/>
                    <a:ext cx="84994" cy="134799"/>
                  </a:xfrm>
                  <a:custGeom>
                    <a:rect b="b" l="l" r="r" t="t"/>
                    <a:pathLst>
                      <a:path extrusionOk="0" h="3984" w="2512">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2961112" y="2712606"/>
                    <a:ext cx="77821" cy="203484"/>
                  </a:xfrm>
                  <a:custGeom>
                    <a:rect b="b" l="l" r="r" t="t"/>
                    <a:pathLst>
                      <a:path extrusionOk="0" h="6014" w="230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2902238" y="2798786"/>
                    <a:ext cx="124750" cy="41448"/>
                  </a:xfrm>
                  <a:custGeom>
                    <a:rect b="b" l="l" r="r" t="t"/>
                    <a:pathLst>
                      <a:path extrusionOk="0" h="1225" w="3687">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2943179" y="2817362"/>
                    <a:ext cx="83809" cy="21925"/>
                  </a:xfrm>
                  <a:custGeom>
                    <a:rect b="b" l="l" r="r" t="t"/>
                    <a:pathLst>
                      <a:path extrusionOk="0" h="648" w="2477">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3041777" y="2741570"/>
                    <a:ext cx="60835" cy="126678"/>
                  </a:xfrm>
                  <a:custGeom>
                    <a:rect b="b" l="l" r="r" t="t"/>
                    <a:pathLst>
                      <a:path extrusionOk="0" h="3744" w="1798">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3041777" y="2793508"/>
                    <a:ext cx="28049" cy="111588"/>
                  </a:xfrm>
                  <a:custGeom>
                    <a:rect b="b" l="l" r="r" t="t"/>
                    <a:pathLst>
                      <a:path extrusionOk="0" h="3298" w="829">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2957052" y="2889974"/>
                    <a:ext cx="160649" cy="74978"/>
                  </a:xfrm>
                  <a:custGeom>
                    <a:rect b="b" l="l" r="r" t="t"/>
                    <a:pathLst>
                      <a:path extrusionOk="0" h="2216" w="4748">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7"/>
                <p:cNvGrpSpPr/>
                <p:nvPr/>
              </p:nvGrpSpPr>
              <p:grpSpPr>
                <a:xfrm>
                  <a:off x="4137001" y="3078323"/>
                  <a:ext cx="232450" cy="127628"/>
                  <a:chOff x="4015301" y="2838273"/>
                  <a:chExt cx="232450" cy="127628"/>
                </a:xfrm>
              </p:grpSpPr>
              <p:sp>
                <p:nvSpPr>
                  <p:cNvPr id="612" name="Google Shape;612;p37"/>
                  <p:cNvSpPr/>
                  <p:nvPr/>
                </p:nvSpPr>
                <p:spPr>
                  <a:xfrm>
                    <a:off x="4015301" y="2948882"/>
                    <a:ext cx="213533" cy="17019"/>
                  </a:xfrm>
                  <a:custGeom>
                    <a:rect b="b" l="l" r="r" t="t"/>
                    <a:pathLst>
                      <a:path extrusionOk="0" h="503" w="6311">
                        <a:moveTo>
                          <a:pt x="0" y="0"/>
                        </a:moveTo>
                        <a:lnTo>
                          <a:pt x="0" y="502"/>
                        </a:lnTo>
                        <a:lnTo>
                          <a:pt x="6310" y="502"/>
                        </a:lnTo>
                        <a:lnTo>
                          <a:pt x="6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4130918" y="2838273"/>
                    <a:ext cx="101742" cy="111588"/>
                  </a:xfrm>
                  <a:custGeom>
                    <a:rect b="b" l="l" r="r" t="t"/>
                    <a:pathLst>
                      <a:path extrusionOk="0" h="3298" w="3007">
                        <a:moveTo>
                          <a:pt x="0" y="1"/>
                        </a:moveTo>
                        <a:lnTo>
                          <a:pt x="594" y="3297"/>
                        </a:lnTo>
                        <a:lnTo>
                          <a:pt x="2363" y="3297"/>
                        </a:lnTo>
                        <a:lnTo>
                          <a:pt x="30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4166818" y="2861856"/>
                    <a:ext cx="80933" cy="62155"/>
                  </a:xfrm>
                  <a:custGeom>
                    <a:rect b="b" l="l" r="r" t="t"/>
                    <a:pathLst>
                      <a:path extrusionOk="0" h="1837" w="2392">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7"/>
                <p:cNvGrpSpPr/>
                <p:nvPr/>
              </p:nvGrpSpPr>
              <p:grpSpPr>
                <a:xfrm>
                  <a:off x="3705154" y="2353574"/>
                  <a:ext cx="430899" cy="135173"/>
                  <a:chOff x="3583454" y="2026924"/>
                  <a:chExt cx="430899" cy="135173"/>
                </a:xfrm>
              </p:grpSpPr>
              <p:sp>
                <p:nvSpPr>
                  <p:cNvPr id="616" name="Google Shape;616;p37"/>
                  <p:cNvSpPr/>
                  <p:nvPr/>
                </p:nvSpPr>
                <p:spPr>
                  <a:xfrm>
                    <a:off x="3754867" y="2128093"/>
                    <a:ext cx="32109" cy="30891"/>
                  </a:xfrm>
                  <a:custGeom>
                    <a:rect b="b" l="l" r="r" t="t"/>
                    <a:pathLst>
                      <a:path extrusionOk="0" h="913" w="949">
                        <a:moveTo>
                          <a:pt x="0" y="0"/>
                        </a:moveTo>
                        <a:lnTo>
                          <a:pt x="0" y="913"/>
                        </a:lnTo>
                        <a:lnTo>
                          <a:pt x="948" y="913"/>
                        </a:lnTo>
                        <a:lnTo>
                          <a:pt x="9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3801763" y="2125217"/>
                    <a:ext cx="58941" cy="33767"/>
                  </a:xfrm>
                  <a:custGeom>
                    <a:rect b="b" l="l" r="r" t="t"/>
                    <a:pathLst>
                      <a:path extrusionOk="0" h="998" w="1742">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3871668" y="2125217"/>
                    <a:ext cx="34985" cy="35933"/>
                  </a:xfrm>
                  <a:custGeom>
                    <a:rect b="b" l="l" r="r" t="t"/>
                    <a:pathLst>
                      <a:path extrusionOk="0" h="1062" w="1034">
                        <a:moveTo>
                          <a:pt x="941" y="0"/>
                        </a:moveTo>
                        <a:lnTo>
                          <a:pt x="0" y="969"/>
                        </a:lnTo>
                        <a:lnTo>
                          <a:pt x="85" y="1061"/>
                        </a:lnTo>
                        <a:lnTo>
                          <a:pt x="1033"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3889635" y="2125217"/>
                    <a:ext cx="35933" cy="35933"/>
                  </a:xfrm>
                  <a:custGeom>
                    <a:rect b="b" l="l" r="r" t="t"/>
                    <a:pathLst>
                      <a:path extrusionOk="0" h="1062" w="1062">
                        <a:moveTo>
                          <a:pt x="941" y="0"/>
                        </a:moveTo>
                        <a:lnTo>
                          <a:pt x="0" y="969"/>
                        </a:lnTo>
                        <a:lnTo>
                          <a:pt x="120" y="1061"/>
                        </a:lnTo>
                        <a:lnTo>
                          <a:pt x="1061"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3937479" y="2123052"/>
                    <a:ext cx="10117" cy="34985"/>
                  </a:xfrm>
                  <a:custGeom>
                    <a:rect b="b" l="l" r="r" t="t"/>
                    <a:pathLst>
                      <a:path extrusionOk="0" h="1034" w="299">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3959506" y="2123052"/>
                    <a:ext cx="24936" cy="39046"/>
                  </a:xfrm>
                  <a:custGeom>
                    <a:rect b="b" l="l" r="r" t="t"/>
                    <a:pathLst>
                      <a:path extrusionOk="0" h="1154" w="737">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3989451" y="2123052"/>
                    <a:ext cx="24903" cy="39046"/>
                  </a:xfrm>
                  <a:custGeom>
                    <a:rect b="b" l="l" r="r" t="t"/>
                    <a:pathLst>
                      <a:path extrusionOk="0" h="1154" w="736">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3656235"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3673221"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3706989" y="2034233"/>
                    <a:ext cx="26121" cy="38098"/>
                  </a:xfrm>
                  <a:custGeom>
                    <a:rect b="b" l="l" r="r" t="t"/>
                    <a:pathLst>
                      <a:path extrusionOk="0" h="1126" w="772">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3753885" y="2037346"/>
                    <a:ext cx="4128" cy="37861"/>
                  </a:xfrm>
                  <a:custGeom>
                    <a:rect b="b" l="l" r="r" t="t"/>
                    <a:pathLst>
                      <a:path extrusionOk="0" h="1119" w="122">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3771852" y="2041440"/>
                    <a:ext cx="20132" cy="31873"/>
                  </a:xfrm>
                  <a:custGeom>
                    <a:rect b="b" l="l" r="r" t="t"/>
                    <a:pathLst>
                      <a:path extrusionOk="0" h="942" w="595">
                        <a:moveTo>
                          <a:pt x="0" y="0"/>
                        </a:moveTo>
                        <a:lnTo>
                          <a:pt x="0" y="941"/>
                        </a:lnTo>
                        <a:lnTo>
                          <a:pt x="595" y="941"/>
                        </a:lnTo>
                        <a:lnTo>
                          <a:pt x="5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3803929" y="2039274"/>
                    <a:ext cx="32820" cy="35933"/>
                  </a:xfrm>
                  <a:custGeom>
                    <a:rect b="b" l="l" r="r" t="t"/>
                    <a:pathLst>
                      <a:path extrusionOk="0" h="1062" w="97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3847746" y="2041440"/>
                    <a:ext cx="32820" cy="31873"/>
                  </a:xfrm>
                  <a:custGeom>
                    <a:rect b="b" l="l" r="r" t="t"/>
                    <a:pathLst>
                      <a:path extrusionOk="0" h="942" w="970">
                        <a:moveTo>
                          <a:pt x="0" y="0"/>
                        </a:moveTo>
                        <a:lnTo>
                          <a:pt x="0" y="941"/>
                        </a:lnTo>
                        <a:lnTo>
                          <a:pt x="969" y="941"/>
                        </a:lnTo>
                        <a:lnTo>
                          <a:pt x="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3892477" y="2026924"/>
                    <a:ext cx="25173" cy="64320"/>
                  </a:xfrm>
                  <a:custGeom>
                    <a:rect b="b" l="l" r="r" t="t"/>
                    <a:pathLst>
                      <a:path extrusionOk="0" h="1901" w="744">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3928411" y="2028278"/>
                    <a:ext cx="11030" cy="59854"/>
                  </a:xfrm>
                  <a:custGeom>
                    <a:rect b="b" l="l" r="r" t="t"/>
                    <a:pathLst>
                      <a:path extrusionOk="0" h="1769" w="326">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3941573" y="2027296"/>
                    <a:ext cx="14854" cy="68990"/>
                  </a:xfrm>
                  <a:custGeom>
                    <a:rect b="b" l="l" r="r" t="t"/>
                    <a:pathLst>
                      <a:path extrusionOk="0" h="2039" w="439">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3622264" y="2026924"/>
                    <a:ext cx="24903" cy="64320"/>
                  </a:xfrm>
                  <a:custGeom>
                    <a:rect b="b" l="l" r="r" t="t"/>
                    <a:pathLst>
                      <a:path extrusionOk="0" h="1901" w="736">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3600474" y="2028278"/>
                    <a:ext cx="11978" cy="59854"/>
                  </a:xfrm>
                  <a:custGeom>
                    <a:rect b="b" l="l" r="r" t="t"/>
                    <a:pathLst>
                      <a:path extrusionOk="0" h="1769" w="354">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3583454" y="2027296"/>
                    <a:ext cx="14887" cy="68990"/>
                  </a:xfrm>
                  <a:custGeom>
                    <a:rect b="b" l="l" r="r" t="t"/>
                    <a:pathLst>
                      <a:path extrusionOk="0" h="2039" w="44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7"/>
                <p:cNvGrpSpPr/>
                <p:nvPr/>
              </p:nvGrpSpPr>
              <p:grpSpPr>
                <a:xfrm>
                  <a:off x="4013356" y="2847427"/>
                  <a:ext cx="312169" cy="63373"/>
                  <a:chOff x="4157006" y="2607377"/>
                  <a:chExt cx="312169" cy="63373"/>
                </a:xfrm>
              </p:grpSpPr>
              <p:sp>
                <p:nvSpPr>
                  <p:cNvPr id="637" name="Google Shape;637;p37"/>
                  <p:cNvSpPr/>
                  <p:nvPr/>
                </p:nvSpPr>
                <p:spPr>
                  <a:xfrm>
                    <a:off x="4411214" y="2619017"/>
                    <a:ext cx="24903" cy="39790"/>
                  </a:xfrm>
                  <a:custGeom>
                    <a:rect b="b" l="l" r="r" t="t"/>
                    <a:pathLst>
                      <a:path extrusionOk="0" h="1176" w="736">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4395176" y="2619017"/>
                    <a:ext cx="23955" cy="39790"/>
                  </a:xfrm>
                  <a:custGeom>
                    <a:rect b="b" l="l" r="r" t="t"/>
                    <a:pathLst>
                      <a:path extrusionOk="0" h="1176" w="708">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4360460" y="2620708"/>
                    <a:ext cx="25884" cy="37117"/>
                  </a:xfrm>
                  <a:custGeom>
                    <a:rect b="b" l="l" r="r" t="t"/>
                    <a:pathLst>
                      <a:path extrusionOk="0" h="1097" w="765">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4335320" y="2620708"/>
                    <a:ext cx="4094" cy="37117"/>
                  </a:xfrm>
                  <a:custGeom>
                    <a:rect b="b" l="l" r="r" t="t"/>
                    <a:pathLst>
                      <a:path extrusionOk="0" h="1097" w="121">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4302534" y="2623821"/>
                    <a:ext cx="19895" cy="30891"/>
                  </a:xfrm>
                  <a:custGeom>
                    <a:rect b="b" l="l" r="r" t="t"/>
                    <a:pathLst>
                      <a:path extrusionOk="0" h="913" w="588">
                        <a:moveTo>
                          <a:pt x="0" y="0"/>
                        </a:moveTo>
                        <a:lnTo>
                          <a:pt x="0" y="913"/>
                        </a:lnTo>
                        <a:lnTo>
                          <a:pt x="587" y="913"/>
                        </a:lnTo>
                        <a:lnTo>
                          <a:pt x="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4257532" y="2621893"/>
                    <a:ext cx="33057" cy="34749"/>
                  </a:xfrm>
                  <a:custGeom>
                    <a:rect b="b" l="l" r="r" t="t"/>
                    <a:pathLst>
                      <a:path extrusionOk="0" h="1027" w="977">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4214696" y="2623821"/>
                    <a:ext cx="32076" cy="30891"/>
                  </a:xfrm>
                  <a:custGeom>
                    <a:rect b="b" l="l" r="r" t="t"/>
                    <a:pathLst>
                      <a:path extrusionOk="0" h="913" w="948">
                        <a:moveTo>
                          <a:pt x="0" y="0"/>
                        </a:moveTo>
                        <a:lnTo>
                          <a:pt x="0" y="913"/>
                        </a:lnTo>
                        <a:lnTo>
                          <a:pt x="948" y="913"/>
                        </a:lnTo>
                        <a:lnTo>
                          <a:pt x="9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4178762" y="2607377"/>
                    <a:ext cx="23989" cy="63373"/>
                  </a:xfrm>
                  <a:custGeom>
                    <a:rect b="b" l="l" r="r" t="t"/>
                    <a:pathLst>
                      <a:path extrusionOk="0" h="1873" w="709">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4157006" y="2609915"/>
                    <a:ext cx="10793" cy="58704"/>
                  </a:xfrm>
                  <a:custGeom>
                    <a:rect b="b" l="l" r="r" t="t"/>
                    <a:pathLst>
                      <a:path extrusionOk="0" h="1735" w="319">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4445185" y="2607377"/>
                    <a:ext cx="23989" cy="63373"/>
                  </a:xfrm>
                  <a:custGeom>
                    <a:rect b="b" l="l" r="r" t="t"/>
                    <a:pathLst>
                      <a:path extrusionOk="0" h="1873" w="709">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7"/>
                <p:cNvGrpSpPr/>
                <p:nvPr/>
              </p:nvGrpSpPr>
              <p:grpSpPr>
                <a:xfrm>
                  <a:off x="3007131" y="2353586"/>
                  <a:ext cx="269330" cy="224564"/>
                  <a:chOff x="2715768" y="1997386"/>
                  <a:chExt cx="269330" cy="224564"/>
                </a:xfrm>
              </p:grpSpPr>
              <p:sp>
                <p:nvSpPr>
                  <p:cNvPr id="648" name="Google Shape;648;p37"/>
                  <p:cNvSpPr/>
                  <p:nvPr/>
                </p:nvSpPr>
                <p:spPr>
                  <a:xfrm>
                    <a:off x="2868233" y="1997386"/>
                    <a:ext cx="116866" cy="116832"/>
                  </a:xfrm>
                  <a:custGeom>
                    <a:rect b="b" l="l" r="r" t="t"/>
                    <a:pathLst>
                      <a:path extrusionOk="0" h="3453" w="3454">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2888365" y="2020360"/>
                    <a:ext cx="77821" cy="70884"/>
                  </a:xfrm>
                  <a:custGeom>
                    <a:rect b="b" l="l" r="r" t="t"/>
                    <a:pathLst>
                      <a:path extrusionOk="0" h="2095" w="230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2715768" y="2042387"/>
                    <a:ext cx="179562" cy="179562"/>
                  </a:xfrm>
                  <a:custGeom>
                    <a:rect b="b" l="l" r="r" t="t"/>
                    <a:pathLst>
                      <a:path extrusionOk="0" h="5307" w="5307">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2726765" y="2063061"/>
                    <a:ext cx="156588" cy="138148"/>
                  </a:xfrm>
                  <a:custGeom>
                    <a:rect b="b" l="l" r="r" t="t"/>
                    <a:pathLst>
                      <a:path extrusionOk="0" h="4083" w="4628">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2748555" y="2076121"/>
                    <a:ext cx="113719" cy="111825"/>
                  </a:xfrm>
                  <a:custGeom>
                    <a:rect b="b" l="l" r="r" t="t"/>
                    <a:pathLst>
                      <a:path extrusionOk="0" h="3305" w="3361">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37"/>
                <p:cNvSpPr/>
                <p:nvPr/>
              </p:nvSpPr>
              <p:spPr>
                <a:xfrm>
                  <a:off x="4145832" y="2621269"/>
                  <a:ext cx="174792" cy="149923"/>
                </a:xfrm>
                <a:custGeom>
                  <a:rect b="b" l="l" r="r" t="t"/>
                  <a:pathLst>
                    <a:path extrusionOk="0" h="4431" w="5166">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4285642" y="2696317"/>
                  <a:ext cx="20842" cy="16072"/>
                </a:xfrm>
                <a:custGeom>
                  <a:rect b="b" l="l" r="r" t="t"/>
                  <a:pathLst>
                    <a:path extrusionOk="0" h="475" w="616">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4190834" y="2681226"/>
                  <a:ext cx="29978" cy="27068"/>
                </a:xfrm>
                <a:custGeom>
                  <a:rect b="b" l="l" r="r" t="t"/>
                  <a:pathLst>
                    <a:path extrusionOk="0" h="800" w="886">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4174796" y="2659436"/>
                  <a:ext cx="18000" cy="6023"/>
                </a:xfrm>
                <a:custGeom>
                  <a:rect b="b" l="l" r="r" t="t"/>
                  <a:pathLst>
                    <a:path extrusionOk="0" h="178" w="532">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4205688" y="2639337"/>
                  <a:ext cx="22060" cy="23955"/>
                </a:xfrm>
                <a:custGeom>
                  <a:rect b="b" l="l" r="r" t="t"/>
                  <a:pathLst>
                    <a:path extrusionOk="0" h="708" w="652">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4203759" y="2703253"/>
                  <a:ext cx="22060" cy="18948"/>
                </a:xfrm>
                <a:custGeom>
                  <a:rect b="b" l="l" r="r" t="t"/>
                  <a:pathLst>
                    <a:path extrusionOk="0" h="560" w="652">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4161870" y="2671413"/>
                  <a:ext cx="15124" cy="23955"/>
                </a:xfrm>
                <a:custGeom>
                  <a:rect b="b" l="l" r="r" t="t"/>
                  <a:pathLst>
                    <a:path extrusionOk="0" h="708" w="447">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4277488" y="2717126"/>
                  <a:ext cx="18000" cy="11030"/>
                </a:xfrm>
                <a:custGeom>
                  <a:rect b="b" l="l" r="r" t="t"/>
                  <a:pathLst>
                    <a:path extrusionOk="0" h="326" w="532">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4262667" y="2646646"/>
                  <a:ext cx="29944" cy="7816"/>
                </a:xfrm>
                <a:custGeom>
                  <a:rect b="b" l="l" r="r" t="t"/>
                  <a:pathLst>
                    <a:path extrusionOk="0" h="231" w="885">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4296639" y="2663563"/>
                  <a:ext cx="10827" cy="18880"/>
                </a:xfrm>
                <a:custGeom>
                  <a:rect b="b" l="l" r="r" t="t"/>
                  <a:pathLst>
                    <a:path extrusionOk="0" h="558" w="32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4239659" y="2671853"/>
                  <a:ext cx="23042" cy="28557"/>
                </a:xfrm>
                <a:custGeom>
                  <a:rect b="b" l="l" r="r" t="t"/>
                  <a:pathLst>
                    <a:path extrusionOk="0" h="844" w="681">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4234651" y="2704200"/>
                  <a:ext cx="6970" cy="17019"/>
                </a:xfrm>
                <a:custGeom>
                  <a:rect b="b" l="l" r="r" t="t"/>
                  <a:pathLst>
                    <a:path extrusionOk="0" h="503" w="206">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7"/>
                <p:cNvGrpSpPr/>
                <p:nvPr/>
              </p:nvGrpSpPr>
              <p:grpSpPr>
                <a:xfrm>
                  <a:off x="3427734" y="2323833"/>
                  <a:ext cx="175743" cy="194657"/>
                  <a:chOff x="3306034" y="1949508"/>
                  <a:chExt cx="175743" cy="194657"/>
                </a:xfrm>
              </p:grpSpPr>
              <p:sp>
                <p:nvSpPr>
                  <p:cNvPr id="666" name="Google Shape;666;p37"/>
                  <p:cNvSpPr/>
                  <p:nvPr/>
                </p:nvSpPr>
                <p:spPr>
                  <a:xfrm>
                    <a:off x="3335979" y="1979047"/>
                    <a:ext cx="113719" cy="156961"/>
                  </a:xfrm>
                  <a:custGeom>
                    <a:rect b="b" l="l" r="r" t="t"/>
                    <a:pathLst>
                      <a:path extrusionOk="0" h="4639" w="3361">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3371879" y="2112055"/>
                    <a:ext cx="44053" cy="32109"/>
                  </a:xfrm>
                  <a:custGeom>
                    <a:rect b="b" l="l" r="r" t="t"/>
                    <a:pathLst>
                      <a:path extrusionOk="0" h="949" w="1302">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3363014" y="2022762"/>
                    <a:ext cx="58907" cy="95279"/>
                  </a:xfrm>
                  <a:custGeom>
                    <a:rect b="b" l="l" r="r" t="t"/>
                    <a:pathLst>
                      <a:path extrusionOk="0" h="2816" w="1741">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3306034" y="2019413"/>
                    <a:ext cx="19184" cy="5041"/>
                  </a:xfrm>
                  <a:custGeom>
                    <a:rect b="b" l="l" r="r" t="t"/>
                    <a:pathLst>
                      <a:path extrusionOk="0" h="149" w="567">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3321125" y="1977761"/>
                    <a:ext cx="14887" cy="14617"/>
                  </a:xfrm>
                  <a:custGeom>
                    <a:rect b="b" l="l" r="r" t="t"/>
                    <a:pathLst>
                      <a:path extrusionOk="0" h="432" w="44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3374992" y="1950455"/>
                    <a:ext cx="5041" cy="19184"/>
                  </a:xfrm>
                  <a:custGeom>
                    <a:rect b="b" l="l" r="r" t="t"/>
                    <a:pathLst>
                      <a:path extrusionOk="0" h="567" w="149">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3409944" y="1949508"/>
                    <a:ext cx="3857" cy="22060"/>
                  </a:xfrm>
                  <a:custGeom>
                    <a:rect b="b" l="l" r="r" t="t"/>
                    <a:pathLst>
                      <a:path extrusionOk="0" h="652" w="114">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3447739" y="1987573"/>
                    <a:ext cx="19895" cy="13906"/>
                  </a:xfrm>
                  <a:custGeom>
                    <a:rect b="b" l="l" r="r" t="t"/>
                    <a:pathLst>
                      <a:path extrusionOk="0" h="411" w="588">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3461645" y="2026349"/>
                    <a:ext cx="20132" cy="3147"/>
                  </a:xfrm>
                  <a:custGeom>
                    <a:rect b="b" l="l" r="r" t="t"/>
                    <a:pathLst>
                      <a:path extrusionOk="0" h="93" w="595">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3346028" y="1991397"/>
                    <a:ext cx="36880" cy="56065"/>
                  </a:xfrm>
                  <a:custGeom>
                    <a:rect b="b" l="l" r="r" t="t"/>
                    <a:pathLst>
                      <a:path extrusionOk="0" h="1657" w="109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6" name="Google Shape;676;p37"/>
              <p:cNvGrpSpPr/>
              <p:nvPr/>
            </p:nvGrpSpPr>
            <p:grpSpPr>
              <a:xfrm>
                <a:off x="6350423" y="1987207"/>
                <a:ext cx="2348409" cy="2480360"/>
                <a:chOff x="2970924" y="3808142"/>
                <a:chExt cx="996524" cy="1052516"/>
              </a:xfrm>
            </p:grpSpPr>
            <p:sp>
              <p:nvSpPr>
                <p:cNvPr id="677" name="Google Shape;677;p37"/>
                <p:cNvSpPr/>
                <p:nvPr/>
              </p:nvSpPr>
              <p:spPr>
                <a:xfrm>
                  <a:off x="3598308" y="4002867"/>
                  <a:ext cx="137675" cy="167957"/>
                </a:xfrm>
                <a:custGeom>
                  <a:rect b="b" l="l" r="r" t="t"/>
                  <a:pathLst>
                    <a:path extrusionOk="0" h="4964" w="4069">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2972142" y="4023405"/>
                  <a:ext cx="272169" cy="460562"/>
                </a:xfrm>
                <a:custGeom>
                  <a:rect b="b" l="l" r="r" t="t"/>
                  <a:pathLst>
                    <a:path extrusionOk="0" h="13612" w="8044">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2970924" y="4022187"/>
                  <a:ext cx="274334" cy="462727"/>
                </a:xfrm>
                <a:custGeom>
                  <a:rect b="b" l="l" r="r" t="t"/>
                  <a:pathLst>
                    <a:path extrusionOk="0" h="13676" w="8108">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2984086" y="4043030"/>
                  <a:ext cx="21824" cy="48858"/>
                </a:xfrm>
                <a:custGeom>
                  <a:rect b="b" l="l" r="r" t="t"/>
                  <a:pathLst>
                    <a:path extrusionOk="0" h="1444" w="645">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2975966" y="4060015"/>
                  <a:ext cx="22060" cy="44798"/>
                </a:xfrm>
                <a:custGeom>
                  <a:rect b="b" l="l" r="r" t="t"/>
                  <a:pathLst>
                    <a:path extrusionOk="0" h="1324" w="652">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3098756" y="4110769"/>
                  <a:ext cx="1929" cy="13196"/>
                </a:xfrm>
                <a:custGeom>
                  <a:rect b="b" l="l" r="r" t="t"/>
                  <a:pathLst>
                    <a:path extrusionOk="0" h="390" w="57">
                      <a:moveTo>
                        <a:pt x="57" y="0"/>
                      </a:moveTo>
                      <a:lnTo>
                        <a:pt x="0" y="389"/>
                      </a:lnTo>
                      <a:cubicBezTo>
                        <a:pt x="29" y="269"/>
                        <a:pt x="57" y="149"/>
                        <a:pt x="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3097809" y="4109788"/>
                  <a:ext cx="3857" cy="15124"/>
                </a:xfrm>
                <a:custGeom>
                  <a:rect b="b" l="l" r="r" t="t"/>
                  <a:pathLst>
                    <a:path extrusionOk="0" h="447" w="114">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3508542" y="4013085"/>
                  <a:ext cx="133851" cy="156318"/>
                </a:xfrm>
                <a:custGeom>
                  <a:rect b="b" l="l" r="r" t="t"/>
                  <a:pathLst>
                    <a:path extrusionOk="0" h="4620" w="3956">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3314189" y="4099874"/>
                  <a:ext cx="514664" cy="610519"/>
                </a:xfrm>
                <a:custGeom>
                  <a:rect b="b" l="l" r="r" t="t"/>
                  <a:pathLst>
                    <a:path extrusionOk="0" h="18044" w="15211">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3063804" y="4101904"/>
                  <a:ext cx="450750" cy="394009"/>
                </a:xfrm>
                <a:custGeom>
                  <a:rect b="b" l="l" r="r" t="t"/>
                  <a:pathLst>
                    <a:path extrusionOk="0" h="11645" w="13322">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3615294" y="4107893"/>
                  <a:ext cx="352155" cy="391031"/>
                </a:xfrm>
                <a:custGeom>
                  <a:rect b="b" l="l" r="r" t="t"/>
                  <a:pathLst>
                    <a:path extrusionOk="0" h="11557" w="10408">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3438908" y="3866644"/>
                  <a:ext cx="165419" cy="192860"/>
                </a:xfrm>
                <a:custGeom>
                  <a:rect b="b" l="l" r="r" t="t"/>
                  <a:pathLst>
                    <a:path extrusionOk="0" h="5700" w="4889">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3437690" y="3865392"/>
                  <a:ext cx="167585" cy="194653"/>
                </a:xfrm>
                <a:custGeom>
                  <a:rect b="b" l="l" r="r" t="t"/>
                  <a:pathLst>
                    <a:path extrusionOk="0" h="5753" w="4953">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3451833" y="3999212"/>
                  <a:ext cx="8865" cy="1624"/>
                </a:xfrm>
                <a:custGeom>
                  <a:rect b="b" l="l" r="r" t="t"/>
                  <a:pathLst>
                    <a:path extrusionOk="0" h="48" w="262">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3449667" y="3998265"/>
                  <a:ext cx="13196" cy="3857"/>
                </a:xfrm>
                <a:custGeom>
                  <a:rect b="b" l="l" r="r" t="t"/>
                  <a:pathLst>
                    <a:path extrusionOk="0" h="114" w="39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3451833" y="3852196"/>
                  <a:ext cx="279105" cy="301842"/>
                </a:xfrm>
                <a:custGeom>
                  <a:rect b="b" l="l" r="r" t="t"/>
                  <a:pathLst>
                    <a:path extrusionOk="0" h="8921" w="8249">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3558585" y="3808142"/>
                  <a:ext cx="77990" cy="56572"/>
                </a:xfrm>
                <a:custGeom>
                  <a:rect b="b" l="l" r="r" t="t"/>
                  <a:pathLst>
                    <a:path extrusionOk="0" h="1672" w="2305">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3363014" y="4317336"/>
                  <a:ext cx="32820" cy="96734"/>
                </a:xfrm>
                <a:custGeom>
                  <a:rect b="b" l="l" r="r" t="t"/>
                  <a:pathLst>
                    <a:path extrusionOk="0" h="2859" w="97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3758927" y="4344134"/>
                  <a:ext cx="27068" cy="119708"/>
                </a:xfrm>
                <a:custGeom>
                  <a:rect b="b" l="l" r="r" t="t"/>
                  <a:pathLst>
                    <a:path extrusionOk="0" h="3538" w="80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3582507" y="4119295"/>
                  <a:ext cx="118524" cy="78362"/>
                </a:xfrm>
                <a:custGeom>
                  <a:rect b="b" l="l" r="r" t="t"/>
                  <a:pathLst>
                    <a:path extrusionOk="0" h="2316" w="3503">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3463777" y="4049425"/>
                  <a:ext cx="230315" cy="142005"/>
                </a:xfrm>
                <a:custGeom>
                  <a:rect b="b" l="l" r="r" t="t"/>
                  <a:pathLst>
                    <a:path extrusionOk="0" h="4197" w="6807">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3473589" y="4131815"/>
                  <a:ext cx="91964" cy="62764"/>
                </a:xfrm>
                <a:custGeom>
                  <a:rect b="b" l="l" r="r" t="t"/>
                  <a:pathLst>
                    <a:path extrusionOk="0" h="1855" w="2718">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3189470" y="4315408"/>
                  <a:ext cx="24936" cy="84791"/>
                </a:xfrm>
                <a:custGeom>
                  <a:rect b="b" l="l" r="r" t="t"/>
                  <a:pathLst>
                    <a:path extrusionOk="0" h="2506" w="737">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3070740" y="4229499"/>
                  <a:ext cx="92911" cy="46929"/>
                </a:xfrm>
                <a:custGeom>
                  <a:rect b="b" l="l" r="r" t="t"/>
                  <a:pathLst>
                    <a:path extrusionOk="0" h="1387" w="2746">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3193530" y="4372150"/>
                  <a:ext cx="9846" cy="34004"/>
                </a:xfrm>
                <a:custGeom>
                  <a:rect b="b" l="l" r="r" t="t"/>
                  <a:pathLst>
                    <a:path extrusionOk="0" h="1005" w="291">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3168424" y="4472913"/>
                  <a:ext cx="17019" cy="7951"/>
                </a:xfrm>
                <a:custGeom>
                  <a:rect b="b" l="l" r="r" t="t"/>
                  <a:pathLst>
                    <a:path extrusionOk="0" h="235" w="503">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3070740" y="4236435"/>
                  <a:ext cx="9135" cy="37117"/>
                </a:xfrm>
                <a:custGeom>
                  <a:rect b="b" l="l" r="r" t="t"/>
                  <a:pathLst>
                    <a:path extrusionOk="0" h="1097" w="27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3079842" y="4231630"/>
                  <a:ext cx="10793" cy="37861"/>
                </a:xfrm>
                <a:custGeom>
                  <a:rect b="b" l="l" r="r" t="t"/>
                  <a:pathLst>
                    <a:path extrusionOk="0" h="1119" w="319">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3088707" y="4227130"/>
                  <a:ext cx="11978" cy="38301"/>
                </a:xfrm>
                <a:custGeom>
                  <a:rect b="b" l="l" r="r" t="t"/>
                  <a:pathLst>
                    <a:path extrusionOk="0" h="1132" w="354">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3095643" y="4223510"/>
                  <a:ext cx="14143" cy="38098"/>
                </a:xfrm>
                <a:custGeom>
                  <a:rect b="b" l="l" r="r" t="t"/>
                  <a:pathLst>
                    <a:path extrusionOk="0" h="1126" w="418">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3110734" y="4218062"/>
                  <a:ext cx="13906" cy="36339"/>
                </a:xfrm>
                <a:custGeom>
                  <a:rect b="b" l="l" r="r" t="t"/>
                  <a:pathLst>
                    <a:path extrusionOk="0" h="1074" w="411">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3116689" y="4215592"/>
                  <a:ext cx="17053" cy="35933"/>
                </a:xfrm>
                <a:custGeom>
                  <a:rect b="b" l="l" r="r" t="t"/>
                  <a:pathLst>
                    <a:path extrusionOk="0" h="1062" w="504">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3127720" y="4209603"/>
                  <a:ext cx="21824" cy="34038"/>
                </a:xfrm>
                <a:custGeom>
                  <a:rect b="b" l="l" r="r" t="t"/>
                  <a:pathLst>
                    <a:path extrusionOk="0" h="1006" w="645">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3135603" y="4204596"/>
                  <a:ext cx="20876" cy="34985"/>
                </a:xfrm>
                <a:custGeom>
                  <a:rect b="b" l="l" r="r" t="t"/>
                  <a:pathLst>
                    <a:path extrusionOk="0" h="1034" w="617">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3887706" y="4455928"/>
                  <a:ext cx="25884" cy="13906"/>
                </a:xfrm>
                <a:custGeom>
                  <a:rect b="b" l="l" r="r" t="t"/>
                  <a:pathLst>
                    <a:path extrusionOk="0" h="411" w="765">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3562408" y="3847459"/>
                  <a:ext cx="53899" cy="11030"/>
                </a:xfrm>
                <a:custGeom>
                  <a:rect b="b" l="l" r="r" t="t"/>
                  <a:pathLst>
                    <a:path extrusionOk="0" h="326" w="1593">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3306034" y="4282858"/>
                  <a:ext cx="553676" cy="577800"/>
                </a:xfrm>
                <a:custGeom>
                  <a:rect b="b" l="l" r="r" t="t"/>
                  <a:pathLst>
                    <a:path extrusionOk="0" h="17077" w="16364">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3583450" y="4300352"/>
                  <a:ext cx="20878" cy="548655"/>
                </a:xfrm>
                <a:custGeom>
                  <a:rect b="b" l="l" r="r" t="t"/>
                  <a:pathLst>
                    <a:path extrusionOk="0" h="19370" w="617">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3328061" y="4302246"/>
                  <a:ext cx="509623" cy="548668"/>
                </a:xfrm>
                <a:custGeom>
                  <a:rect b="b" l="l" r="r" t="t"/>
                  <a:pathLst>
                    <a:path extrusionOk="0" h="16216" w="15062">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3734024" y="4439890"/>
                  <a:ext cx="7951" cy="38098"/>
                </a:xfrm>
                <a:custGeom>
                  <a:rect b="b" l="l" r="r" t="t"/>
                  <a:pathLst>
                    <a:path extrusionOk="0" h="1126" w="235">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3740960" y="4494940"/>
                  <a:ext cx="31873" cy="91727"/>
                </a:xfrm>
                <a:custGeom>
                  <a:rect b="b" l="l" r="r" t="t"/>
                  <a:pathLst>
                    <a:path extrusionOk="0" h="2711" w="942">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3433866" y="4522720"/>
                  <a:ext cx="9846" cy="38064"/>
                </a:xfrm>
                <a:custGeom>
                  <a:rect b="b" l="l" r="r" t="t"/>
                  <a:pathLst>
                    <a:path extrusionOk="0" h="1125" w="291">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3446791" y="4559567"/>
                  <a:ext cx="5075" cy="21113"/>
                </a:xfrm>
                <a:custGeom>
                  <a:rect b="b" l="l" r="r" t="t"/>
                  <a:pathLst>
                    <a:path extrusionOk="0" h="624" w="15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 name="Google Shape;720;p37"/>
            <p:cNvGrpSpPr/>
            <p:nvPr/>
          </p:nvGrpSpPr>
          <p:grpSpPr>
            <a:xfrm>
              <a:off x="8567590" y="4153050"/>
              <a:ext cx="360758" cy="258297"/>
              <a:chOff x="4992850" y="4345375"/>
              <a:chExt cx="607336" cy="638400"/>
            </a:xfrm>
          </p:grpSpPr>
          <p:sp>
            <p:nvSpPr>
              <p:cNvPr id="721" name="Google Shape;721;p37"/>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23" name="Google Shape;723;p37"/>
          <p:cNvCxnSpPr/>
          <p:nvPr/>
        </p:nvCxnSpPr>
        <p:spPr>
          <a:xfrm>
            <a:off x="780725" y="3365350"/>
            <a:ext cx="38697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Introduction</a:t>
            </a:r>
            <a:endParaRPr b="1" sz="2200">
              <a:solidFill>
                <a:srgbClr val="000000"/>
              </a:solidFill>
              <a:latin typeface="Courier New"/>
              <a:ea typeface="Courier New"/>
              <a:cs typeface="Courier New"/>
              <a:sym typeface="Courier New"/>
            </a:endParaRPr>
          </a:p>
        </p:txBody>
      </p:sp>
      <p:sp>
        <p:nvSpPr>
          <p:cNvPr id="729" name="Google Shape;729;p38"/>
          <p:cNvSpPr txBox="1"/>
          <p:nvPr>
            <p:ph idx="1" type="body"/>
          </p:nvPr>
        </p:nvSpPr>
        <p:spPr>
          <a:xfrm>
            <a:off x="747925" y="1302825"/>
            <a:ext cx="6258300" cy="3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Courier New"/>
                <a:ea typeface="Courier New"/>
                <a:cs typeface="Courier New"/>
                <a:sym typeface="Courier New"/>
              </a:rPr>
              <a:t>This forum is designed to give an overview of computational modeling in the fields of physics and chemistry through the use of programming with Python.</a:t>
            </a:r>
            <a:br>
              <a:rPr lang="en" sz="2000">
                <a:solidFill>
                  <a:srgbClr val="000000"/>
                </a:solidFill>
                <a:latin typeface="Courier New"/>
                <a:ea typeface="Courier New"/>
                <a:cs typeface="Courier New"/>
                <a:sym typeface="Courier New"/>
              </a:rPr>
            </a:br>
            <a:endParaRPr sz="20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2000">
                <a:solidFill>
                  <a:srgbClr val="000000"/>
                </a:solidFill>
                <a:latin typeface="Courier New"/>
                <a:ea typeface="Courier New"/>
                <a:cs typeface="Courier New"/>
                <a:sym typeface="Courier New"/>
              </a:rPr>
              <a:t>You will learn how to utilize computational tools to simulate and analyze physical and chemical systems.</a:t>
            </a:r>
            <a:endParaRPr sz="2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9"/>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Computational Modeling ?</a:t>
            </a:r>
            <a:endParaRPr/>
          </a:p>
        </p:txBody>
      </p:sp>
      <p:pic>
        <p:nvPicPr>
          <p:cNvPr id="735" name="Google Shape;735;p39"/>
          <p:cNvPicPr preferRelativeResize="0"/>
          <p:nvPr>
            <p:ph idx="2" type="pic"/>
          </p:nvPr>
        </p:nvPicPr>
        <p:blipFill rotWithShape="1">
          <a:blip r:embed="rId3">
            <a:alphaModFix/>
          </a:blip>
          <a:srcRect b="0" l="26243" r="26239" t="0"/>
          <a:stretch/>
        </p:blipFill>
        <p:spPr>
          <a:xfrm>
            <a:off x="5273100" y="533863"/>
            <a:ext cx="2909998" cy="4075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41" name="Google Shape;741;p40"/>
          <p:cNvSpPr txBox="1"/>
          <p:nvPr>
            <p:ph idx="1" type="body"/>
          </p:nvPr>
        </p:nvSpPr>
        <p:spPr>
          <a:xfrm>
            <a:off x="720000" y="1215750"/>
            <a:ext cx="5793600" cy="12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Computational modeling involves the use of mathematical algorithms and computer simulations to </a:t>
            </a:r>
            <a:r>
              <a:rPr lang="en"/>
              <a:t>represent and analyze real-world phenomenon</a:t>
            </a:r>
            <a:r>
              <a:rPr lang="en"/>
              <a:t>. It is a powerful method employed across various disciplines, such as physics, biology, economics, and engineering, to understand complex processes and systems, predict outcomes, and explore scenarios that may be challenging or impossible to investigate experimentally. This approach improves problem-solving abilities and deepens understanding by enabling the simulation of systems without the need for physical instantiation, which may be impractical.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1"/>
          <p:cNvSpPr txBox="1"/>
          <p:nvPr>
            <p:ph idx="4294967295" type="body"/>
          </p:nvPr>
        </p:nvSpPr>
        <p:spPr>
          <a:xfrm>
            <a:off x="1442850" y="849900"/>
            <a:ext cx="6258300" cy="34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Week 1: Introduction to Computational Modeling in Physics and Chemistry</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2: Classical Mechanics: Simulating Dynamic Systems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3: Model the oscillatory motion of a simple pendulum</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4: Molecular Dynamics: Modeling Molecular Interactions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5: Chemical Reactions and Formulas: Modeling Stoichiometry</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6: Chemical Kinetics: Reaction Rate Modeling To Help Improve Efficiency in Specific Reactions.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7: Group Project Planning, Focusing on Innovative Computational Modeling Applications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8: Data Analysis, Simulation Results, and Visualization Techniques</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Week 9: Group Presentation Preparation, Highlighting Computational Modeling in Physics and Chemistry</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ourier New"/>
                <a:ea typeface="Courier New"/>
                <a:cs typeface="Courier New"/>
                <a:sym typeface="Courier New"/>
              </a:rPr>
              <a:t>*May be subject to change*</a:t>
            </a:r>
            <a:endParaRPr sz="1200">
              <a:solidFill>
                <a:srgbClr val="000000"/>
              </a:solidFill>
              <a:latin typeface="Courier New"/>
              <a:ea typeface="Courier New"/>
              <a:cs typeface="Courier New"/>
              <a:sym typeface="Courier New"/>
            </a:endParaRPr>
          </a:p>
        </p:txBody>
      </p:sp>
      <p:sp>
        <p:nvSpPr>
          <p:cNvPr id="747" name="Google Shape;747;p41"/>
          <p:cNvSpPr txBox="1"/>
          <p:nvPr>
            <p:ph idx="4294967295" type="title"/>
          </p:nvPr>
        </p:nvSpPr>
        <p:spPr>
          <a:xfrm>
            <a:off x="1442850" y="434100"/>
            <a:ext cx="6097500" cy="4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Course Overview</a:t>
            </a:r>
            <a:endParaRPr b="1" sz="220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42"/>
          <p:cNvPicPr preferRelativeResize="0"/>
          <p:nvPr/>
        </p:nvPicPr>
        <p:blipFill rotWithShape="1">
          <a:blip r:embed="rId3">
            <a:alphaModFix/>
          </a:blip>
          <a:srcRect b="7791" l="8786" r="8786" t="9761"/>
          <a:stretch/>
        </p:blipFill>
        <p:spPr>
          <a:xfrm>
            <a:off x="4938550" y="3190875"/>
            <a:ext cx="1476100" cy="1476375"/>
          </a:xfrm>
          <a:prstGeom prst="rect">
            <a:avLst/>
          </a:prstGeom>
          <a:noFill/>
          <a:ln>
            <a:noFill/>
          </a:ln>
        </p:spPr>
      </p:pic>
      <p:pic>
        <p:nvPicPr>
          <p:cNvPr id="753" name="Google Shape;753;p42"/>
          <p:cNvPicPr preferRelativeResize="0"/>
          <p:nvPr/>
        </p:nvPicPr>
        <p:blipFill rotWithShape="1">
          <a:blip r:embed="rId4">
            <a:alphaModFix/>
          </a:blip>
          <a:srcRect b="9444" l="0" r="0" t="0"/>
          <a:stretch/>
        </p:blipFill>
        <p:spPr>
          <a:xfrm>
            <a:off x="1589375" y="3190875"/>
            <a:ext cx="1476100" cy="1476375"/>
          </a:xfrm>
          <a:prstGeom prst="rect">
            <a:avLst/>
          </a:prstGeom>
          <a:noFill/>
          <a:ln>
            <a:noFill/>
          </a:ln>
        </p:spPr>
      </p:pic>
      <p:sp>
        <p:nvSpPr>
          <p:cNvPr id="754" name="Google Shape;754;p42"/>
          <p:cNvSpPr txBox="1"/>
          <p:nvPr>
            <p:ph type="title"/>
          </p:nvPr>
        </p:nvSpPr>
        <p:spPr>
          <a:xfrm>
            <a:off x="747925" y="225025"/>
            <a:ext cx="6140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Getting Started</a:t>
            </a:r>
            <a:endParaRPr b="1" sz="2200">
              <a:solidFill>
                <a:srgbClr val="000000"/>
              </a:solidFill>
              <a:latin typeface="Courier New"/>
              <a:ea typeface="Courier New"/>
              <a:cs typeface="Courier New"/>
              <a:sym typeface="Courier New"/>
            </a:endParaRPr>
          </a:p>
        </p:txBody>
      </p:sp>
      <p:sp>
        <p:nvSpPr>
          <p:cNvPr id="755" name="Google Shape;755;p42"/>
          <p:cNvSpPr txBox="1"/>
          <p:nvPr>
            <p:ph idx="1" type="body"/>
          </p:nvPr>
        </p:nvSpPr>
        <p:spPr>
          <a:xfrm>
            <a:off x="747925" y="1223711"/>
            <a:ext cx="3159000" cy="97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Courier New"/>
                <a:ea typeface="Courier New"/>
                <a:cs typeface="Courier New"/>
                <a:sym typeface="Courier New"/>
              </a:rPr>
              <a:t>Python</a:t>
            </a:r>
            <a:br>
              <a:rPr b="1" lang="en" sz="2400">
                <a:latin typeface="Courier New"/>
                <a:ea typeface="Courier New"/>
                <a:cs typeface="Courier New"/>
                <a:sym typeface="Courier New"/>
              </a:rPr>
            </a:br>
            <a:r>
              <a:rPr b="1" lang="en" sz="2400">
                <a:latin typeface="Courier New"/>
                <a:ea typeface="Courier New"/>
                <a:cs typeface="Courier New"/>
                <a:sym typeface="Courier New"/>
              </a:rPr>
              <a:t>3.12.1</a:t>
            </a:r>
            <a:endParaRPr sz="2100">
              <a:latin typeface="Courier New"/>
              <a:ea typeface="Courier New"/>
              <a:cs typeface="Courier New"/>
              <a:sym typeface="Courier New"/>
            </a:endParaRPr>
          </a:p>
        </p:txBody>
      </p:sp>
      <p:sp>
        <p:nvSpPr>
          <p:cNvPr id="756" name="Google Shape;756;p42"/>
          <p:cNvSpPr txBox="1"/>
          <p:nvPr>
            <p:ph idx="2" type="body"/>
          </p:nvPr>
        </p:nvSpPr>
        <p:spPr>
          <a:xfrm>
            <a:off x="4097100" y="1223701"/>
            <a:ext cx="3159000" cy="97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Courier New"/>
                <a:ea typeface="Courier New"/>
                <a:cs typeface="Courier New"/>
                <a:sym typeface="Courier New"/>
              </a:rPr>
              <a:t>Microsoft Visual Studio Code</a:t>
            </a:r>
            <a:endParaRPr sz="2000">
              <a:latin typeface="Courier New"/>
              <a:ea typeface="Courier New"/>
              <a:cs typeface="Courier New"/>
              <a:sym typeface="Courier New"/>
            </a:endParaRPr>
          </a:p>
        </p:txBody>
      </p:sp>
      <p:sp>
        <p:nvSpPr>
          <p:cNvPr id="757" name="Google Shape;757;p42"/>
          <p:cNvSpPr txBox="1"/>
          <p:nvPr/>
        </p:nvSpPr>
        <p:spPr>
          <a:xfrm>
            <a:off x="787675" y="2156100"/>
            <a:ext cx="3079500" cy="831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100">
                <a:solidFill>
                  <a:schemeClr val="dk1"/>
                </a:solidFill>
                <a:latin typeface="Courier New"/>
                <a:ea typeface="Courier New"/>
                <a:cs typeface="Courier New"/>
                <a:sym typeface="Courier New"/>
              </a:rPr>
              <a:t>https://www.python.org/downloads/</a:t>
            </a:r>
            <a:endParaRPr/>
          </a:p>
        </p:txBody>
      </p:sp>
      <p:sp>
        <p:nvSpPr>
          <p:cNvPr id="758" name="Google Shape;758;p42"/>
          <p:cNvSpPr txBox="1"/>
          <p:nvPr/>
        </p:nvSpPr>
        <p:spPr>
          <a:xfrm>
            <a:off x="4176600" y="2187000"/>
            <a:ext cx="3000000" cy="7695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1900">
                <a:solidFill>
                  <a:schemeClr val="dk1"/>
                </a:solidFill>
                <a:latin typeface="Courier New"/>
                <a:ea typeface="Courier New"/>
                <a:cs typeface="Courier New"/>
                <a:sym typeface="Courier New"/>
              </a:rPr>
              <a:t>https://code.visualstudio.com/download</a:t>
            </a:r>
            <a:endParaRPr sz="19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pic>
        <p:nvPicPr>
          <p:cNvPr id="763" name="Google Shape;763;p43"/>
          <p:cNvPicPr preferRelativeResize="0"/>
          <p:nvPr/>
        </p:nvPicPr>
        <p:blipFill rotWithShape="1">
          <a:blip r:embed="rId3">
            <a:alphaModFix/>
          </a:blip>
          <a:srcRect b="9444" l="0" r="0" t="0"/>
          <a:stretch/>
        </p:blipFill>
        <p:spPr>
          <a:xfrm>
            <a:off x="3802650" y="146375"/>
            <a:ext cx="769356" cy="769500"/>
          </a:xfrm>
          <a:prstGeom prst="rect">
            <a:avLst/>
          </a:prstGeom>
          <a:noFill/>
          <a:ln>
            <a:noFill/>
          </a:ln>
        </p:spPr>
      </p:pic>
      <p:sp>
        <p:nvSpPr>
          <p:cNvPr id="764" name="Google Shape;764;p43"/>
          <p:cNvSpPr txBox="1"/>
          <p:nvPr>
            <p:ph type="title"/>
          </p:nvPr>
        </p:nvSpPr>
        <p:spPr>
          <a:xfrm>
            <a:off x="787675" y="263600"/>
            <a:ext cx="6140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Courier New"/>
                <a:ea typeface="Courier New"/>
                <a:cs typeface="Courier New"/>
                <a:sym typeface="Courier New"/>
              </a:rPr>
              <a:t>Expectations</a:t>
            </a:r>
            <a:endParaRPr b="1" sz="2200">
              <a:solidFill>
                <a:srgbClr val="000000"/>
              </a:solidFill>
              <a:latin typeface="Courier New"/>
              <a:ea typeface="Courier New"/>
              <a:cs typeface="Courier New"/>
              <a:sym typeface="Courier New"/>
            </a:endParaRPr>
          </a:p>
        </p:txBody>
      </p:sp>
      <p:sp>
        <p:nvSpPr>
          <p:cNvPr id="765" name="Google Shape;765;p43"/>
          <p:cNvSpPr txBox="1"/>
          <p:nvPr/>
        </p:nvSpPr>
        <p:spPr>
          <a:xfrm>
            <a:off x="787675" y="915875"/>
            <a:ext cx="6396300" cy="21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Understanding General Python Syntax:</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Calling Functions:</a:t>
            </a:r>
            <a:r>
              <a:rPr lang="en" sz="1300">
                <a:solidFill>
                  <a:schemeClr val="dk1"/>
                </a:solidFill>
                <a:latin typeface="Lato"/>
                <a:ea typeface="Lato"/>
                <a:cs typeface="Lato"/>
                <a:sym typeface="Lato"/>
              </a:rPr>
              <a:t> Efficiently execute Python functions for optimal code functionality.</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Mathematical Operations: </a:t>
            </a:r>
            <a:r>
              <a:rPr lang="en" sz="1300">
                <a:solidFill>
                  <a:schemeClr val="dk1"/>
                </a:solidFill>
                <a:latin typeface="Lato"/>
                <a:ea typeface="Lato"/>
                <a:cs typeface="Lato"/>
                <a:sym typeface="Lato"/>
              </a:rPr>
              <a:t>Master the application of mathematical operations in Python for precise computations.</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Data Structures Manipulation: </a:t>
            </a:r>
            <a:r>
              <a:rPr lang="en" sz="1300">
                <a:solidFill>
                  <a:schemeClr val="dk1"/>
                </a:solidFill>
                <a:latin typeface="Lato"/>
                <a:ea typeface="Lato"/>
                <a:cs typeface="Lato"/>
                <a:sym typeface="Lato"/>
              </a:rPr>
              <a:t>Learn to navigate and manipulate data structures effectively within Python.</a:t>
            </a:r>
            <a:endParaRPr sz="1300">
              <a:solidFill>
                <a:schemeClr val="dk1"/>
              </a:solidFill>
              <a:latin typeface="Lato"/>
              <a:ea typeface="Lato"/>
              <a:cs typeface="Lato"/>
              <a:sym typeface="Lato"/>
            </a:endParaRPr>
          </a:p>
          <a:p>
            <a:pPr indent="-311150" lvl="0" marL="457200" marR="0" rtl="0" algn="l">
              <a:lnSpc>
                <a:spcPct val="100000"/>
              </a:lnSpc>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Loops, Conditional Statements, etc.:</a:t>
            </a:r>
            <a:r>
              <a:rPr lang="en" sz="1300">
                <a:solidFill>
                  <a:schemeClr val="dk1"/>
                </a:solidFill>
                <a:latin typeface="Lato"/>
                <a:ea typeface="Lato"/>
                <a:cs typeface="Lato"/>
                <a:sym typeface="Lato"/>
              </a:rPr>
              <a:t> Gain proficiency in using loops, conditional statements, and other essential elements to enhance Python programming.</a:t>
            </a:r>
            <a:endParaRPr sz="13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13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rPr b="1" lang="en" sz="1300">
                <a:solidFill>
                  <a:schemeClr val="dk1"/>
                </a:solidFill>
                <a:latin typeface="Lato"/>
                <a:ea typeface="Lato"/>
                <a:cs typeface="Lato"/>
                <a:sym typeface="Lato"/>
              </a:rPr>
              <a:t>Note: </a:t>
            </a:r>
            <a:r>
              <a:rPr lang="en" sz="1300">
                <a:solidFill>
                  <a:schemeClr val="dk1"/>
                </a:solidFill>
                <a:latin typeface="Lato"/>
                <a:ea typeface="Lato"/>
                <a:cs typeface="Lato"/>
                <a:sym typeface="Lato"/>
              </a:rPr>
              <a:t>While we are here to guide and support you throughout this forum, our primary focus is not to conduct a formal Python class but to demonstrate how Python can serve as a powerful tool in various applications.</a:t>
            </a:r>
            <a:endParaRPr sz="13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4"/>
          <p:cNvSpPr txBox="1"/>
          <p:nvPr>
            <p:ph type="title"/>
          </p:nvPr>
        </p:nvSpPr>
        <p:spPr>
          <a:xfrm>
            <a:off x="747925" y="225025"/>
            <a:ext cx="6140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Forum Expectations</a:t>
            </a:r>
            <a:endParaRPr/>
          </a:p>
        </p:txBody>
      </p:sp>
      <p:sp>
        <p:nvSpPr>
          <p:cNvPr id="771" name="Google Shape;771;p44"/>
          <p:cNvSpPr txBox="1"/>
          <p:nvPr>
            <p:ph idx="1" type="body"/>
          </p:nvPr>
        </p:nvSpPr>
        <p:spPr>
          <a:xfrm>
            <a:off x="747925" y="766353"/>
            <a:ext cx="3159000" cy="3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b="1" lang="en" sz="1800"/>
              <a:t>General Expectations:</a:t>
            </a:r>
            <a:endParaRPr sz="1800"/>
          </a:p>
          <a:p>
            <a:pPr indent="0" lvl="0" marL="0" rtl="0" algn="l">
              <a:spcBef>
                <a:spcPts val="0"/>
              </a:spcBef>
              <a:spcAft>
                <a:spcPts val="0"/>
              </a:spcAft>
              <a:buNone/>
            </a:pPr>
            <a:r>
              <a:rPr lang="en" sz="1800"/>
              <a:t>Attendance and active participation in most meetings, coupled with an earnest effort to solve problems in class, constitute a solid path to success.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772" name="Google Shape;772;p44"/>
          <p:cNvSpPr txBox="1"/>
          <p:nvPr>
            <p:ph idx="2" type="body"/>
          </p:nvPr>
        </p:nvSpPr>
        <p:spPr>
          <a:xfrm>
            <a:off x="4067775" y="1082425"/>
            <a:ext cx="3354300" cy="3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Flexible Deadlines:</a:t>
            </a:r>
            <a:endParaRPr sz="1800"/>
          </a:p>
          <a:p>
            <a:pPr indent="0" lvl="0" marL="0" rtl="0" algn="l">
              <a:spcBef>
                <a:spcPts val="0"/>
              </a:spcBef>
              <a:spcAft>
                <a:spcPts val="0"/>
              </a:spcAft>
              <a:buNone/>
            </a:pPr>
            <a:r>
              <a:rPr lang="en" sz="1800"/>
              <a:t>Recognizing that individuals may need varied timeframes to grasp the subject, we maintain flexibility with deadlines. Nevertheless, please note that the forum schedule remains consistent and won't be adjusted to accommodate individual timelines.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