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Dosis"/>
      <p:regular r:id="rId18"/>
      <p:bold r:id="rId19"/>
    </p:embeddedFont>
    <p:embeddedFont>
      <p:font typeface="Montserrat SemiBold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Montserrat Black"/>
      <p:bold r:id="rId28"/>
      <p:boldItalic r:id="rId29"/>
    </p:embeddedFont>
    <p:embeddedFont>
      <p:font typeface="DM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regular.fntdata"/><Relationship Id="rId22" Type="http://schemas.openxmlformats.org/officeDocument/2006/relationships/font" Target="fonts/MontserratSemiBold-italic.fntdata"/><Relationship Id="rId21" Type="http://schemas.openxmlformats.org/officeDocument/2006/relationships/font" Target="fonts/MontserratSemiBold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Montserrat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Black-bold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bold.fntdata"/><Relationship Id="rId30" Type="http://schemas.openxmlformats.org/officeDocument/2006/relationships/font" Target="fonts/DMSans-regular.fntdata"/><Relationship Id="rId11" Type="http://schemas.openxmlformats.org/officeDocument/2006/relationships/slide" Target="slides/slide6.xml"/><Relationship Id="rId33" Type="http://schemas.openxmlformats.org/officeDocument/2006/relationships/font" Target="fonts/DMSans-boldItalic.fntdata"/><Relationship Id="rId10" Type="http://schemas.openxmlformats.org/officeDocument/2006/relationships/slide" Target="slides/slide5.xml"/><Relationship Id="rId32" Type="http://schemas.openxmlformats.org/officeDocument/2006/relationships/font" Target="fonts/DM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Dosis-bold.fntdata"/><Relationship Id="rId18" Type="http://schemas.openxmlformats.org/officeDocument/2006/relationships/font" Target="fonts/Dosi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d0aa6bfb2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bd0aa6bfb2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bd0aa6bfb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bd0aa6bfb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bd0aa6bfb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bd0aa6bfb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d0aa6bfb2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bd0aa6bfb2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d0aa6bfb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bd0aa6bfb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d0aa6bfb2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bd0aa6bfb2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d0aa6bfb2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bd0aa6bfb2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bd0aa6bf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bd0aa6bf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and Intuitive: Matplotlib provides a simple interface for creating plots with just a few lines of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Wide Range of Plot Types: It supports various plot types, including line plots, scatter plots, bar charts, histograms, pie charts, and more.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Customization: Matplotlib allows extensive customization of plot appearance, including colors, markers, line styles, labels, titles, and axis limits.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with NumPy: It seamlessly integrates with NumPy arrays, making it easy to plot mathematical functions and manipulate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Publication-Quality Graphics: Matplotlib produces high-quality, publication-ready graphics suitable for presentations, reports, and publications.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d0aa6bfb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bd0aa6bfb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bd0aa6bfb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bd0aa6bfb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bd0aa6bfb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bd0aa6bfb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bd0aa6bfb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bd0aa6bfb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10" Type="http://schemas.openxmlformats.org/officeDocument/2006/relationships/hyperlink" Target="http://bit.ly/2TtBDfr" TargetMode="External"/><Relationship Id="rId9" Type="http://schemas.openxmlformats.org/officeDocument/2006/relationships/hyperlink" Target="http://bit.ly/2TyoMsr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20.png"/><Relationship Id="rId7" Type="http://schemas.openxmlformats.org/officeDocument/2006/relationships/image" Target="../media/image2.png"/><Relationship Id="rId8" Type="http://schemas.openxmlformats.org/officeDocument/2006/relationships/hyperlink" Target="https://bit.ly/3A1uf1Q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607675" y="-2968249"/>
            <a:ext cx="17929613" cy="8564739"/>
            <a:chOff x="-4607675" y="-2968249"/>
            <a:chExt cx="17929613" cy="8564739"/>
          </a:xfrm>
        </p:grpSpPr>
        <p:sp>
          <p:nvSpPr>
            <p:cNvPr id="10" name="Google Shape;10;p2"/>
            <p:cNvSpPr/>
            <p:nvPr/>
          </p:nvSpPr>
          <p:spPr>
            <a:xfrm rot="1800499">
              <a:off x="-11287" y="-1144803"/>
              <a:ext cx="1207630" cy="5243185"/>
            </a:xfrm>
            <a:custGeom>
              <a:rect b="b" l="l" r="r" t="t"/>
              <a:pathLst>
                <a:path extrusionOk="0" h="209732" w="73386">
                  <a:moveTo>
                    <a:pt x="73386" y="0"/>
                  </a:moveTo>
                  <a:cubicBezTo>
                    <a:pt x="55112" y="14212"/>
                    <a:pt x="34917" y="36954"/>
                    <a:pt x="38189" y="59872"/>
                  </a:cubicBezTo>
                  <a:cubicBezTo>
                    <a:pt x="39996" y="72526"/>
                    <a:pt x="52377" y="81150"/>
                    <a:pt x="59960" y="91440"/>
                  </a:cubicBezTo>
                  <a:cubicBezTo>
                    <a:pt x="66757" y="100664"/>
                    <a:pt x="70471" y="114442"/>
                    <a:pt x="66491" y="125186"/>
                  </a:cubicBezTo>
                  <a:cubicBezTo>
                    <a:pt x="58198" y="147574"/>
                    <a:pt x="31986" y="158202"/>
                    <a:pt x="14240" y="174172"/>
                  </a:cubicBezTo>
                  <a:cubicBezTo>
                    <a:pt x="8377" y="179448"/>
                    <a:pt x="2292" y="185733"/>
                    <a:pt x="451" y="193403"/>
                  </a:cubicBezTo>
                  <a:cubicBezTo>
                    <a:pt x="-871" y="198912"/>
                    <a:pt x="1163" y="205726"/>
                    <a:pt x="5169" y="20973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1" name="Google Shape;11;p2"/>
            <p:cNvGrpSpPr/>
            <p:nvPr/>
          </p:nvGrpSpPr>
          <p:grpSpPr>
            <a:xfrm>
              <a:off x="-4607675" y="808389"/>
              <a:ext cx="5325000" cy="1415400"/>
              <a:chOff x="-4341625" y="1329089"/>
              <a:chExt cx="5325000" cy="14154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-4341625" y="1329089"/>
                <a:ext cx="5325000" cy="14154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-4205425" y="1465300"/>
                <a:ext cx="5052600" cy="11433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-4069225" y="1601500"/>
                <a:ext cx="4780200" cy="8709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3933025" y="1737700"/>
                <a:ext cx="4507800" cy="5985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-3796825" y="1873900"/>
                <a:ext cx="4235400" cy="3261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257675" y="-2968249"/>
              <a:ext cx="3585300" cy="358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0675" y="3581375"/>
              <a:ext cx="136200" cy="136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01175" y="3302250"/>
              <a:ext cx="136200" cy="136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296450" y="4820700"/>
              <a:ext cx="136200" cy="136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996938" y="4181089"/>
              <a:ext cx="5325000" cy="14154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33138" y="4317300"/>
              <a:ext cx="5052600" cy="11433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269338" y="4453500"/>
              <a:ext cx="4780200" cy="870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405538" y="4589700"/>
              <a:ext cx="4507800" cy="5985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541738" y="4725900"/>
              <a:ext cx="4235400" cy="326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26" name="Google Shape;26;p2"/>
            <p:cNvPicPr preferRelativeResize="0"/>
            <p:nvPr/>
          </p:nvPicPr>
          <p:blipFill rotWithShape="1">
            <a:blip r:embed="rId3">
              <a:alphaModFix/>
            </a:blip>
            <a:srcRect b="12873" l="12847" r="5010" t="12887"/>
            <a:stretch/>
          </p:blipFill>
          <p:spPr>
            <a:xfrm>
              <a:off x="-902648" y="-749302"/>
              <a:ext cx="2163351" cy="2088349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27" name="Google Shape;27;p2"/>
            <p:cNvPicPr preferRelativeResize="0"/>
            <p:nvPr/>
          </p:nvPicPr>
          <p:blipFill rotWithShape="1">
            <a:blip r:embed="rId4">
              <a:alphaModFix/>
            </a:blip>
            <a:srcRect b="0" l="327" r="327" t="0"/>
            <a:stretch/>
          </p:blipFill>
          <p:spPr>
            <a:xfrm>
              <a:off x="-1711425" y="111822"/>
              <a:ext cx="3900401" cy="6398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28" name="Google Shape;28;p2"/>
            <p:cNvPicPr preferRelativeResize="0"/>
            <p:nvPr/>
          </p:nvPicPr>
          <p:blipFill rotWithShape="1">
            <a:blip r:embed="rId5">
              <a:alphaModFix/>
            </a:blip>
            <a:srcRect b="0" l="2480" r="2489" t="0"/>
            <a:stretch/>
          </p:blipFill>
          <p:spPr>
            <a:xfrm>
              <a:off x="8548727" y="876426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29" name="Google Shape;29;p2"/>
            <p:cNvPicPr preferRelativeResize="0"/>
            <p:nvPr/>
          </p:nvPicPr>
          <p:blipFill rotWithShape="1">
            <a:blip r:embed="rId3">
              <a:alphaModFix/>
            </a:blip>
            <a:srcRect b="189" l="0" r="0" t="189"/>
            <a:stretch/>
          </p:blipFill>
          <p:spPr>
            <a:xfrm>
              <a:off x="7562750" y="133883"/>
              <a:ext cx="795601" cy="846642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30" name="Google Shape;30;p2"/>
            <p:cNvPicPr preferRelativeResize="0"/>
            <p:nvPr/>
          </p:nvPicPr>
          <p:blipFill rotWithShape="1">
            <a:blip r:embed="rId5">
              <a:alphaModFix/>
            </a:blip>
            <a:srcRect b="0" l="2480" r="2489" t="0"/>
            <a:stretch/>
          </p:blipFill>
          <p:spPr>
            <a:xfrm>
              <a:off x="428677" y="4019676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31" name="Google Shape;31;p2"/>
            <p:cNvPicPr preferRelativeResize="0"/>
            <p:nvPr/>
          </p:nvPicPr>
          <p:blipFill rotWithShape="1">
            <a:blip r:embed="rId5">
              <a:alphaModFix/>
            </a:blip>
            <a:srcRect b="0" l="2480" r="2489" t="0"/>
            <a:stretch/>
          </p:blipFill>
          <p:spPr>
            <a:xfrm>
              <a:off x="270877" y="675451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</p:grpSp>
      <p:sp>
        <p:nvSpPr>
          <p:cNvPr id="32" name="Google Shape;32;p2"/>
          <p:cNvSpPr txBox="1"/>
          <p:nvPr>
            <p:ph type="ctrTitle"/>
          </p:nvPr>
        </p:nvSpPr>
        <p:spPr>
          <a:xfrm>
            <a:off x="1147050" y="1339050"/>
            <a:ext cx="6849900" cy="24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hasCustomPrompt="1" type="title"/>
          </p:nvPr>
        </p:nvSpPr>
        <p:spPr>
          <a:xfrm>
            <a:off x="1284000" y="1667175"/>
            <a:ext cx="6576000" cy="13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/>
          <p:nvPr>
            <p:ph idx="1" type="subTitle"/>
          </p:nvPr>
        </p:nvSpPr>
        <p:spPr>
          <a:xfrm>
            <a:off x="1284000" y="297922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3" name="Google Shape;123;p11"/>
          <p:cNvGrpSpPr/>
          <p:nvPr/>
        </p:nvGrpSpPr>
        <p:grpSpPr>
          <a:xfrm>
            <a:off x="-3978850" y="-491050"/>
            <a:ext cx="17780613" cy="7552826"/>
            <a:chOff x="-3978850" y="-491050"/>
            <a:chExt cx="17780613" cy="7552826"/>
          </a:xfrm>
        </p:grpSpPr>
        <p:sp>
          <p:nvSpPr>
            <p:cNvPr id="124" name="Google Shape;124;p11"/>
            <p:cNvSpPr/>
            <p:nvPr/>
          </p:nvSpPr>
          <p:spPr>
            <a:xfrm>
              <a:off x="-3978850" y="-491050"/>
              <a:ext cx="8025000" cy="1462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-1819200" y="3476476"/>
              <a:ext cx="3585300" cy="358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416175" y="3500300"/>
              <a:ext cx="136200" cy="136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1348625" y="447400"/>
              <a:ext cx="136200" cy="136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6736750" y="4745525"/>
              <a:ext cx="136200" cy="136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grpSp>
          <p:nvGrpSpPr>
            <p:cNvPr id="129" name="Google Shape;129;p11"/>
            <p:cNvGrpSpPr/>
            <p:nvPr/>
          </p:nvGrpSpPr>
          <p:grpSpPr>
            <a:xfrm>
              <a:off x="8476763" y="4298939"/>
              <a:ext cx="5325000" cy="1415400"/>
              <a:chOff x="7996938" y="4181089"/>
              <a:chExt cx="5325000" cy="1415400"/>
            </a:xfrm>
          </p:grpSpPr>
          <p:sp>
            <p:nvSpPr>
              <p:cNvPr id="130" name="Google Shape;130;p11"/>
              <p:cNvSpPr/>
              <p:nvPr/>
            </p:nvSpPr>
            <p:spPr>
              <a:xfrm>
                <a:off x="7996938" y="4181089"/>
                <a:ext cx="5325000" cy="14154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>
                <a:off x="8133138" y="4317300"/>
                <a:ext cx="5052600" cy="11433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132" name="Google Shape;132;p11"/>
              <p:cNvSpPr/>
              <p:nvPr/>
            </p:nvSpPr>
            <p:spPr>
              <a:xfrm>
                <a:off x="8269338" y="4453500"/>
                <a:ext cx="4780200" cy="8709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8405538" y="4589700"/>
                <a:ext cx="4507800" cy="5985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>
                <a:off x="8541738" y="4725900"/>
                <a:ext cx="4235400" cy="3261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</p:grpSp>
        <p:pic>
          <p:nvPicPr>
            <p:cNvPr id="135" name="Google Shape;135;p11"/>
            <p:cNvPicPr preferRelativeResize="0"/>
            <p:nvPr/>
          </p:nvPicPr>
          <p:blipFill rotWithShape="1">
            <a:blip r:embed="rId3">
              <a:alphaModFix/>
            </a:blip>
            <a:srcRect b="0" l="3798" r="3788" t="0"/>
            <a:stretch/>
          </p:blipFill>
          <p:spPr>
            <a:xfrm>
              <a:off x="7296450" y="4093100"/>
              <a:ext cx="3105824" cy="7886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136" name="Google Shape;136;p11"/>
            <p:cNvPicPr preferRelativeResize="0"/>
            <p:nvPr/>
          </p:nvPicPr>
          <p:blipFill rotWithShape="1">
            <a:blip r:embed="rId4">
              <a:alphaModFix/>
            </a:blip>
            <a:srcRect b="0" l="327" r="327" t="0"/>
            <a:stretch/>
          </p:blipFill>
          <p:spPr>
            <a:xfrm>
              <a:off x="-1819200" y="4374522"/>
              <a:ext cx="3900401" cy="6398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137" name="Google Shape;137;p11"/>
            <p:cNvPicPr preferRelativeResize="0"/>
            <p:nvPr/>
          </p:nvPicPr>
          <p:blipFill rotWithShape="1">
            <a:blip r:embed="rId5">
              <a:alphaModFix/>
            </a:blip>
            <a:srcRect b="189" l="0" r="0" t="189"/>
            <a:stretch/>
          </p:blipFill>
          <p:spPr>
            <a:xfrm>
              <a:off x="370550" y="583608"/>
              <a:ext cx="795601" cy="846642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138" name="Google Shape;138;p11"/>
            <p:cNvPicPr preferRelativeResize="0"/>
            <p:nvPr/>
          </p:nvPicPr>
          <p:blipFill rotWithShape="1">
            <a:blip r:embed="rId6">
              <a:alphaModFix/>
            </a:blip>
            <a:srcRect b="0" l="2480" r="2489" t="0"/>
            <a:stretch/>
          </p:blipFill>
          <p:spPr>
            <a:xfrm>
              <a:off x="8624952" y="667426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139" name="Google Shape;139;p11"/>
            <p:cNvPicPr preferRelativeResize="0"/>
            <p:nvPr/>
          </p:nvPicPr>
          <p:blipFill rotWithShape="1">
            <a:blip r:embed="rId6">
              <a:alphaModFix/>
            </a:blip>
            <a:srcRect b="0" l="2480" r="2489" t="0"/>
            <a:stretch/>
          </p:blipFill>
          <p:spPr>
            <a:xfrm>
              <a:off x="3455077" y="279876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sp>
          <p:nvSpPr>
            <p:cNvPr id="140" name="Google Shape;140;p11"/>
            <p:cNvSpPr/>
            <p:nvPr/>
          </p:nvSpPr>
          <p:spPr>
            <a:xfrm>
              <a:off x="8340575" y="407125"/>
              <a:ext cx="136200" cy="136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144" name="Google Shape;144;p13"/>
          <p:cNvGrpSpPr/>
          <p:nvPr/>
        </p:nvGrpSpPr>
        <p:grpSpPr>
          <a:xfrm>
            <a:off x="-2673365" y="-1116287"/>
            <a:ext cx="12690559" cy="6955762"/>
            <a:chOff x="-2673365" y="-1116287"/>
            <a:chExt cx="12690559" cy="6955762"/>
          </a:xfrm>
        </p:grpSpPr>
        <p:grpSp>
          <p:nvGrpSpPr>
            <p:cNvPr id="145" name="Google Shape;145;p13"/>
            <p:cNvGrpSpPr/>
            <p:nvPr/>
          </p:nvGrpSpPr>
          <p:grpSpPr>
            <a:xfrm>
              <a:off x="-2673365" y="-710574"/>
              <a:ext cx="4682100" cy="1059600"/>
              <a:chOff x="-2673365" y="-710574"/>
              <a:chExt cx="4682100" cy="1059600"/>
            </a:xfrm>
          </p:grpSpPr>
          <p:sp>
            <p:nvSpPr>
              <p:cNvPr id="146" name="Google Shape;146;p13"/>
              <p:cNvSpPr/>
              <p:nvPr/>
            </p:nvSpPr>
            <p:spPr>
              <a:xfrm>
                <a:off x="-2673365" y="-710574"/>
                <a:ext cx="4682100" cy="10596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-2547149" y="-584358"/>
                <a:ext cx="4429800" cy="8070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-2420932" y="-458141"/>
                <a:ext cx="4177500" cy="5547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</p:grpSp>
        <p:sp>
          <p:nvSpPr>
            <p:cNvPr id="149" name="Google Shape;149;p13"/>
            <p:cNvSpPr/>
            <p:nvPr/>
          </p:nvSpPr>
          <p:spPr>
            <a:xfrm>
              <a:off x="-356762" y="-1116287"/>
              <a:ext cx="1076750" cy="2878200"/>
            </a:xfrm>
            <a:custGeom>
              <a:rect b="b" l="l" r="r" t="t"/>
              <a:pathLst>
                <a:path extrusionOk="0" h="115128" w="43070">
                  <a:moveTo>
                    <a:pt x="0" y="115128"/>
                  </a:moveTo>
                  <a:cubicBezTo>
                    <a:pt x="13108" y="112944"/>
                    <a:pt x="27782" y="104689"/>
                    <a:pt x="32717" y="92351"/>
                  </a:cubicBezTo>
                  <a:cubicBezTo>
                    <a:pt x="39177" y="76201"/>
                    <a:pt x="33295" y="57537"/>
                    <a:pt x="32303" y="40171"/>
                  </a:cubicBezTo>
                  <a:cubicBezTo>
                    <a:pt x="31512" y="26331"/>
                    <a:pt x="36869" y="12399"/>
                    <a:pt x="4307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0" name="Google Shape;150;p13"/>
            <p:cNvSpPr/>
            <p:nvPr/>
          </p:nvSpPr>
          <p:spPr>
            <a:xfrm flipH="1" rot="10800000">
              <a:off x="5980350" y="4533454"/>
              <a:ext cx="3911206" cy="1093021"/>
            </a:xfrm>
            <a:custGeom>
              <a:rect b="b" l="l" r="r" t="t"/>
              <a:pathLst>
                <a:path extrusionOk="0" h="30117" w="107769">
                  <a:moveTo>
                    <a:pt x="0" y="0"/>
                  </a:moveTo>
                  <a:cubicBezTo>
                    <a:pt x="3587" y="14338"/>
                    <a:pt x="20827" y="25309"/>
                    <a:pt x="35560" y="26488"/>
                  </a:cubicBezTo>
                  <a:cubicBezTo>
                    <a:pt x="51720" y="27781"/>
                    <a:pt x="67993" y="24571"/>
                    <a:pt x="84183" y="25400"/>
                  </a:cubicBezTo>
                  <a:cubicBezTo>
                    <a:pt x="92190" y="25810"/>
                    <a:pt x="101356" y="25304"/>
                    <a:pt x="107769" y="301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51" name="Google Shape;151;p13"/>
            <p:cNvPicPr preferRelativeResize="0"/>
            <p:nvPr/>
          </p:nvPicPr>
          <p:blipFill rotWithShape="1">
            <a:blip r:embed="rId3">
              <a:alphaModFix/>
            </a:blip>
            <a:srcRect b="4296" l="0" r="0" t="4296"/>
            <a:stretch/>
          </p:blipFill>
          <p:spPr>
            <a:xfrm>
              <a:off x="8327694" y="4189800"/>
              <a:ext cx="1689499" cy="1649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13"/>
            <p:cNvSpPr/>
            <p:nvPr/>
          </p:nvSpPr>
          <p:spPr>
            <a:xfrm>
              <a:off x="415075" y="1067275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013475" y="4799138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154" name="Google Shape;154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453700" y="105625"/>
              <a:ext cx="972174" cy="43437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sp>
          <p:nvSpPr>
            <p:cNvPr id="155" name="Google Shape;155;p13"/>
            <p:cNvSpPr/>
            <p:nvPr/>
          </p:nvSpPr>
          <p:spPr>
            <a:xfrm>
              <a:off x="8191500" y="210663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156" name="Google Shape;156;p13"/>
            <p:cNvPicPr preferRelativeResize="0"/>
            <p:nvPr/>
          </p:nvPicPr>
          <p:blipFill rotWithShape="1">
            <a:blip r:embed="rId5">
              <a:alphaModFix/>
            </a:blip>
            <a:srcRect b="0" l="2480" r="2489" t="0"/>
            <a:stretch/>
          </p:blipFill>
          <p:spPr>
            <a:xfrm>
              <a:off x="8727502" y="3453151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157" name="Google Shape;157;p13"/>
            <p:cNvPicPr preferRelativeResize="0"/>
            <p:nvPr/>
          </p:nvPicPr>
          <p:blipFill rotWithShape="1">
            <a:blip r:embed="rId5">
              <a:alphaModFix/>
            </a:blip>
            <a:srcRect b="0" l="2480" r="2489" t="0"/>
            <a:stretch/>
          </p:blipFill>
          <p:spPr>
            <a:xfrm>
              <a:off x="37302" y="675001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60" name="Google Shape;160;p14"/>
          <p:cNvSpPr txBox="1"/>
          <p:nvPr>
            <p:ph idx="2" type="title"/>
          </p:nvPr>
        </p:nvSpPr>
        <p:spPr>
          <a:xfrm>
            <a:off x="720000" y="1178825"/>
            <a:ext cx="7704000" cy="187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●"/>
              <a:defRPr b="0" sz="14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61" name="Google Shape;161;p14"/>
          <p:cNvGrpSpPr/>
          <p:nvPr/>
        </p:nvGrpSpPr>
        <p:grpSpPr>
          <a:xfrm>
            <a:off x="-110975" y="2222975"/>
            <a:ext cx="10399255" cy="3205350"/>
            <a:chOff x="-110975" y="2222975"/>
            <a:chExt cx="10399255" cy="3205350"/>
          </a:xfrm>
        </p:grpSpPr>
        <p:sp>
          <p:nvSpPr>
            <p:cNvPr id="162" name="Google Shape;162;p14"/>
            <p:cNvSpPr/>
            <p:nvPr/>
          </p:nvSpPr>
          <p:spPr>
            <a:xfrm>
              <a:off x="-110975" y="3477075"/>
              <a:ext cx="936300" cy="1951250"/>
            </a:xfrm>
            <a:custGeom>
              <a:rect b="b" l="l" r="r" t="t"/>
              <a:pathLst>
                <a:path extrusionOk="0" h="78050" w="37452">
                  <a:moveTo>
                    <a:pt x="0" y="0"/>
                  </a:moveTo>
                  <a:cubicBezTo>
                    <a:pt x="7449" y="0"/>
                    <a:pt x="16616" y="1440"/>
                    <a:pt x="21085" y="7399"/>
                  </a:cubicBezTo>
                  <a:cubicBezTo>
                    <a:pt x="28333" y="17064"/>
                    <a:pt x="28868" y="30507"/>
                    <a:pt x="29962" y="42539"/>
                  </a:cubicBezTo>
                  <a:cubicBezTo>
                    <a:pt x="30497" y="48424"/>
                    <a:pt x="35710" y="53046"/>
                    <a:pt x="36990" y="58815"/>
                  </a:cubicBezTo>
                  <a:cubicBezTo>
                    <a:pt x="38392" y="65131"/>
                    <a:pt x="35970" y="71774"/>
                    <a:pt x="34401" y="7805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63" name="Google Shape;163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95563" y="4528613"/>
              <a:ext cx="972174" cy="43437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164" name="Google Shape;164;p14"/>
            <p:cNvPicPr preferRelativeResize="0"/>
            <p:nvPr/>
          </p:nvPicPr>
          <p:blipFill rotWithShape="1">
            <a:blip r:embed="rId4">
              <a:alphaModFix/>
            </a:blip>
            <a:srcRect b="0" l="2480" r="2489" t="0"/>
            <a:stretch/>
          </p:blipFill>
          <p:spPr>
            <a:xfrm>
              <a:off x="8054627" y="4058151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sp>
          <p:nvSpPr>
            <p:cNvPr id="165" name="Google Shape;165;p14"/>
            <p:cNvSpPr/>
            <p:nvPr/>
          </p:nvSpPr>
          <p:spPr>
            <a:xfrm>
              <a:off x="1024750" y="4815025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289063" y="3235125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7467475" y="4870500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168" name="Google Shape;168;p14"/>
            <p:cNvPicPr preferRelativeResize="0"/>
            <p:nvPr/>
          </p:nvPicPr>
          <p:blipFill rotWithShape="1">
            <a:blip r:embed="rId4">
              <a:alphaModFix/>
            </a:blip>
            <a:srcRect b="0" l="2480" r="2489" t="0"/>
            <a:stretch/>
          </p:blipFill>
          <p:spPr>
            <a:xfrm>
              <a:off x="74577" y="4121438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sp>
          <p:nvSpPr>
            <p:cNvPr id="169" name="Google Shape;169;p14"/>
            <p:cNvSpPr/>
            <p:nvPr/>
          </p:nvSpPr>
          <p:spPr>
            <a:xfrm>
              <a:off x="8537480" y="2222975"/>
              <a:ext cx="1750800" cy="175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170" name="Google Shape;170;p14"/>
            <p:cNvPicPr preferRelativeResize="0"/>
            <p:nvPr/>
          </p:nvPicPr>
          <p:blipFill rotWithShape="1">
            <a:blip r:embed="rId5">
              <a:alphaModFix/>
            </a:blip>
            <a:srcRect b="209" l="0" r="0" t="219"/>
            <a:stretch/>
          </p:blipFill>
          <p:spPr>
            <a:xfrm>
              <a:off x="8417251" y="3340473"/>
              <a:ext cx="691624" cy="735999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5"/>
          <p:cNvGrpSpPr/>
          <p:nvPr/>
        </p:nvGrpSpPr>
        <p:grpSpPr>
          <a:xfrm>
            <a:off x="-3669525" y="-1598149"/>
            <a:ext cx="16071688" cy="6949824"/>
            <a:chOff x="-3669525" y="-1598149"/>
            <a:chExt cx="16071688" cy="6949824"/>
          </a:xfrm>
        </p:grpSpPr>
        <p:sp>
          <p:nvSpPr>
            <p:cNvPr id="173" name="Google Shape;173;p15"/>
            <p:cNvSpPr/>
            <p:nvPr/>
          </p:nvSpPr>
          <p:spPr>
            <a:xfrm>
              <a:off x="4631350" y="4769350"/>
              <a:ext cx="3792659" cy="582325"/>
            </a:xfrm>
            <a:custGeom>
              <a:rect b="b" l="l" r="r" t="t"/>
              <a:pathLst>
                <a:path extrusionOk="0" h="23293" w="115086">
                  <a:moveTo>
                    <a:pt x="0" y="23293"/>
                  </a:moveTo>
                  <a:cubicBezTo>
                    <a:pt x="2837" y="11954"/>
                    <a:pt x="14654" y="897"/>
                    <a:pt x="26317" y="119"/>
                  </a:cubicBezTo>
                  <a:cubicBezTo>
                    <a:pt x="40561" y="-831"/>
                    <a:pt x="54549" y="7588"/>
                    <a:pt x="68737" y="6011"/>
                  </a:cubicBezTo>
                  <a:cubicBezTo>
                    <a:pt x="80850" y="4664"/>
                    <a:pt x="93530" y="1152"/>
                    <a:pt x="105266" y="4439"/>
                  </a:cubicBezTo>
                  <a:cubicBezTo>
                    <a:pt x="111001" y="6045"/>
                    <a:pt x="115086" y="13409"/>
                    <a:pt x="115086" y="1936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4" name="Google Shape;174;p15"/>
            <p:cNvSpPr/>
            <p:nvPr/>
          </p:nvSpPr>
          <p:spPr>
            <a:xfrm>
              <a:off x="7101750" y="-1598149"/>
              <a:ext cx="3585300" cy="358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175" name="Google Shape;175;p15"/>
            <p:cNvPicPr preferRelativeResize="0"/>
            <p:nvPr/>
          </p:nvPicPr>
          <p:blipFill rotWithShape="1">
            <a:blip r:embed="rId3">
              <a:alphaModFix/>
            </a:blip>
            <a:srcRect b="0" l="327" r="327" t="0"/>
            <a:stretch/>
          </p:blipFill>
          <p:spPr>
            <a:xfrm>
              <a:off x="6410075" y="126397"/>
              <a:ext cx="3900401" cy="6398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grpSp>
          <p:nvGrpSpPr>
            <p:cNvPr id="176" name="Google Shape;176;p15"/>
            <p:cNvGrpSpPr/>
            <p:nvPr/>
          </p:nvGrpSpPr>
          <p:grpSpPr>
            <a:xfrm>
              <a:off x="-3669525" y="-369686"/>
              <a:ext cx="5325000" cy="1415400"/>
              <a:chOff x="-4341625" y="1329089"/>
              <a:chExt cx="5325000" cy="1415400"/>
            </a:xfrm>
          </p:grpSpPr>
          <p:sp>
            <p:nvSpPr>
              <p:cNvPr id="177" name="Google Shape;177;p15"/>
              <p:cNvSpPr/>
              <p:nvPr/>
            </p:nvSpPr>
            <p:spPr>
              <a:xfrm>
                <a:off x="-4341625" y="1329089"/>
                <a:ext cx="5325000" cy="14154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-4205425" y="1465300"/>
                <a:ext cx="5052600" cy="11433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-4069225" y="1601500"/>
                <a:ext cx="4780200" cy="8709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-3933025" y="1737700"/>
                <a:ext cx="4507800" cy="5985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-3796825" y="1873900"/>
                <a:ext cx="4235400" cy="3261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</p:grpSp>
        <p:sp>
          <p:nvSpPr>
            <p:cNvPr id="182" name="Google Shape;182;p15"/>
            <p:cNvSpPr/>
            <p:nvPr/>
          </p:nvSpPr>
          <p:spPr>
            <a:xfrm>
              <a:off x="251650" y="4007675"/>
              <a:ext cx="136200" cy="136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910800" y="126388"/>
              <a:ext cx="136200" cy="136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8826300" y="2984575"/>
              <a:ext cx="136200" cy="136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grpSp>
          <p:nvGrpSpPr>
            <p:cNvPr id="185" name="Google Shape;185;p15"/>
            <p:cNvGrpSpPr/>
            <p:nvPr/>
          </p:nvGrpSpPr>
          <p:grpSpPr>
            <a:xfrm>
              <a:off x="7894363" y="4090975"/>
              <a:ext cx="4507800" cy="598500"/>
              <a:chOff x="10323938" y="4785025"/>
              <a:chExt cx="4507800" cy="598500"/>
            </a:xfrm>
          </p:grpSpPr>
          <p:sp>
            <p:nvSpPr>
              <p:cNvPr id="186" name="Google Shape;186;p15"/>
              <p:cNvSpPr/>
              <p:nvPr/>
            </p:nvSpPr>
            <p:spPr>
              <a:xfrm>
                <a:off x="10323938" y="4785025"/>
                <a:ext cx="4507800" cy="5985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10460138" y="4921225"/>
                <a:ext cx="4235400" cy="3261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</p:grpSp>
        <p:pic>
          <p:nvPicPr>
            <p:cNvPr id="188" name="Google Shape;188;p15"/>
            <p:cNvPicPr preferRelativeResize="0"/>
            <p:nvPr/>
          </p:nvPicPr>
          <p:blipFill rotWithShape="1">
            <a:blip r:embed="rId4">
              <a:alphaModFix/>
            </a:blip>
            <a:srcRect b="0" l="3798" r="3788" t="0"/>
            <a:stretch/>
          </p:blipFill>
          <p:spPr>
            <a:xfrm>
              <a:off x="-1856050" y="4416400"/>
              <a:ext cx="3105824" cy="7886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189" name="Google Shape;189;p15"/>
            <p:cNvPicPr preferRelativeResize="0"/>
            <p:nvPr/>
          </p:nvPicPr>
          <p:blipFill rotWithShape="1">
            <a:blip r:embed="rId5">
              <a:alphaModFix/>
            </a:blip>
            <a:srcRect b="12873" l="12847" r="5010" t="12887"/>
            <a:stretch/>
          </p:blipFill>
          <p:spPr>
            <a:xfrm>
              <a:off x="8279525" y="909075"/>
              <a:ext cx="1901341" cy="1835424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190" name="Google Shape;190;p15"/>
            <p:cNvPicPr preferRelativeResize="0"/>
            <p:nvPr/>
          </p:nvPicPr>
          <p:blipFill rotWithShape="1">
            <a:blip r:embed="rId6">
              <a:alphaModFix/>
            </a:blip>
            <a:srcRect b="0" l="20486" r="20492" t="34245"/>
            <a:stretch/>
          </p:blipFill>
          <p:spPr>
            <a:xfrm>
              <a:off x="8424000" y="3695957"/>
              <a:ext cx="795601" cy="395018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191" name="Google Shape;191;p15"/>
            <p:cNvPicPr preferRelativeResize="0"/>
            <p:nvPr/>
          </p:nvPicPr>
          <p:blipFill rotWithShape="1">
            <a:blip r:embed="rId7">
              <a:alphaModFix/>
            </a:blip>
            <a:srcRect b="0" l="2480" r="2489" t="0"/>
            <a:stretch/>
          </p:blipFill>
          <p:spPr>
            <a:xfrm>
              <a:off x="7358877" y="4711176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192" name="Google Shape;192;p15"/>
            <p:cNvPicPr preferRelativeResize="0"/>
            <p:nvPr/>
          </p:nvPicPr>
          <p:blipFill rotWithShape="1">
            <a:blip r:embed="rId5">
              <a:alphaModFix/>
            </a:blip>
            <a:srcRect b="189" l="0" r="0" t="189"/>
            <a:stretch/>
          </p:blipFill>
          <p:spPr>
            <a:xfrm>
              <a:off x="540300" y="617821"/>
              <a:ext cx="795601" cy="846642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193" name="Google Shape;193;p15"/>
            <p:cNvPicPr preferRelativeResize="0"/>
            <p:nvPr/>
          </p:nvPicPr>
          <p:blipFill rotWithShape="1">
            <a:blip r:embed="rId7">
              <a:alphaModFix/>
            </a:blip>
            <a:srcRect b="0" l="2480" r="2489" t="0"/>
            <a:stretch/>
          </p:blipFill>
          <p:spPr>
            <a:xfrm>
              <a:off x="1412102" y="4501301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194" name="Google Shape;194;p15"/>
            <p:cNvPicPr preferRelativeResize="0"/>
            <p:nvPr/>
          </p:nvPicPr>
          <p:blipFill rotWithShape="1">
            <a:blip r:embed="rId7">
              <a:alphaModFix/>
            </a:blip>
            <a:srcRect b="0" l="2480" r="2489" t="0"/>
            <a:stretch/>
          </p:blipFill>
          <p:spPr>
            <a:xfrm>
              <a:off x="320402" y="3349088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sp>
          <p:nvSpPr>
            <p:cNvPr id="195" name="Google Shape;195;p15"/>
            <p:cNvSpPr/>
            <p:nvPr/>
          </p:nvSpPr>
          <p:spPr>
            <a:xfrm>
              <a:off x="-682437" y="-149525"/>
              <a:ext cx="4477725" cy="1701725"/>
            </a:xfrm>
            <a:custGeom>
              <a:rect b="b" l="l" r="r" t="t"/>
              <a:pathLst>
                <a:path extrusionOk="0" h="68069" w="179109">
                  <a:moveTo>
                    <a:pt x="0" y="62453"/>
                  </a:moveTo>
                  <a:cubicBezTo>
                    <a:pt x="24398" y="68556"/>
                    <a:pt x="53270" y="72020"/>
                    <a:pt x="75414" y="60096"/>
                  </a:cubicBezTo>
                  <a:cubicBezTo>
                    <a:pt x="93926" y="50128"/>
                    <a:pt x="102910" y="26955"/>
                    <a:pt x="121370" y="16890"/>
                  </a:cubicBezTo>
                  <a:cubicBezTo>
                    <a:pt x="132645" y="10743"/>
                    <a:pt x="147066" y="16386"/>
                    <a:pt x="159863" y="15319"/>
                  </a:cubicBezTo>
                  <a:cubicBezTo>
                    <a:pt x="168034" y="14638"/>
                    <a:pt x="179109" y="8199"/>
                    <a:pt x="179109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96" name="Google Shape;196;p15"/>
          <p:cNvSpPr txBox="1"/>
          <p:nvPr/>
        </p:nvSpPr>
        <p:spPr>
          <a:xfrm>
            <a:off x="2368575" y="3363664"/>
            <a:ext cx="44067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</a:t>
            </a: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and content by</a:t>
            </a:r>
            <a:r>
              <a:rPr b="1"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Swetha Tandri</a:t>
            </a:r>
            <a:endParaRPr b="1"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7" name="Google Shape;197;p15"/>
          <p:cNvSpPr txBox="1"/>
          <p:nvPr>
            <p:ph type="title"/>
          </p:nvPr>
        </p:nvSpPr>
        <p:spPr>
          <a:xfrm>
            <a:off x="2368575" y="617831"/>
            <a:ext cx="44067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>
            <a:off x="2368575" y="1488726"/>
            <a:ext cx="4406700" cy="113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6"/>
          <p:cNvGrpSpPr/>
          <p:nvPr/>
        </p:nvGrpSpPr>
        <p:grpSpPr>
          <a:xfrm>
            <a:off x="-1934162" y="-1208925"/>
            <a:ext cx="12778663" cy="6156325"/>
            <a:chOff x="-1934162" y="-1208925"/>
            <a:chExt cx="12778663" cy="6156325"/>
          </a:xfrm>
        </p:grpSpPr>
        <p:sp>
          <p:nvSpPr>
            <p:cNvPr id="201" name="Google Shape;201;p16"/>
            <p:cNvSpPr/>
            <p:nvPr/>
          </p:nvSpPr>
          <p:spPr>
            <a:xfrm>
              <a:off x="8053300" y="-1208925"/>
              <a:ext cx="2791200" cy="27912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202" name="Google Shape;202;p16"/>
            <p:cNvPicPr preferRelativeResize="0"/>
            <p:nvPr/>
          </p:nvPicPr>
          <p:blipFill rotWithShape="1">
            <a:blip r:embed="rId3">
              <a:alphaModFix/>
            </a:blip>
            <a:srcRect b="0" l="327" r="327" t="0"/>
            <a:stretch/>
          </p:blipFill>
          <p:spPr>
            <a:xfrm>
              <a:off x="6779575" y="432122"/>
              <a:ext cx="3900401" cy="6398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sp>
          <p:nvSpPr>
            <p:cNvPr id="203" name="Google Shape;203;p16"/>
            <p:cNvSpPr/>
            <p:nvPr/>
          </p:nvSpPr>
          <p:spPr>
            <a:xfrm>
              <a:off x="2932775" y="4794938"/>
              <a:ext cx="136200" cy="136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661675" y="1742313"/>
              <a:ext cx="136200" cy="136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8379450" y="4580050"/>
              <a:ext cx="136200" cy="136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grpSp>
          <p:nvGrpSpPr>
            <p:cNvPr id="206" name="Google Shape;206;p16"/>
            <p:cNvGrpSpPr/>
            <p:nvPr/>
          </p:nvGrpSpPr>
          <p:grpSpPr>
            <a:xfrm>
              <a:off x="-1934162" y="4348900"/>
              <a:ext cx="4507800" cy="598500"/>
              <a:chOff x="10323938" y="4785025"/>
              <a:chExt cx="4507800" cy="598500"/>
            </a:xfrm>
          </p:grpSpPr>
          <p:sp>
            <p:nvSpPr>
              <p:cNvPr id="207" name="Google Shape;207;p16"/>
              <p:cNvSpPr/>
              <p:nvPr/>
            </p:nvSpPr>
            <p:spPr>
              <a:xfrm>
                <a:off x="10323938" y="4785025"/>
                <a:ext cx="4507800" cy="5985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10460138" y="4921225"/>
                <a:ext cx="4235400" cy="3261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</p:grpSp>
        <p:pic>
          <p:nvPicPr>
            <p:cNvPr id="209" name="Google Shape;209;p16"/>
            <p:cNvPicPr preferRelativeResize="0"/>
            <p:nvPr/>
          </p:nvPicPr>
          <p:blipFill rotWithShape="1">
            <a:blip r:embed="rId4">
              <a:alphaModFix/>
            </a:blip>
            <a:srcRect b="0" l="5003" r="5003" t="0"/>
            <a:stretch/>
          </p:blipFill>
          <p:spPr>
            <a:xfrm>
              <a:off x="7460900" y="1072007"/>
              <a:ext cx="795601" cy="395018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210" name="Google Shape;210;p16"/>
            <p:cNvPicPr preferRelativeResize="0"/>
            <p:nvPr/>
          </p:nvPicPr>
          <p:blipFill rotWithShape="1">
            <a:blip r:embed="rId5">
              <a:alphaModFix/>
            </a:blip>
            <a:srcRect b="0" l="2480" r="2489" t="0"/>
            <a:stretch/>
          </p:blipFill>
          <p:spPr>
            <a:xfrm>
              <a:off x="7820652" y="4627413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211" name="Google Shape;211;p16"/>
            <p:cNvPicPr preferRelativeResize="0"/>
            <p:nvPr/>
          </p:nvPicPr>
          <p:blipFill rotWithShape="1">
            <a:blip r:embed="rId6">
              <a:alphaModFix/>
            </a:blip>
            <a:srcRect b="189" l="0" r="0" t="189"/>
            <a:stretch/>
          </p:blipFill>
          <p:spPr>
            <a:xfrm>
              <a:off x="281600" y="3404771"/>
              <a:ext cx="795601" cy="846642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212" name="Google Shape;212;p16"/>
            <p:cNvPicPr preferRelativeResize="0"/>
            <p:nvPr/>
          </p:nvPicPr>
          <p:blipFill rotWithShape="1">
            <a:blip r:embed="rId5">
              <a:alphaModFix/>
            </a:blip>
            <a:srcRect b="0" l="2480" r="2489" t="0"/>
            <a:stretch/>
          </p:blipFill>
          <p:spPr>
            <a:xfrm>
              <a:off x="723227" y="3120776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-1881475" y="-1998975"/>
            <a:ext cx="13434548" cy="7142475"/>
            <a:chOff x="-1881475" y="-1998975"/>
            <a:chExt cx="13434548" cy="7142475"/>
          </a:xfrm>
        </p:grpSpPr>
        <p:sp>
          <p:nvSpPr>
            <p:cNvPr id="215" name="Google Shape;215;p17"/>
            <p:cNvSpPr/>
            <p:nvPr/>
          </p:nvSpPr>
          <p:spPr>
            <a:xfrm>
              <a:off x="-1881475" y="-1998975"/>
              <a:ext cx="3233700" cy="323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/>
            </a:blip>
            <a:srcRect b="189" l="0" r="0" t="189"/>
            <a:stretch/>
          </p:blipFill>
          <p:spPr>
            <a:xfrm>
              <a:off x="7881150" y="7"/>
              <a:ext cx="1366951" cy="1454642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4">
              <a:alphaModFix/>
            </a:blip>
            <a:srcRect b="0" l="5547" r="5547" t="0"/>
            <a:stretch/>
          </p:blipFill>
          <p:spPr>
            <a:xfrm>
              <a:off x="7014250" y="4311525"/>
              <a:ext cx="4538823" cy="83197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sp>
          <p:nvSpPr>
            <p:cNvPr id="218" name="Google Shape;218;p17"/>
            <p:cNvSpPr/>
            <p:nvPr/>
          </p:nvSpPr>
          <p:spPr>
            <a:xfrm>
              <a:off x="767625" y="4603713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8117925" y="1454650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6505375" y="4788463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221" name="Google Shape;221;p17"/>
            <p:cNvPicPr preferRelativeResize="0"/>
            <p:nvPr/>
          </p:nvPicPr>
          <p:blipFill rotWithShape="1">
            <a:blip r:embed="rId5">
              <a:alphaModFix/>
            </a:blip>
            <a:srcRect b="0" l="6093" r="6102" t="0"/>
            <a:stretch/>
          </p:blipFill>
          <p:spPr>
            <a:xfrm>
              <a:off x="1422175" y="130625"/>
              <a:ext cx="894400" cy="4551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6">
              <a:alphaModFix/>
            </a:blip>
            <a:srcRect b="0" l="2480" r="2489" t="0"/>
            <a:stretch/>
          </p:blipFill>
          <p:spPr>
            <a:xfrm>
              <a:off x="258177" y="4519951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6">
              <a:alphaModFix/>
            </a:blip>
            <a:srcRect b="0" l="2480" r="2489" t="0"/>
            <a:stretch/>
          </p:blipFill>
          <p:spPr>
            <a:xfrm>
              <a:off x="7592502" y="206313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6">
              <a:alphaModFix/>
            </a:blip>
            <a:srcRect b="0" l="2480" r="2489" t="0"/>
            <a:stretch/>
          </p:blipFill>
          <p:spPr>
            <a:xfrm>
              <a:off x="691402" y="3898726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sp>
          <p:nvSpPr>
            <p:cNvPr id="225" name="Google Shape;225;p17"/>
            <p:cNvSpPr/>
            <p:nvPr/>
          </p:nvSpPr>
          <p:spPr>
            <a:xfrm>
              <a:off x="6126575" y="-611475"/>
              <a:ext cx="3514725" cy="3127856"/>
            </a:xfrm>
            <a:custGeom>
              <a:rect b="b" l="l" r="r" t="t"/>
              <a:pathLst>
                <a:path extrusionOk="0" h="103812" w="116652">
                  <a:moveTo>
                    <a:pt x="0" y="0"/>
                  </a:moveTo>
                  <a:cubicBezTo>
                    <a:pt x="0" y="9223"/>
                    <a:pt x="2562" y="19256"/>
                    <a:pt x="8467" y="26341"/>
                  </a:cubicBezTo>
                  <a:cubicBezTo>
                    <a:pt x="18707" y="38627"/>
                    <a:pt x="35258" y="44195"/>
                    <a:pt x="46567" y="55504"/>
                  </a:cubicBezTo>
                  <a:cubicBezTo>
                    <a:pt x="58907" y="67844"/>
                    <a:pt x="59889" y="89717"/>
                    <a:pt x="73849" y="100189"/>
                  </a:cubicBezTo>
                  <a:cubicBezTo>
                    <a:pt x="85754" y="109119"/>
                    <a:pt x="108401" y="99875"/>
                    <a:pt x="116652" y="874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8" name="Google Shape;228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hasCustomPrompt="1" type="title"/>
          </p:nvPr>
        </p:nvSpPr>
        <p:spPr>
          <a:xfrm>
            <a:off x="6881300" y="2259724"/>
            <a:ext cx="1312500" cy="1098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ibre Franklin Black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/>
          <p:nvPr>
            <p:ph idx="2" type="title"/>
          </p:nvPr>
        </p:nvSpPr>
        <p:spPr>
          <a:xfrm>
            <a:off x="1543300" y="3315625"/>
            <a:ext cx="67575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36" name="Google Shape;36;p3"/>
          <p:cNvGrpSpPr/>
          <p:nvPr/>
        </p:nvGrpSpPr>
        <p:grpSpPr>
          <a:xfrm>
            <a:off x="-2593850" y="-1479000"/>
            <a:ext cx="13112951" cy="6944525"/>
            <a:chOff x="-2593850" y="-1479000"/>
            <a:chExt cx="13112951" cy="6944525"/>
          </a:xfrm>
        </p:grpSpPr>
        <p:sp>
          <p:nvSpPr>
            <p:cNvPr id="37" name="Google Shape;37;p3"/>
            <p:cNvSpPr/>
            <p:nvPr/>
          </p:nvSpPr>
          <p:spPr>
            <a:xfrm>
              <a:off x="6015768" y="-1479000"/>
              <a:ext cx="4503333" cy="4473192"/>
            </a:xfrm>
            <a:custGeom>
              <a:rect b="b" l="l" r="r" t="t"/>
              <a:pathLst>
                <a:path extrusionOk="0" h="112938" w="113699">
                  <a:moveTo>
                    <a:pt x="1780" y="0"/>
                  </a:moveTo>
                  <a:cubicBezTo>
                    <a:pt x="-4442" y="15565"/>
                    <a:pt x="7282" y="35807"/>
                    <a:pt x="19810" y="46944"/>
                  </a:cubicBezTo>
                  <a:cubicBezTo>
                    <a:pt x="27593" y="53863"/>
                    <a:pt x="37569" y="58023"/>
                    <a:pt x="45323" y="64974"/>
                  </a:cubicBezTo>
                  <a:cubicBezTo>
                    <a:pt x="50980" y="70046"/>
                    <a:pt x="56517" y="75921"/>
                    <a:pt x="59271" y="83003"/>
                  </a:cubicBezTo>
                  <a:cubicBezTo>
                    <a:pt x="62672" y="91750"/>
                    <a:pt x="63819" y="102692"/>
                    <a:pt x="71177" y="108517"/>
                  </a:cubicBezTo>
                  <a:cubicBezTo>
                    <a:pt x="82299" y="117322"/>
                    <a:pt x="99514" y="110218"/>
                    <a:pt x="113699" y="11021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" name="Google Shape;38;p3"/>
            <p:cNvSpPr/>
            <p:nvPr/>
          </p:nvSpPr>
          <p:spPr>
            <a:xfrm>
              <a:off x="-249475" y="3129650"/>
              <a:ext cx="1818075" cy="2335875"/>
            </a:xfrm>
            <a:custGeom>
              <a:rect b="b" l="l" r="r" t="t"/>
              <a:pathLst>
                <a:path extrusionOk="0" h="93435" w="72723">
                  <a:moveTo>
                    <a:pt x="70758" y="93435"/>
                  </a:moveTo>
                  <a:cubicBezTo>
                    <a:pt x="74396" y="84342"/>
                    <a:pt x="72595" y="71843"/>
                    <a:pt x="66222" y="64407"/>
                  </a:cubicBezTo>
                  <a:cubicBezTo>
                    <a:pt x="56805" y="53419"/>
                    <a:pt x="40373" y="50805"/>
                    <a:pt x="29483" y="41275"/>
                  </a:cubicBezTo>
                  <a:cubicBezTo>
                    <a:pt x="24932" y="37292"/>
                    <a:pt x="20510" y="32497"/>
                    <a:pt x="18597" y="26760"/>
                  </a:cubicBezTo>
                  <a:cubicBezTo>
                    <a:pt x="16869" y="21577"/>
                    <a:pt x="17325" y="15571"/>
                    <a:pt x="14515" y="10885"/>
                  </a:cubicBezTo>
                  <a:cubicBezTo>
                    <a:pt x="11405" y="5698"/>
                    <a:pt x="5738" y="19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39" name="Google Shape;39;p3"/>
            <p:cNvPicPr preferRelativeResize="0"/>
            <p:nvPr/>
          </p:nvPicPr>
          <p:blipFill rotWithShape="1">
            <a:blip r:embed="rId3">
              <a:alphaModFix/>
            </a:blip>
            <a:srcRect b="189" l="0" r="0" t="189"/>
            <a:stretch/>
          </p:blipFill>
          <p:spPr>
            <a:xfrm>
              <a:off x="7352001" y="-1186275"/>
              <a:ext cx="2275050" cy="2421001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40" name="Google Shape;40;p3"/>
            <p:cNvPicPr preferRelativeResize="0"/>
            <p:nvPr/>
          </p:nvPicPr>
          <p:blipFill rotWithShape="1">
            <a:blip r:embed="rId4">
              <a:alphaModFix/>
            </a:blip>
            <a:srcRect b="0" l="3229" r="5546" t="0"/>
            <a:stretch/>
          </p:blipFill>
          <p:spPr>
            <a:xfrm>
              <a:off x="-2593850" y="1006875"/>
              <a:ext cx="4657225" cy="83197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sp>
          <p:nvSpPr>
            <p:cNvPr id="41" name="Google Shape;41;p3"/>
            <p:cNvSpPr/>
            <p:nvPr/>
          </p:nvSpPr>
          <p:spPr>
            <a:xfrm>
              <a:off x="466225" y="3522575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718950" y="471900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8775675" y="1978825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44" name="Google Shape;44;p3"/>
            <p:cNvPicPr preferRelativeResize="0"/>
            <p:nvPr/>
          </p:nvPicPr>
          <p:blipFill rotWithShape="1">
            <a:blip r:embed="rId5">
              <a:alphaModFix/>
            </a:blip>
            <a:srcRect b="0" l="6093" r="6102" t="0"/>
            <a:stretch/>
          </p:blipFill>
          <p:spPr>
            <a:xfrm>
              <a:off x="1116450" y="471900"/>
              <a:ext cx="1122924" cy="571400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45" name="Google Shape;45;p3"/>
            <p:cNvPicPr preferRelativeResize="0"/>
            <p:nvPr/>
          </p:nvPicPr>
          <p:blipFill rotWithShape="1">
            <a:blip r:embed="rId6">
              <a:alphaModFix/>
            </a:blip>
            <a:srcRect b="0" l="2480" r="2489" t="0"/>
            <a:stretch/>
          </p:blipFill>
          <p:spPr>
            <a:xfrm>
              <a:off x="728552" y="1685976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46" name="Google Shape;46;p3"/>
            <p:cNvPicPr preferRelativeResize="0"/>
            <p:nvPr/>
          </p:nvPicPr>
          <p:blipFill rotWithShape="1">
            <a:blip r:embed="rId6">
              <a:alphaModFix/>
            </a:blip>
            <a:srcRect b="0" l="2480" r="2489" t="0"/>
            <a:stretch/>
          </p:blipFill>
          <p:spPr>
            <a:xfrm>
              <a:off x="8699452" y="1382251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47" name="Google Shape;47;p3"/>
            <p:cNvPicPr preferRelativeResize="0"/>
            <p:nvPr/>
          </p:nvPicPr>
          <p:blipFill rotWithShape="1">
            <a:blip r:embed="rId6">
              <a:alphaModFix/>
            </a:blip>
            <a:srcRect b="0" l="2480" r="2489" t="0"/>
            <a:stretch/>
          </p:blipFill>
          <p:spPr>
            <a:xfrm>
              <a:off x="6030102" y="206326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idx="1" type="body"/>
          </p:nvPr>
        </p:nvSpPr>
        <p:spPr>
          <a:xfrm>
            <a:off x="720000" y="1178825"/>
            <a:ext cx="77040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idx="1" type="subTitle"/>
          </p:nvPr>
        </p:nvSpPr>
        <p:spPr>
          <a:xfrm>
            <a:off x="720000" y="1407425"/>
            <a:ext cx="77040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2" type="subTitle"/>
          </p:nvPr>
        </p:nvSpPr>
        <p:spPr>
          <a:xfrm>
            <a:off x="720000" y="3574200"/>
            <a:ext cx="7704000" cy="8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55" name="Google Shape;55;p5"/>
          <p:cNvGrpSpPr/>
          <p:nvPr/>
        </p:nvGrpSpPr>
        <p:grpSpPr>
          <a:xfrm>
            <a:off x="-829050" y="2906600"/>
            <a:ext cx="10531849" cy="2986250"/>
            <a:chOff x="-829050" y="2906600"/>
            <a:chExt cx="10531849" cy="2986250"/>
          </a:xfrm>
        </p:grpSpPr>
        <p:sp>
          <p:nvSpPr>
            <p:cNvPr id="56" name="Google Shape;56;p5"/>
            <p:cNvSpPr/>
            <p:nvPr/>
          </p:nvSpPr>
          <p:spPr>
            <a:xfrm>
              <a:off x="7862190" y="2906600"/>
              <a:ext cx="1397675" cy="2504000"/>
            </a:xfrm>
            <a:custGeom>
              <a:rect b="b" l="l" r="r" t="t"/>
              <a:pathLst>
                <a:path extrusionOk="0" h="100160" w="55907">
                  <a:moveTo>
                    <a:pt x="55907" y="0"/>
                  </a:moveTo>
                  <a:cubicBezTo>
                    <a:pt x="43083" y="0"/>
                    <a:pt x="28144" y="6567"/>
                    <a:pt x="21735" y="17675"/>
                  </a:cubicBezTo>
                  <a:cubicBezTo>
                    <a:pt x="15344" y="28752"/>
                    <a:pt x="19256" y="43446"/>
                    <a:pt x="14665" y="55382"/>
                  </a:cubicBezTo>
                  <a:cubicBezTo>
                    <a:pt x="10692" y="65711"/>
                    <a:pt x="1271" y="74226"/>
                    <a:pt x="132" y="85234"/>
                  </a:cubicBezTo>
                  <a:cubicBezTo>
                    <a:pt x="-398" y="90351"/>
                    <a:pt x="1763" y="95556"/>
                    <a:pt x="4059" y="10016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7" name="Google Shape;57;p5"/>
            <p:cNvSpPr/>
            <p:nvPr/>
          </p:nvSpPr>
          <p:spPr>
            <a:xfrm>
              <a:off x="-166925" y="3883493"/>
              <a:ext cx="1679900" cy="1487825"/>
            </a:xfrm>
            <a:custGeom>
              <a:rect b="b" l="l" r="r" t="t"/>
              <a:pathLst>
                <a:path extrusionOk="0" h="59513" w="67196">
                  <a:moveTo>
                    <a:pt x="0" y="595"/>
                  </a:moveTo>
                  <a:cubicBezTo>
                    <a:pt x="9906" y="595"/>
                    <a:pt x="21821" y="-1786"/>
                    <a:pt x="29458" y="4523"/>
                  </a:cubicBezTo>
                  <a:cubicBezTo>
                    <a:pt x="35395" y="9428"/>
                    <a:pt x="36652" y="18756"/>
                    <a:pt x="42813" y="23376"/>
                  </a:cubicBezTo>
                  <a:cubicBezTo>
                    <a:pt x="49999" y="28764"/>
                    <a:pt x="62479" y="28856"/>
                    <a:pt x="65987" y="37124"/>
                  </a:cubicBezTo>
                  <a:cubicBezTo>
                    <a:pt x="68924" y="44046"/>
                    <a:pt x="65614" y="52379"/>
                    <a:pt x="63238" y="5951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58" name="Google Shape;58;p5"/>
            <p:cNvPicPr preferRelativeResize="0"/>
            <p:nvPr/>
          </p:nvPicPr>
          <p:blipFill rotWithShape="1">
            <a:blip r:embed="rId3">
              <a:alphaModFix/>
            </a:blip>
            <a:srcRect b="189" l="0" r="0" t="189"/>
            <a:stretch/>
          </p:blipFill>
          <p:spPr>
            <a:xfrm>
              <a:off x="-829050" y="4036303"/>
              <a:ext cx="1744626" cy="1856547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59" name="Google Shape;59;p5"/>
            <p:cNvPicPr preferRelativeResize="0"/>
            <p:nvPr/>
          </p:nvPicPr>
          <p:blipFill rotWithShape="1">
            <a:blip r:embed="rId4">
              <a:alphaModFix/>
            </a:blip>
            <a:srcRect b="0" l="2500" r="5553" t="0"/>
            <a:stretch/>
          </p:blipFill>
          <p:spPr>
            <a:xfrm>
              <a:off x="-829050" y="4509150"/>
              <a:ext cx="2572349" cy="455900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sp>
          <p:nvSpPr>
            <p:cNvPr id="60" name="Google Shape;60;p5"/>
            <p:cNvSpPr/>
            <p:nvPr/>
          </p:nvSpPr>
          <p:spPr>
            <a:xfrm>
              <a:off x="2071100" y="4896475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699450" y="3596375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8287800" y="4828850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63" name="Google Shape;63;p5"/>
            <p:cNvPicPr preferRelativeResize="0"/>
            <p:nvPr/>
          </p:nvPicPr>
          <p:blipFill rotWithShape="1">
            <a:blip r:embed="rId5">
              <a:alphaModFix/>
            </a:blip>
            <a:srcRect b="0" l="6093" r="6102" t="0"/>
            <a:stretch/>
          </p:blipFill>
          <p:spPr>
            <a:xfrm>
              <a:off x="8579875" y="4451400"/>
              <a:ext cx="1122924" cy="571400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64" name="Google Shape;64;p5"/>
            <p:cNvPicPr preferRelativeResize="0"/>
            <p:nvPr/>
          </p:nvPicPr>
          <p:blipFill rotWithShape="1">
            <a:blip r:embed="rId6">
              <a:alphaModFix/>
            </a:blip>
            <a:srcRect b="0" l="2480" r="2489" t="0"/>
            <a:stretch/>
          </p:blipFill>
          <p:spPr>
            <a:xfrm>
              <a:off x="69852" y="3428851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65" name="Google Shape;65;p5"/>
            <p:cNvPicPr preferRelativeResize="0"/>
            <p:nvPr/>
          </p:nvPicPr>
          <p:blipFill rotWithShape="1">
            <a:blip r:embed="rId6">
              <a:alphaModFix/>
            </a:blip>
            <a:srcRect b="0" l="2480" r="2489" t="0"/>
            <a:stretch/>
          </p:blipFill>
          <p:spPr>
            <a:xfrm>
              <a:off x="8775677" y="3860938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6"/>
          <p:cNvGrpSpPr/>
          <p:nvPr/>
        </p:nvGrpSpPr>
        <p:grpSpPr>
          <a:xfrm>
            <a:off x="-127000" y="-503244"/>
            <a:ext cx="13226567" cy="6100319"/>
            <a:chOff x="-127000" y="-503244"/>
            <a:chExt cx="13226567" cy="6100319"/>
          </a:xfrm>
        </p:grpSpPr>
        <p:sp>
          <p:nvSpPr>
            <p:cNvPr id="68" name="Google Shape;68;p6"/>
            <p:cNvSpPr/>
            <p:nvPr/>
          </p:nvSpPr>
          <p:spPr>
            <a:xfrm>
              <a:off x="6696667" y="-503244"/>
              <a:ext cx="6402900" cy="850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69" name="Google Shape;69;p6"/>
            <p:cNvPicPr preferRelativeResize="0"/>
            <p:nvPr/>
          </p:nvPicPr>
          <p:blipFill rotWithShape="1">
            <a:blip r:embed="rId3">
              <a:alphaModFix/>
            </a:blip>
            <a:srcRect b="39" l="0" r="0" t="49"/>
            <a:stretch/>
          </p:blipFill>
          <p:spPr>
            <a:xfrm>
              <a:off x="8374575" y="-311198"/>
              <a:ext cx="1595184" cy="1702376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sp>
          <p:nvSpPr>
            <p:cNvPr id="70" name="Google Shape;70;p6"/>
            <p:cNvSpPr/>
            <p:nvPr/>
          </p:nvSpPr>
          <p:spPr>
            <a:xfrm>
              <a:off x="6368050" y="210675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19988" y="4851325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72" name="Google Shape;72;p6"/>
            <p:cNvPicPr preferRelativeResize="0"/>
            <p:nvPr/>
          </p:nvPicPr>
          <p:blipFill rotWithShape="1">
            <a:blip r:embed="rId4">
              <a:alphaModFix/>
            </a:blip>
            <a:srcRect b="0" l="2480" r="2489" t="0"/>
            <a:stretch/>
          </p:blipFill>
          <p:spPr>
            <a:xfrm>
              <a:off x="8695477" y="1178826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73" name="Google Shape;73;p6"/>
            <p:cNvPicPr preferRelativeResize="0"/>
            <p:nvPr/>
          </p:nvPicPr>
          <p:blipFill rotWithShape="1">
            <a:blip r:embed="rId4">
              <a:alphaModFix/>
            </a:blip>
            <a:srcRect b="0" l="2480" r="2489" t="0"/>
            <a:stretch/>
          </p:blipFill>
          <p:spPr>
            <a:xfrm>
              <a:off x="135977" y="4037026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sp>
          <p:nvSpPr>
            <p:cNvPr id="74" name="Google Shape;74;p6"/>
            <p:cNvSpPr/>
            <p:nvPr/>
          </p:nvSpPr>
          <p:spPr>
            <a:xfrm>
              <a:off x="-127000" y="3401775"/>
              <a:ext cx="1046400" cy="2195300"/>
            </a:xfrm>
            <a:custGeom>
              <a:rect b="b" l="l" r="r" t="t"/>
              <a:pathLst>
                <a:path extrusionOk="0" h="87812" w="41856">
                  <a:moveTo>
                    <a:pt x="0" y="0"/>
                  </a:moveTo>
                  <a:cubicBezTo>
                    <a:pt x="13973" y="0"/>
                    <a:pt x="25730" y="17719"/>
                    <a:pt x="27577" y="31569"/>
                  </a:cubicBezTo>
                  <a:cubicBezTo>
                    <a:pt x="28361" y="37449"/>
                    <a:pt x="26969" y="43569"/>
                    <a:pt x="28303" y="49349"/>
                  </a:cubicBezTo>
                  <a:cubicBezTo>
                    <a:pt x="30046" y="56900"/>
                    <a:pt x="39486" y="61062"/>
                    <a:pt x="41366" y="68580"/>
                  </a:cubicBezTo>
                  <a:cubicBezTo>
                    <a:pt x="42968" y="74983"/>
                    <a:pt x="39594" y="81905"/>
                    <a:pt x="36649" y="8781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5" name="Google Shape;75;p6"/>
          <p:cNvSpPr txBox="1"/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idx="1" type="subTitle"/>
          </p:nvPr>
        </p:nvSpPr>
        <p:spPr>
          <a:xfrm>
            <a:off x="3731022" y="1882375"/>
            <a:ext cx="44025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osis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type="title"/>
          </p:nvPr>
        </p:nvSpPr>
        <p:spPr>
          <a:xfrm>
            <a:off x="3730625" y="540000"/>
            <a:ext cx="4402500" cy="13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AutoNum type="alphaLcPeriod"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AutoNum type="romanLcPeriod"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AutoNum type="alphaLcPeriod"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AutoNum type="romanLcPeriod"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AutoNum type="alphaLcPeriod"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AutoNum type="romanLcPeriod"/>
              <a:defRPr sz="2700"/>
            </a:lvl9pPr>
          </a:lstStyle>
          <a:p/>
        </p:txBody>
      </p:sp>
      <p:grpSp>
        <p:nvGrpSpPr>
          <p:cNvPr id="79" name="Google Shape;79;p7"/>
          <p:cNvGrpSpPr/>
          <p:nvPr/>
        </p:nvGrpSpPr>
        <p:grpSpPr>
          <a:xfrm>
            <a:off x="-4897259" y="1845200"/>
            <a:ext cx="10055959" cy="3999424"/>
            <a:chOff x="-4897259" y="1845200"/>
            <a:chExt cx="10055959" cy="3999424"/>
          </a:xfrm>
        </p:grpSpPr>
        <p:grpSp>
          <p:nvGrpSpPr>
            <p:cNvPr id="80" name="Google Shape;80;p7"/>
            <p:cNvGrpSpPr/>
            <p:nvPr/>
          </p:nvGrpSpPr>
          <p:grpSpPr>
            <a:xfrm>
              <a:off x="-4897259" y="3834190"/>
              <a:ext cx="7563630" cy="2010434"/>
              <a:chOff x="-4341625" y="1329089"/>
              <a:chExt cx="5325000" cy="1415400"/>
            </a:xfrm>
          </p:grpSpPr>
          <p:sp>
            <p:nvSpPr>
              <p:cNvPr id="81" name="Google Shape;81;p7"/>
              <p:cNvSpPr/>
              <p:nvPr/>
            </p:nvSpPr>
            <p:spPr>
              <a:xfrm>
                <a:off x="-4341625" y="1329089"/>
                <a:ext cx="5325000" cy="14154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-4205425" y="1465300"/>
                <a:ext cx="5052600" cy="11433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>
                <a:off x="-4069225" y="1601500"/>
                <a:ext cx="4780200" cy="8709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84" name="Google Shape;84;p7"/>
              <p:cNvSpPr/>
              <p:nvPr/>
            </p:nvSpPr>
            <p:spPr>
              <a:xfrm>
                <a:off x="-3933025" y="1737700"/>
                <a:ext cx="4507800" cy="5985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-3796825" y="1873900"/>
                <a:ext cx="4235400" cy="3261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</p:grpSp>
        <p:sp>
          <p:nvSpPr>
            <p:cNvPr id="86" name="Google Shape;86;p7"/>
            <p:cNvSpPr/>
            <p:nvPr/>
          </p:nvSpPr>
          <p:spPr>
            <a:xfrm>
              <a:off x="858300" y="4771300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354238" y="1845200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5022500" y="4771300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89" name="Google Shape;89;p7"/>
            <p:cNvPicPr preferRelativeResize="0"/>
            <p:nvPr/>
          </p:nvPicPr>
          <p:blipFill rotWithShape="1">
            <a:blip r:embed="rId3">
              <a:alphaModFix/>
            </a:blip>
            <a:srcRect b="0" l="2480" r="2489" t="0"/>
            <a:stretch/>
          </p:blipFill>
          <p:spPr>
            <a:xfrm>
              <a:off x="4390577" y="4594526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-1881475" y="-1998975"/>
            <a:ext cx="11010827" cy="7152525"/>
            <a:chOff x="-1881475" y="-1998975"/>
            <a:chExt cx="11010827" cy="7152525"/>
          </a:xfrm>
        </p:grpSpPr>
        <p:sp>
          <p:nvSpPr>
            <p:cNvPr id="92" name="Google Shape;92;p8"/>
            <p:cNvSpPr/>
            <p:nvPr/>
          </p:nvSpPr>
          <p:spPr>
            <a:xfrm>
              <a:off x="-1881475" y="-1998975"/>
              <a:ext cx="3233700" cy="323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93" name="Google Shape;93;p8"/>
            <p:cNvPicPr preferRelativeResize="0"/>
            <p:nvPr/>
          </p:nvPicPr>
          <p:blipFill rotWithShape="1">
            <a:blip r:embed="rId3">
              <a:alphaModFix/>
            </a:blip>
            <a:srcRect b="219" l="0" r="0" t="219"/>
            <a:stretch/>
          </p:blipFill>
          <p:spPr>
            <a:xfrm>
              <a:off x="7762400" y="3698907"/>
              <a:ext cx="1366952" cy="1454642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sp>
          <p:nvSpPr>
            <p:cNvPr id="94" name="Google Shape;94;p8"/>
            <p:cNvSpPr/>
            <p:nvPr/>
          </p:nvSpPr>
          <p:spPr>
            <a:xfrm>
              <a:off x="390250" y="1318438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8731175" y="3294425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124900" y="4733550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97" name="Google Shape;97;p8"/>
            <p:cNvPicPr preferRelativeResize="0"/>
            <p:nvPr/>
          </p:nvPicPr>
          <p:blipFill rotWithShape="1">
            <a:blip r:embed="rId4">
              <a:alphaModFix/>
            </a:blip>
            <a:srcRect b="0" l="6093" r="6102" t="0"/>
            <a:stretch/>
          </p:blipFill>
          <p:spPr>
            <a:xfrm>
              <a:off x="6564550" y="4278425"/>
              <a:ext cx="894400" cy="4551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98" name="Google Shape;98;p8"/>
            <p:cNvPicPr preferRelativeResize="0"/>
            <p:nvPr/>
          </p:nvPicPr>
          <p:blipFill rotWithShape="1">
            <a:blip r:embed="rId5">
              <a:alphaModFix/>
            </a:blip>
            <a:srcRect b="0" l="2480" r="2489" t="0"/>
            <a:stretch/>
          </p:blipFill>
          <p:spPr>
            <a:xfrm>
              <a:off x="101602" y="1590851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99" name="Google Shape;99;p8"/>
            <p:cNvPicPr preferRelativeResize="0"/>
            <p:nvPr/>
          </p:nvPicPr>
          <p:blipFill rotWithShape="1">
            <a:blip r:embed="rId5">
              <a:alphaModFix/>
            </a:blip>
            <a:srcRect b="0" l="2480" r="2489" t="0"/>
            <a:stretch/>
          </p:blipFill>
          <p:spPr>
            <a:xfrm>
              <a:off x="8006477" y="3430613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100" name="Google Shape;100;p8"/>
            <p:cNvPicPr preferRelativeResize="0"/>
            <p:nvPr/>
          </p:nvPicPr>
          <p:blipFill rotWithShape="1">
            <a:blip r:embed="rId5">
              <a:alphaModFix/>
            </a:blip>
            <a:srcRect b="0" l="2480" r="2489" t="0"/>
            <a:stretch/>
          </p:blipFill>
          <p:spPr>
            <a:xfrm>
              <a:off x="1461227" y="206326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</p:grpSp>
      <p:sp>
        <p:nvSpPr>
          <p:cNvPr id="101" name="Google Shape;101;p8"/>
          <p:cNvSpPr txBox="1"/>
          <p:nvPr>
            <p:ph type="title"/>
          </p:nvPr>
        </p:nvSpPr>
        <p:spPr>
          <a:xfrm>
            <a:off x="720000" y="1568100"/>
            <a:ext cx="5093100" cy="20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5" name="Google Shape;105;p9"/>
          <p:cNvGrpSpPr/>
          <p:nvPr/>
        </p:nvGrpSpPr>
        <p:grpSpPr>
          <a:xfrm>
            <a:off x="-1532401" y="-6"/>
            <a:ext cx="14880499" cy="5786809"/>
            <a:chOff x="-1532401" y="-6"/>
            <a:chExt cx="14880499" cy="5786809"/>
          </a:xfrm>
        </p:grpSpPr>
        <p:sp>
          <p:nvSpPr>
            <p:cNvPr id="106" name="Google Shape;106;p9"/>
            <p:cNvSpPr/>
            <p:nvPr/>
          </p:nvSpPr>
          <p:spPr>
            <a:xfrm>
              <a:off x="6793699" y="3901250"/>
              <a:ext cx="6554400" cy="1742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6961343" y="4068908"/>
              <a:ext cx="6219000" cy="14073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7128987" y="4236551"/>
              <a:ext cx="5883900" cy="1071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109" name="Google Shape;109;p9"/>
            <p:cNvPicPr preferRelativeResize="0"/>
            <p:nvPr/>
          </p:nvPicPr>
          <p:blipFill rotWithShape="1">
            <a:blip r:embed="rId3">
              <a:alphaModFix/>
            </a:blip>
            <a:srcRect b="0" l="1512" r="1512" t="0"/>
            <a:stretch/>
          </p:blipFill>
          <p:spPr>
            <a:xfrm>
              <a:off x="-1532401" y="-6"/>
              <a:ext cx="3909500" cy="946027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 b="39" l="0" r="0" t="49"/>
            <a:stretch/>
          </p:blipFill>
          <p:spPr>
            <a:xfrm>
              <a:off x="8075298" y="3892002"/>
              <a:ext cx="1775502" cy="1894801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sp>
          <p:nvSpPr>
            <p:cNvPr id="111" name="Google Shape;111;p9"/>
            <p:cNvSpPr/>
            <p:nvPr/>
          </p:nvSpPr>
          <p:spPr>
            <a:xfrm>
              <a:off x="490450" y="4771300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354238" y="946025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8245350" y="159300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114" name="Google Shape;114;p9"/>
            <p:cNvPicPr preferRelativeResize="0"/>
            <p:nvPr/>
          </p:nvPicPr>
          <p:blipFill rotWithShape="1">
            <a:blip r:embed="rId5">
              <a:alphaModFix/>
            </a:blip>
            <a:srcRect b="0" l="15596" r="15603" t="0"/>
            <a:stretch/>
          </p:blipFill>
          <p:spPr>
            <a:xfrm>
              <a:off x="7356102" y="4484300"/>
              <a:ext cx="889244" cy="576000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115" name="Google Shape;115;p9"/>
            <p:cNvPicPr preferRelativeResize="0"/>
            <p:nvPr/>
          </p:nvPicPr>
          <p:blipFill rotWithShape="1">
            <a:blip r:embed="rId6">
              <a:alphaModFix/>
            </a:blip>
            <a:srcRect b="0" l="2480" r="2489" t="0"/>
            <a:stretch/>
          </p:blipFill>
          <p:spPr>
            <a:xfrm>
              <a:off x="201802" y="4236551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116" name="Google Shape;116;p9"/>
            <p:cNvPicPr preferRelativeResize="0"/>
            <p:nvPr/>
          </p:nvPicPr>
          <p:blipFill rotWithShape="1">
            <a:blip r:embed="rId6">
              <a:alphaModFix/>
            </a:blip>
            <a:srcRect b="0" l="2480" r="2489" t="0"/>
            <a:stretch/>
          </p:blipFill>
          <p:spPr>
            <a:xfrm>
              <a:off x="8683352" y="159301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/>
          <p:nvPr>
            <p:ph idx="2" type="pic"/>
          </p:nvPr>
        </p:nvSpPr>
        <p:spPr>
          <a:xfrm>
            <a:off x="-112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147050" y="2727275"/>
            <a:ext cx="6849900" cy="15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WEEK 3 (02/27/24)</a:t>
            </a:r>
            <a:endParaRPr b="0"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/>
              <a:t>Srihas Surapaneni | Sai Yadavalli | Dr. Browning</a:t>
            </a:r>
            <a:endParaRPr b="0" sz="1700"/>
          </a:p>
        </p:txBody>
      </p:sp>
      <p:sp>
        <p:nvSpPr>
          <p:cNvPr id="235" name="Google Shape;235;p19"/>
          <p:cNvSpPr txBox="1"/>
          <p:nvPr>
            <p:ph type="ctrTitle"/>
          </p:nvPr>
        </p:nvSpPr>
        <p:spPr>
          <a:xfrm>
            <a:off x="1147050" y="1162775"/>
            <a:ext cx="6849900" cy="15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Black"/>
                <a:ea typeface="Montserrat Black"/>
                <a:cs typeface="Montserrat Black"/>
                <a:sym typeface="Montserrat Black"/>
              </a:rPr>
              <a:t>COMPUTATIONAL MODELING FORUM</a:t>
            </a:r>
            <a:endParaRPr b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236" name="Google Shape;236;p19"/>
          <p:cNvCxnSpPr/>
          <p:nvPr/>
        </p:nvCxnSpPr>
        <p:spPr>
          <a:xfrm>
            <a:off x="1147050" y="2727275"/>
            <a:ext cx="6849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/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MatplotLib</a:t>
            </a:r>
            <a:endParaRPr/>
          </a:p>
        </p:txBody>
      </p:sp>
      <p:sp>
        <p:nvSpPr>
          <p:cNvPr id="315" name="Google Shape;315;p28"/>
          <p:cNvSpPr txBox="1"/>
          <p:nvPr/>
        </p:nvSpPr>
        <p:spPr>
          <a:xfrm>
            <a:off x="1606100" y="2698225"/>
            <a:ext cx="6146100" cy="1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16" name="Google Shape;316;p28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Let’s practice more with the problem from last week…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/>
          <p:nvPr>
            <p:ph type="title"/>
          </p:nvPr>
        </p:nvSpPr>
        <p:spPr>
          <a:xfrm>
            <a:off x="1284000" y="1049300"/>
            <a:ext cx="6576000" cy="20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Documentation</a:t>
            </a:r>
            <a:endParaRPr/>
          </a:p>
        </p:txBody>
      </p:sp>
      <p:sp>
        <p:nvSpPr>
          <p:cNvPr id="322" name="Google Shape;322;p29"/>
          <p:cNvSpPr txBox="1"/>
          <p:nvPr>
            <p:ph idx="1" type="subTitle"/>
          </p:nvPr>
        </p:nvSpPr>
        <p:spPr>
          <a:xfrm>
            <a:off x="1284000" y="297922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https://matplotlib.org/stable/index.html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/>
          <p:nvPr>
            <p:ph type="title"/>
          </p:nvPr>
        </p:nvSpPr>
        <p:spPr>
          <a:xfrm>
            <a:off x="2368575" y="617831"/>
            <a:ext cx="4406700" cy="10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28" name="Google Shape;328;p30"/>
          <p:cNvSpPr txBox="1"/>
          <p:nvPr>
            <p:ph idx="1" type="subTitle"/>
          </p:nvPr>
        </p:nvSpPr>
        <p:spPr>
          <a:xfrm>
            <a:off x="2368575" y="1488726"/>
            <a:ext cx="4406700" cy="11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class we will be covering a more advanced problem using matplotlib.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 sz="2700"/>
          </a:p>
        </p:txBody>
      </p:sp>
      <p:sp>
        <p:nvSpPr>
          <p:cNvPr id="242" name="Google Shape;242;p20"/>
          <p:cNvSpPr txBox="1"/>
          <p:nvPr>
            <p:ph idx="4294967295" type="body"/>
          </p:nvPr>
        </p:nvSpPr>
        <p:spPr>
          <a:xfrm>
            <a:off x="872300" y="1178825"/>
            <a:ext cx="73995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today’s session</a:t>
            </a:r>
            <a:r>
              <a:rPr lang="en"/>
              <a:t> we will explore </a:t>
            </a:r>
            <a:r>
              <a:rPr b="1" lang="en"/>
              <a:t>matplotlib </a:t>
            </a:r>
            <a:r>
              <a:rPr lang="en"/>
              <a:t>and going over last week’s problem.</a:t>
            </a:r>
            <a:endParaRPr/>
          </a:p>
        </p:txBody>
      </p:sp>
      <p:sp>
        <p:nvSpPr>
          <p:cNvPr id="243" name="Google Shape;243;p20"/>
          <p:cNvSpPr txBox="1"/>
          <p:nvPr/>
        </p:nvSpPr>
        <p:spPr>
          <a:xfrm>
            <a:off x="1042266" y="2672550"/>
            <a:ext cx="1126500" cy="52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i="0" sz="2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717366" y="3193475"/>
            <a:ext cx="17763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 Warm Up Exercise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3019922" y="2672550"/>
            <a:ext cx="1126500" cy="52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i="0" sz="2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2695022" y="3193475"/>
            <a:ext cx="17763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 to MatPlotLib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4997578" y="2672550"/>
            <a:ext cx="1126500" cy="52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i="0" sz="2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4672678" y="3193475"/>
            <a:ext cx="17763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Usage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6975234" y="2672550"/>
            <a:ext cx="1126500" cy="52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i="0" sz="2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6650334" y="3193475"/>
            <a:ext cx="17763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Practice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1" name="Google Shape;251;p20"/>
          <p:cNvCxnSpPr>
            <a:stCxn id="243" idx="3"/>
            <a:endCxn id="245" idx="1"/>
          </p:cNvCxnSpPr>
          <p:nvPr/>
        </p:nvCxnSpPr>
        <p:spPr>
          <a:xfrm>
            <a:off x="2168766" y="2932950"/>
            <a:ext cx="85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2" name="Google Shape;252;p20"/>
          <p:cNvCxnSpPr>
            <a:stCxn id="245" idx="3"/>
            <a:endCxn id="247" idx="1"/>
          </p:cNvCxnSpPr>
          <p:nvPr/>
        </p:nvCxnSpPr>
        <p:spPr>
          <a:xfrm>
            <a:off x="4146422" y="2932950"/>
            <a:ext cx="85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3" name="Google Shape;253;p20"/>
          <p:cNvCxnSpPr>
            <a:stCxn id="247" idx="3"/>
            <a:endCxn id="249" idx="1"/>
          </p:cNvCxnSpPr>
          <p:nvPr/>
        </p:nvCxnSpPr>
        <p:spPr>
          <a:xfrm>
            <a:off x="6124078" y="2932950"/>
            <a:ext cx="85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02/27/2024 Attendance</a:t>
            </a:r>
            <a:endParaRPr/>
          </a:p>
        </p:txBody>
      </p:sp>
      <p:pic>
        <p:nvPicPr>
          <p:cNvPr id="259" name="Google Shape;2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075" y="1050850"/>
            <a:ext cx="3787850" cy="37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/>
        </p:nvSpPr>
        <p:spPr>
          <a:xfrm>
            <a:off x="3730625" y="540000"/>
            <a:ext cx="440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60639"/>
              </a:buClr>
              <a:buSzPts val="2700"/>
              <a:buFont typeface="Montserrat"/>
              <a:buAutoNum type="arabicPeriod"/>
            </a:pPr>
            <a:r>
              <a:rPr b="1" lang="en" sz="2700">
                <a:solidFill>
                  <a:srgbClr val="060639"/>
                </a:solidFill>
                <a:latin typeface="Montserrat"/>
                <a:ea typeface="Montserrat"/>
                <a:cs typeface="Montserrat"/>
                <a:sym typeface="Montserrat"/>
              </a:rPr>
              <a:t>PYTHON WARM UP</a:t>
            </a:r>
            <a:endParaRPr b="1" sz="2700">
              <a:solidFill>
                <a:srgbClr val="0606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3730625" y="1223250"/>
            <a:ext cx="4402500" cy="1391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Create a </a:t>
            </a:r>
            <a:r>
              <a:rPr b="1"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function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that, when given 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 </a:t>
            </a:r>
            <a:r>
              <a:rPr b="1"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non-empty string 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and an </a:t>
            </a:r>
            <a:r>
              <a:rPr b="1"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int (n)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returns a new </a:t>
            </a:r>
            <a:r>
              <a:rPr b="1"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string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where the </a:t>
            </a:r>
            <a:r>
              <a:rPr b="1"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char at index n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has been </a:t>
            </a:r>
            <a:r>
              <a:rPr b="1"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removed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The value of n will be a valid index of a char in the original string (i.e. </a:t>
            </a:r>
            <a:r>
              <a:rPr b="1"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will be in the </a:t>
            </a:r>
            <a:r>
              <a:rPr b="1"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range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0 … len(str) - 1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inclusive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).</a:t>
            </a:r>
            <a:endParaRPr>
              <a:solidFill>
                <a:srgbClr val="06063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66" name="Google Shape;266;p22"/>
          <p:cNvGrpSpPr/>
          <p:nvPr/>
        </p:nvGrpSpPr>
        <p:grpSpPr>
          <a:xfrm>
            <a:off x="-1739127" y="159304"/>
            <a:ext cx="6327650" cy="5795068"/>
            <a:chOff x="-1739127" y="159304"/>
            <a:chExt cx="6327650" cy="5795068"/>
          </a:xfrm>
        </p:grpSpPr>
        <p:sp>
          <p:nvSpPr>
            <p:cNvPr id="267" name="Google Shape;267;p22"/>
            <p:cNvSpPr/>
            <p:nvPr/>
          </p:nvSpPr>
          <p:spPr>
            <a:xfrm rot="-1665592">
              <a:off x="690007" y="169147"/>
              <a:ext cx="1469383" cy="5775382"/>
            </a:xfrm>
            <a:custGeom>
              <a:rect b="b" l="l" r="r" t="t"/>
              <a:pathLst>
                <a:path extrusionOk="0" h="190982" w="48590">
                  <a:moveTo>
                    <a:pt x="0" y="0"/>
                  </a:moveTo>
                  <a:cubicBezTo>
                    <a:pt x="17874" y="5958"/>
                    <a:pt x="38719" y="16118"/>
                    <a:pt x="45334" y="33759"/>
                  </a:cubicBezTo>
                  <a:cubicBezTo>
                    <a:pt x="54789" y="58973"/>
                    <a:pt x="40779" y="87426"/>
                    <a:pt x="39064" y="114300"/>
                  </a:cubicBezTo>
                  <a:cubicBezTo>
                    <a:pt x="38062" y="130000"/>
                    <a:pt x="49239" y="144899"/>
                    <a:pt x="48227" y="160598"/>
                  </a:cubicBezTo>
                  <a:cubicBezTo>
                    <a:pt x="47466" y="172401"/>
                    <a:pt x="39741" y="184420"/>
                    <a:pt x="29901" y="19098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268" name="Google Shape;268;p22"/>
            <p:cNvPicPr preferRelativeResize="0"/>
            <p:nvPr/>
          </p:nvPicPr>
          <p:blipFill rotWithShape="1">
            <a:blip r:embed="rId3">
              <a:alphaModFix/>
            </a:blip>
            <a:srcRect b="0" l="1512" r="1512" t="0"/>
            <a:stretch/>
          </p:blipFill>
          <p:spPr>
            <a:xfrm>
              <a:off x="-1739127" y="3424460"/>
              <a:ext cx="6327650" cy="1531156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269" name="Google Shape;269;p22"/>
            <p:cNvPicPr preferRelativeResize="0"/>
            <p:nvPr/>
          </p:nvPicPr>
          <p:blipFill rotWithShape="1">
            <a:blip r:embed="rId4">
              <a:alphaModFix/>
            </a:blip>
            <a:srcRect b="39" l="0" r="0" t="49"/>
            <a:stretch/>
          </p:blipFill>
          <p:spPr>
            <a:xfrm>
              <a:off x="-167777" y="2019365"/>
              <a:ext cx="1775502" cy="1894801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270" name="Google Shape;270;p22"/>
            <p:cNvPicPr preferRelativeResize="0"/>
            <p:nvPr/>
          </p:nvPicPr>
          <p:blipFill rotWithShape="1">
            <a:blip r:embed="rId5">
              <a:alphaModFix/>
            </a:blip>
            <a:srcRect b="0" l="15596" r="15603" t="0"/>
            <a:stretch/>
          </p:blipFill>
          <p:spPr>
            <a:xfrm>
              <a:off x="577677" y="1574600"/>
              <a:ext cx="889244" cy="576000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271" name="Google Shape;271;p22"/>
            <p:cNvPicPr preferRelativeResize="0"/>
            <p:nvPr/>
          </p:nvPicPr>
          <p:blipFill rotWithShape="1">
            <a:blip r:embed="rId6">
              <a:alphaModFix/>
            </a:blip>
            <a:srcRect b="0" l="2480" r="2489" t="0"/>
            <a:stretch/>
          </p:blipFill>
          <p:spPr>
            <a:xfrm>
              <a:off x="1607727" y="3256476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</p:grpSp>
      <p:sp>
        <p:nvSpPr>
          <p:cNvPr id="272" name="Google Shape;272;p22"/>
          <p:cNvSpPr txBox="1"/>
          <p:nvPr/>
        </p:nvSpPr>
        <p:spPr>
          <a:xfrm>
            <a:off x="3730625" y="2878575"/>
            <a:ext cx="4402500" cy="895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Example Returns:</a:t>
            </a:r>
            <a:endParaRPr b="1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missingChar('kitten', 0) → 'itten'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missingChar('kitten', 4) → 'kittn'</a:t>
            </a:r>
            <a:endParaRPr/>
          </a:p>
        </p:txBody>
      </p:sp>
      <p:sp>
        <p:nvSpPr>
          <p:cNvPr id="273" name="Google Shape;273;p22"/>
          <p:cNvSpPr txBox="1"/>
          <p:nvPr/>
        </p:nvSpPr>
        <p:spPr>
          <a:xfrm>
            <a:off x="3730625" y="3944975"/>
            <a:ext cx="44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CHECK YOUR WORK AT:  tinyurl.com/W3NO1</a:t>
            </a:r>
            <a:endParaRPr b="1">
              <a:solidFill>
                <a:srgbClr val="06063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1939175" y="601450"/>
            <a:ext cx="9333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idx="1" type="subTitle"/>
          </p:nvPr>
        </p:nvSpPr>
        <p:spPr>
          <a:xfrm>
            <a:off x="3731022" y="1882375"/>
            <a:ext cx="44025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is a powerful Python library used for creating static, animated, and interactive visualizations in Python. It provides a wide variety of plotting functions and customization options, making it a popular choice for data visualization tasks in fields such as data science, engineering, finance, and more.</a:t>
            </a:r>
            <a:endParaRPr/>
          </a:p>
        </p:txBody>
      </p:sp>
      <p:sp>
        <p:nvSpPr>
          <p:cNvPr id="280" name="Google Shape;280;p23"/>
          <p:cNvSpPr txBox="1"/>
          <p:nvPr>
            <p:ph type="title"/>
          </p:nvPr>
        </p:nvSpPr>
        <p:spPr>
          <a:xfrm>
            <a:off x="3730625" y="540000"/>
            <a:ext cx="4402500" cy="13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Introduction</a:t>
            </a:r>
            <a:endParaRPr/>
          </a:p>
        </p:txBody>
      </p:sp>
      <p:pic>
        <p:nvPicPr>
          <p:cNvPr id="281" name="Google Shape;2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0" y="1353274"/>
            <a:ext cx="3641428" cy="20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Matplotlib</a:t>
            </a:r>
            <a:endParaRPr/>
          </a:p>
        </p:txBody>
      </p:sp>
      <p:sp>
        <p:nvSpPr>
          <p:cNvPr id="287" name="Google Shape;287;p24"/>
          <p:cNvSpPr txBox="1"/>
          <p:nvPr>
            <p:ph idx="2" type="title"/>
          </p:nvPr>
        </p:nvSpPr>
        <p:spPr>
          <a:xfrm>
            <a:off x="720000" y="1178825"/>
            <a:ext cx="7704000" cy="18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Simple and Intuitive: </a:t>
            </a:r>
            <a:r>
              <a:rPr lang="en"/>
              <a:t>Matplotlib provides a simple interface for creating plots with just a few lines of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Wide Range of Plot Types: It supports various plot types, including line plots (plot()), scatter plots (scatter()), bar charts (bar()), pie charts (pie()), and more.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Customization: </a:t>
            </a:r>
            <a:r>
              <a:rPr lang="en"/>
              <a:t>Matplotlib allows extensive customization of plot appearance, including colors, markers, line styles, labels, titles, and axis limits.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Integration with NumPy: </a:t>
            </a:r>
            <a:r>
              <a:rPr lang="en"/>
              <a:t>It seamlessly integrates with NumPy arrays, making it easy to plot mathematical functions and manipulate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Publication-Quality Graphics:</a:t>
            </a:r>
            <a:r>
              <a:rPr lang="en"/>
              <a:t> Matplotlib produces high-quality, publication-ready graphics suitable for presentations, reports, and publications.</a:t>
            </a:r>
            <a:endParaRPr/>
          </a:p>
        </p:txBody>
      </p:sp>
      <p:pic>
        <p:nvPicPr>
          <p:cNvPr id="288" name="Google Shape;288;p24"/>
          <p:cNvPicPr preferRelativeResize="0"/>
          <p:nvPr/>
        </p:nvPicPr>
        <p:blipFill rotWithShape="1">
          <a:blip r:embed="rId3">
            <a:alphaModFix/>
          </a:blip>
          <a:srcRect b="0" l="0" r="0" t="25854"/>
          <a:stretch/>
        </p:blipFill>
        <p:spPr>
          <a:xfrm>
            <a:off x="3043350" y="3661900"/>
            <a:ext cx="3563151" cy="13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824450" y="62475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</a:t>
            </a:r>
            <a:endParaRPr/>
          </a:p>
        </p:txBody>
      </p:sp>
      <p:sp>
        <p:nvSpPr>
          <p:cNvPr id="294" name="Google Shape;294;p25"/>
          <p:cNvSpPr txBox="1"/>
          <p:nvPr/>
        </p:nvSpPr>
        <p:spPr>
          <a:xfrm>
            <a:off x="824450" y="1370525"/>
            <a:ext cx="41331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 typical Matplotlib plot consists of several components:</a:t>
            </a:r>
            <a:endParaRPr u="sng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Figure: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The entire window or page that contains the plot. (plt.figure())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Axes: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The area where data is plotted. A figure can have one or more axes. (plt.subplot(), plt.subplots())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Axis: 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The number line-like objects that define the boundaries of the data area. (plt.xlabel(), plt.ylabel(), plt.xticks(), plt.yticks())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Title: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 descriptive title that explains the purpose of the plot. (plt.title())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Labels: 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Descriptive labels for the x-axis and y-axis.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Legend: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An optional component that helps identify different data series. (plt.legend())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Grid: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Optional gridlines that aid in reading the plot. (plt.grid())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95" name="Google Shape;2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950" y="1353150"/>
            <a:ext cx="3881651" cy="2911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>
            <p:ph idx="1" type="subTitle"/>
          </p:nvPr>
        </p:nvSpPr>
        <p:spPr>
          <a:xfrm>
            <a:off x="224852" y="924600"/>
            <a:ext cx="80091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started with Matplotlib, you first need to install it using pip: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that doesn’t seem to work try:</a:t>
            </a:r>
            <a:endParaRPr/>
          </a:p>
        </p:txBody>
      </p:sp>
      <p:sp>
        <p:nvSpPr>
          <p:cNvPr id="301" name="Google Shape;301;p26"/>
          <p:cNvSpPr txBox="1"/>
          <p:nvPr>
            <p:ph type="title"/>
          </p:nvPr>
        </p:nvSpPr>
        <p:spPr>
          <a:xfrm>
            <a:off x="224850" y="-417600"/>
            <a:ext cx="4402500" cy="13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pic>
        <p:nvPicPr>
          <p:cNvPr id="302" name="Google Shape;302;p26"/>
          <p:cNvPicPr preferRelativeResize="0"/>
          <p:nvPr/>
        </p:nvPicPr>
        <p:blipFill rotWithShape="1">
          <a:blip r:embed="rId3">
            <a:alphaModFix/>
          </a:blip>
          <a:srcRect b="49070" l="0" r="0" t="0"/>
          <a:stretch/>
        </p:blipFill>
        <p:spPr>
          <a:xfrm>
            <a:off x="1116050" y="1486388"/>
            <a:ext cx="6810124" cy="94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050" y="2877925"/>
            <a:ext cx="6810124" cy="794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/>
          <p:nvPr>
            <p:ph type="ctrTitle"/>
          </p:nvPr>
        </p:nvSpPr>
        <p:spPr>
          <a:xfrm>
            <a:off x="1147050" y="106350"/>
            <a:ext cx="6849900" cy="24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Plotting Example</a:t>
            </a:r>
            <a:endParaRPr/>
          </a:p>
        </p:txBody>
      </p:sp>
      <p:pic>
        <p:nvPicPr>
          <p:cNvPr id="309" name="Google Shape;309;p27"/>
          <p:cNvPicPr preferRelativeResize="0"/>
          <p:nvPr/>
        </p:nvPicPr>
        <p:blipFill rotWithShape="1">
          <a:blip r:embed="rId3">
            <a:alphaModFix/>
          </a:blip>
          <a:srcRect b="34755" l="0" r="0" t="0"/>
          <a:stretch/>
        </p:blipFill>
        <p:spPr>
          <a:xfrm>
            <a:off x="2385775" y="1698225"/>
            <a:ext cx="4372450" cy="315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find the antiderivative of simple polynomials by Slidesgo">
  <a:themeElements>
    <a:clrScheme name="Simple Light">
      <a:dk1>
        <a:srgbClr val="060639"/>
      </a:dk1>
      <a:lt1>
        <a:srgbClr val="FFFFFF"/>
      </a:lt1>
      <a:dk2>
        <a:srgbClr val="8F4DB7"/>
      </a:dk2>
      <a:lt2>
        <a:srgbClr val="FF85F7"/>
      </a:lt2>
      <a:accent1>
        <a:srgbClr val="FF4C84"/>
      </a:accent1>
      <a:accent2>
        <a:srgbClr val="FDB28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606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