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2"/>
  </p:notesMasterIdLst>
  <p:sldIdLst>
    <p:sldId id="256" r:id="rId2"/>
    <p:sldId id="260" r:id="rId3"/>
    <p:sldId id="262" r:id="rId4"/>
    <p:sldId id="311" r:id="rId5"/>
    <p:sldId id="288" r:id="rId6"/>
    <p:sldId id="277" r:id="rId7"/>
    <p:sldId id="312" r:id="rId8"/>
    <p:sldId id="313" r:id="rId9"/>
    <p:sldId id="314" r:id="rId10"/>
    <p:sldId id="259" r:id="rId11"/>
  </p:sldIdLst>
  <p:sldSz cx="9144000" cy="5143500" type="screen16x9"/>
  <p:notesSz cx="6858000" cy="9144000"/>
  <p:embeddedFontLst>
    <p:embeddedFont>
      <p:font typeface="Albert Sans" panose="020B0604020202020204" charset="0"/>
      <p:regular r:id="rId13"/>
      <p:bold r:id="rId14"/>
      <p:italic r:id="rId15"/>
      <p:boldItalic r:id="rId16"/>
    </p:embeddedFont>
    <p:embeddedFont>
      <p:font typeface="Josefin Sans" pitchFamily="2" charset="0"/>
      <p:regular r:id="rId17"/>
      <p:bold r:id="rId18"/>
      <p:italic r:id="rId19"/>
      <p:boldItalic r:id="rId20"/>
    </p:embeddedFont>
    <p:embeddedFont>
      <p:font typeface="Josefin Sans SemiBold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24EC6C-768E-49B9-B31F-D96BE46A1D03}">
  <a:tblStyle styleId="{4524EC6C-768E-49B9-B31F-D96BE46A1D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F4171FA-B1AA-493D-AF2D-7C4910CA3C1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g2a31dd56cda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6" name="Google Shape;1156;g2a31dd56cda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7" name="Google Shape;1487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Google Shape;1650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" name="Google Shape;1651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0" name="Google Shape;170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0" name="Google Shape;170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0254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2" name="Google Shape;2852;g1e71a4a866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3" name="Google Shape;2853;g1e71a4a866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0" name="Google Shape;170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2551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0" name="Google Shape;170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1113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0" name="Google Shape;170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4052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5526"/>
          <a:stretch/>
        </p:blipFill>
        <p:spPr>
          <a:xfrm>
            <a:off x="201300" y="201300"/>
            <a:ext cx="8741399" cy="4740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570950" y="1510425"/>
            <a:ext cx="6002100" cy="12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590800" y="2806975"/>
            <a:ext cx="3962400" cy="420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350950" y="342300"/>
            <a:ext cx="8448500" cy="4454513"/>
            <a:chOff x="350950" y="342300"/>
            <a:chExt cx="8448500" cy="4454513"/>
          </a:xfrm>
        </p:grpSpPr>
        <p:sp>
          <p:nvSpPr>
            <p:cNvPr id="13" name="Google Shape;13;p2"/>
            <p:cNvSpPr/>
            <p:nvPr/>
          </p:nvSpPr>
          <p:spPr>
            <a:xfrm>
              <a:off x="2027475" y="4764538"/>
              <a:ext cx="6671552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-809751" y="1510074"/>
              <a:ext cx="2353677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44975" y="342300"/>
              <a:ext cx="8254052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6571237" y="2545313"/>
              <a:ext cx="4424151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bg>
      <p:bgPr>
        <a:solidFill>
          <a:schemeClr val="dk1"/>
        </a:solidFill>
        <a:effectLst/>
      </p:bgPr>
    </p:bg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6" name="Google Shape;1146;p32"/>
          <p:cNvPicPr preferRelativeResize="0"/>
          <p:nvPr/>
        </p:nvPicPr>
        <p:blipFill rotWithShape="1">
          <a:blip r:embed="rId2">
            <a:alphaModFix/>
          </a:blip>
          <a:srcRect b="5526"/>
          <a:stretch/>
        </p:blipFill>
        <p:spPr>
          <a:xfrm>
            <a:off x="201300" y="201300"/>
            <a:ext cx="8741399" cy="4740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147" name="Google Shape;1147;p32"/>
          <p:cNvSpPr/>
          <p:nvPr/>
        </p:nvSpPr>
        <p:spPr>
          <a:xfrm>
            <a:off x="444975" y="4764550"/>
            <a:ext cx="7985799" cy="32275"/>
          </a:xfrm>
          <a:custGeom>
            <a:avLst/>
            <a:gdLst/>
            <a:ahLst/>
            <a:cxnLst/>
            <a:rect l="l" t="t" r="r" b="b"/>
            <a:pathLst>
              <a:path w="1951" h="8" extrusionOk="0">
                <a:moveTo>
                  <a:pt x="1951" y="4"/>
                </a:moveTo>
                <a:lnTo>
                  <a:pt x="1951" y="4"/>
                </a:lnTo>
                <a:cubicBezTo>
                  <a:pt x="1787" y="8"/>
                  <a:pt x="1625" y="8"/>
                  <a:pt x="1463" y="8"/>
                </a:cubicBezTo>
                <a:cubicBezTo>
                  <a:pt x="1381" y="6"/>
                  <a:pt x="1299" y="6"/>
                  <a:pt x="1219" y="6"/>
                </a:cubicBezTo>
                <a:cubicBezTo>
                  <a:pt x="1137" y="6"/>
                  <a:pt x="1055" y="6"/>
                  <a:pt x="976" y="6"/>
                </a:cubicBezTo>
                <a:cubicBezTo>
                  <a:pt x="811" y="8"/>
                  <a:pt x="650" y="8"/>
                  <a:pt x="488" y="8"/>
                </a:cubicBezTo>
                <a:cubicBezTo>
                  <a:pt x="406" y="8"/>
                  <a:pt x="324" y="8"/>
                  <a:pt x="244" y="6"/>
                </a:cubicBezTo>
                <a:cubicBezTo>
                  <a:pt x="162" y="6"/>
                  <a:pt x="80" y="6"/>
                  <a:pt x="0" y="4"/>
                </a:cubicBezTo>
                <a:lnTo>
                  <a:pt x="0" y="4"/>
                </a:lnTo>
                <a:cubicBezTo>
                  <a:pt x="80" y="2"/>
                  <a:pt x="162" y="2"/>
                  <a:pt x="244" y="2"/>
                </a:cubicBezTo>
                <a:cubicBezTo>
                  <a:pt x="324" y="0"/>
                  <a:pt x="406" y="0"/>
                  <a:pt x="488" y="0"/>
                </a:cubicBezTo>
                <a:cubicBezTo>
                  <a:pt x="650" y="0"/>
                  <a:pt x="811" y="0"/>
                  <a:pt x="976" y="2"/>
                </a:cubicBezTo>
                <a:cubicBezTo>
                  <a:pt x="1055" y="2"/>
                  <a:pt x="1137" y="4"/>
                  <a:pt x="1219" y="2"/>
                </a:cubicBezTo>
                <a:cubicBezTo>
                  <a:pt x="1299" y="2"/>
                  <a:pt x="1381" y="2"/>
                  <a:pt x="1463" y="2"/>
                </a:cubicBezTo>
                <a:cubicBezTo>
                  <a:pt x="1625" y="0"/>
                  <a:pt x="1787" y="2"/>
                  <a:pt x="1951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0" rIns="90000" bIns="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b="5526"/>
          <a:stretch/>
        </p:blipFill>
        <p:spPr>
          <a:xfrm>
            <a:off x="201300" y="201300"/>
            <a:ext cx="8741399" cy="4740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2218050" y="2424436"/>
            <a:ext cx="4707900" cy="78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2" hasCustomPrompt="1"/>
          </p:nvPr>
        </p:nvSpPr>
        <p:spPr>
          <a:xfrm>
            <a:off x="3949825" y="1332286"/>
            <a:ext cx="1244400" cy="819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3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2218050" y="3369614"/>
            <a:ext cx="4707900" cy="441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" name="Google Shape;22;p3"/>
          <p:cNvGrpSpPr/>
          <p:nvPr/>
        </p:nvGrpSpPr>
        <p:grpSpPr>
          <a:xfrm>
            <a:off x="350950" y="342300"/>
            <a:ext cx="8448500" cy="4454525"/>
            <a:chOff x="350950" y="342300"/>
            <a:chExt cx="8448500" cy="4454525"/>
          </a:xfrm>
        </p:grpSpPr>
        <p:sp>
          <p:nvSpPr>
            <p:cNvPr id="23" name="Google Shape;23;p3"/>
            <p:cNvSpPr/>
            <p:nvPr/>
          </p:nvSpPr>
          <p:spPr>
            <a:xfrm>
              <a:off x="383225" y="4764550"/>
              <a:ext cx="8315801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-1833150" y="2548175"/>
              <a:ext cx="4400476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444975" y="342300"/>
              <a:ext cx="8254052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 rot="-5400000">
              <a:off x="7457537" y="3431612"/>
              <a:ext cx="2651550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6"/>
          <p:cNvPicPr preferRelativeResize="0"/>
          <p:nvPr/>
        </p:nvPicPr>
        <p:blipFill rotWithShape="1">
          <a:blip r:embed="rId2">
            <a:alphaModFix/>
          </a:blip>
          <a:srcRect b="5526"/>
          <a:stretch/>
        </p:blipFill>
        <p:spPr>
          <a:xfrm>
            <a:off x="201300" y="201300"/>
            <a:ext cx="8741399" cy="4740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01" name="Google Shape;101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102" name="Google Shape;102;p6"/>
          <p:cNvGrpSpPr/>
          <p:nvPr/>
        </p:nvGrpSpPr>
        <p:grpSpPr>
          <a:xfrm>
            <a:off x="350950" y="342300"/>
            <a:ext cx="8448500" cy="4454525"/>
            <a:chOff x="350950" y="342300"/>
            <a:chExt cx="8448500" cy="4454525"/>
          </a:xfrm>
        </p:grpSpPr>
        <p:sp>
          <p:nvSpPr>
            <p:cNvPr id="103" name="Google Shape;103;p6"/>
            <p:cNvSpPr/>
            <p:nvPr/>
          </p:nvSpPr>
          <p:spPr>
            <a:xfrm>
              <a:off x="376850" y="4764550"/>
              <a:ext cx="8322176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6"/>
            <p:cNvSpPr/>
            <p:nvPr/>
          </p:nvSpPr>
          <p:spPr>
            <a:xfrm rot="-5400000">
              <a:off x="-970750" y="3410575"/>
              <a:ext cx="2675675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6"/>
            <p:cNvSpPr/>
            <p:nvPr/>
          </p:nvSpPr>
          <p:spPr>
            <a:xfrm>
              <a:off x="444975" y="342300"/>
              <a:ext cx="8254052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6"/>
            <p:cNvSpPr/>
            <p:nvPr/>
          </p:nvSpPr>
          <p:spPr>
            <a:xfrm rot="-5400000">
              <a:off x="6571237" y="2545313"/>
              <a:ext cx="4424151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" name="Google Shape;107;p6"/>
          <p:cNvGrpSpPr/>
          <p:nvPr/>
        </p:nvGrpSpPr>
        <p:grpSpPr>
          <a:xfrm>
            <a:off x="-498149" y="884153"/>
            <a:ext cx="1175174" cy="1017149"/>
            <a:chOff x="-498149" y="884153"/>
            <a:chExt cx="1175174" cy="1017149"/>
          </a:xfrm>
        </p:grpSpPr>
        <p:sp>
          <p:nvSpPr>
            <p:cNvPr id="108" name="Google Shape;108;p6"/>
            <p:cNvSpPr/>
            <p:nvPr/>
          </p:nvSpPr>
          <p:spPr>
            <a:xfrm flipH="1">
              <a:off x="319527" y="1747538"/>
              <a:ext cx="150687" cy="153765"/>
            </a:xfrm>
            <a:custGeom>
              <a:avLst/>
              <a:gdLst/>
              <a:ahLst/>
              <a:cxnLst/>
              <a:rect l="l" t="t" r="r" b="b"/>
              <a:pathLst>
                <a:path w="196" h="200" extrusionOk="0">
                  <a:moveTo>
                    <a:pt x="191" y="195"/>
                  </a:moveTo>
                  <a:lnTo>
                    <a:pt x="191" y="195"/>
                  </a:lnTo>
                  <a:cubicBezTo>
                    <a:pt x="162" y="197"/>
                    <a:pt x="130" y="197"/>
                    <a:pt x="99" y="197"/>
                  </a:cubicBezTo>
                  <a:cubicBezTo>
                    <a:pt x="50" y="200"/>
                    <a:pt x="50" y="200"/>
                    <a:pt x="50" y="200"/>
                  </a:cubicBezTo>
                  <a:cubicBezTo>
                    <a:pt x="36" y="200"/>
                    <a:pt x="19" y="200"/>
                    <a:pt x="4" y="19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64"/>
                    <a:pt x="2" y="132"/>
                    <a:pt x="2" y="101"/>
                  </a:cubicBezTo>
                  <a:cubicBezTo>
                    <a:pt x="2" y="84"/>
                    <a:pt x="2" y="67"/>
                    <a:pt x="2" y="52"/>
                  </a:cubicBezTo>
                  <a:cubicBezTo>
                    <a:pt x="2" y="35"/>
                    <a:pt x="2" y="21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6" y="2"/>
                    <a:pt x="65" y="0"/>
                    <a:pt x="97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60" y="0"/>
                    <a:pt x="177" y="0"/>
                    <a:pt x="191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6" y="4"/>
                    <a:pt x="196" y="4"/>
                    <a:pt x="196" y="4"/>
                  </a:cubicBezTo>
                  <a:cubicBezTo>
                    <a:pt x="196" y="38"/>
                    <a:pt x="196" y="69"/>
                    <a:pt x="196" y="101"/>
                  </a:cubicBezTo>
                  <a:lnTo>
                    <a:pt x="191" y="195"/>
                  </a:lnTo>
                  <a:moveTo>
                    <a:pt x="191" y="195"/>
                  </a:moveTo>
                  <a:lnTo>
                    <a:pt x="191" y="195"/>
                  </a:lnTo>
                  <a:cubicBezTo>
                    <a:pt x="189" y="99"/>
                    <a:pt x="189" y="99"/>
                    <a:pt x="189" y="99"/>
                  </a:cubicBezTo>
                  <a:cubicBezTo>
                    <a:pt x="189" y="67"/>
                    <a:pt x="187" y="35"/>
                    <a:pt x="187" y="4"/>
                  </a:cubicBezTo>
                  <a:cubicBezTo>
                    <a:pt x="191" y="8"/>
                    <a:pt x="191" y="8"/>
                    <a:pt x="191" y="8"/>
                  </a:cubicBezTo>
                  <a:cubicBezTo>
                    <a:pt x="177" y="8"/>
                    <a:pt x="160" y="8"/>
                    <a:pt x="145" y="8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65" y="8"/>
                    <a:pt x="36" y="8"/>
                    <a:pt x="4" y="6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21"/>
                    <a:pt x="4" y="35"/>
                    <a:pt x="4" y="52"/>
                  </a:cubicBezTo>
                  <a:cubicBezTo>
                    <a:pt x="4" y="67"/>
                    <a:pt x="4" y="84"/>
                    <a:pt x="4" y="101"/>
                  </a:cubicBezTo>
                  <a:cubicBezTo>
                    <a:pt x="4" y="132"/>
                    <a:pt x="6" y="164"/>
                    <a:pt x="6" y="195"/>
                  </a:cubicBezTo>
                  <a:cubicBezTo>
                    <a:pt x="4" y="191"/>
                    <a:pt x="4" y="191"/>
                    <a:pt x="4" y="191"/>
                  </a:cubicBezTo>
                  <a:cubicBezTo>
                    <a:pt x="19" y="191"/>
                    <a:pt x="34" y="191"/>
                    <a:pt x="50" y="191"/>
                  </a:cubicBezTo>
                  <a:cubicBezTo>
                    <a:pt x="97" y="191"/>
                    <a:pt x="97" y="191"/>
                    <a:pt x="97" y="191"/>
                  </a:cubicBezTo>
                  <a:cubicBezTo>
                    <a:pt x="128" y="193"/>
                    <a:pt x="160" y="193"/>
                    <a:pt x="191" y="19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7000" rIns="90000" bIns="27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6"/>
            <p:cNvSpPr/>
            <p:nvPr/>
          </p:nvSpPr>
          <p:spPr>
            <a:xfrm flipH="1">
              <a:off x="441000" y="1750613"/>
              <a:ext cx="6919" cy="109942"/>
            </a:xfrm>
            <a:custGeom>
              <a:avLst/>
              <a:gdLst/>
              <a:ahLst/>
              <a:cxnLst/>
              <a:rect l="l" t="t" r="r" b="b"/>
              <a:pathLst>
                <a:path w="9" h="143" extrusionOk="0">
                  <a:moveTo>
                    <a:pt x="5" y="0"/>
                  </a:moveTo>
                  <a:lnTo>
                    <a:pt x="5" y="0"/>
                  </a:lnTo>
                  <a:cubicBezTo>
                    <a:pt x="9" y="25"/>
                    <a:pt x="9" y="48"/>
                    <a:pt x="9" y="71"/>
                  </a:cubicBezTo>
                  <a:cubicBezTo>
                    <a:pt x="9" y="97"/>
                    <a:pt x="9" y="120"/>
                    <a:pt x="5" y="143"/>
                  </a:cubicBezTo>
                  <a:cubicBezTo>
                    <a:pt x="3" y="120"/>
                    <a:pt x="0" y="97"/>
                    <a:pt x="0" y="71"/>
                  </a:cubicBezTo>
                  <a:cubicBezTo>
                    <a:pt x="0" y="48"/>
                    <a:pt x="3" y="25"/>
                    <a:pt x="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6475" rIns="90000" bIns="64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6"/>
            <p:cNvSpPr/>
            <p:nvPr/>
          </p:nvSpPr>
          <p:spPr>
            <a:xfrm flipH="1">
              <a:off x="426392" y="1750613"/>
              <a:ext cx="6919" cy="74576"/>
            </a:xfrm>
            <a:custGeom>
              <a:avLst/>
              <a:gdLst/>
              <a:ahLst/>
              <a:cxnLst/>
              <a:rect l="l" t="t" r="r" b="b"/>
              <a:pathLst>
                <a:path w="9" h="97" extrusionOk="0">
                  <a:moveTo>
                    <a:pt x="5" y="0"/>
                  </a:moveTo>
                  <a:lnTo>
                    <a:pt x="5" y="0"/>
                  </a:lnTo>
                  <a:cubicBezTo>
                    <a:pt x="7" y="17"/>
                    <a:pt x="9" y="31"/>
                    <a:pt x="9" y="48"/>
                  </a:cubicBezTo>
                  <a:cubicBezTo>
                    <a:pt x="9" y="63"/>
                    <a:pt x="7" y="80"/>
                    <a:pt x="5" y="97"/>
                  </a:cubicBezTo>
                  <a:cubicBezTo>
                    <a:pt x="0" y="80"/>
                    <a:pt x="0" y="63"/>
                    <a:pt x="0" y="48"/>
                  </a:cubicBezTo>
                  <a:cubicBezTo>
                    <a:pt x="0" y="31"/>
                    <a:pt x="0" y="17"/>
                    <a:pt x="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6"/>
            <p:cNvSpPr/>
            <p:nvPr/>
          </p:nvSpPr>
          <p:spPr>
            <a:xfrm flipH="1">
              <a:off x="358737" y="1750613"/>
              <a:ext cx="6151" cy="96872"/>
            </a:xfrm>
            <a:custGeom>
              <a:avLst/>
              <a:gdLst/>
              <a:ahLst/>
              <a:cxnLst/>
              <a:rect l="l" t="t" r="r" b="b"/>
              <a:pathLst>
                <a:path w="8" h="126" extrusionOk="0">
                  <a:moveTo>
                    <a:pt x="4" y="0"/>
                  </a:moveTo>
                  <a:lnTo>
                    <a:pt x="4" y="0"/>
                  </a:lnTo>
                  <a:cubicBezTo>
                    <a:pt x="8" y="21"/>
                    <a:pt x="8" y="42"/>
                    <a:pt x="8" y="63"/>
                  </a:cubicBezTo>
                  <a:cubicBezTo>
                    <a:pt x="8" y="84"/>
                    <a:pt x="8" y="105"/>
                    <a:pt x="4" y="126"/>
                  </a:cubicBezTo>
                  <a:cubicBezTo>
                    <a:pt x="2" y="105"/>
                    <a:pt x="0" y="84"/>
                    <a:pt x="0" y="63"/>
                  </a:cubicBezTo>
                  <a:cubicBezTo>
                    <a:pt x="0" y="42"/>
                    <a:pt x="2" y="21"/>
                    <a:pt x="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350" rIns="90000" bIns="3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6"/>
            <p:cNvSpPr/>
            <p:nvPr/>
          </p:nvSpPr>
          <p:spPr>
            <a:xfrm flipH="1">
              <a:off x="395640" y="1815194"/>
              <a:ext cx="6919" cy="59968"/>
            </a:xfrm>
            <a:custGeom>
              <a:avLst/>
              <a:gdLst/>
              <a:ahLst/>
              <a:cxnLst/>
              <a:rect l="l" t="t" r="r" b="b"/>
              <a:pathLst>
                <a:path w="9" h="78" extrusionOk="0">
                  <a:moveTo>
                    <a:pt x="5" y="0"/>
                  </a:moveTo>
                  <a:lnTo>
                    <a:pt x="5" y="0"/>
                  </a:lnTo>
                  <a:cubicBezTo>
                    <a:pt x="9" y="13"/>
                    <a:pt x="9" y="25"/>
                    <a:pt x="9" y="38"/>
                  </a:cubicBezTo>
                  <a:cubicBezTo>
                    <a:pt x="9" y="51"/>
                    <a:pt x="9" y="65"/>
                    <a:pt x="5" y="78"/>
                  </a:cubicBezTo>
                  <a:cubicBezTo>
                    <a:pt x="2" y="65"/>
                    <a:pt x="0" y="51"/>
                    <a:pt x="0" y="38"/>
                  </a:cubicBezTo>
                  <a:cubicBezTo>
                    <a:pt x="0" y="25"/>
                    <a:pt x="2" y="13"/>
                    <a:pt x="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6"/>
            <p:cNvSpPr/>
            <p:nvPr/>
          </p:nvSpPr>
          <p:spPr>
            <a:xfrm flipH="1">
              <a:off x="-498149" y="1676025"/>
              <a:ext cx="1175174" cy="79975"/>
            </a:xfrm>
            <a:custGeom>
              <a:avLst/>
              <a:gdLst/>
              <a:ahLst/>
              <a:cxnLst/>
              <a:rect l="l" t="t" r="r" b="b"/>
              <a:pathLst>
                <a:path w="5551" h="104" extrusionOk="0">
                  <a:moveTo>
                    <a:pt x="5551" y="97"/>
                  </a:moveTo>
                  <a:lnTo>
                    <a:pt x="5551" y="97"/>
                  </a:lnTo>
                  <a:cubicBezTo>
                    <a:pt x="4167" y="103"/>
                    <a:pt x="4167" y="103"/>
                    <a:pt x="4167" y="103"/>
                  </a:cubicBezTo>
                  <a:cubicBezTo>
                    <a:pt x="3705" y="103"/>
                    <a:pt x="3242" y="105"/>
                    <a:pt x="2780" y="103"/>
                  </a:cubicBezTo>
                  <a:cubicBezTo>
                    <a:pt x="1392" y="101"/>
                    <a:pt x="1392" y="101"/>
                    <a:pt x="1392" y="101"/>
                  </a:cubicBezTo>
                  <a:cubicBezTo>
                    <a:pt x="1045" y="99"/>
                    <a:pt x="1045" y="99"/>
                    <a:pt x="1045" y="99"/>
                  </a:cubicBezTo>
                  <a:cubicBezTo>
                    <a:pt x="698" y="101"/>
                    <a:pt x="698" y="101"/>
                    <a:pt x="698" y="101"/>
                  </a:cubicBezTo>
                  <a:cubicBezTo>
                    <a:pt x="4" y="101"/>
                    <a:pt x="4" y="101"/>
                    <a:pt x="4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392" y="0"/>
                    <a:pt x="1392" y="0"/>
                    <a:pt x="1392" y="0"/>
                  </a:cubicBezTo>
                  <a:cubicBezTo>
                    <a:pt x="2777" y="0"/>
                    <a:pt x="2777" y="0"/>
                    <a:pt x="2777" y="0"/>
                  </a:cubicBezTo>
                  <a:cubicBezTo>
                    <a:pt x="3471" y="0"/>
                    <a:pt x="3471" y="0"/>
                    <a:pt x="3471" y="0"/>
                  </a:cubicBezTo>
                  <a:cubicBezTo>
                    <a:pt x="4163" y="2"/>
                    <a:pt x="4163" y="2"/>
                    <a:pt x="4163" y="2"/>
                  </a:cubicBezTo>
                  <a:cubicBezTo>
                    <a:pt x="4626" y="5"/>
                    <a:pt x="5088" y="5"/>
                    <a:pt x="5551" y="7"/>
                  </a:cubicBezTo>
                  <a:lnTo>
                    <a:pt x="5551" y="7"/>
                  </a:lnTo>
                  <a:cubicBezTo>
                    <a:pt x="5551" y="9"/>
                    <a:pt x="5551" y="9"/>
                    <a:pt x="5551" y="9"/>
                  </a:cubicBezTo>
                  <a:lnTo>
                    <a:pt x="5551" y="97"/>
                  </a:lnTo>
                  <a:moveTo>
                    <a:pt x="5549" y="97"/>
                  </a:moveTo>
                  <a:lnTo>
                    <a:pt x="5549" y="97"/>
                  </a:lnTo>
                  <a:cubicBezTo>
                    <a:pt x="5549" y="9"/>
                    <a:pt x="5549" y="9"/>
                    <a:pt x="5549" y="9"/>
                  </a:cubicBezTo>
                  <a:cubicBezTo>
                    <a:pt x="5551" y="11"/>
                    <a:pt x="5551" y="11"/>
                    <a:pt x="5551" y="11"/>
                  </a:cubicBezTo>
                  <a:cubicBezTo>
                    <a:pt x="5088" y="13"/>
                    <a:pt x="4626" y="13"/>
                    <a:pt x="4163" y="15"/>
                  </a:cubicBezTo>
                  <a:cubicBezTo>
                    <a:pt x="3471" y="17"/>
                    <a:pt x="3471" y="17"/>
                    <a:pt x="3471" y="17"/>
                  </a:cubicBezTo>
                  <a:cubicBezTo>
                    <a:pt x="2777" y="17"/>
                    <a:pt x="2777" y="17"/>
                    <a:pt x="2777" y="17"/>
                  </a:cubicBezTo>
                  <a:cubicBezTo>
                    <a:pt x="1392" y="17"/>
                    <a:pt x="1392" y="17"/>
                    <a:pt x="1392" y="17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698" y="95"/>
                    <a:pt x="698" y="95"/>
                    <a:pt x="698" y="95"/>
                  </a:cubicBezTo>
                  <a:cubicBezTo>
                    <a:pt x="1045" y="95"/>
                    <a:pt x="1045" y="95"/>
                    <a:pt x="1045" y="95"/>
                  </a:cubicBezTo>
                  <a:cubicBezTo>
                    <a:pt x="1390" y="95"/>
                    <a:pt x="1390" y="95"/>
                    <a:pt x="1390" y="95"/>
                  </a:cubicBezTo>
                  <a:cubicBezTo>
                    <a:pt x="2775" y="91"/>
                    <a:pt x="2775" y="91"/>
                    <a:pt x="2775" y="91"/>
                  </a:cubicBezTo>
                  <a:cubicBezTo>
                    <a:pt x="3236" y="91"/>
                    <a:pt x="3698" y="91"/>
                    <a:pt x="4161" y="93"/>
                  </a:cubicBezTo>
                  <a:lnTo>
                    <a:pt x="5549" y="97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6"/>
            <p:cNvSpPr/>
            <p:nvPr/>
          </p:nvSpPr>
          <p:spPr>
            <a:xfrm flipH="1">
              <a:off x="-208647" y="1699102"/>
              <a:ext cx="882597" cy="6151"/>
            </a:xfrm>
            <a:custGeom>
              <a:avLst/>
              <a:gdLst/>
              <a:ahLst/>
              <a:cxnLst/>
              <a:rect l="l" t="t" r="r" b="b"/>
              <a:pathLst>
                <a:path w="1148" h="8" extrusionOk="0">
                  <a:moveTo>
                    <a:pt x="0" y="4"/>
                  </a:moveTo>
                  <a:lnTo>
                    <a:pt x="0" y="4"/>
                  </a:lnTo>
                  <a:cubicBezTo>
                    <a:pt x="97" y="2"/>
                    <a:pt x="192" y="2"/>
                    <a:pt x="288" y="2"/>
                  </a:cubicBezTo>
                  <a:cubicBezTo>
                    <a:pt x="336" y="2"/>
                    <a:pt x="383" y="2"/>
                    <a:pt x="431" y="2"/>
                  </a:cubicBezTo>
                  <a:cubicBezTo>
                    <a:pt x="480" y="4"/>
                    <a:pt x="526" y="2"/>
                    <a:pt x="574" y="2"/>
                  </a:cubicBezTo>
                  <a:cubicBezTo>
                    <a:pt x="671" y="2"/>
                    <a:pt x="765" y="0"/>
                    <a:pt x="862" y="0"/>
                  </a:cubicBezTo>
                  <a:cubicBezTo>
                    <a:pt x="908" y="0"/>
                    <a:pt x="957" y="2"/>
                    <a:pt x="1005" y="2"/>
                  </a:cubicBezTo>
                  <a:cubicBezTo>
                    <a:pt x="1054" y="2"/>
                    <a:pt x="1100" y="2"/>
                    <a:pt x="1148" y="4"/>
                  </a:cubicBezTo>
                  <a:lnTo>
                    <a:pt x="1148" y="4"/>
                  </a:lnTo>
                  <a:cubicBezTo>
                    <a:pt x="1100" y="6"/>
                    <a:pt x="1054" y="6"/>
                    <a:pt x="1005" y="6"/>
                  </a:cubicBezTo>
                  <a:cubicBezTo>
                    <a:pt x="957" y="6"/>
                    <a:pt x="908" y="8"/>
                    <a:pt x="862" y="8"/>
                  </a:cubicBezTo>
                  <a:cubicBezTo>
                    <a:pt x="765" y="8"/>
                    <a:pt x="671" y="6"/>
                    <a:pt x="574" y="6"/>
                  </a:cubicBezTo>
                  <a:cubicBezTo>
                    <a:pt x="526" y="6"/>
                    <a:pt x="480" y="4"/>
                    <a:pt x="431" y="4"/>
                  </a:cubicBezTo>
                  <a:cubicBezTo>
                    <a:pt x="383" y="6"/>
                    <a:pt x="336" y="6"/>
                    <a:pt x="288" y="6"/>
                  </a:cubicBezTo>
                  <a:cubicBezTo>
                    <a:pt x="192" y="6"/>
                    <a:pt x="97" y="6"/>
                    <a:pt x="0" y="4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6"/>
            <p:cNvSpPr/>
            <p:nvPr/>
          </p:nvSpPr>
          <p:spPr>
            <a:xfrm flipH="1">
              <a:off x="-116389" y="1713710"/>
              <a:ext cx="466669" cy="4613"/>
            </a:xfrm>
            <a:custGeom>
              <a:avLst/>
              <a:gdLst/>
              <a:ahLst/>
              <a:cxnLst/>
              <a:rect l="l" t="t" r="r" b="b"/>
              <a:pathLst>
                <a:path w="607" h="6" extrusionOk="0">
                  <a:moveTo>
                    <a:pt x="0" y="2"/>
                  </a:moveTo>
                  <a:lnTo>
                    <a:pt x="0" y="2"/>
                  </a:lnTo>
                  <a:cubicBezTo>
                    <a:pt x="50" y="0"/>
                    <a:pt x="101" y="0"/>
                    <a:pt x="153" y="0"/>
                  </a:cubicBezTo>
                  <a:cubicBezTo>
                    <a:pt x="178" y="0"/>
                    <a:pt x="204" y="2"/>
                    <a:pt x="229" y="2"/>
                  </a:cubicBezTo>
                  <a:cubicBezTo>
                    <a:pt x="254" y="2"/>
                    <a:pt x="279" y="2"/>
                    <a:pt x="305" y="2"/>
                  </a:cubicBezTo>
                  <a:cubicBezTo>
                    <a:pt x="355" y="0"/>
                    <a:pt x="406" y="0"/>
                    <a:pt x="456" y="0"/>
                  </a:cubicBezTo>
                  <a:cubicBezTo>
                    <a:pt x="506" y="0"/>
                    <a:pt x="557" y="0"/>
                    <a:pt x="607" y="2"/>
                  </a:cubicBezTo>
                  <a:cubicBezTo>
                    <a:pt x="607" y="4"/>
                    <a:pt x="607" y="4"/>
                    <a:pt x="607" y="4"/>
                  </a:cubicBezTo>
                  <a:cubicBezTo>
                    <a:pt x="557" y="4"/>
                    <a:pt x="506" y="6"/>
                    <a:pt x="456" y="6"/>
                  </a:cubicBezTo>
                  <a:cubicBezTo>
                    <a:pt x="406" y="6"/>
                    <a:pt x="355" y="6"/>
                    <a:pt x="305" y="4"/>
                  </a:cubicBezTo>
                  <a:cubicBezTo>
                    <a:pt x="279" y="4"/>
                    <a:pt x="254" y="4"/>
                    <a:pt x="229" y="4"/>
                  </a:cubicBezTo>
                  <a:cubicBezTo>
                    <a:pt x="204" y="4"/>
                    <a:pt x="178" y="4"/>
                    <a:pt x="153" y="6"/>
                  </a:cubicBezTo>
                  <a:cubicBezTo>
                    <a:pt x="101" y="6"/>
                    <a:pt x="50" y="6"/>
                    <a:pt x="0" y="4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 flipH="1">
              <a:off x="-317050" y="1731393"/>
              <a:ext cx="130698" cy="6151"/>
            </a:xfrm>
            <a:custGeom>
              <a:avLst/>
              <a:gdLst/>
              <a:ahLst/>
              <a:cxnLst/>
              <a:rect l="l" t="t" r="r" b="b"/>
              <a:pathLst>
                <a:path w="170" h="8" extrusionOk="0">
                  <a:moveTo>
                    <a:pt x="0" y="2"/>
                  </a:moveTo>
                  <a:lnTo>
                    <a:pt x="0" y="2"/>
                  </a:lnTo>
                  <a:cubicBezTo>
                    <a:pt x="14" y="0"/>
                    <a:pt x="29" y="0"/>
                    <a:pt x="42" y="0"/>
                  </a:cubicBezTo>
                  <a:cubicBezTo>
                    <a:pt x="50" y="0"/>
                    <a:pt x="56" y="2"/>
                    <a:pt x="65" y="2"/>
                  </a:cubicBezTo>
                  <a:cubicBezTo>
                    <a:pt x="71" y="2"/>
                    <a:pt x="77" y="2"/>
                    <a:pt x="86" y="2"/>
                  </a:cubicBezTo>
                  <a:cubicBezTo>
                    <a:pt x="100" y="0"/>
                    <a:pt x="113" y="0"/>
                    <a:pt x="128" y="0"/>
                  </a:cubicBezTo>
                  <a:cubicBezTo>
                    <a:pt x="143" y="0"/>
                    <a:pt x="157" y="0"/>
                    <a:pt x="170" y="2"/>
                  </a:cubicBezTo>
                  <a:cubicBezTo>
                    <a:pt x="170" y="4"/>
                    <a:pt x="170" y="4"/>
                    <a:pt x="170" y="4"/>
                  </a:cubicBezTo>
                  <a:cubicBezTo>
                    <a:pt x="157" y="6"/>
                    <a:pt x="143" y="8"/>
                    <a:pt x="128" y="8"/>
                  </a:cubicBezTo>
                  <a:cubicBezTo>
                    <a:pt x="113" y="8"/>
                    <a:pt x="100" y="8"/>
                    <a:pt x="86" y="6"/>
                  </a:cubicBezTo>
                  <a:cubicBezTo>
                    <a:pt x="77" y="4"/>
                    <a:pt x="71" y="4"/>
                    <a:pt x="65" y="4"/>
                  </a:cubicBezTo>
                  <a:cubicBezTo>
                    <a:pt x="56" y="4"/>
                    <a:pt x="50" y="6"/>
                    <a:pt x="42" y="6"/>
                  </a:cubicBezTo>
                  <a:cubicBezTo>
                    <a:pt x="29" y="8"/>
                    <a:pt x="14" y="6"/>
                    <a:pt x="0" y="4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 rot="5400000" flipH="1">
              <a:off x="-194051" y="1176693"/>
              <a:ext cx="800347" cy="215268"/>
            </a:xfrm>
            <a:custGeom>
              <a:avLst/>
              <a:gdLst/>
              <a:ahLst/>
              <a:cxnLst/>
              <a:rect l="l" t="t" r="r" b="b"/>
              <a:pathLst>
                <a:path w="1041" h="280" extrusionOk="0">
                  <a:moveTo>
                    <a:pt x="1037" y="9"/>
                  </a:moveTo>
                  <a:lnTo>
                    <a:pt x="1037" y="9"/>
                  </a:lnTo>
                  <a:cubicBezTo>
                    <a:pt x="1039" y="139"/>
                    <a:pt x="1039" y="139"/>
                    <a:pt x="1039" y="139"/>
                  </a:cubicBezTo>
                  <a:cubicBezTo>
                    <a:pt x="1041" y="274"/>
                    <a:pt x="1041" y="274"/>
                    <a:pt x="1041" y="274"/>
                  </a:cubicBezTo>
                  <a:cubicBezTo>
                    <a:pt x="1041" y="278"/>
                    <a:pt x="1041" y="278"/>
                    <a:pt x="1041" y="278"/>
                  </a:cubicBezTo>
                  <a:cubicBezTo>
                    <a:pt x="1034" y="278"/>
                    <a:pt x="1034" y="278"/>
                    <a:pt x="1034" y="278"/>
                  </a:cubicBezTo>
                  <a:cubicBezTo>
                    <a:pt x="951" y="280"/>
                    <a:pt x="864" y="280"/>
                    <a:pt x="778" y="280"/>
                  </a:cubicBezTo>
                  <a:cubicBezTo>
                    <a:pt x="650" y="280"/>
                    <a:pt x="650" y="280"/>
                    <a:pt x="650" y="280"/>
                  </a:cubicBezTo>
                  <a:cubicBezTo>
                    <a:pt x="522" y="278"/>
                    <a:pt x="522" y="278"/>
                    <a:pt x="522" y="278"/>
                  </a:cubicBezTo>
                  <a:cubicBezTo>
                    <a:pt x="393" y="276"/>
                    <a:pt x="393" y="276"/>
                    <a:pt x="393" y="276"/>
                  </a:cubicBezTo>
                  <a:cubicBezTo>
                    <a:pt x="263" y="276"/>
                    <a:pt x="263" y="276"/>
                    <a:pt x="263" y="276"/>
                  </a:cubicBezTo>
                  <a:cubicBezTo>
                    <a:pt x="135" y="276"/>
                    <a:pt x="135" y="276"/>
                    <a:pt x="135" y="276"/>
                  </a:cubicBezTo>
                  <a:cubicBezTo>
                    <a:pt x="6" y="278"/>
                    <a:pt x="6" y="278"/>
                    <a:pt x="6" y="278"/>
                  </a:cubicBezTo>
                  <a:cubicBezTo>
                    <a:pt x="2" y="278"/>
                    <a:pt x="2" y="278"/>
                    <a:pt x="2" y="278"/>
                  </a:cubicBezTo>
                  <a:cubicBezTo>
                    <a:pt x="2" y="274"/>
                    <a:pt x="2" y="274"/>
                    <a:pt x="2" y="274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265" y="0"/>
                    <a:pt x="265" y="0"/>
                    <a:pt x="265" y="0"/>
                  </a:cubicBezTo>
                  <a:cubicBezTo>
                    <a:pt x="524" y="2"/>
                    <a:pt x="524" y="2"/>
                    <a:pt x="524" y="2"/>
                  </a:cubicBezTo>
                  <a:cubicBezTo>
                    <a:pt x="782" y="5"/>
                    <a:pt x="782" y="5"/>
                    <a:pt x="782" y="5"/>
                  </a:cubicBezTo>
                  <a:lnTo>
                    <a:pt x="1037" y="9"/>
                  </a:lnTo>
                  <a:moveTo>
                    <a:pt x="1034" y="11"/>
                  </a:moveTo>
                  <a:lnTo>
                    <a:pt x="1034" y="11"/>
                  </a:lnTo>
                  <a:cubicBezTo>
                    <a:pt x="776" y="15"/>
                    <a:pt x="776" y="15"/>
                    <a:pt x="776" y="15"/>
                  </a:cubicBezTo>
                  <a:cubicBezTo>
                    <a:pt x="517" y="17"/>
                    <a:pt x="517" y="17"/>
                    <a:pt x="517" y="17"/>
                  </a:cubicBezTo>
                  <a:cubicBezTo>
                    <a:pt x="263" y="19"/>
                    <a:pt x="263" y="19"/>
                    <a:pt x="263" y="19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3" y="141"/>
                    <a:pt x="13" y="141"/>
                    <a:pt x="13" y="141"/>
                  </a:cubicBezTo>
                  <a:cubicBezTo>
                    <a:pt x="11" y="274"/>
                    <a:pt x="11" y="274"/>
                    <a:pt x="11" y="274"/>
                  </a:cubicBezTo>
                  <a:cubicBezTo>
                    <a:pt x="6" y="267"/>
                    <a:pt x="6" y="267"/>
                    <a:pt x="6" y="267"/>
                  </a:cubicBezTo>
                  <a:cubicBezTo>
                    <a:pt x="135" y="270"/>
                    <a:pt x="135" y="270"/>
                    <a:pt x="135" y="270"/>
                  </a:cubicBezTo>
                  <a:cubicBezTo>
                    <a:pt x="263" y="270"/>
                    <a:pt x="263" y="270"/>
                    <a:pt x="263" y="270"/>
                  </a:cubicBezTo>
                  <a:cubicBezTo>
                    <a:pt x="393" y="270"/>
                    <a:pt x="393" y="270"/>
                    <a:pt x="393" y="270"/>
                  </a:cubicBezTo>
                  <a:cubicBezTo>
                    <a:pt x="522" y="267"/>
                    <a:pt x="522" y="267"/>
                    <a:pt x="522" y="267"/>
                  </a:cubicBezTo>
                  <a:cubicBezTo>
                    <a:pt x="650" y="265"/>
                    <a:pt x="650" y="265"/>
                    <a:pt x="650" y="265"/>
                  </a:cubicBezTo>
                  <a:cubicBezTo>
                    <a:pt x="778" y="265"/>
                    <a:pt x="778" y="265"/>
                    <a:pt x="778" y="265"/>
                  </a:cubicBezTo>
                  <a:cubicBezTo>
                    <a:pt x="864" y="265"/>
                    <a:pt x="951" y="265"/>
                    <a:pt x="1034" y="267"/>
                  </a:cubicBezTo>
                  <a:cubicBezTo>
                    <a:pt x="1030" y="274"/>
                    <a:pt x="1030" y="274"/>
                    <a:pt x="1030" y="274"/>
                  </a:cubicBezTo>
                  <a:cubicBezTo>
                    <a:pt x="1032" y="143"/>
                    <a:pt x="1032" y="143"/>
                    <a:pt x="1032" y="143"/>
                  </a:cubicBezTo>
                  <a:lnTo>
                    <a:pt x="1034" y="1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 rot="5400000" flipH="1">
              <a:off x="189593" y="1473459"/>
              <a:ext cx="29215" cy="205273"/>
            </a:xfrm>
            <a:custGeom>
              <a:avLst/>
              <a:gdLst/>
              <a:ahLst/>
              <a:cxnLst/>
              <a:rect l="l" t="t" r="r" b="b"/>
              <a:pathLst>
                <a:path w="38" h="267" extrusionOk="0">
                  <a:moveTo>
                    <a:pt x="34" y="2"/>
                  </a:moveTo>
                  <a:lnTo>
                    <a:pt x="34" y="2"/>
                  </a:lnTo>
                  <a:cubicBezTo>
                    <a:pt x="36" y="21"/>
                    <a:pt x="36" y="44"/>
                    <a:pt x="36" y="65"/>
                  </a:cubicBezTo>
                  <a:cubicBezTo>
                    <a:pt x="38" y="88"/>
                    <a:pt x="38" y="109"/>
                    <a:pt x="38" y="132"/>
                  </a:cubicBezTo>
                  <a:cubicBezTo>
                    <a:pt x="38" y="153"/>
                    <a:pt x="36" y="176"/>
                    <a:pt x="36" y="197"/>
                  </a:cubicBezTo>
                  <a:cubicBezTo>
                    <a:pt x="36" y="221"/>
                    <a:pt x="36" y="242"/>
                    <a:pt x="36" y="265"/>
                  </a:cubicBezTo>
                  <a:lnTo>
                    <a:pt x="36" y="265"/>
                  </a:lnTo>
                  <a:cubicBezTo>
                    <a:pt x="34" y="265"/>
                    <a:pt x="34" y="265"/>
                    <a:pt x="34" y="265"/>
                  </a:cubicBezTo>
                  <a:cubicBezTo>
                    <a:pt x="4" y="267"/>
                    <a:pt x="4" y="267"/>
                    <a:pt x="4" y="267"/>
                  </a:cubicBezTo>
                  <a:cubicBezTo>
                    <a:pt x="2" y="267"/>
                    <a:pt x="2" y="267"/>
                    <a:pt x="2" y="267"/>
                  </a:cubicBezTo>
                  <a:cubicBezTo>
                    <a:pt x="2" y="265"/>
                    <a:pt x="2" y="265"/>
                    <a:pt x="2" y="265"/>
                  </a:cubicBezTo>
                  <a:cubicBezTo>
                    <a:pt x="2" y="242"/>
                    <a:pt x="0" y="221"/>
                    <a:pt x="0" y="197"/>
                  </a:cubicBezTo>
                  <a:cubicBezTo>
                    <a:pt x="0" y="176"/>
                    <a:pt x="0" y="155"/>
                    <a:pt x="0" y="132"/>
                  </a:cubicBezTo>
                  <a:cubicBezTo>
                    <a:pt x="0" y="111"/>
                    <a:pt x="0" y="88"/>
                    <a:pt x="0" y="67"/>
                  </a:cubicBezTo>
                  <a:cubicBezTo>
                    <a:pt x="2" y="44"/>
                    <a:pt x="2" y="23"/>
                    <a:pt x="2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34" y="2"/>
                  </a:lnTo>
                  <a:moveTo>
                    <a:pt x="34" y="2"/>
                  </a:moveTo>
                  <a:lnTo>
                    <a:pt x="34" y="2"/>
                  </a:lnTo>
                  <a:cubicBezTo>
                    <a:pt x="4" y="4"/>
                    <a:pt x="4" y="4"/>
                    <a:pt x="4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3"/>
                    <a:pt x="8" y="44"/>
                    <a:pt x="8" y="67"/>
                  </a:cubicBezTo>
                  <a:cubicBezTo>
                    <a:pt x="8" y="88"/>
                    <a:pt x="8" y="111"/>
                    <a:pt x="8" y="132"/>
                  </a:cubicBezTo>
                  <a:cubicBezTo>
                    <a:pt x="8" y="155"/>
                    <a:pt x="8" y="176"/>
                    <a:pt x="8" y="197"/>
                  </a:cubicBezTo>
                  <a:cubicBezTo>
                    <a:pt x="8" y="221"/>
                    <a:pt x="8" y="242"/>
                    <a:pt x="6" y="265"/>
                  </a:cubicBezTo>
                  <a:cubicBezTo>
                    <a:pt x="4" y="263"/>
                    <a:pt x="4" y="263"/>
                    <a:pt x="4" y="263"/>
                  </a:cubicBezTo>
                  <a:cubicBezTo>
                    <a:pt x="34" y="263"/>
                    <a:pt x="34" y="263"/>
                    <a:pt x="34" y="263"/>
                  </a:cubicBezTo>
                  <a:cubicBezTo>
                    <a:pt x="32" y="265"/>
                    <a:pt x="32" y="265"/>
                    <a:pt x="32" y="265"/>
                  </a:cubicBezTo>
                  <a:cubicBezTo>
                    <a:pt x="34" y="242"/>
                    <a:pt x="34" y="221"/>
                    <a:pt x="32" y="200"/>
                  </a:cubicBezTo>
                  <a:cubicBezTo>
                    <a:pt x="32" y="176"/>
                    <a:pt x="32" y="155"/>
                    <a:pt x="32" y="134"/>
                  </a:cubicBezTo>
                  <a:cubicBezTo>
                    <a:pt x="29" y="113"/>
                    <a:pt x="32" y="90"/>
                    <a:pt x="32" y="69"/>
                  </a:cubicBezTo>
                  <a:cubicBezTo>
                    <a:pt x="32" y="46"/>
                    <a:pt x="34" y="25"/>
                    <a:pt x="34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 rot="5400000" flipH="1">
              <a:off x="286079" y="1576096"/>
              <a:ext cx="17683" cy="2306"/>
            </a:xfrm>
            <a:custGeom>
              <a:avLst/>
              <a:gdLst/>
              <a:ahLst/>
              <a:cxnLst/>
              <a:rect l="l" t="t" r="r" b="b"/>
              <a:pathLst>
                <a:path w="23" h="3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9" y="0"/>
                    <a:pt x="17" y="3"/>
                    <a:pt x="23" y="3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 rot="5400000" flipH="1">
              <a:off x="132315" y="932590"/>
              <a:ext cx="145308" cy="206811"/>
            </a:xfrm>
            <a:custGeom>
              <a:avLst/>
              <a:gdLst/>
              <a:ahLst/>
              <a:cxnLst/>
              <a:rect l="l" t="t" r="r" b="b"/>
              <a:pathLst>
                <a:path w="189" h="269" extrusionOk="0">
                  <a:moveTo>
                    <a:pt x="185" y="4"/>
                  </a:moveTo>
                  <a:lnTo>
                    <a:pt x="185" y="4"/>
                  </a:lnTo>
                  <a:cubicBezTo>
                    <a:pt x="187" y="46"/>
                    <a:pt x="187" y="90"/>
                    <a:pt x="187" y="134"/>
                  </a:cubicBezTo>
                  <a:cubicBezTo>
                    <a:pt x="187" y="155"/>
                    <a:pt x="189" y="178"/>
                    <a:pt x="189" y="199"/>
                  </a:cubicBezTo>
                  <a:cubicBezTo>
                    <a:pt x="189" y="223"/>
                    <a:pt x="187" y="244"/>
                    <a:pt x="187" y="267"/>
                  </a:cubicBezTo>
                  <a:cubicBezTo>
                    <a:pt x="187" y="269"/>
                    <a:pt x="187" y="269"/>
                    <a:pt x="187" y="269"/>
                  </a:cubicBezTo>
                  <a:cubicBezTo>
                    <a:pt x="185" y="269"/>
                    <a:pt x="185" y="269"/>
                    <a:pt x="185" y="269"/>
                  </a:cubicBezTo>
                  <a:cubicBezTo>
                    <a:pt x="138" y="267"/>
                    <a:pt x="138" y="267"/>
                    <a:pt x="138" y="267"/>
                  </a:cubicBezTo>
                  <a:cubicBezTo>
                    <a:pt x="94" y="267"/>
                    <a:pt x="94" y="267"/>
                    <a:pt x="94" y="267"/>
                  </a:cubicBezTo>
                  <a:cubicBezTo>
                    <a:pt x="65" y="267"/>
                    <a:pt x="33" y="267"/>
                    <a:pt x="4" y="269"/>
                  </a:cubicBezTo>
                  <a:cubicBezTo>
                    <a:pt x="2" y="269"/>
                    <a:pt x="2" y="269"/>
                    <a:pt x="2" y="269"/>
                  </a:cubicBezTo>
                  <a:cubicBezTo>
                    <a:pt x="2" y="267"/>
                    <a:pt x="2" y="267"/>
                    <a:pt x="2" y="267"/>
                  </a:cubicBezTo>
                  <a:cubicBezTo>
                    <a:pt x="2" y="223"/>
                    <a:pt x="0" y="178"/>
                    <a:pt x="0" y="134"/>
                  </a:cubicBezTo>
                  <a:cubicBezTo>
                    <a:pt x="0" y="113"/>
                    <a:pt x="0" y="90"/>
                    <a:pt x="0" y="69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5" y="0"/>
                    <a:pt x="65" y="0"/>
                    <a:pt x="94" y="0"/>
                  </a:cubicBezTo>
                  <a:lnTo>
                    <a:pt x="185" y="4"/>
                  </a:lnTo>
                  <a:moveTo>
                    <a:pt x="185" y="4"/>
                  </a:moveTo>
                  <a:lnTo>
                    <a:pt x="185" y="4"/>
                  </a:lnTo>
                  <a:cubicBezTo>
                    <a:pt x="92" y="6"/>
                    <a:pt x="92" y="6"/>
                    <a:pt x="92" y="6"/>
                  </a:cubicBezTo>
                  <a:cubicBezTo>
                    <a:pt x="63" y="6"/>
                    <a:pt x="33" y="6"/>
                    <a:pt x="4" y="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8" y="90"/>
                    <a:pt x="8" y="113"/>
                    <a:pt x="8" y="134"/>
                  </a:cubicBezTo>
                  <a:cubicBezTo>
                    <a:pt x="8" y="178"/>
                    <a:pt x="8" y="223"/>
                    <a:pt x="6" y="267"/>
                  </a:cubicBezTo>
                  <a:cubicBezTo>
                    <a:pt x="4" y="265"/>
                    <a:pt x="4" y="265"/>
                    <a:pt x="4" y="265"/>
                  </a:cubicBezTo>
                  <a:cubicBezTo>
                    <a:pt x="33" y="265"/>
                    <a:pt x="65" y="265"/>
                    <a:pt x="94" y="265"/>
                  </a:cubicBezTo>
                  <a:cubicBezTo>
                    <a:pt x="138" y="265"/>
                    <a:pt x="138" y="265"/>
                    <a:pt x="138" y="265"/>
                  </a:cubicBezTo>
                  <a:cubicBezTo>
                    <a:pt x="185" y="263"/>
                    <a:pt x="185" y="263"/>
                    <a:pt x="185" y="263"/>
                  </a:cubicBezTo>
                  <a:cubicBezTo>
                    <a:pt x="183" y="267"/>
                    <a:pt x="183" y="267"/>
                    <a:pt x="183" y="267"/>
                  </a:cubicBezTo>
                  <a:cubicBezTo>
                    <a:pt x="180" y="244"/>
                    <a:pt x="180" y="223"/>
                    <a:pt x="180" y="202"/>
                  </a:cubicBezTo>
                  <a:cubicBezTo>
                    <a:pt x="180" y="178"/>
                    <a:pt x="180" y="157"/>
                    <a:pt x="180" y="136"/>
                  </a:cubicBezTo>
                  <a:cubicBezTo>
                    <a:pt x="183" y="92"/>
                    <a:pt x="183" y="48"/>
                    <a:pt x="185" y="4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 rot="5400000" flipH="1">
              <a:off x="49899" y="1307168"/>
              <a:ext cx="622266" cy="120700"/>
            </a:xfrm>
            <a:custGeom>
              <a:avLst/>
              <a:gdLst/>
              <a:ahLst/>
              <a:cxnLst/>
              <a:rect l="l" t="t" r="r" b="b"/>
              <a:pathLst>
                <a:path w="1034" h="157" extrusionOk="0">
                  <a:moveTo>
                    <a:pt x="1028" y="149"/>
                  </a:moveTo>
                  <a:lnTo>
                    <a:pt x="1028" y="149"/>
                  </a:lnTo>
                  <a:cubicBezTo>
                    <a:pt x="1026" y="77"/>
                    <a:pt x="1026" y="77"/>
                    <a:pt x="1026" y="77"/>
                  </a:cubicBezTo>
                  <a:cubicBezTo>
                    <a:pt x="1026" y="54"/>
                    <a:pt x="1026" y="31"/>
                    <a:pt x="1024" y="8"/>
                  </a:cubicBezTo>
                  <a:cubicBezTo>
                    <a:pt x="1030" y="12"/>
                    <a:pt x="1030" y="12"/>
                    <a:pt x="1030" y="12"/>
                  </a:cubicBezTo>
                  <a:cubicBezTo>
                    <a:pt x="902" y="14"/>
                    <a:pt x="902" y="14"/>
                    <a:pt x="902" y="14"/>
                  </a:cubicBezTo>
                  <a:cubicBezTo>
                    <a:pt x="774" y="14"/>
                    <a:pt x="774" y="14"/>
                    <a:pt x="774" y="14"/>
                  </a:cubicBezTo>
                  <a:cubicBezTo>
                    <a:pt x="710" y="16"/>
                    <a:pt x="710" y="16"/>
                    <a:pt x="710" y="16"/>
                  </a:cubicBezTo>
                  <a:cubicBezTo>
                    <a:pt x="645" y="14"/>
                    <a:pt x="645" y="14"/>
                    <a:pt x="645" y="14"/>
                  </a:cubicBezTo>
                  <a:cubicBezTo>
                    <a:pt x="582" y="14"/>
                    <a:pt x="582" y="14"/>
                    <a:pt x="582" y="14"/>
                  </a:cubicBezTo>
                  <a:cubicBezTo>
                    <a:pt x="517" y="14"/>
                    <a:pt x="517" y="14"/>
                    <a:pt x="517" y="14"/>
                  </a:cubicBezTo>
                  <a:cubicBezTo>
                    <a:pt x="391" y="12"/>
                    <a:pt x="391" y="12"/>
                    <a:pt x="391" y="12"/>
                  </a:cubicBezTo>
                  <a:cubicBezTo>
                    <a:pt x="347" y="10"/>
                    <a:pt x="305" y="10"/>
                    <a:pt x="263" y="10"/>
                  </a:cubicBezTo>
                  <a:cubicBezTo>
                    <a:pt x="177" y="10"/>
                    <a:pt x="92" y="10"/>
                    <a:pt x="6" y="12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5" y="149"/>
                    <a:pt x="15" y="149"/>
                    <a:pt x="15" y="149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92" y="140"/>
                    <a:pt x="177" y="140"/>
                    <a:pt x="261" y="140"/>
                  </a:cubicBezTo>
                  <a:cubicBezTo>
                    <a:pt x="345" y="140"/>
                    <a:pt x="431" y="140"/>
                    <a:pt x="515" y="140"/>
                  </a:cubicBezTo>
                  <a:cubicBezTo>
                    <a:pt x="599" y="140"/>
                    <a:pt x="685" y="142"/>
                    <a:pt x="769" y="145"/>
                  </a:cubicBezTo>
                  <a:lnTo>
                    <a:pt x="1028" y="149"/>
                  </a:lnTo>
                  <a:moveTo>
                    <a:pt x="1030" y="149"/>
                  </a:moveTo>
                  <a:lnTo>
                    <a:pt x="1030" y="149"/>
                  </a:lnTo>
                  <a:cubicBezTo>
                    <a:pt x="778" y="153"/>
                    <a:pt x="778" y="153"/>
                    <a:pt x="778" y="153"/>
                  </a:cubicBezTo>
                  <a:cubicBezTo>
                    <a:pt x="692" y="155"/>
                    <a:pt x="608" y="157"/>
                    <a:pt x="521" y="157"/>
                  </a:cubicBezTo>
                  <a:cubicBezTo>
                    <a:pt x="435" y="157"/>
                    <a:pt x="351" y="157"/>
                    <a:pt x="265" y="157"/>
                  </a:cubicBezTo>
                  <a:cubicBezTo>
                    <a:pt x="179" y="157"/>
                    <a:pt x="92" y="155"/>
                    <a:pt x="6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92" y="4"/>
                    <a:pt x="177" y="6"/>
                    <a:pt x="263" y="6"/>
                  </a:cubicBezTo>
                  <a:cubicBezTo>
                    <a:pt x="305" y="4"/>
                    <a:pt x="347" y="4"/>
                    <a:pt x="391" y="4"/>
                  </a:cubicBezTo>
                  <a:cubicBezTo>
                    <a:pt x="517" y="2"/>
                    <a:pt x="517" y="2"/>
                    <a:pt x="517" y="2"/>
                  </a:cubicBezTo>
                  <a:cubicBezTo>
                    <a:pt x="582" y="2"/>
                    <a:pt x="582" y="2"/>
                    <a:pt x="582" y="2"/>
                  </a:cubicBezTo>
                  <a:cubicBezTo>
                    <a:pt x="645" y="0"/>
                    <a:pt x="645" y="0"/>
                    <a:pt x="645" y="0"/>
                  </a:cubicBezTo>
                  <a:cubicBezTo>
                    <a:pt x="710" y="0"/>
                    <a:pt x="710" y="0"/>
                    <a:pt x="710" y="0"/>
                  </a:cubicBezTo>
                  <a:cubicBezTo>
                    <a:pt x="774" y="2"/>
                    <a:pt x="774" y="2"/>
                    <a:pt x="774" y="2"/>
                  </a:cubicBezTo>
                  <a:cubicBezTo>
                    <a:pt x="902" y="2"/>
                    <a:pt x="902" y="2"/>
                    <a:pt x="902" y="2"/>
                  </a:cubicBezTo>
                  <a:cubicBezTo>
                    <a:pt x="1030" y="4"/>
                    <a:pt x="1030" y="4"/>
                    <a:pt x="1030" y="4"/>
                  </a:cubicBezTo>
                  <a:cubicBezTo>
                    <a:pt x="1034" y="4"/>
                    <a:pt x="1034" y="4"/>
                    <a:pt x="1034" y="4"/>
                  </a:cubicBezTo>
                  <a:cubicBezTo>
                    <a:pt x="1034" y="8"/>
                    <a:pt x="1034" y="8"/>
                    <a:pt x="1034" y="8"/>
                  </a:cubicBezTo>
                  <a:cubicBezTo>
                    <a:pt x="1032" y="33"/>
                    <a:pt x="1032" y="56"/>
                    <a:pt x="1032" y="79"/>
                  </a:cubicBezTo>
                  <a:lnTo>
                    <a:pt x="1030" y="149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11500" rIns="90000" bIns="115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 rot="5400000" flipH="1">
              <a:off x="355548" y="1552369"/>
              <a:ext cx="18656" cy="109937"/>
            </a:xfrm>
            <a:custGeom>
              <a:avLst/>
              <a:gdLst/>
              <a:ahLst/>
              <a:cxnLst/>
              <a:rect l="l" t="t" r="r" b="b"/>
              <a:pathLst>
                <a:path w="31" h="143" extrusionOk="0">
                  <a:moveTo>
                    <a:pt x="27" y="140"/>
                  </a:moveTo>
                  <a:lnTo>
                    <a:pt x="27" y="140"/>
                  </a:lnTo>
                  <a:cubicBezTo>
                    <a:pt x="25" y="128"/>
                    <a:pt x="25" y="115"/>
                    <a:pt x="25" y="105"/>
                  </a:cubicBezTo>
                  <a:cubicBezTo>
                    <a:pt x="23" y="92"/>
                    <a:pt x="23" y="82"/>
                    <a:pt x="23" y="71"/>
                  </a:cubicBezTo>
                  <a:cubicBezTo>
                    <a:pt x="23" y="59"/>
                    <a:pt x="25" y="48"/>
                    <a:pt x="25" y="37"/>
                  </a:cubicBezTo>
                  <a:cubicBezTo>
                    <a:pt x="25" y="27"/>
                    <a:pt x="27" y="14"/>
                    <a:pt x="25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19" y="4"/>
                    <a:pt x="12" y="6"/>
                    <a:pt x="4" y="6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8" y="27"/>
                    <a:pt x="8" y="48"/>
                    <a:pt x="8" y="71"/>
                  </a:cubicBezTo>
                  <a:cubicBezTo>
                    <a:pt x="8" y="84"/>
                    <a:pt x="8" y="94"/>
                    <a:pt x="8" y="107"/>
                  </a:cubicBezTo>
                  <a:cubicBezTo>
                    <a:pt x="8" y="117"/>
                    <a:pt x="6" y="130"/>
                    <a:pt x="6" y="140"/>
                  </a:cubicBezTo>
                  <a:cubicBezTo>
                    <a:pt x="4" y="138"/>
                    <a:pt x="4" y="138"/>
                    <a:pt x="4" y="138"/>
                  </a:cubicBezTo>
                  <a:cubicBezTo>
                    <a:pt x="10" y="138"/>
                    <a:pt x="19" y="140"/>
                    <a:pt x="27" y="140"/>
                  </a:cubicBezTo>
                  <a:moveTo>
                    <a:pt x="27" y="140"/>
                  </a:moveTo>
                  <a:lnTo>
                    <a:pt x="27" y="140"/>
                  </a:lnTo>
                  <a:cubicBezTo>
                    <a:pt x="19" y="143"/>
                    <a:pt x="12" y="143"/>
                    <a:pt x="4" y="143"/>
                  </a:cubicBezTo>
                  <a:cubicBezTo>
                    <a:pt x="2" y="143"/>
                    <a:pt x="2" y="143"/>
                    <a:pt x="2" y="143"/>
                  </a:cubicBezTo>
                  <a:cubicBezTo>
                    <a:pt x="2" y="140"/>
                    <a:pt x="2" y="140"/>
                    <a:pt x="2" y="140"/>
                  </a:cubicBezTo>
                  <a:cubicBezTo>
                    <a:pt x="2" y="130"/>
                    <a:pt x="0" y="117"/>
                    <a:pt x="0" y="107"/>
                  </a:cubicBezTo>
                  <a:cubicBezTo>
                    <a:pt x="0" y="94"/>
                    <a:pt x="0" y="84"/>
                    <a:pt x="0" y="71"/>
                  </a:cubicBezTo>
                  <a:cubicBezTo>
                    <a:pt x="0" y="48"/>
                    <a:pt x="0" y="27"/>
                    <a:pt x="2" y="4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12" y="2"/>
                    <a:pt x="21" y="2"/>
                    <a:pt x="27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14"/>
                    <a:pt x="29" y="27"/>
                    <a:pt x="29" y="37"/>
                  </a:cubicBezTo>
                  <a:cubicBezTo>
                    <a:pt x="29" y="50"/>
                    <a:pt x="31" y="63"/>
                    <a:pt x="31" y="73"/>
                  </a:cubicBezTo>
                  <a:cubicBezTo>
                    <a:pt x="29" y="86"/>
                    <a:pt x="29" y="96"/>
                    <a:pt x="29" y="109"/>
                  </a:cubicBezTo>
                  <a:cubicBezTo>
                    <a:pt x="29" y="120"/>
                    <a:pt x="27" y="130"/>
                    <a:pt x="27" y="14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6475" rIns="90000" bIns="64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 rot="5400000" flipH="1">
              <a:off x="351236" y="1074234"/>
              <a:ext cx="18054" cy="109937"/>
            </a:xfrm>
            <a:custGeom>
              <a:avLst/>
              <a:gdLst/>
              <a:ahLst/>
              <a:cxnLst/>
              <a:rect l="l" t="t" r="r" b="b"/>
              <a:pathLst>
                <a:path w="30" h="143" extrusionOk="0">
                  <a:moveTo>
                    <a:pt x="25" y="141"/>
                  </a:moveTo>
                  <a:lnTo>
                    <a:pt x="25" y="141"/>
                  </a:lnTo>
                  <a:cubicBezTo>
                    <a:pt x="25" y="128"/>
                    <a:pt x="25" y="116"/>
                    <a:pt x="25" y="105"/>
                  </a:cubicBezTo>
                  <a:cubicBezTo>
                    <a:pt x="23" y="93"/>
                    <a:pt x="23" y="82"/>
                    <a:pt x="23" y="69"/>
                  </a:cubicBezTo>
                  <a:cubicBezTo>
                    <a:pt x="23" y="59"/>
                    <a:pt x="25" y="48"/>
                    <a:pt x="25" y="38"/>
                  </a:cubicBezTo>
                  <a:cubicBezTo>
                    <a:pt x="25" y="25"/>
                    <a:pt x="25" y="15"/>
                    <a:pt x="25" y="2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19" y="4"/>
                    <a:pt x="12" y="4"/>
                    <a:pt x="4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25"/>
                    <a:pt x="8" y="48"/>
                    <a:pt x="8" y="71"/>
                  </a:cubicBezTo>
                  <a:cubicBezTo>
                    <a:pt x="8" y="84"/>
                    <a:pt x="8" y="95"/>
                    <a:pt x="8" y="105"/>
                  </a:cubicBezTo>
                  <a:cubicBezTo>
                    <a:pt x="8" y="118"/>
                    <a:pt x="6" y="128"/>
                    <a:pt x="6" y="141"/>
                  </a:cubicBezTo>
                  <a:cubicBezTo>
                    <a:pt x="4" y="139"/>
                    <a:pt x="4" y="139"/>
                    <a:pt x="4" y="139"/>
                  </a:cubicBezTo>
                  <a:cubicBezTo>
                    <a:pt x="10" y="139"/>
                    <a:pt x="19" y="139"/>
                    <a:pt x="25" y="141"/>
                  </a:cubicBezTo>
                  <a:moveTo>
                    <a:pt x="27" y="141"/>
                  </a:moveTo>
                  <a:lnTo>
                    <a:pt x="27" y="141"/>
                  </a:lnTo>
                  <a:cubicBezTo>
                    <a:pt x="19" y="141"/>
                    <a:pt x="12" y="143"/>
                    <a:pt x="4" y="143"/>
                  </a:cubicBezTo>
                  <a:cubicBezTo>
                    <a:pt x="2" y="143"/>
                    <a:pt x="2" y="143"/>
                    <a:pt x="2" y="143"/>
                  </a:cubicBezTo>
                  <a:cubicBezTo>
                    <a:pt x="2" y="141"/>
                    <a:pt x="2" y="141"/>
                    <a:pt x="2" y="141"/>
                  </a:cubicBezTo>
                  <a:cubicBezTo>
                    <a:pt x="0" y="128"/>
                    <a:pt x="0" y="118"/>
                    <a:pt x="0" y="105"/>
                  </a:cubicBezTo>
                  <a:cubicBezTo>
                    <a:pt x="0" y="95"/>
                    <a:pt x="0" y="84"/>
                    <a:pt x="0" y="71"/>
                  </a:cubicBezTo>
                  <a:cubicBezTo>
                    <a:pt x="0" y="48"/>
                    <a:pt x="0" y="25"/>
                    <a:pt x="2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2" y="0"/>
                    <a:pt x="19" y="2"/>
                    <a:pt x="27" y="2"/>
                  </a:cubicBezTo>
                  <a:cubicBezTo>
                    <a:pt x="29" y="2"/>
                    <a:pt x="29" y="2"/>
                    <a:pt x="29" y="2"/>
                  </a:cubicBezTo>
                  <a:lnTo>
                    <a:pt x="29" y="2"/>
                  </a:lnTo>
                  <a:cubicBezTo>
                    <a:pt x="27" y="15"/>
                    <a:pt x="29" y="25"/>
                    <a:pt x="29" y="38"/>
                  </a:cubicBezTo>
                  <a:cubicBezTo>
                    <a:pt x="29" y="50"/>
                    <a:pt x="31" y="61"/>
                    <a:pt x="29" y="74"/>
                  </a:cubicBezTo>
                  <a:cubicBezTo>
                    <a:pt x="29" y="84"/>
                    <a:pt x="29" y="97"/>
                    <a:pt x="29" y="107"/>
                  </a:cubicBezTo>
                  <a:cubicBezTo>
                    <a:pt x="29" y="120"/>
                    <a:pt x="27" y="130"/>
                    <a:pt x="27" y="14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6475" rIns="90000" bIns="64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 rot="5400000" flipH="1">
              <a:off x="117702" y="1177087"/>
              <a:ext cx="800347" cy="214499"/>
            </a:xfrm>
            <a:custGeom>
              <a:avLst/>
              <a:gdLst/>
              <a:ahLst/>
              <a:cxnLst/>
              <a:rect l="l" t="t" r="r" b="b"/>
              <a:pathLst>
                <a:path w="1041" h="279" extrusionOk="0">
                  <a:moveTo>
                    <a:pt x="1037" y="8"/>
                  </a:moveTo>
                  <a:lnTo>
                    <a:pt x="1037" y="8"/>
                  </a:lnTo>
                  <a:cubicBezTo>
                    <a:pt x="1039" y="138"/>
                    <a:pt x="1039" y="138"/>
                    <a:pt x="1039" y="138"/>
                  </a:cubicBezTo>
                  <a:cubicBezTo>
                    <a:pt x="1041" y="271"/>
                    <a:pt x="1041" y="271"/>
                    <a:pt x="1041" y="271"/>
                  </a:cubicBezTo>
                  <a:cubicBezTo>
                    <a:pt x="1041" y="277"/>
                    <a:pt x="1041" y="277"/>
                    <a:pt x="1041" y="277"/>
                  </a:cubicBezTo>
                  <a:cubicBezTo>
                    <a:pt x="1034" y="277"/>
                    <a:pt x="1034" y="277"/>
                    <a:pt x="1034" y="277"/>
                  </a:cubicBezTo>
                  <a:cubicBezTo>
                    <a:pt x="950" y="277"/>
                    <a:pt x="864" y="277"/>
                    <a:pt x="778" y="279"/>
                  </a:cubicBezTo>
                  <a:cubicBezTo>
                    <a:pt x="650" y="277"/>
                    <a:pt x="650" y="277"/>
                    <a:pt x="650" y="277"/>
                  </a:cubicBezTo>
                  <a:cubicBezTo>
                    <a:pt x="521" y="275"/>
                    <a:pt x="521" y="275"/>
                    <a:pt x="521" y="275"/>
                  </a:cubicBezTo>
                  <a:cubicBezTo>
                    <a:pt x="393" y="275"/>
                    <a:pt x="393" y="275"/>
                    <a:pt x="393" y="275"/>
                  </a:cubicBezTo>
                  <a:cubicBezTo>
                    <a:pt x="265" y="273"/>
                    <a:pt x="265" y="273"/>
                    <a:pt x="265" y="273"/>
                  </a:cubicBezTo>
                  <a:cubicBezTo>
                    <a:pt x="137" y="275"/>
                    <a:pt x="137" y="275"/>
                    <a:pt x="137" y="275"/>
                  </a:cubicBezTo>
                  <a:cubicBezTo>
                    <a:pt x="6" y="275"/>
                    <a:pt x="6" y="275"/>
                    <a:pt x="6" y="275"/>
                  </a:cubicBezTo>
                  <a:cubicBezTo>
                    <a:pt x="2" y="275"/>
                    <a:pt x="2" y="275"/>
                    <a:pt x="2" y="275"/>
                  </a:cubicBezTo>
                  <a:cubicBezTo>
                    <a:pt x="2" y="271"/>
                    <a:pt x="2" y="271"/>
                    <a:pt x="2" y="271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65" y="0"/>
                    <a:pt x="265" y="0"/>
                    <a:pt x="265" y="0"/>
                  </a:cubicBezTo>
                  <a:cubicBezTo>
                    <a:pt x="524" y="0"/>
                    <a:pt x="524" y="0"/>
                    <a:pt x="524" y="0"/>
                  </a:cubicBezTo>
                  <a:cubicBezTo>
                    <a:pt x="782" y="4"/>
                    <a:pt x="782" y="4"/>
                    <a:pt x="782" y="4"/>
                  </a:cubicBezTo>
                  <a:lnTo>
                    <a:pt x="1037" y="8"/>
                  </a:lnTo>
                  <a:moveTo>
                    <a:pt x="1034" y="8"/>
                  </a:moveTo>
                  <a:lnTo>
                    <a:pt x="1034" y="8"/>
                  </a:lnTo>
                  <a:cubicBezTo>
                    <a:pt x="776" y="12"/>
                    <a:pt x="776" y="12"/>
                    <a:pt x="776" y="12"/>
                  </a:cubicBezTo>
                  <a:cubicBezTo>
                    <a:pt x="517" y="16"/>
                    <a:pt x="517" y="16"/>
                    <a:pt x="517" y="16"/>
                  </a:cubicBezTo>
                  <a:cubicBezTo>
                    <a:pt x="263" y="16"/>
                    <a:pt x="263" y="16"/>
                    <a:pt x="263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3" y="140"/>
                    <a:pt x="13" y="140"/>
                    <a:pt x="13" y="140"/>
                  </a:cubicBezTo>
                  <a:cubicBezTo>
                    <a:pt x="13" y="271"/>
                    <a:pt x="13" y="271"/>
                    <a:pt x="13" y="271"/>
                  </a:cubicBezTo>
                  <a:cubicBezTo>
                    <a:pt x="6" y="267"/>
                    <a:pt x="6" y="267"/>
                    <a:pt x="6" y="267"/>
                  </a:cubicBezTo>
                  <a:cubicBezTo>
                    <a:pt x="137" y="269"/>
                    <a:pt x="137" y="269"/>
                    <a:pt x="137" y="269"/>
                  </a:cubicBezTo>
                  <a:cubicBezTo>
                    <a:pt x="265" y="269"/>
                    <a:pt x="265" y="269"/>
                    <a:pt x="265" y="269"/>
                  </a:cubicBezTo>
                  <a:cubicBezTo>
                    <a:pt x="393" y="267"/>
                    <a:pt x="393" y="267"/>
                    <a:pt x="393" y="267"/>
                  </a:cubicBezTo>
                  <a:cubicBezTo>
                    <a:pt x="521" y="267"/>
                    <a:pt x="521" y="267"/>
                    <a:pt x="521" y="267"/>
                  </a:cubicBezTo>
                  <a:cubicBezTo>
                    <a:pt x="650" y="265"/>
                    <a:pt x="650" y="265"/>
                    <a:pt x="650" y="265"/>
                  </a:cubicBezTo>
                  <a:cubicBezTo>
                    <a:pt x="778" y="262"/>
                    <a:pt x="778" y="262"/>
                    <a:pt x="778" y="262"/>
                  </a:cubicBezTo>
                  <a:cubicBezTo>
                    <a:pt x="864" y="265"/>
                    <a:pt x="950" y="265"/>
                    <a:pt x="1034" y="265"/>
                  </a:cubicBezTo>
                  <a:cubicBezTo>
                    <a:pt x="1030" y="271"/>
                    <a:pt x="1030" y="271"/>
                    <a:pt x="1030" y="271"/>
                  </a:cubicBezTo>
                  <a:cubicBezTo>
                    <a:pt x="1032" y="140"/>
                    <a:pt x="1032" y="140"/>
                    <a:pt x="1032" y="140"/>
                  </a:cubicBezTo>
                  <a:lnTo>
                    <a:pt x="1034" y="8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 rot="5400000" flipH="1">
              <a:off x="445222" y="959508"/>
              <a:ext cx="145308" cy="117628"/>
            </a:xfrm>
            <a:custGeom>
              <a:avLst/>
              <a:gdLst/>
              <a:ahLst/>
              <a:cxnLst/>
              <a:rect l="l" t="t" r="r" b="b"/>
              <a:pathLst>
                <a:path w="189" h="153" extrusionOk="0">
                  <a:moveTo>
                    <a:pt x="185" y="4"/>
                  </a:moveTo>
                  <a:lnTo>
                    <a:pt x="185" y="4"/>
                  </a:lnTo>
                  <a:cubicBezTo>
                    <a:pt x="187" y="27"/>
                    <a:pt x="187" y="50"/>
                    <a:pt x="187" y="75"/>
                  </a:cubicBezTo>
                  <a:cubicBezTo>
                    <a:pt x="187" y="101"/>
                    <a:pt x="189" y="124"/>
                    <a:pt x="189" y="149"/>
                  </a:cubicBezTo>
                  <a:cubicBezTo>
                    <a:pt x="189" y="153"/>
                    <a:pt x="189" y="153"/>
                    <a:pt x="189" y="153"/>
                  </a:cubicBezTo>
                  <a:cubicBezTo>
                    <a:pt x="185" y="153"/>
                    <a:pt x="185" y="153"/>
                    <a:pt x="185" y="153"/>
                  </a:cubicBezTo>
                  <a:cubicBezTo>
                    <a:pt x="155" y="153"/>
                    <a:pt x="124" y="151"/>
                    <a:pt x="94" y="151"/>
                  </a:cubicBezTo>
                  <a:cubicBezTo>
                    <a:pt x="65" y="151"/>
                    <a:pt x="35" y="151"/>
                    <a:pt x="4" y="151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2" y="149"/>
                    <a:pt x="2" y="149"/>
                    <a:pt x="2" y="149"/>
                  </a:cubicBezTo>
                  <a:cubicBezTo>
                    <a:pt x="2" y="126"/>
                    <a:pt x="2" y="101"/>
                    <a:pt x="0" y="77"/>
                  </a:cubicBezTo>
                  <a:cubicBezTo>
                    <a:pt x="0" y="52"/>
                    <a:pt x="0" y="27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5" y="0"/>
                    <a:pt x="65" y="0"/>
                    <a:pt x="96" y="0"/>
                  </a:cubicBezTo>
                  <a:cubicBezTo>
                    <a:pt x="141" y="2"/>
                    <a:pt x="141" y="2"/>
                    <a:pt x="141" y="2"/>
                  </a:cubicBezTo>
                  <a:lnTo>
                    <a:pt x="185" y="4"/>
                  </a:lnTo>
                  <a:moveTo>
                    <a:pt x="185" y="4"/>
                  </a:moveTo>
                  <a:lnTo>
                    <a:pt x="185" y="4"/>
                  </a:lnTo>
                  <a:cubicBezTo>
                    <a:pt x="138" y="6"/>
                    <a:pt x="138" y="6"/>
                    <a:pt x="138" y="6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63" y="8"/>
                    <a:pt x="33" y="8"/>
                    <a:pt x="4" y="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7"/>
                    <a:pt x="8" y="52"/>
                    <a:pt x="8" y="77"/>
                  </a:cubicBezTo>
                  <a:cubicBezTo>
                    <a:pt x="8" y="101"/>
                    <a:pt x="8" y="126"/>
                    <a:pt x="6" y="149"/>
                  </a:cubicBezTo>
                  <a:cubicBezTo>
                    <a:pt x="4" y="147"/>
                    <a:pt x="4" y="147"/>
                    <a:pt x="4" y="147"/>
                  </a:cubicBezTo>
                  <a:cubicBezTo>
                    <a:pt x="35" y="149"/>
                    <a:pt x="65" y="149"/>
                    <a:pt x="94" y="147"/>
                  </a:cubicBezTo>
                  <a:cubicBezTo>
                    <a:pt x="124" y="147"/>
                    <a:pt x="155" y="147"/>
                    <a:pt x="185" y="147"/>
                  </a:cubicBezTo>
                  <a:cubicBezTo>
                    <a:pt x="181" y="149"/>
                    <a:pt x="181" y="149"/>
                    <a:pt x="181" y="149"/>
                  </a:cubicBezTo>
                  <a:cubicBezTo>
                    <a:pt x="181" y="126"/>
                    <a:pt x="181" y="103"/>
                    <a:pt x="183" y="77"/>
                  </a:cubicBezTo>
                  <a:cubicBezTo>
                    <a:pt x="183" y="54"/>
                    <a:pt x="183" y="29"/>
                    <a:pt x="185" y="4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10075" rIns="90000" bIns="100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 rot="5400000" flipH="1">
              <a:off x="503268" y="1473469"/>
              <a:ext cx="29215" cy="205273"/>
            </a:xfrm>
            <a:custGeom>
              <a:avLst/>
              <a:gdLst/>
              <a:ahLst/>
              <a:cxnLst/>
              <a:rect l="l" t="t" r="r" b="b"/>
              <a:pathLst>
                <a:path w="38" h="267" extrusionOk="0">
                  <a:moveTo>
                    <a:pt x="36" y="2"/>
                  </a:moveTo>
                  <a:lnTo>
                    <a:pt x="36" y="2"/>
                  </a:lnTo>
                  <a:cubicBezTo>
                    <a:pt x="36" y="23"/>
                    <a:pt x="36" y="44"/>
                    <a:pt x="38" y="65"/>
                  </a:cubicBezTo>
                  <a:cubicBezTo>
                    <a:pt x="38" y="88"/>
                    <a:pt x="38" y="109"/>
                    <a:pt x="38" y="132"/>
                  </a:cubicBezTo>
                  <a:cubicBezTo>
                    <a:pt x="38" y="153"/>
                    <a:pt x="38" y="176"/>
                    <a:pt x="36" y="200"/>
                  </a:cubicBezTo>
                  <a:cubicBezTo>
                    <a:pt x="36" y="221"/>
                    <a:pt x="36" y="244"/>
                    <a:pt x="36" y="265"/>
                  </a:cubicBezTo>
                  <a:cubicBezTo>
                    <a:pt x="36" y="267"/>
                    <a:pt x="36" y="267"/>
                    <a:pt x="36" y="267"/>
                  </a:cubicBezTo>
                  <a:cubicBezTo>
                    <a:pt x="34" y="267"/>
                    <a:pt x="34" y="267"/>
                    <a:pt x="34" y="267"/>
                  </a:cubicBezTo>
                  <a:cubicBezTo>
                    <a:pt x="4" y="267"/>
                    <a:pt x="4" y="267"/>
                    <a:pt x="4" y="267"/>
                  </a:cubicBezTo>
                  <a:cubicBezTo>
                    <a:pt x="2" y="267"/>
                    <a:pt x="2" y="267"/>
                    <a:pt x="2" y="267"/>
                  </a:cubicBezTo>
                  <a:cubicBezTo>
                    <a:pt x="2" y="265"/>
                    <a:pt x="2" y="265"/>
                    <a:pt x="2" y="265"/>
                  </a:cubicBezTo>
                  <a:cubicBezTo>
                    <a:pt x="2" y="244"/>
                    <a:pt x="2" y="221"/>
                    <a:pt x="0" y="200"/>
                  </a:cubicBezTo>
                  <a:cubicBezTo>
                    <a:pt x="0" y="176"/>
                    <a:pt x="0" y="155"/>
                    <a:pt x="0" y="134"/>
                  </a:cubicBezTo>
                  <a:cubicBezTo>
                    <a:pt x="0" y="111"/>
                    <a:pt x="0" y="90"/>
                    <a:pt x="2" y="67"/>
                  </a:cubicBezTo>
                  <a:cubicBezTo>
                    <a:pt x="2" y="46"/>
                    <a:pt x="2" y="23"/>
                    <a:pt x="2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36" y="2"/>
                  </a:lnTo>
                  <a:moveTo>
                    <a:pt x="34" y="2"/>
                  </a:moveTo>
                  <a:lnTo>
                    <a:pt x="34" y="2"/>
                  </a:lnTo>
                  <a:cubicBezTo>
                    <a:pt x="4" y="4"/>
                    <a:pt x="4" y="4"/>
                    <a:pt x="4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23"/>
                    <a:pt x="8" y="46"/>
                    <a:pt x="8" y="67"/>
                  </a:cubicBezTo>
                  <a:cubicBezTo>
                    <a:pt x="8" y="90"/>
                    <a:pt x="8" y="111"/>
                    <a:pt x="8" y="134"/>
                  </a:cubicBezTo>
                  <a:cubicBezTo>
                    <a:pt x="8" y="155"/>
                    <a:pt x="8" y="176"/>
                    <a:pt x="8" y="200"/>
                  </a:cubicBezTo>
                  <a:cubicBezTo>
                    <a:pt x="8" y="221"/>
                    <a:pt x="8" y="244"/>
                    <a:pt x="6" y="265"/>
                  </a:cubicBezTo>
                  <a:cubicBezTo>
                    <a:pt x="4" y="263"/>
                    <a:pt x="4" y="263"/>
                    <a:pt x="4" y="263"/>
                  </a:cubicBezTo>
                  <a:cubicBezTo>
                    <a:pt x="34" y="263"/>
                    <a:pt x="34" y="263"/>
                    <a:pt x="34" y="263"/>
                  </a:cubicBezTo>
                  <a:cubicBezTo>
                    <a:pt x="34" y="265"/>
                    <a:pt x="34" y="265"/>
                    <a:pt x="34" y="265"/>
                  </a:cubicBezTo>
                  <a:cubicBezTo>
                    <a:pt x="34" y="244"/>
                    <a:pt x="34" y="221"/>
                    <a:pt x="34" y="200"/>
                  </a:cubicBezTo>
                  <a:cubicBezTo>
                    <a:pt x="31" y="179"/>
                    <a:pt x="31" y="158"/>
                    <a:pt x="31" y="134"/>
                  </a:cubicBezTo>
                  <a:cubicBezTo>
                    <a:pt x="31" y="113"/>
                    <a:pt x="31" y="92"/>
                    <a:pt x="31" y="69"/>
                  </a:cubicBezTo>
                  <a:cubicBezTo>
                    <a:pt x="31" y="48"/>
                    <a:pt x="34" y="25"/>
                    <a:pt x="34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 rot="5400000" flipH="1">
              <a:off x="413702" y="1573030"/>
              <a:ext cx="27678" cy="1538"/>
            </a:xfrm>
            <a:custGeom>
              <a:avLst/>
              <a:gdLst/>
              <a:ahLst/>
              <a:cxnLst/>
              <a:rect l="l" t="t" r="r" b="b"/>
              <a:pathLst>
                <a:path w="36" h="2" fill="none" extrusionOk="0">
                  <a:moveTo>
                    <a:pt x="0" y="2"/>
                  </a:moveTo>
                  <a:lnTo>
                    <a:pt x="0" y="2"/>
                  </a:lnTo>
                  <a:cubicBezTo>
                    <a:pt x="13" y="2"/>
                    <a:pt x="23" y="2"/>
                    <a:pt x="36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350" tIns="0" rIns="9035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 rot="-5400000">
              <a:off x="552472" y="1576490"/>
              <a:ext cx="19221" cy="0"/>
            </a:xfrm>
            <a:custGeom>
              <a:avLst/>
              <a:gdLst/>
              <a:ahLst/>
              <a:cxnLst/>
              <a:rect l="l" t="t" r="r" b="b"/>
              <a:pathLst>
                <a:path w="25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9" y="0"/>
                    <a:pt x="17" y="0"/>
                    <a:pt x="2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350" tIns="0" rIns="9035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 rot="5400000" flipH="1">
              <a:off x="376413" y="1223599"/>
              <a:ext cx="143770" cy="1538"/>
            </a:xfrm>
            <a:custGeom>
              <a:avLst/>
              <a:gdLst/>
              <a:ahLst/>
              <a:cxnLst/>
              <a:rect l="l" t="t" r="r" b="b"/>
              <a:pathLst>
                <a:path w="187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31" y="0"/>
                    <a:pt x="63" y="0"/>
                    <a:pt x="92" y="0"/>
                  </a:cubicBezTo>
                  <a:cubicBezTo>
                    <a:pt x="124" y="0"/>
                    <a:pt x="155" y="0"/>
                    <a:pt x="187" y="0"/>
                  </a:cubicBezTo>
                  <a:cubicBezTo>
                    <a:pt x="155" y="2"/>
                    <a:pt x="124" y="2"/>
                    <a:pt x="92" y="2"/>
                  </a:cubicBezTo>
                  <a:cubicBezTo>
                    <a:pt x="63" y="2"/>
                    <a:pt x="31" y="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 rot="5400000" flipH="1">
              <a:off x="443301" y="1135952"/>
              <a:ext cx="9995" cy="1538"/>
            </a:xfrm>
            <a:custGeom>
              <a:avLst/>
              <a:gdLst/>
              <a:ahLst/>
              <a:cxnLst/>
              <a:rect l="l" t="t" r="r" b="b"/>
              <a:pathLst>
                <a:path w="13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3" y="0"/>
                    <a:pt x="5" y="0"/>
                    <a:pt x="7" y="0"/>
                  </a:cubicBezTo>
                  <a:cubicBezTo>
                    <a:pt x="9" y="0"/>
                    <a:pt x="11" y="0"/>
                    <a:pt x="13" y="2"/>
                  </a:cubicBezTo>
                  <a:cubicBezTo>
                    <a:pt x="11" y="2"/>
                    <a:pt x="9" y="2"/>
                    <a:pt x="7" y="2"/>
                  </a:cubicBezTo>
                  <a:cubicBezTo>
                    <a:pt x="5" y="2"/>
                    <a:pt x="3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 rot="5400000" flipH="1">
              <a:off x="472515" y="1644147"/>
              <a:ext cx="59200" cy="1538"/>
            </a:xfrm>
            <a:custGeom>
              <a:avLst/>
              <a:gdLst/>
              <a:ahLst/>
              <a:cxnLst/>
              <a:rect l="l" t="t" r="r" b="b"/>
              <a:pathLst>
                <a:path w="77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2" y="0"/>
                    <a:pt x="25" y="0"/>
                    <a:pt x="37" y="0"/>
                  </a:cubicBezTo>
                  <a:cubicBezTo>
                    <a:pt x="50" y="0"/>
                    <a:pt x="65" y="0"/>
                    <a:pt x="77" y="2"/>
                  </a:cubicBezTo>
                  <a:cubicBezTo>
                    <a:pt x="65" y="2"/>
                    <a:pt x="50" y="2"/>
                    <a:pt x="37" y="2"/>
                  </a:cubicBezTo>
                  <a:cubicBezTo>
                    <a:pt x="25" y="2"/>
                    <a:pt x="12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6"/>
            <p:cNvSpPr/>
            <p:nvPr/>
          </p:nvSpPr>
          <p:spPr>
            <a:xfrm rot="5400000" flipH="1">
              <a:off x="497118" y="1659523"/>
              <a:ext cx="25371" cy="1538"/>
            </a:xfrm>
            <a:custGeom>
              <a:avLst/>
              <a:gdLst/>
              <a:ahLst/>
              <a:cxnLst/>
              <a:rect l="l" t="t" r="r" b="b"/>
              <a:pathLst>
                <a:path w="33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6" y="0"/>
                    <a:pt x="12" y="0"/>
                    <a:pt x="17" y="0"/>
                  </a:cubicBezTo>
                  <a:cubicBezTo>
                    <a:pt x="23" y="0"/>
                    <a:pt x="27" y="0"/>
                    <a:pt x="33" y="0"/>
                  </a:cubicBezTo>
                  <a:cubicBezTo>
                    <a:pt x="27" y="2"/>
                    <a:pt x="23" y="2"/>
                    <a:pt x="17" y="2"/>
                  </a:cubicBezTo>
                  <a:cubicBezTo>
                    <a:pt x="12" y="2"/>
                    <a:pt x="6" y="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7"/>
          <p:cNvPicPr preferRelativeResize="0"/>
          <p:nvPr/>
        </p:nvPicPr>
        <p:blipFill rotWithShape="1">
          <a:blip r:embed="rId2">
            <a:alphaModFix/>
          </a:blip>
          <a:srcRect b="5526"/>
          <a:stretch/>
        </p:blipFill>
        <p:spPr>
          <a:xfrm>
            <a:off x="201300" y="201300"/>
            <a:ext cx="8741399" cy="4740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35" name="Google Shape;135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136" name="Google Shape;136;p7"/>
          <p:cNvGrpSpPr/>
          <p:nvPr/>
        </p:nvGrpSpPr>
        <p:grpSpPr>
          <a:xfrm>
            <a:off x="350950" y="342300"/>
            <a:ext cx="8448500" cy="4454525"/>
            <a:chOff x="350950" y="342300"/>
            <a:chExt cx="8448500" cy="4454525"/>
          </a:xfrm>
        </p:grpSpPr>
        <p:sp>
          <p:nvSpPr>
            <p:cNvPr id="137" name="Google Shape;137;p7"/>
            <p:cNvSpPr/>
            <p:nvPr/>
          </p:nvSpPr>
          <p:spPr>
            <a:xfrm>
              <a:off x="383225" y="4764550"/>
              <a:ext cx="7358377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 rot="-5400000">
              <a:off x="-1836101" y="2536425"/>
              <a:ext cx="4406377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444975" y="342300"/>
              <a:ext cx="8254052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 rot="-5400000">
              <a:off x="7228639" y="1887914"/>
              <a:ext cx="3109348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" name="Google Shape;141;p7"/>
          <p:cNvGrpSpPr/>
          <p:nvPr/>
        </p:nvGrpSpPr>
        <p:grpSpPr>
          <a:xfrm>
            <a:off x="8178156" y="3958298"/>
            <a:ext cx="2091543" cy="992656"/>
            <a:chOff x="6907899" y="758528"/>
            <a:chExt cx="2456304" cy="1165637"/>
          </a:xfrm>
        </p:grpSpPr>
        <p:sp>
          <p:nvSpPr>
            <p:cNvPr id="142" name="Google Shape;142;p7"/>
            <p:cNvSpPr/>
            <p:nvPr/>
          </p:nvSpPr>
          <p:spPr>
            <a:xfrm flipH="1">
              <a:off x="7217561" y="1688682"/>
              <a:ext cx="233128" cy="235482"/>
            </a:xfrm>
            <a:custGeom>
              <a:avLst/>
              <a:gdLst/>
              <a:ahLst/>
              <a:cxnLst/>
              <a:rect l="l" t="t" r="r" b="b"/>
              <a:pathLst>
                <a:path w="198" h="200" extrusionOk="0">
                  <a:moveTo>
                    <a:pt x="194" y="195"/>
                  </a:moveTo>
                  <a:lnTo>
                    <a:pt x="194" y="195"/>
                  </a:lnTo>
                  <a:cubicBezTo>
                    <a:pt x="162" y="197"/>
                    <a:pt x="131" y="197"/>
                    <a:pt x="99" y="197"/>
                  </a:cubicBezTo>
                  <a:cubicBezTo>
                    <a:pt x="51" y="200"/>
                    <a:pt x="51" y="200"/>
                    <a:pt x="51" y="200"/>
                  </a:cubicBezTo>
                  <a:cubicBezTo>
                    <a:pt x="36" y="200"/>
                    <a:pt x="19" y="200"/>
                    <a:pt x="4" y="19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64"/>
                    <a:pt x="2" y="132"/>
                    <a:pt x="2" y="101"/>
                  </a:cubicBezTo>
                  <a:cubicBezTo>
                    <a:pt x="2" y="84"/>
                    <a:pt x="2" y="67"/>
                    <a:pt x="2" y="52"/>
                  </a:cubicBezTo>
                  <a:cubicBezTo>
                    <a:pt x="2" y="35"/>
                    <a:pt x="2" y="21"/>
                    <a:pt x="2" y="4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6" y="2"/>
                    <a:pt x="67" y="0"/>
                    <a:pt x="99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62" y="0"/>
                    <a:pt x="177" y="0"/>
                    <a:pt x="192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8" y="4"/>
                    <a:pt x="198" y="4"/>
                    <a:pt x="198" y="4"/>
                  </a:cubicBezTo>
                  <a:cubicBezTo>
                    <a:pt x="198" y="38"/>
                    <a:pt x="196" y="69"/>
                    <a:pt x="196" y="101"/>
                  </a:cubicBezTo>
                  <a:lnTo>
                    <a:pt x="194" y="195"/>
                  </a:lnTo>
                  <a:moveTo>
                    <a:pt x="192" y="195"/>
                  </a:moveTo>
                  <a:lnTo>
                    <a:pt x="192" y="195"/>
                  </a:lnTo>
                  <a:cubicBezTo>
                    <a:pt x="189" y="99"/>
                    <a:pt x="189" y="99"/>
                    <a:pt x="189" y="99"/>
                  </a:cubicBezTo>
                  <a:cubicBezTo>
                    <a:pt x="189" y="67"/>
                    <a:pt x="187" y="35"/>
                    <a:pt x="187" y="4"/>
                  </a:cubicBezTo>
                  <a:cubicBezTo>
                    <a:pt x="192" y="8"/>
                    <a:pt x="192" y="8"/>
                    <a:pt x="192" y="8"/>
                  </a:cubicBezTo>
                  <a:cubicBezTo>
                    <a:pt x="177" y="8"/>
                    <a:pt x="162" y="8"/>
                    <a:pt x="145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67" y="8"/>
                    <a:pt x="36" y="8"/>
                    <a:pt x="4" y="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21"/>
                    <a:pt x="4" y="35"/>
                    <a:pt x="4" y="52"/>
                  </a:cubicBezTo>
                  <a:cubicBezTo>
                    <a:pt x="4" y="67"/>
                    <a:pt x="4" y="84"/>
                    <a:pt x="4" y="101"/>
                  </a:cubicBezTo>
                  <a:cubicBezTo>
                    <a:pt x="4" y="132"/>
                    <a:pt x="7" y="164"/>
                    <a:pt x="7" y="195"/>
                  </a:cubicBezTo>
                  <a:cubicBezTo>
                    <a:pt x="4" y="191"/>
                    <a:pt x="4" y="191"/>
                    <a:pt x="4" y="191"/>
                  </a:cubicBezTo>
                  <a:cubicBezTo>
                    <a:pt x="19" y="191"/>
                    <a:pt x="34" y="191"/>
                    <a:pt x="51" y="191"/>
                  </a:cubicBezTo>
                  <a:cubicBezTo>
                    <a:pt x="97" y="191"/>
                    <a:pt x="97" y="191"/>
                    <a:pt x="97" y="191"/>
                  </a:cubicBezTo>
                  <a:cubicBezTo>
                    <a:pt x="128" y="193"/>
                    <a:pt x="160" y="193"/>
                    <a:pt x="192" y="19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7000" rIns="90000" bIns="27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 flipH="1">
              <a:off x="7383576" y="1693392"/>
              <a:ext cx="10597" cy="168370"/>
            </a:xfrm>
            <a:custGeom>
              <a:avLst/>
              <a:gdLst/>
              <a:ahLst/>
              <a:cxnLst/>
              <a:rect l="l" t="t" r="r" b="b"/>
              <a:pathLst>
                <a:path w="9" h="143" extrusionOk="0">
                  <a:moveTo>
                    <a:pt x="5" y="0"/>
                  </a:moveTo>
                  <a:lnTo>
                    <a:pt x="5" y="0"/>
                  </a:lnTo>
                  <a:cubicBezTo>
                    <a:pt x="7" y="25"/>
                    <a:pt x="9" y="48"/>
                    <a:pt x="9" y="71"/>
                  </a:cubicBezTo>
                  <a:cubicBezTo>
                    <a:pt x="9" y="97"/>
                    <a:pt x="7" y="120"/>
                    <a:pt x="5" y="143"/>
                  </a:cubicBezTo>
                  <a:cubicBezTo>
                    <a:pt x="0" y="120"/>
                    <a:pt x="0" y="97"/>
                    <a:pt x="0" y="71"/>
                  </a:cubicBezTo>
                  <a:cubicBezTo>
                    <a:pt x="0" y="48"/>
                    <a:pt x="0" y="25"/>
                    <a:pt x="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6475" rIns="90000" bIns="64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 flipH="1">
              <a:off x="7365915" y="1693392"/>
              <a:ext cx="5887" cy="114209"/>
            </a:xfrm>
            <a:custGeom>
              <a:avLst/>
              <a:gdLst/>
              <a:ahLst/>
              <a:cxnLst/>
              <a:rect l="l" t="t" r="r" b="b"/>
              <a:pathLst>
                <a:path w="5" h="97" extrusionOk="0">
                  <a:moveTo>
                    <a:pt x="2" y="0"/>
                  </a:moveTo>
                  <a:lnTo>
                    <a:pt x="2" y="0"/>
                  </a:lnTo>
                  <a:cubicBezTo>
                    <a:pt x="5" y="17"/>
                    <a:pt x="5" y="31"/>
                    <a:pt x="5" y="48"/>
                  </a:cubicBezTo>
                  <a:cubicBezTo>
                    <a:pt x="5" y="63"/>
                    <a:pt x="5" y="80"/>
                    <a:pt x="2" y="97"/>
                  </a:cubicBezTo>
                  <a:cubicBezTo>
                    <a:pt x="0" y="80"/>
                    <a:pt x="0" y="63"/>
                    <a:pt x="0" y="48"/>
                  </a:cubicBezTo>
                  <a:cubicBezTo>
                    <a:pt x="0" y="31"/>
                    <a:pt x="0" y="17"/>
                    <a:pt x="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 flipH="1">
              <a:off x="7257593" y="1693392"/>
              <a:ext cx="9419" cy="148354"/>
            </a:xfrm>
            <a:custGeom>
              <a:avLst/>
              <a:gdLst/>
              <a:ahLst/>
              <a:cxnLst/>
              <a:rect l="l" t="t" r="r" b="b"/>
              <a:pathLst>
                <a:path w="8" h="126" extrusionOk="0">
                  <a:moveTo>
                    <a:pt x="4" y="0"/>
                  </a:moveTo>
                  <a:lnTo>
                    <a:pt x="4" y="0"/>
                  </a:lnTo>
                  <a:cubicBezTo>
                    <a:pt x="6" y="21"/>
                    <a:pt x="8" y="42"/>
                    <a:pt x="8" y="63"/>
                  </a:cubicBezTo>
                  <a:cubicBezTo>
                    <a:pt x="8" y="84"/>
                    <a:pt x="6" y="105"/>
                    <a:pt x="4" y="126"/>
                  </a:cubicBezTo>
                  <a:cubicBezTo>
                    <a:pt x="0" y="105"/>
                    <a:pt x="0" y="84"/>
                    <a:pt x="0" y="63"/>
                  </a:cubicBezTo>
                  <a:cubicBezTo>
                    <a:pt x="0" y="42"/>
                    <a:pt x="0" y="21"/>
                    <a:pt x="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350" rIns="90000" bIns="3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 flipH="1">
              <a:off x="7304689" y="1733424"/>
              <a:ext cx="9419" cy="150708"/>
            </a:xfrm>
            <a:custGeom>
              <a:avLst/>
              <a:gdLst/>
              <a:ahLst/>
              <a:cxnLst/>
              <a:rect l="l" t="t" r="r" b="b"/>
              <a:pathLst>
                <a:path w="8" h="128" extrusionOk="0">
                  <a:moveTo>
                    <a:pt x="4" y="0"/>
                  </a:moveTo>
                  <a:lnTo>
                    <a:pt x="4" y="0"/>
                  </a:lnTo>
                  <a:cubicBezTo>
                    <a:pt x="6" y="21"/>
                    <a:pt x="8" y="42"/>
                    <a:pt x="8" y="65"/>
                  </a:cubicBezTo>
                  <a:cubicBezTo>
                    <a:pt x="8" y="86"/>
                    <a:pt x="6" y="107"/>
                    <a:pt x="4" y="128"/>
                  </a:cubicBezTo>
                  <a:cubicBezTo>
                    <a:pt x="0" y="107"/>
                    <a:pt x="0" y="86"/>
                    <a:pt x="0" y="65"/>
                  </a:cubicBezTo>
                  <a:cubicBezTo>
                    <a:pt x="0" y="42"/>
                    <a:pt x="0" y="21"/>
                    <a:pt x="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1075" rIns="90000" bIns="10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 flipH="1">
              <a:off x="6907899" y="1579175"/>
              <a:ext cx="2456304" cy="122450"/>
            </a:xfrm>
            <a:custGeom>
              <a:avLst/>
              <a:gdLst/>
              <a:ahLst/>
              <a:cxnLst/>
              <a:rect l="l" t="t" r="r" b="b"/>
              <a:pathLst>
                <a:path w="5551" h="104" extrusionOk="0">
                  <a:moveTo>
                    <a:pt x="5551" y="97"/>
                  </a:moveTo>
                  <a:lnTo>
                    <a:pt x="5551" y="97"/>
                  </a:lnTo>
                  <a:cubicBezTo>
                    <a:pt x="4167" y="103"/>
                    <a:pt x="4167" y="103"/>
                    <a:pt x="4167" y="103"/>
                  </a:cubicBezTo>
                  <a:cubicBezTo>
                    <a:pt x="3705" y="103"/>
                    <a:pt x="3242" y="105"/>
                    <a:pt x="2780" y="103"/>
                  </a:cubicBezTo>
                  <a:cubicBezTo>
                    <a:pt x="1392" y="101"/>
                    <a:pt x="1392" y="101"/>
                    <a:pt x="1392" y="101"/>
                  </a:cubicBezTo>
                  <a:cubicBezTo>
                    <a:pt x="1045" y="99"/>
                    <a:pt x="1045" y="99"/>
                    <a:pt x="1045" y="99"/>
                  </a:cubicBezTo>
                  <a:cubicBezTo>
                    <a:pt x="698" y="101"/>
                    <a:pt x="698" y="101"/>
                    <a:pt x="698" y="101"/>
                  </a:cubicBezTo>
                  <a:cubicBezTo>
                    <a:pt x="4" y="101"/>
                    <a:pt x="4" y="101"/>
                    <a:pt x="4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392" y="0"/>
                    <a:pt x="1392" y="0"/>
                    <a:pt x="1392" y="0"/>
                  </a:cubicBezTo>
                  <a:cubicBezTo>
                    <a:pt x="2777" y="0"/>
                    <a:pt x="2777" y="0"/>
                    <a:pt x="2777" y="0"/>
                  </a:cubicBezTo>
                  <a:cubicBezTo>
                    <a:pt x="3471" y="0"/>
                    <a:pt x="3471" y="0"/>
                    <a:pt x="3471" y="0"/>
                  </a:cubicBezTo>
                  <a:cubicBezTo>
                    <a:pt x="4163" y="2"/>
                    <a:pt x="4163" y="2"/>
                    <a:pt x="4163" y="2"/>
                  </a:cubicBezTo>
                  <a:cubicBezTo>
                    <a:pt x="4626" y="5"/>
                    <a:pt x="5088" y="5"/>
                    <a:pt x="5551" y="7"/>
                  </a:cubicBezTo>
                  <a:lnTo>
                    <a:pt x="5551" y="7"/>
                  </a:lnTo>
                  <a:cubicBezTo>
                    <a:pt x="5551" y="9"/>
                    <a:pt x="5551" y="9"/>
                    <a:pt x="5551" y="9"/>
                  </a:cubicBezTo>
                  <a:lnTo>
                    <a:pt x="5551" y="97"/>
                  </a:lnTo>
                  <a:moveTo>
                    <a:pt x="5549" y="97"/>
                  </a:moveTo>
                  <a:lnTo>
                    <a:pt x="5549" y="97"/>
                  </a:lnTo>
                  <a:cubicBezTo>
                    <a:pt x="5549" y="9"/>
                    <a:pt x="5549" y="9"/>
                    <a:pt x="5549" y="9"/>
                  </a:cubicBezTo>
                  <a:cubicBezTo>
                    <a:pt x="5551" y="11"/>
                    <a:pt x="5551" y="11"/>
                    <a:pt x="5551" y="11"/>
                  </a:cubicBezTo>
                  <a:cubicBezTo>
                    <a:pt x="5088" y="13"/>
                    <a:pt x="4626" y="13"/>
                    <a:pt x="4163" y="15"/>
                  </a:cubicBezTo>
                  <a:cubicBezTo>
                    <a:pt x="3471" y="17"/>
                    <a:pt x="3471" y="17"/>
                    <a:pt x="3471" y="17"/>
                  </a:cubicBezTo>
                  <a:cubicBezTo>
                    <a:pt x="2777" y="17"/>
                    <a:pt x="2777" y="17"/>
                    <a:pt x="2777" y="17"/>
                  </a:cubicBezTo>
                  <a:cubicBezTo>
                    <a:pt x="1392" y="17"/>
                    <a:pt x="1392" y="17"/>
                    <a:pt x="1392" y="17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698" y="95"/>
                    <a:pt x="698" y="95"/>
                    <a:pt x="698" y="95"/>
                  </a:cubicBezTo>
                  <a:cubicBezTo>
                    <a:pt x="1045" y="95"/>
                    <a:pt x="1045" y="95"/>
                    <a:pt x="1045" y="95"/>
                  </a:cubicBezTo>
                  <a:cubicBezTo>
                    <a:pt x="1390" y="95"/>
                    <a:pt x="1390" y="95"/>
                    <a:pt x="1390" y="95"/>
                  </a:cubicBezTo>
                  <a:cubicBezTo>
                    <a:pt x="2775" y="91"/>
                    <a:pt x="2775" y="91"/>
                    <a:pt x="2775" y="91"/>
                  </a:cubicBezTo>
                  <a:cubicBezTo>
                    <a:pt x="3236" y="91"/>
                    <a:pt x="3698" y="91"/>
                    <a:pt x="4161" y="93"/>
                  </a:cubicBezTo>
                  <a:lnTo>
                    <a:pt x="5549" y="97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 flipH="1">
              <a:off x="6916143" y="1638054"/>
              <a:ext cx="1348137" cy="8242"/>
            </a:xfrm>
            <a:custGeom>
              <a:avLst/>
              <a:gdLst/>
              <a:ahLst/>
              <a:cxnLst/>
              <a:rect l="l" t="t" r="r" b="b"/>
              <a:pathLst>
                <a:path w="1145" h="7" extrusionOk="0">
                  <a:moveTo>
                    <a:pt x="0" y="3"/>
                  </a:moveTo>
                  <a:lnTo>
                    <a:pt x="0" y="3"/>
                  </a:lnTo>
                  <a:cubicBezTo>
                    <a:pt x="94" y="1"/>
                    <a:pt x="191" y="1"/>
                    <a:pt x="285" y="1"/>
                  </a:cubicBezTo>
                  <a:cubicBezTo>
                    <a:pt x="334" y="1"/>
                    <a:pt x="380" y="3"/>
                    <a:pt x="428" y="3"/>
                  </a:cubicBezTo>
                  <a:cubicBezTo>
                    <a:pt x="477" y="3"/>
                    <a:pt x="525" y="3"/>
                    <a:pt x="571" y="1"/>
                  </a:cubicBezTo>
                  <a:cubicBezTo>
                    <a:pt x="668" y="1"/>
                    <a:pt x="763" y="-1"/>
                    <a:pt x="859" y="1"/>
                  </a:cubicBezTo>
                  <a:cubicBezTo>
                    <a:pt x="908" y="1"/>
                    <a:pt x="954" y="1"/>
                    <a:pt x="1002" y="1"/>
                  </a:cubicBezTo>
                  <a:cubicBezTo>
                    <a:pt x="1051" y="1"/>
                    <a:pt x="1099" y="1"/>
                    <a:pt x="1145" y="3"/>
                  </a:cubicBezTo>
                  <a:lnTo>
                    <a:pt x="1145" y="3"/>
                  </a:lnTo>
                  <a:cubicBezTo>
                    <a:pt x="1099" y="5"/>
                    <a:pt x="1051" y="5"/>
                    <a:pt x="1002" y="5"/>
                  </a:cubicBezTo>
                  <a:cubicBezTo>
                    <a:pt x="954" y="5"/>
                    <a:pt x="908" y="7"/>
                    <a:pt x="859" y="7"/>
                  </a:cubicBezTo>
                  <a:cubicBezTo>
                    <a:pt x="763" y="7"/>
                    <a:pt x="668" y="5"/>
                    <a:pt x="571" y="5"/>
                  </a:cubicBezTo>
                  <a:cubicBezTo>
                    <a:pt x="525" y="5"/>
                    <a:pt x="477" y="3"/>
                    <a:pt x="428" y="5"/>
                  </a:cubicBezTo>
                  <a:cubicBezTo>
                    <a:pt x="380" y="5"/>
                    <a:pt x="334" y="5"/>
                    <a:pt x="285" y="5"/>
                  </a:cubicBezTo>
                  <a:cubicBezTo>
                    <a:pt x="191" y="7"/>
                    <a:pt x="94" y="5"/>
                    <a:pt x="0" y="3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 flipH="1">
              <a:off x="8077073" y="1662775"/>
              <a:ext cx="1261426" cy="10600"/>
            </a:xfrm>
            <a:custGeom>
              <a:avLst/>
              <a:gdLst/>
              <a:ahLst/>
              <a:cxnLst/>
              <a:rect l="l" t="t" r="r" b="b"/>
              <a:pathLst>
                <a:path w="1652" h="9" extrusionOk="0">
                  <a:moveTo>
                    <a:pt x="1652" y="5"/>
                  </a:moveTo>
                  <a:lnTo>
                    <a:pt x="1652" y="5"/>
                  </a:lnTo>
                  <a:cubicBezTo>
                    <a:pt x="1516" y="7"/>
                    <a:pt x="1377" y="9"/>
                    <a:pt x="1240" y="7"/>
                  </a:cubicBezTo>
                  <a:cubicBezTo>
                    <a:pt x="1171" y="7"/>
                    <a:pt x="1101" y="5"/>
                    <a:pt x="1034" y="5"/>
                  </a:cubicBezTo>
                  <a:cubicBezTo>
                    <a:pt x="965" y="5"/>
                    <a:pt x="895" y="5"/>
                    <a:pt x="826" y="7"/>
                  </a:cubicBezTo>
                  <a:cubicBezTo>
                    <a:pt x="689" y="7"/>
                    <a:pt x="551" y="9"/>
                    <a:pt x="414" y="9"/>
                  </a:cubicBezTo>
                  <a:cubicBezTo>
                    <a:pt x="344" y="9"/>
                    <a:pt x="275" y="7"/>
                    <a:pt x="208" y="7"/>
                  </a:cubicBezTo>
                  <a:cubicBezTo>
                    <a:pt x="138" y="7"/>
                    <a:pt x="69" y="7"/>
                    <a:pt x="0" y="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69" y="3"/>
                    <a:pt x="138" y="1"/>
                    <a:pt x="208" y="1"/>
                  </a:cubicBezTo>
                  <a:cubicBezTo>
                    <a:pt x="275" y="1"/>
                    <a:pt x="344" y="1"/>
                    <a:pt x="414" y="1"/>
                  </a:cubicBezTo>
                  <a:cubicBezTo>
                    <a:pt x="551" y="-1"/>
                    <a:pt x="689" y="1"/>
                    <a:pt x="826" y="3"/>
                  </a:cubicBezTo>
                  <a:cubicBezTo>
                    <a:pt x="895" y="3"/>
                    <a:pt x="965" y="3"/>
                    <a:pt x="1034" y="3"/>
                  </a:cubicBezTo>
                  <a:cubicBezTo>
                    <a:pt x="1101" y="3"/>
                    <a:pt x="1171" y="1"/>
                    <a:pt x="1240" y="1"/>
                  </a:cubicBezTo>
                  <a:cubicBezTo>
                    <a:pt x="1377" y="1"/>
                    <a:pt x="1516" y="1"/>
                    <a:pt x="1652" y="3"/>
                  </a:cubicBezTo>
                  <a:lnTo>
                    <a:pt x="1652" y="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 flipH="1">
              <a:off x="7354141" y="1140009"/>
              <a:ext cx="1217445" cy="449771"/>
            </a:xfrm>
            <a:custGeom>
              <a:avLst/>
              <a:gdLst/>
              <a:ahLst/>
              <a:cxnLst/>
              <a:rect l="l" t="t" r="r" b="b"/>
              <a:pathLst>
                <a:path w="1034" h="382" extrusionOk="0">
                  <a:moveTo>
                    <a:pt x="1028" y="7"/>
                  </a:moveTo>
                  <a:lnTo>
                    <a:pt x="1028" y="7"/>
                  </a:lnTo>
                  <a:cubicBezTo>
                    <a:pt x="1030" y="190"/>
                    <a:pt x="1030" y="190"/>
                    <a:pt x="1030" y="190"/>
                  </a:cubicBezTo>
                  <a:cubicBezTo>
                    <a:pt x="1032" y="251"/>
                    <a:pt x="1034" y="312"/>
                    <a:pt x="1034" y="375"/>
                  </a:cubicBezTo>
                  <a:cubicBezTo>
                    <a:pt x="1034" y="382"/>
                    <a:pt x="1034" y="382"/>
                    <a:pt x="1034" y="382"/>
                  </a:cubicBezTo>
                  <a:cubicBezTo>
                    <a:pt x="1026" y="382"/>
                    <a:pt x="1026" y="382"/>
                    <a:pt x="1026" y="382"/>
                  </a:cubicBezTo>
                  <a:cubicBezTo>
                    <a:pt x="900" y="382"/>
                    <a:pt x="900" y="382"/>
                    <a:pt x="900" y="382"/>
                  </a:cubicBezTo>
                  <a:cubicBezTo>
                    <a:pt x="837" y="382"/>
                    <a:pt x="837" y="382"/>
                    <a:pt x="837" y="382"/>
                  </a:cubicBezTo>
                  <a:cubicBezTo>
                    <a:pt x="771" y="382"/>
                    <a:pt x="771" y="382"/>
                    <a:pt x="771" y="382"/>
                  </a:cubicBezTo>
                  <a:cubicBezTo>
                    <a:pt x="687" y="382"/>
                    <a:pt x="601" y="380"/>
                    <a:pt x="517" y="380"/>
                  </a:cubicBezTo>
                  <a:cubicBezTo>
                    <a:pt x="433" y="378"/>
                    <a:pt x="347" y="378"/>
                    <a:pt x="263" y="378"/>
                  </a:cubicBezTo>
                  <a:cubicBezTo>
                    <a:pt x="134" y="378"/>
                    <a:pt x="134" y="378"/>
                    <a:pt x="134" y="378"/>
                  </a:cubicBezTo>
                  <a:cubicBezTo>
                    <a:pt x="8" y="380"/>
                    <a:pt x="8" y="380"/>
                    <a:pt x="8" y="380"/>
                  </a:cubicBezTo>
                  <a:cubicBezTo>
                    <a:pt x="2" y="380"/>
                    <a:pt x="2" y="380"/>
                    <a:pt x="2" y="380"/>
                  </a:cubicBezTo>
                  <a:cubicBezTo>
                    <a:pt x="2" y="375"/>
                    <a:pt x="2" y="375"/>
                    <a:pt x="2" y="375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2" y="1"/>
                    <a:pt x="178" y="-1"/>
                    <a:pt x="265" y="1"/>
                  </a:cubicBezTo>
                  <a:cubicBezTo>
                    <a:pt x="349" y="1"/>
                    <a:pt x="435" y="1"/>
                    <a:pt x="519" y="1"/>
                  </a:cubicBezTo>
                  <a:cubicBezTo>
                    <a:pt x="776" y="5"/>
                    <a:pt x="776" y="5"/>
                    <a:pt x="776" y="5"/>
                  </a:cubicBezTo>
                  <a:lnTo>
                    <a:pt x="1028" y="7"/>
                  </a:lnTo>
                  <a:moveTo>
                    <a:pt x="1026" y="10"/>
                  </a:moveTo>
                  <a:lnTo>
                    <a:pt x="1026" y="10"/>
                  </a:lnTo>
                  <a:cubicBezTo>
                    <a:pt x="769" y="14"/>
                    <a:pt x="769" y="14"/>
                    <a:pt x="769" y="14"/>
                  </a:cubicBezTo>
                  <a:cubicBezTo>
                    <a:pt x="515" y="16"/>
                    <a:pt x="515" y="16"/>
                    <a:pt x="515" y="16"/>
                  </a:cubicBezTo>
                  <a:cubicBezTo>
                    <a:pt x="429" y="18"/>
                    <a:pt x="344" y="18"/>
                    <a:pt x="261" y="18"/>
                  </a:cubicBezTo>
                  <a:cubicBezTo>
                    <a:pt x="176" y="18"/>
                    <a:pt x="92" y="18"/>
                    <a:pt x="8" y="1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92"/>
                    <a:pt x="14" y="192"/>
                    <a:pt x="14" y="192"/>
                  </a:cubicBezTo>
                  <a:cubicBezTo>
                    <a:pt x="12" y="375"/>
                    <a:pt x="12" y="375"/>
                    <a:pt x="12" y="375"/>
                  </a:cubicBezTo>
                  <a:cubicBezTo>
                    <a:pt x="8" y="369"/>
                    <a:pt x="8" y="369"/>
                    <a:pt x="8" y="369"/>
                  </a:cubicBezTo>
                  <a:cubicBezTo>
                    <a:pt x="134" y="371"/>
                    <a:pt x="134" y="371"/>
                    <a:pt x="134" y="371"/>
                  </a:cubicBezTo>
                  <a:cubicBezTo>
                    <a:pt x="263" y="371"/>
                    <a:pt x="263" y="371"/>
                    <a:pt x="263" y="371"/>
                  </a:cubicBezTo>
                  <a:cubicBezTo>
                    <a:pt x="347" y="371"/>
                    <a:pt x="433" y="371"/>
                    <a:pt x="517" y="369"/>
                  </a:cubicBezTo>
                  <a:cubicBezTo>
                    <a:pt x="601" y="369"/>
                    <a:pt x="687" y="367"/>
                    <a:pt x="771" y="367"/>
                  </a:cubicBezTo>
                  <a:cubicBezTo>
                    <a:pt x="837" y="367"/>
                    <a:pt x="837" y="367"/>
                    <a:pt x="837" y="367"/>
                  </a:cubicBezTo>
                  <a:cubicBezTo>
                    <a:pt x="900" y="367"/>
                    <a:pt x="900" y="367"/>
                    <a:pt x="900" y="367"/>
                  </a:cubicBezTo>
                  <a:cubicBezTo>
                    <a:pt x="1026" y="367"/>
                    <a:pt x="1026" y="367"/>
                    <a:pt x="1026" y="367"/>
                  </a:cubicBezTo>
                  <a:cubicBezTo>
                    <a:pt x="1019" y="375"/>
                    <a:pt x="1019" y="375"/>
                    <a:pt x="1019" y="375"/>
                  </a:cubicBezTo>
                  <a:cubicBezTo>
                    <a:pt x="1019" y="314"/>
                    <a:pt x="1021" y="253"/>
                    <a:pt x="1021" y="192"/>
                  </a:cubicBezTo>
                  <a:lnTo>
                    <a:pt x="1026" y="1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 flipH="1">
              <a:off x="7495430" y="1151783"/>
              <a:ext cx="326143" cy="433287"/>
            </a:xfrm>
            <a:custGeom>
              <a:avLst/>
              <a:gdLst/>
              <a:ahLst/>
              <a:cxnLst/>
              <a:rect l="l" t="t" r="r" b="b"/>
              <a:pathLst>
                <a:path w="277" h="368" extrusionOk="0">
                  <a:moveTo>
                    <a:pt x="275" y="4"/>
                  </a:moveTo>
                  <a:lnTo>
                    <a:pt x="275" y="4"/>
                  </a:lnTo>
                  <a:cubicBezTo>
                    <a:pt x="277" y="92"/>
                    <a:pt x="277" y="92"/>
                    <a:pt x="277" y="92"/>
                  </a:cubicBezTo>
                  <a:cubicBezTo>
                    <a:pt x="277" y="182"/>
                    <a:pt x="277" y="182"/>
                    <a:pt x="277" y="182"/>
                  </a:cubicBezTo>
                  <a:cubicBezTo>
                    <a:pt x="277" y="212"/>
                    <a:pt x="277" y="243"/>
                    <a:pt x="277" y="273"/>
                  </a:cubicBezTo>
                  <a:cubicBezTo>
                    <a:pt x="277" y="304"/>
                    <a:pt x="277" y="334"/>
                    <a:pt x="277" y="365"/>
                  </a:cubicBezTo>
                  <a:cubicBezTo>
                    <a:pt x="277" y="368"/>
                    <a:pt x="277" y="368"/>
                    <a:pt x="277" y="368"/>
                  </a:cubicBezTo>
                  <a:cubicBezTo>
                    <a:pt x="275" y="368"/>
                    <a:pt x="275" y="368"/>
                    <a:pt x="275" y="368"/>
                  </a:cubicBezTo>
                  <a:cubicBezTo>
                    <a:pt x="229" y="368"/>
                    <a:pt x="185" y="365"/>
                    <a:pt x="139" y="365"/>
                  </a:cubicBezTo>
                  <a:cubicBezTo>
                    <a:pt x="94" y="365"/>
                    <a:pt x="48" y="365"/>
                    <a:pt x="4" y="368"/>
                  </a:cubicBezTo>
                  <a:cubicBezTo>
                    <a:pt x="2" y="368"/>
                    <a:pt x="2" y="368"/>
                    <a:pt x="2" y="368"/>
                  </a:cubicBezTo>
                  <a:cubicBezTo>
                    <a:pt x="2" y="365"/>
                    <a:pt x="2" y="365"/>
                    <a:pt x="2" y="365"/>
                  </a:cubicBezTo>
                  <a:cubicBezTo>
                    <a:pt x="2" y="304"/>
                    <a:pt x="0" y="243"/>
                    <a:pt x="0" y="185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7" y="0"/>
                    <a:pt x="50" y="0"/>
                    <a:pt x="71" y="0"/>
                  </a:cubicBezTo>
                  <a:cubicBezTo>
                    <a:pt x="141" y="2"/>
                    <a:pt x="141" y="2"/>
                    <a:pt x="141" y="2"/>
                  </a:cubicBezTo>
                  <a:cubicBezTo>
                    <a:pt x="208" y="2"/>
                    <a:pt x="208" y="2"/>
                    <a:pt x="208" y="2"/>
                  </a:cubicBezTo>
                  <a:lnTo>
                    <a:pt x="275" y="4"/>
                  </a:lnTo>
                  <a:moveTo>
                    <a:pt x="273" y="4"/>
                  </a:moveTo>
                  <a:lnTo>
                    <a:pt x="273" y="4"/>
                  </a:lnTo>
                  <a:cubicBezTo>
                    <a:pt x="206" y="6"/>
                    <a:pt x="206" y="6"/>
                    <a:pt x="206" y="6"/>
                  </a:cubicBezTo>
                  <a:cubicBezTo>
                    <a:pt x="139" y="6"/>
                    <a:pt x="139" y="6"/>
                    <a:pt x="139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48" y="8"/>
                    <a:pt x="27" y="8"/>
                    <a:pt x="4" y="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94"/>
                    <a:pt x="8" y="94"/>
                    <a:pt x="8" y="94"/>
                  </a:cubicBezTo>
                  <a:cubicBezTo>
                    <a:pt x="8" y="185"/>
                    <a:pt x="8" y="185"/>
                    <a:pt x="8" y="185"/>
                  </a:cubicBezTo>
                  <a:cubicBezTo>
                    <a:pt x="8" y="243"/>
                    <a:pt x="6" y="304"/>
                    <a:pt x="6" y="365"/>
                  </a:cubicBezTo>
                  <a:cubicBezTo>
                    <a:pt x="4" y="363"/>
                    <a:pt x="4" y="363"/>
                    <a:pt x="4" y="363"/>
                  </a:cubicBezTo>
                  <a:cubicBezTo>
                    <a:pt x="48" y="363"/>
                    <a:pt x="94" y="363"/>
                    <a:pt x="139" y="363"/>
                  </a:cubicBezTo>
                  <a:cubicBezTo>
                    <a:pt x="185" y="363"/>
                    <a:pt x="229" y="363"/>
                    <a:pt x="275" y="361"/>
                  </a:cubicBezTo>
                  <a:cubicBezTo>
                    <a:pt x="271" y="365"/>
                    <a:pt x="271" y="365"/>
                    <a:pt x="271" y="365"/>
                  </a:cubicBezTo>
                  <a:cubicBezTo>
                    <a:pt x="271" y="334"/>
                    <a:pt x="271" y="304"/>
                    <a:pt x="271" y="275"/>
                  </a:cubicBezTo>
                  <a:cubicBezTo>
                    <a:pt x="271" y="246"/>
                    <a:pt x="271" y="216"/>
                    <a:pt x="271" y="185"/>
                  </a:cubicBezTo>
                  <a:cubicBezTo>
                    <a:pt x="273" y="94"/>
                    <a:pt x="273" y="94"/>
                    <a:pt x="273" y="94"/>
                  </a:cubicBezTo>
                  <a:lnTo>
                    <a:pt x="273" y="4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 flipH="1">
              <a:off x="7500140" y="1164734"/>
              <a:ext cx="316724" cy="3532"/>
            </a:xfrm>
            <a:custGeom>
              <a:avLst/>
              <a:gdLst/>
              <a:ahLst/>
              <a:cxnLst/>
              <a:rect l="l" t="t" r="r" b="b"/>
              <a:pathLst>
                <a:path w="269" h="3" fill="none" extrusionOk="0">
                  <a:moveTo>
                    <a:pt x="0" y="3"/>
                  </a:moveTo>
                  <a:lnTo>
                    <a:pt x="0" y="3"/>
                  </a:lnTo>
                  <a:cubicBezTo>
                    <a:pt x="92" y="1"/>
                    <a:pt x="179" y="-1"/>
                    <a:pt x="269" y="3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 flipH="1">
              <a:off x="8290184" y="1242444"/>
              <a:ext cx="29435" cy="248434"/>
            </a:xfrm>
            <a:custGeom>
              <a:avLst/>
              <a:gdLst/>
              <a:ahLst/>
              <a:cxnLst/>
              <a:rect l="l" t="t" r="r" b="b"/>
              <a:pathLst>
                <a:path w="25" h="211" extrusionOk="0">
                  <a:moveTo>
                    <a:pt x="23" y="0"/>
                  </a:moveTo>
                  <a:lnTo>
                    <a:pt x="23" y="0"/>
                  </a:lnTo>
                  <a:cubicBezTo>
                    <a:pt x="23" y="17"/>
                    <a:pt x="23" y="34"/>
                    <a:pt x="25" y="51"/>
                  </a:cubicBezTo>
                  <a:cubicBezTo>
                    <a:pt x="25" y="68"/>
                    <a:pt x="25" y="86"/>
                    <a:pt x="25" y="103"/>
                  </a:cubicBezTo>
                  <a:cubicBezTo>
                    <a:pt x="25" y="120"/>
                    <a:pt x="25" y="139"/>
                    <a:pt x="23" y="156"/>
                  </a:cubicBezTo>
                  <a:cubicBezTo>
                    <a:pt x="23" y="173"/>
                    <a:pt x="23" y="192"/>
                    <a:pt x="23" y="209"/>
                  </a:cubicBezTo>
                  <a:cubicBezTo>
                    <a:pt x="23" y="211"/>
                    <a:pt x="23" y="211"/>
                    <a:pt x="23" y="211"/>
                  </a:cubicBezTo>
                  <a:cubicBezTo>
                    <a:pt x="21" y="211"/>
                    <a:pt x="21" y="211"/>
                    <a:pt x="21" y="211"/>
                  </a:cubicBezTo>
                  <a:cubicBezTo>
                    <a:pt x="4" y="211"/>
                    <a:pt x="4" y="211"/>
                    <a:pt x="4" y="211"/>
                  </a:cubicBezTo>
                  <a:cubicBezTo>
                    <a:pt x="2" y="211"/>
                    <a:pt x="2" y="211"/>
                    <a:pt x="2" y="211"/>
                  </a:cubicBezTo>
                  <a:cubicBezTo>
                    <a:pt x="2" y="209"/>
                    <a:pt x="2" y="209"/>
                    <a:pt x="2" y="209"/>
                  </a:cubicBezTo>
                  <a:cubicBezTo>
                    <a:pt x="2" y="192"/>
                    <a:pt x="0" y="173"/>
                    <a:pt x="0" y="156"/>
                  </a:cubicBezTo>
                  <a:cubicBezTo>
                    <a:pt x="0" y="139"/>
                    <a:pt x="0" y="122"/>
                    <a:pt x="0" y="105"/>
                  </a:cubicBezTo>
                  <a:cubicBezTo>
                    <a:pt x="0" y="70"/>
                    <a:pt x="0" y="36"/>
                    <a:pt x="2" y="0"/>
                  </a:cubicBezTo>
                  <a:lnTo>
                    <a:pt x="2" y="0"/>
                  </a:lnTo>
                  <a:cubicBezTo>
                    <a:pt x="4" y="0"/>
                    <a:pt x="4" y="0"/>
                    <a:pt x="4" y="0"/>
                  </a:cubicBezTo>
                  <a:lnTo>
                    <a:pt x="23" y="0"/>
                  </a:lnTo>
                  <a:moveTo>
                    <a:pt x="21" y="3"/>
                  </a:moveTo>
                  <a:lnTo>
                    <a:pt x="21" y="3"/>
                  </a:lnTo>
                  <a:cubicBezTo>
                    <a:pt x="4" y="3"/>
                    <a:pt x="4" y="3"/>
                    <a:pt x="4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36"/>
                    <a:pt x="9" y="70"/>
                    <a:pt x="9" y="105"/>
                  </a:cubicBezTo>
                  <a:cubicBezTo>
                    <a:pt x="9" y="122"/>
                    <a:pt x="9" y="139"/>
                    <a:pt x="9" y="156"/>
                  </a:cubicBezTo>
                  <a:cubicBezTo>
                    <a:pt x="9" y="173"/>
                    <a:pt x="9" y="192"/>
                    <a:pt x="7" y="209"/>
                  </a:cubicBezTo>
                  <a:cubicBezTo>
                    <a:pt x="4" y="206"/>
                    <a:pt x="4" y="206"/>
                    <a:pt x="4" y="206"/>
                  </a:cubicBezTo>
                  <a:cubicBezTo>
                    <a:pt x="21" y="206"/>
                    <a:pt x="21" y="206"/>
                    <a:pt x="21" y="206"/>
                  </a:cubicBezTo>
                  <a:cubicBezTo>
                    <a:pt x="21" y="209"/>
                    <a:pt x="21" y="209"/>
                    <a:pt x="21" y="209"/>
                  </a:cubicBezTo>
                  <a:cubicBezTo>
                    <a:pt x="21" y="192"/>
                    <a:pt x="21" y="173"/>
                    <a:pt x="21" y="156"/>
                  </a:cubicBezTo>
                  <a:cubicBezTo>
                    <a:pt x="19" y="139"/>
                    <a:pt x="19" y="122"/>
                    <a:pt x="19" y="105"/>
                  </a:cubicBezTo>
                  <a:cubicBezTo>
                    <a:pt x="19" y="89"/>
                    <a:pt x="19" y="72"/>
                    <a:pt x="19" y="55"/>
                  </a:cubicBezTo>
                  <a:cubicBezTo>
                    <a:pt x="21" y="38"/>
                    <a:pt x="21" y="19"/>
                    <a:pt x="21" y="3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30950" rIns="90000" bIns="309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 flipH="1">
              <a:off x="8341990" y="1262460"/>
              <a:ext cx="29435" cy="208402"/>
            </a:xfrm>
            <a:custGeom>
              <a:avLst/>
              <a:gdLst/>
              <a:ahLst/>
              <a:cxnLst/>
              <a:rect l="l" t="t" r="r" b="b"/>
              <a:pathLst>
                <a:path w="25" h="177" extrusionOk="0">
                  <a:moveTo>
                    <a:pt x="23" y="2"/>
                  </a:moveTo>
                  <a:lnTo>
                    <a:pt x="23" y="2"/>
                  </a:lnTo>
                  <a:cubicBezTo>
                    <a:pt x="23" y="15"/>
                    <a:pt x="23" y="30"/>
                    <a:pt x="25" y="42"/>
                  </a:cubicBezTo>
                  <a:cubicBezTo>
                    <a:pt x="25" y="57"/>
                    <a:pt x="25" y="72"/>
                    <a:pt x="25" y="86"/>
                  </a:cubicBezTo>
                  <a:cubicBezTo>
                    <a:pt x="25" y="101"/>
                    <a:pt x="25" y="116"/>
                    <a:pt x="23" y="130"/>
                  </a:cubicBezTo>
                  <a:cubicBezTo>
                    <a:pt x="23" y="145"/>
                    <a:pt x="23" y="160"/>
                    <a:pt x="23" y="173"/>
                  </a:cubicBezTo>
                  <a:cubicBezTo>
                    <a:pt x="23" y="175"/>
                    <a:pt x="23" y="175"/>
                    <a:pt x="23" y="175"/>
                  </a:cubicBezTo>
                  <a:cubicBezTo>
                    <a:pt x="21" y="175"/>
                    <a:pt x="21" y="175"/>
                    <a:pt x="21" y="175"/>
                  </a:cubicBezTo>
                  <a:cubicBezTo>
                    <a:pt x="4" y="175"/>
                    <a:pt x="4" y="175"/>
                    <a:pt x="4" y="175"/>
                  </a:cubicBezTo>
                  <a:cubicBezTo>
                    <a:pt x="2" y="177"/>
                    <a:pt x="2" y="177"/>
                    <a:pt x="2" y="177"/>
                  </a:cubicBezTo>
                  <a:cubicBezTo>
                    <a:pt x="2" y="173"/>
                    <a:pt x="2" y="173"/>
                    <a:pt x="2" y="173"/>
                  </a:cubicBezTo>
                  <a:cubicBezTo>
                    <a:pt x="2" y="160"/>
                    <a:pt x="0" y="145"/>
                    <a:pt x="0" y="130"/>
                  </a:cubicBezTo>
                  <a:cubicBezTo>
                    <a:pt x="0" y="116"/>
                    <a:pt x="0" y="101"/>
                    <a:pt x="0" y="88"/>
                  </a:cubicBezTo>
                  <a:cubicBezTo>
                    <a:pt x="0" y="59"/>
                    <a:pt x="0" y="30"/>
                    <a:pt x="2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23" y="2"/>
                  </a:lnTo>
                  <a:moveTo>
                    <a:pt x="21" y="2"/>
                  </a:moveTo>
                  <a:lnTo>
                    <a:pt x="21" y="2"/>
                  </a:lnTo>
                  <a:cubicBezTo>
                    <a:pt x="4" y="4"/>
                    <a:pt x="4" y="4"/>
                    <a:pt x="4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30"/>
                    <a:pt x="8" y="59"/>
                    <a:pt x="8" y="88"/>
                  </a:cubicBezTo>
                  <a:cubicBezTo>
                    <a:pt x="8" y="101"/>
                    <a:pt x="8" y="116"/>
                    <a:pt x="8" y="130"/>
                  </a:cubicBezTo>
                  <a:cubicBezTo>
                    <a:pt x="8" y="145"/>
                    <a:pt x="6" y="160"/>
                    <a:pt x="6" y="173"/>
                  </a:cubicBezTo>
                  <a:cubicBezTo>
                    <a:pt x="4" y="170"/>
                    <a:pt x="4" y="170"/>
                    <a:pt x="4" y="170"/>
                  </a:cubicBezTo>
                  <a:cubicBezTo>
                    <a:pt x="21" y="173"/>
                    <a:pt x="21" y="173"/>
                    <a:pt x="21" y="173"/>
                  </a:cubicBezTo>
                  <a:lnTo>
                    <a:pt x="21" y="173"/>
                  </a:lnTo>
                  <a:cubicBezTo>
                    <a:pt x="21" y="160"/>
                    <a:pt x="21" y="145"/>
                    <a:pt x="21" y="130"/>
                  </a:cubicBezTo>
                  <a:cubicBezTo>
                    <a:pt x="19" y="116"/>
                    <a:pt x="19" y="103"/>
                    <a:pt x="19" y="88"/>
                  </a:cubicBezTo>
                  <a:cubicBezTo>
                    <a:pt x="19" y="76"/>
                    <a:pt x="19" y="61"/>
                    <a:pt x="19" y="46"/>
                  </a:cubicBezTo>
                  <a:cubicBezTo>
                    <a:pt x="19" y="32"/>
                    <a:pt x="21" y="17"/>
                    <a:pt x="21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18700" rIns="90000" bIns="18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 flipH="1">
              <a:off x="8393796" y="1242444"/>
              <a:ext cx="29435" cy="248434"/>
            </a:xfrm>
            <a:custGeom>
              <a:avLst/>
              <a:gdLst/>
              <a:ahLst/>
              <a:cxnLst/>
              <a:rect l="l" t="t" r="r" b="b"/>
              <a:pathLst>
                <a:path w="25" h="211" extrusionOk="0">
                  <a:moveTo>
                    <a:pt x="21" y="0"/>
                  </a:moveTo>
                  <a:lnTo>
                    <a:pt x="21" y="0"/>
                  </a:lnTo>
                  <a:cubicBezTo>
                    <a:pt x="23" y="17"/>
                    <a:pt x="23" y="34"/>
                    <a:pt x="25" y="51"/>
                  </a:cubicBezTo>
                  <a:cubicBezTo>
                    <a:pt x="25" y="68"/>
                    <a:pt x="25" y="86"/>
                    <a:pt x="25" y="103"/>
                  </a:cubicBezTo>
                  <a:cubicBezTo>
                    <a:pt x="25" y="120"/>
                    <a:pt x="23" y="139"/>
                    <a:pt x="23" y="156"/>
                  </a:cubicBezTo>
                  <a:cubicBezTo>
                    <a:pt x="23" y="173"/>
                    <a:pt x="23" y="192"/>
                    <a:pt x="23" y="209"/>
                  </a:cubicBezTo>
                  <a:cubicBezTo>
                    <a:pt x="23" y="211"/>
                    <a:pt x="23" y="211"/>
                    <a:pt x="23" y="211"/>
                  </a:cubicBezTo>
                  <a:cubicBezTo>
                    <a:pt x="21" y="211"/>
                    <a:pt x="21" y="211"/>
                    <a:pt x="21" y="211"/>
                  </a:cubicBezTo>
                  <a:cubicBezTo>
                    <a:pt x="4" y="211"/>
                    <a:pt x="4" y="211"/>
                    <a:pt x="4" y="211"/>
                  </a:cubicBezTo>
                  <a:cubicBezTo>
                    <a:pt x="2" y="211"/>
                    <a:pt x="2" y="211"/>
                    <a:pt x="2" y="211"/>
                  </a:cubicBezTo>
                  <a:cubicBezTo>
                    <a:pt x="2" y="209"/>
                    <a:pt x="2" y="209"/>
                    <a:pt x="2" y="209"/>
                  </a:cubicBezTo>
                  <a:cubicBezTo>
                    <a:pt x="0" y="192"/>
                    <a:pt x="0" y="173"/>
                    <a:pt x="0" y="156"/>
                  </a:cubicBezTo>
                  <a:cubicBezTo>
                    <a:pt x="0" y="139"/>
                    <a:pt x="0" y="122"/>
                    <a:pt x="0" y="105"/>
                  </a:cubicBezTo>
                  <a:cubicBezTo>
                    <a:pt x="0" y="70"/>
                    <a:pt x="0" y="36"/>
                    <a:pt x="2" y="0"/>
                  </a:cubicBezTo>
                  <a:lnTo>
                    <a:pt x="2" y="0"/>
                  </a:lnTo>
                  <a:cubicBezTo>
                    <a:pt x="4" y="0"/>
                    <a:pt x="4" y="0"/>
                    <a:pt x="4" y="0"/>
                  </a:cubicBezTo>
                  <a:lnTo>
                    <a:pt x="21" y="0"/>
                  </a:lnTo>
                  <a:moveTo>
                    <a:pt x="21" y="3"/>
                  </a:moveTo>
                  <a:lnTo>
                    <a:pt x="21" y="3"/>
                  </a:lnTo>
                  <a:cubicBezTo>
                    <a:pt x="4" y="3"/>
                    <a:pt x="4" y="3"/>
                    <a:pt x="4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8" y="36"/>
                    <a:pt x="8" y="70"/>
                    <a:pt x="8" y="105"/>
                  </a:cubicBezTo>
                  <a:cubicBezTo>
                    <a:pt x="8" y="122"/>
                    <a:pt x="8" y="139"/>
                    <a:pt x="8" y="156"/>
                  </a:cubicBezTo>
                  <a:cubicBezTo>
                    <a:pt x="8" y="173"/>
                    <a:pt x="6" y="192"/>
                    <a:pt x="6" y="209"/>
                  </a:cubicBezTo>
                  <a:cubicBezTo>
                    <a:pt x="4" y="206"/>
                    <a:pt x="4" y="206"/>
                    <a:pt x="4" y="206"/>
                  </a:cubicBezTo>
                  <a:cubicBezTo>
                    <a:pt x="21" y="206"/>
                    <a:pt x="21" y="206"/>
                    <a:pt x="21" y="206"/>
                  </a:cubicBezTo>
                  <a:cubicBezTo>
                    <a:pt x="21" y="209"/>
                    <a:pt x="21" y="209"/>
                    <a:pt x="21" y="209"/>
                  </a:cubicBezTo>
                  <a:cubicBezTo>
                    <a:pt x="21" y="192"/>
                    <a:pt x="21" y="173"/>
                    <a:pt x="21" y="156"/>
                  </a:cubicBezTo>
                  <a:cubicBezTo>
                    <a:pt x="19" y="139"/>
                    <a:pt x="19" y="122"/>
                    <a:pt x="19" y="105"/>
                  </a:cubicBezTo>
                  <a:cubicBezTo>
                    <a:pt x="19" y="89"/>
                    <a:pt x="19" y="72"/>
                    <a:pt x="19" y="55"/>
                  </a:cubicBezTo>
                  <a:cubicBezTo>
                    <a:pt x="19" y="38"/>
                    <a:pt x="21" y="19"/>
                    <a:pt x="21" y="3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30950" rIns="90000" bIns="309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 flipH="1">
              <a:off x="7378866" y="758528"/>
              <a:ext cx="1126784" cy="184853"/>
            </a:xfrm>
            <a:custGeom>
              <a:avLst/>
              <a:gdLst/>
              <a:ahLst/>
              <a:cxnLst/>
              <a:rect l="l" t="t" r="r" b="b"/>
              <a:pathLst>
                <a:path w="957" h="157" extrusionOk="0">
                  <a:moveTo>
                    <a:pt x="953" y="8"/>
                  </a:moveTo>
                  <a:lnTo>
                    <a:pt x="953" y="8"/>
                  </a:lnTo>
                  <a:cubicBezTo>
                    <a:pt x="955" y="79"/>
                    <a:pt x="955" y="79"/>
                    <a:pt x="955" y="79"/>
                  </a:cubicBezTo>
                  <a:cubicBezTo>
                    <a:pt x="957" y="102"/>
                    <a:pt x="957" y="125"/>
                    <a:pt x="957" y="151"/>
                  </a:cubicBezTo>
                  <a:cubicBezTo>
                    <a:pt x="957" y="155"/>
                    <a:pt x="957" y="155"/>
                    <a:pt x="957" y="155"/>
                  </a:cubicBezTo>
                  <a:cubicBezTo>
                    <a:pt x="953" y="155"/>
                    <a:pt x="953" y="155"/>
                    <a:pt x="953" y="155"/>
                  </a:cubicBezTo>
                  <a:cubicBezTo>
                    <a:pt x="835" y="157"/>
                    <a:pt x="835" y="157"/>
                    <a:pt x="835" y="157"/>
                  </a:cubicBezTo>
                  <a:cubicBezTo>
                    <a:pt x="717" y="157"/>
                    <a:pt x="717" y="157"/>
                    <a:pt x="717" y="157"/>
                  </a:cubicBezTo>
                  <a:cubicBezTo>
                    <a:pt x="656" y="157"/>
                    <a:pt x="656" y="157"/>
                    <a:pt x="656" y="157"/>
                  </a:cubicBezTo>
                  <a:cubicBezTo>
                    <a:pt x="598" y="157"/>
                    <a:pt x="598" y="157"/>
                    <a:pt x="598" y="157"/>
                  </a:cubicBezTo>
                  <a:cubicBezTo>
                    <a:pt x="539" y="157"/>
                    <a:pt x="539" y="157"/>
                    <a:pt x="539" y="157"/>
                  </a:cubicBezTo>
                  <a:cubicBezTo>
                    <a:pt x="480" y="155"/>
                    <a:pt x="480" y="155"/>
                    <a:pt x="480" y="155"/>
                  </a:cubicBezTo>
                  <a:cubicBezTo>
                    <a:pt x="362" y="153"/>
                    <a:pt x="362" y="153"/>
                    <a:pt x="362" y="153"/>
                  </a:cubicBezTo>
                  <a:cubicBezTo>
                    <a:pt x="322" y="153"/>
                    <a:pt x="282" y="153"/>
                    <a:pt x="244" y="153"/>
                  </a:cubicBezTo>
                  <a:cubicBezTo>
                    <a:pt x="165" y="153"/>
                    <a:pt x="87" y="153"/>
                    <a:pt x="7" y="155"/>
                  </a:cubicBezTo>
                  <a:cubicBezTo>
                    <a:pt x="3" y="155"/>
                    <a:pt x="3" y="155"/>
                    <a:pt x="3" y="155"/>
                  </a:cubicBezTo>
                  <a:cubicBezTo>
                    <a:pt x="3" y="151"/>
                    <a:pt x="3" y="151"/>
                    <a:pt x="3" y="1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7" y="1"/>
                    <a:pt x="167" y="1"/>
                    <a:pt x="244" y="1"/>
                  </a:cubicBezTo>
                  <a:cubicBezTo>
                    <a:pt x="324" y="-1"/>
                    <a:pt x="404" y="1"/>
                    <a:pt x="484" y="1"/>
                  </a:cubicBezTo>
                  <a:cubicBezTo>
                    <a:pt x="562" y="1"/>
                    <a:pt x="642" y="3"/>
                    <a:pt x="720" y="3"/>
                  </a:cubicBezTo>
                  <a:lnTo>
                    <a:pt x="953" y="8"/>
                  </a:lnTo>
                  <a:moveTo>
                    <a:pt x="953" y="10"/>
                  </a:moveTo>
                  <a:lnTo>
                    <a:pt x="953" y="10"/>
                  </a:lnTo>
                  <a:cubicBezTo>
                    <a:pt x="713" y="14"/>
                    <a:pt x="713" y="14"/>
                    <a:pt x="713" y="14"/>
                  </a:cubicBezTo>
                  <a:cubicBezTo>
                    <a:pt x="633" y="14"/>
                    <a:pt x="556" y="16"/>
                    <a:pt x="478" y="16"/>
                  </a:cubicBezTo>
                  <a:cubicBezTo>
                    <a:pt x="398" y="16"/>
                    <a:pt x="320" y="18"/>
                    <a:pt x="242" y="18"/>
                  </a:cubicBezTo>
                  <a:cubicBezTo>
                    <a:pt x="165" y="16"/>
                    <a:pt x="87" y="16"/>
                    <a:pt x="7" y="16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1" y="151"/>
                    <a:pt x="11" y="151"/>
                    <a:pt x="11" y="151"/>
                  </a:cubicBezTo>
                  <a:cubicBezTo>
                    <a:pt x="7" y="144"/>
                    <a:pt x="7" y="144"/>
                    <a:pt x="7" y="144"/>
                  </a:cubicBezTo>
                  <a:cubicBezTo>
                    <a:pt x="87" y="146"/>
                    <a:pt x="165" y="146"/>
                    <a:pt x="244" y="146"/>
                  </a:cubicBezTo>
                  <a:cubicBezTo>
                    <a:pt x="282" y="146"/>
                    <a:pt x="322" y="146"/>
                    <a:pt x="362" y="146"/>
                  </a:cubicBezTo>
                  <a:cubicBezTo>
                    <a:pt x="480" y="144"/>
                    <a:pt x="480" y="144"/>
                    <a:pt x="480" y="144"/>
                  </a:cubicBezTo>
                  <a:cubicBezTo>
                    <a:pt x="539" y="142"/>
                    <a:pt x="539" y="142"/>
                    <a:pt x="539" y="142"/>
                  </a:cubicBezTo>
                  <a:cubicBezTo>
                    <a:pt x="598" y="142"/>
                    <a:pt x="598" y="142"/>
                    <a:pt x="598" y="142"/>
                  </a:cubicBezTo>
                  <a:cubicBezTo>
                    <a:pt x="656" y="142"/>
                    <a:pt x="656" y="142"/>
                    <a:pt x="656" y="142"/>
                  </a:cubicBezTo>
                  <a:cubicBezTo>
                    <a:pt x="717" y="142"/>
                    <a:pt x="717" y="142"/>
                    <a:pt x="717" y="142"/>
                  </a:cubicBezTo>
                  <a:cubicBezTo>
                    <a:pt x="835" y="144"/>
                    <a:pt x="835" y="144"/>
                    <a:pt x="835" y="144"/>
                  </a:cubicBezTo>
                  <a:cubicBezTo>
                    <a:pt x="953" y="144"/>
                    <a:pt x="953" y="144"/>
                    <a:pt x="953" y="144"/>
                  </a:cubicBezTo>
                  <a:cubicBezTo>
                    <a:pt x="949" y="151"/>
                    <a:pt x="949" y="151"/>
                    <a:pt x="949" y="151"/>
                  </a:cubicBezTo>
                  <a:cubicBezTo>
                    <a:pt x="949" y="128"/>
                    <a:pt x="949" y="104"/>
                    <a:pt x="951" y="81"/>
                  </a:cubicBezTo>
                  <a:lnTo>
                    <a:pt x="953" y="1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11500" rIns="90000" bIns="115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 flipH="1">
              <a:off x="7467172" y="767947"/>
              <a:ext cx="143644" cy="175434"/>
            </a:xfrm>
            <a:custGeom>
              <a:avLst/>
              <a:gdLst/>
              <a:ahLst/>
              <a:cxnLst/>
              <a:rect l="l" t="t" r="r" b="b"/>
              <a:pathLst>
                <a:path w="122" h="149" extrusionOk="0">
                  <a:moveTo>
                    <a:pt x="4" y="145"/>
                  </a:moveTo>
                  <a:lnTo>
                    <a:pt x="4" y="145"/>
                  </a:lnTo>
                  <a:cubicBezTo>
                    <a:pt x="2" y="134"/>
                    <a:pt x="2" y="124"/>
                    <a:pt x="2" y="111"/>
                  </a:cubicBezTo>
                  <a:cubicBezTo>
                    <a:pt x="2" y="99"/>
                    <a:pt x="0" y="88"/>
                    <a:pt x="0" y="75"/>
                  </a:cubicBezTo>
                  <a:cubicBezTo>
                    <a:pt x="0" y="50"/>
                    <a:pt x="0" y="27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3" y="0"/>
                    <a:pt x="42" y="0"/>
                    <a:pt x="61" y="0"/>
                  </a:cubicBezTo>
                  <a:cubicBezTo>
                    <a:pt x="79" y="0"/>
                    <a:pt x="98" y="0"/>
                    <a:pt x="117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2"/>
                    <a:pt x="119" y="2"/>
                    <a:pt x="119" y="2"/>
                  </a:cubicBezTo>
                  <a:cubicBezTo>
                    <a:pt x="119" y="25"/>
                    <a:pt x="122" y="50"/>
                    <a:pt x="122" y="73"/>
                  </a:cubicBezTo>
                  <a:cubicBezTo>
                    <a:pt x="122" y="99"/>
                    <a:pt x="122" y="122"/>
                    <a:pt x="122" y="145"/>
                  </a:cubicBezTo>
                  <a:cubicBezTo>
                    <a:pt x="122" y="149"/>
                    <a:pt x="122" y="149"/>
                    <a:pt x="122" y="149"/>
                  </a:cubicBezTo>
                  <a:cubicBezTo>
                    <a:pt x="117" y="149"/>
                    <a:pt x="117" y="149"/>
                    <a:pt x="117" y="149"/>
                  </a:cubicBezTo>
                  <a:cubicBezTo>
                    <a:pt x="98" y="149"/>
                    <a:pt x="77" y="149"/>
                    <a:pt x="58" y="149"/>
                  </a:cubicBezTo>
                  <a:lnTo>
                    <a:pt x="4" y="145"/>
                  </a:lnTo>
                  <a:moveTo>
                    <a:pt x="4" y="145"/>
                  </a:moveTo>
                  <a:lnTo>
                    <a:pt x="4" y="145"/>
                  </a:lnTo>
                  <a:cubicBezTo>
                    <a:pt x="61" y="143"/>
                    <a:pt x="61" y="143"/>
                    <a:pt x="61" y="143"/>
                  </a:cubicBezTo>
                  <a:cubicBezTo>
                    <a:pt x="79" y="143"/>
                    <a:pt x="98" y="140"/>
                    <a:pt x="117" y="140"/>
                  </a:cubicBezTo>
                  <a:cubicBezTo>
                    <a:pt x="113" y="145"/>
                    <a:pt x="113" y="145"/>
                    <a:pt x="113" y="145"/>
                  </a:cubicBezTo>
                  <a:cubicBezTo>
                    <a:pt x="113" y="122"/>
                    <a:pt x="113" y="99"/>
                    <a:pt x="113" y="73"/>
                  </a:cubicBezTo>
                  <a:cubicBezTo>
                    <a:pt x="113" y="50"/>
                    <a:pt x="113" y="25"/>
                    <a:pt x="115" y="2"/>
                  </a:cubicBezTo>
                  <a:cubicBezTo>
                    <a:pt x="117" y="4"/>
                    <a:pt x="117" y="4"/>
                    <a:pt x="117" y="4"/>
                  </a:cubicBezTo>
                  <a:cubicBezTo>
                    <a:pt x="98" y="4"/>
                    <a:pt x="79" y="4"/>
                    <a:pt x="61" y="4"/>
                  </a:cubicBezTo>
                  <a:cubicBezTo>
                    <a:pt x="42" y="4"/>
                    <a:pt x="23" y="4"/>
                    <a:pt x="4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25"/>
                    <a:pt x="6" y="48"/>
                    <a:pt x="6" y="73"/>
                  </a:cubicBezTo>
                  <a:cubicBezTo>
                    <a:pt x="6" y="84"/>
                    <a:pt x="6" y="96"/>
                    <a:pt x="6" y="109"/>
                  </a:cubicBezTo>
                  <a:cubicBezTo>
                    <a:pt x="4" y="120"/>
                    <a:pt x="4" y="132"/>
                    <a:pt x="4" y="14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8625" rIns="90000" bIns="86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 rot="10800000">
              <a:off x="7477769" y="923365"/>
              <a:ext cx="128338" cy="0"/>
            </a:xfrm>
            <a:custGeom>
              <a:avLst/>
              <a:gdLst/>
              <a:ahLst/>
              <a:cxnLst/>
              <a:rect l="l" t="t" r="r" b="b"/>
              <a:pathLst>
                <a:path w="109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36" y="0"/>
                    <a:pt x="71" y="0"/>
                    <a:pt x="109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350" tIns="0" rIns="9035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 flipH="1">
              <a:off x="7275254" y="924543"/>
              <a:ext cx="1428201" cy="234305"/>
            </a:xfrm>
            <a:custGeom>
              <a:avLst/>
              <a:gdLst/>
              <a:ahLst/>
              <a:cxnLst/>
              <a:rect l="l" t="t" r="r" b="b"/>
              <a:pathLst>
                <a:path w="1213" h="199" extrusionOk="0">
                  <a:moveTo>
                    <a:pt x="1209" y="7"/>
                  </a:moveTo>
                  <a:lnTo>
                    <a:pt x="1209" y="7"/>
                  </a:lnTo>
                  <a:cubicBezTo>
                    <a:pt x="1211" y="100"/>
                    <a:pt x="1211" y="100"/>
                    <a:pt x="1211" y="100"/>
                  </a:cubicBezTo>
                  <a:cubicBezTo>
                    <a:pt x="1213" y="129"/>
                    <a:pt x="1213" y="161"/>
                    <a:pt x="1213" y="193"/>
                  </a:cubicBezTo>
                  <a:cubicBezTo>
                    <a:pt x="1213" y="197"/>
                    <a:pt x="1213" y="197"/>
                    <a:pt x="1213" y="197"/>
                  </a:cubicBezTo>
                  <a:cubicBezTo>
                    <a:pt x="1209" y="197"/>
                    <a:pt x="1209" y="197"/>
                    <a:pt x="1209" y="197"/>
                  </a:cubicBezTo>
                  <a:cubicBezTo>
                    <a:pt x="1058" y="199"/>
                    <a:pt x="1058" y="199"/>
                    <a:pt x="1058" y="199"/>
                  </a:cubicBezTo>
                  <a:cubicBezTo>
                    <a:pt x="909" y="199"/>
                    <a:pt x="909" y="199"/>
                    <a:pt x="909" y="199"/>
                  </a:cubicBezTo>
                  <a:cubicBezTo>
                    <a:pt x="833" y="199"/>
                    <a:pt x="833" y="199"/>
                    <a:pt x="833" y="199"/>
                  </a:cubicBezTo>
                  <a:cubicBezTo>
                    <a:pt x="757" y="199"/>
                    <a:pt x="757" y="199"/>
                    <a:pt x="757" y="199"/>
                  </a:cubicBezTo>
                  <a:cubicBezTo>
                    <a:pt x="684" y="199"/>
                    <a:pt x="684" y="199"/>
                    <a:pt x="684" y="199"/>
                  </a:cubicBezTo>
                  <a:cubicBezTo>
                    <a:pt x="608" y="197"/>
                    <a:pt x="608" y="197"/>
                    <a:pt x="608" y="197"/>
                  </a:cubicBezTo>
                  <a:cubicBezTo>
                    <a:pt x="456" y="195"/>
                    <a:pt x="456" y="195"/>
                    <a:pt x="456" y="195"/>
                  </a:cubicBezTo>
                  <a:cubicBezTo>
                    <a:pt x="408" y="195"/>
                    <a:pt x="358" y="195"/>
                    <a:pt x="307" y="195"/>
                  </a:cubicBezTo>
                  <a:cubicBezTo>
                    <a:pt x="206" y="195"/>
                    <a:pt x="105" y="195"/>
                    <a:pt x="7" y="197"/>
                  </a:cubicBezTo>
                  <a:cubicBezTo>
                    <a:pt x="2" y="197"/>
                    <a:pt x="2" y="197"/>
                    <a:pt x="2" y="197"/>
                  </a:cubicBezTo>
                  <a:cubicBezTo>
                    <a:pt x="2" y="193"/>
                    <a:pt x="2" y="193"/>
                    <a:pt x="2" y="19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108" y="1"/>
                    <a:pt x="208" y="1"/>
                    <a:pt x="309" y="1"/>
                  </a:cubicBezTo>
                  <a:cubicBezTo>
                    <a:pt x="410" y="-1"/>
                    <a:pt x="511" y="1"/>
                    <a:pt x="610" y="1"/>
                  </a:cubicBezTo>
                  <a:cubicBezTo>
                    <a:pt x="711" y="1"/>
                    <a:pt x="812" y="3"/>
                    <a:pt x="913" y="3"/>
                  </a:cubicBezTo>
                  <a:lnTo>
                    <a:pt x="1209" y="7"/>
                  </a:lnTo>
                  <a:moveTo>
                    <a:pt x="1209" y="10"/>
                  </a:moveTo>
                  <a:lnTo>
                    <a:pt x="1209" y="10"/>
                  </a:lnTo>
                  <a:cubicBezTo>
                    <a:pt x="904" y="14"/>
                    <a:pt x="904" y="14"/>
                    <a:pt x="904" y="14"/>
                  </a:cubicBezTo>
                  <a:cubicBezTo>
                    <a:pt x="805" y="14"/>
                    <a:pt x="705" y="16"/>
                    <a:pt x="604" y="16"/>
                  </a:cubicBezTo>
                  <a:cubicBezTo>
                    <a:pt x="505" y="16"/>
                    <a:pt x="404" y="18"/>
                    <a:pt x="305" y="18"/>
                  </a:cubicBezTo>
                  <a:cubicBezTo>
                    <a:pt x="206" y="16"/>
                    <a:pt x="105" y="16"/>
                    <a:pt x="7" y="16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1" y="193"/>
                    <a:pt x="11" y="193"/>
                    <a:pt x="11" y="193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105" y="188"/>
                    <a:pt x="206" y="188"/>
                    <a:pt x="307" y="188"/>
                  </a:cubicBezTo>
                  <a:cubicBezTo>
                    <a:pt x="358" y="188"/>
                    <a:pt x="408" y="188"/>
                    <a:pt x="456" y="188"/>
                  </a:cubicBezTo>
                  <a:cubicBezTo>
                    <a:pt x="608" y="186"/>
                    <a:pt x="608" y="186"/>
                    <a:pt x="608" y="186"/>
                  </a:cubicBezTo>
                  <a:cubicBezTo>
                    <a:pt x="684" y="184"/>
                    <a:pt x="684" y="184"/>
                    <a:pt x="684" y="184"/>
                  </a:cubicBezTo>
                  <a:cubicBezTo>
                    <a:pt x="757" y="184"/>
                    <a:pt x="757" y="184"/>
                    <a:pt x="757" y="184"/>
                  </a:cubicBezTo>
                  <a:cubicBezTo>
                    <a:pt x="833" y="184"/>
                    <a:pt x="833" y="184"/>
                    <a:pt x="833" y="184"/>
                  </a:cubicBezTo>
                  <a:cubicBezTo>
                    <a:pt x="909" y="184"/>
                    <a:pt x="909" y="184"/>
                    <a:pt x="909" y="184"/>
                  </a:cubicBezTo>
                  <a:cubicBezTo>
                    <a:pt x="1058" y="186"/>
                    <a:pt x="1058" y="186"/>
                    <a:pt x="1058" y="186"/>
                  </a:cubicBezTo>
                  <a:cubicBezTo>
                    <a:pt x="1209" y="186"/>
                    <a:pt x="1209" y="186"/>
                    <a:pt x="1209" y="186"/>
                  </a:cubicBezTo>
                  <a:cubicBezTo>
                    <a:pt x="1205" y="193"/>
                    <a:pt x="1205" y="193"/>
                    <a:pt x="1205" y="193"/>
                  </a:cubicBezTo>
                  <a:cubicBezTo>
                    <a:pt x="1205" y="161"/>
                    <a:pt x="1205" y="132"/>
                    <a:pt x="1207" y="102"/>
                  </a:cubicBezTo>
                  <a:lnTo>
                    <a:pt x="1209" y="1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6625" rIns="90000" bIns="266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 flipH="1">
              <a:off x="8522134" y="930430"/>
              <a:ext cx="47096" cy="223708"/>
            </a:xfrm>
            <a:custGeom>
              <a:avLst/>
              <a:gdLst/>
              <a:ahLst/>
              <a:cxnLst/>
              <a:rect l="l" t="t" r="r" b="b"/>
              <a:pathLst>
                <a:path w="40" h="190" extrusionOk="0">
                  <a:moveTo>
                    <a:pt x="35" y="2"/>
                  </a:moveTo>
                  <a:lnTo>
                    <a:pt x="35" y="2"/>
                  </a:lnTo>
                  <a:cubicBezTo>
                    <a:pt x="38" y="17"/>
                    <a:pt x="38" y="32"/>
                    <a:pt x="38" y="49"/>
                  </a:cubicBezTo>
                  <a:cubicBezTo>
                    <a:pt x="40" y="63"/>
                    <a:pt x="40" y="78"/>
                    <a:pt x="40" y="93"/>
                  </a:cubicBezTo>
                  <a:cubicBezTo>
                    <a:pt x="40" y="110"/>
                    <a:pt x="38" y="124"/>
                    <a:pt x="38" y="141"/>
                  </a:cubicBezTo>
                  <a:cubicBezTo>
                    <a:pt x="38" y="156"/>
                    <a:pt x="38" y="171"/>
                    <a:pt x="38" y="188"/>
                  </a:cubicBezTo>
                  <a:lnTo>
                    <a:pt x="38" y="188"/>
                  </a:lnTo>
                  <a:cubicBezTo>
                    <a:pt x="35" y="188"/>
                    <a:pt x="35" y="188"/>
                    <a:pt x="35" y="188"/>
                  </a:cubicBezTo>
                  <a:cubicBezTo>
                    <a:pt x="25" y="188"/>
                    <a:pt x="14" y="190"/>
                    <a:pt x="4" y="190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2" y="188"/>
                    <a:pt x="2" y="188"/>
                    <a:pt x="2" y="188"/>
                  </a:cubicBezTo>
                  <a:cubicBezTo>
                    <a:pt x="2" y="156"/>
                    <a:pt x="0" y="127"/>
                    <a:pt x="0" y="95"/>
                  </a:cubicBezTo>
                  <a:cubicBezTo>
                    <a:pt x="0" y="66"/>
                    <a:pt x="2" y="34"/>
                    <a:pt x="2" y="5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7" y="2"/>
                    <a:pt x="27" y="2"/>
                    <a:pt x="35" y="2"/>
                  </a:cubicBezTo>
                  <a:moveTo>
                    <a:pt x="35" y="5"/>
                  </a:moveTo>
                  <a:lnTo>
                    <a:pt x="35" y="5"/>
                  </a:lnTo>
                  <a:cubicBezTo>
                    <a:pt x="25" y="5"/>
                    <a:pt x="14" y="5"/>
                    <a:pt x="4" y="7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8" y="34"/>
                    <a:pt x="10" y="66"/>
                    <a:pt x="10" y="95"/>
                  </a:cubicBezTo>
                  <a:cubicBezTo>
                    <a:pt x="8" y="127"/>
                    <a:pt x="8" y="156"/>
                    <a:pt x="6" y="188"/>
                  </a:cubicBezTo>
                  <a:cubicBezTo>
                    <a:pt x="4" y="185"/>
                    <a:pt x="4" y="185"/>
                    <a:pt x="4" y="185"/>
                  </a:cubicBezTo>
                  <a:cubicBezTo>
                    <a:pt x="14" y="185"/>
                    <a:pt x="25" y="185"/>
                    <a:pt x="35" y="185"/>
                  </a:cubicBezTo>
                  <a:cubicBezTo>
                    <a:pt x="33" y="188"/>
                    <a:pt x="33" y="188"/>
                    <a:pt x="33" y="188"/>
                  </a:cubicBezTo>
                  <a:cubicBezTo>
                    <a:pt x="35" y="171"/>
                    <a:pt x="33" y="156"/>
                    <a:pt x="33" y="141"/>
                  </a:cubicBezTo>
                  <a:cubicBezTo>
                    <a:pt x="33" y="127"/>
                    <a:pt x="31" y="112"/>
                    <a:pt x="31" y="97"/>
                  </a:cubicBezTo>
                  <a:cubicBezTo>
                    <a:pt x="33" y="82"/>
                    <a:pt x="33" y="66"/>
                    <a:pt x="33" y="51"/>
                  </a:cubicBezTo>
                  <a:cubicBezTo>
                    <a:pt x="33" y="36"/>
                    <a:pt x="35" y="19"/>
                    <a:pt x="35" y="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3400" rIns="90000" bIns="234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 flipH="1">
              <a:off x="8418521" y="930430"/>
              <a:ext cx="47096" cy="223708"/>
            </a:xfrm>
            <a:custGeom>
              <a:avLst/>
              <a:gdLst/>
              <a:ahLst/>
              <a:cxnLst/>
              <a:rect l="l" t="t" r="r" b="b"/>
              <a:pathLst>
                <a:path w="40" h="190" extrusionOk="0">
                  <a:moveTo>
                    <a:pt x="36" y="2"/>
                  </a:moveTo>
                  <a:lnTo>
                    <a:pt x="36" y="2"/>
                  </a:lnTo>
                  <a:cubicBezTo>
                    <a:pt x="38" y="17"/>
                    <a:pt x="38" y="32"/>
                    <a:pt x="38" y="49"/>
                  </a:cubicBezTo>
                  <a:cubicBezTo>
                    <a:pt x="40" y="63"/>
                    <a:pt x="40" y="78"/>
                    <a:pt x="40" y="93"/>
                  </a:cubicBezTo>
                  <a:cubicBezTo>
                    <a:pt x="40" y="110"/>
                    <a:pt x="40" y="124"/>
                    <a:pt x="38" y="141"/>
                  </a:cubicBezTo>
                  <a:cubicBezTo>
                    <a:pt x="38" y="156"/>
                    <a:pt x="38" y="171"/>
                    <a:pt x="38" y="188"/>
                  </a:cubicBezTo>
                  <a:lnTo>
                    <a:pt x="38" y="188"/>
                  </a:lnTo>
                  <a:cubicBezTo>
                    <a:pt x="36" y="188"/>
                    <a:pt x="36" y="188"/>
                    <a:pt x="36" y="188"/>
                  </a:cubicBezTo>
                  <a:cubicBezTo>
                    <a:pt x="25" y="188"/>
                    <a:pt x="15" y="190"/>
                    <a:pt x="6" y="190"/>
                  </a:cubicBezTo>
                  <a:cubicBezTo>
                    <a:pt x="4" y="190"/>
                    <a:pt x="4" y="190"/>
                    <a:pt x="4" y="190"/>
                  </a:cubicBezTo>
                  <a:cubicBezTo>
                    <a:pt x="2" y="188"/>
                    <a:pt x="2" y="188"/>
                    <a:pt x="2" y="188"/>
                  </a:cubicBezTo>
                  <a:cubicBezTo>
                    <a:pt x="2" y="156"/>
                    <a:pt x="2" y="127"/>
                    <a:pt x="0" y="95"/>
                  </a:cubicBezTo>
                  <a:cubicBezTo>
                    <a:pt x="0" y="66"/>
                    <a:pt x="2" y="34"/>
                    <a:pt x="2" y="5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7" y="2"/>
                    <a:pt x="27" y="2"/>
                    <a:pt x="36" y="2"/>
                  </a:cubicBezTo>
                  <a:moveTo>
                    <a:pt x="36" y="5"/>
                  </a:moveTo>
                  <a:lnTo>
                    <a:pt x="36" y="5"/>
                  </a:lnTo>
                  <a:cubicBezTo>
                    <a:pt x="25" y="5"/>
                    <a:pt x="15" y="5"/>
                    <a:pt x="6" y="7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34"/>
                    <a:pt x="11" y="66"/>
                    <a:pt x="11" y="95"/>
                  </a:cubicBezTo>
                  <a:cubicBezTo>
                    <a:pt x="11" y="127"/>
                    <a:pt x="9" y="156"/>
                    <a:pt x="9" y="188"/>
                  </a:cubicBezTo>
                  <a:cubicBezTo>
                    <a:pt x="6" y="185"/>
                    <a:pt x="6" y="185"/>
                    <a:pt x="6" y="185"/>
                  </a:cubicBezTo>
                  <a:cubicBezTo>
                    <a:pt x="15" y="185"/>
                    <a:pt x="25" y="185"/>
                    <a:pt x="36" y="185"/>
                  </a:cubicBezTo>
                  <a:cubicBezTo>
                    <a:pt x="36" y="188"/>
                    <a:pt x="36" y="188"/>
                    <a:pt x="36" y="188"/>
                  </a:cubicBezTo>
                  <a:cubicBezTo>
                    <a:pt x="36" y="171"/>
                    <a:pt x="36" y="156"/>
                    <a:pt x="34" y="141"/>
                  </a:cubicBezTo>
                  <a:cubicBezTo>
                    <a:pt x="34" y="127"/>
                    <a:pt x="34" y="112"/>
                    <a:pt x="34" y="97"/>
                  </a:cubicBezTo>
                  <a:cubicBezTo>
                    <a:pt x="34" y="82"/>
                    <a:pt x="34" y="66"/>
                    <a:pt x="34" y="51"/>
                  </a:cubicBezTo>
                  <a:cubicBezTo>
                    <a:pt x="34" y="36"/>
                    <a:pt x="36" y="19"/>
                    <a:pt x="36" y="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3400" rIns="90000" bIns="234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 flipH="1">
              <a:off x="7500140" y="930430"/>
              <a:ext cx="47096" cy="223708"/>
            </a:xfrm>
            <a:custGeom>
              <a:avLst/>
              <a:gdLst/>
              <a:ahLst/>
              <a:cxnLst/>
              <a:rect l="l" t="t" r="r" b="b"/>
              <a:pathLst>
                <a:path w="40" h="190" extrusionOk="0">
                  <a:moveTo>
                    <a:pt x="36" y="2"/>
                  </a:moveTo>
                  <a:lnTo>
                    <a:pt x="36" y="2"/>
                  </a:lnTo>
                  <a:cubicBezTo>
                    <a:pt x="38" y="17"/>
                    <a:pt x="38" y="32"/>
                    <a:pt x="40" y="49"/>
                  </a:cubicBezTo>
                  <a:cubicBezTo>
                    <a:pt x="40" y="63"/>
                    <a:pt x="40" y="78"/>
                    <a:pt x="40" y="93"/>
                  </a:cubicBezTo>
                  <a:cubicBezTo>
                    <a:pt x="40" y="110"/>
                    <a:pt x="40" y="124"/>
                    <a:pt x="38" y="141"/>
                  </a:cubicBezTo>
                  <a:cubicBezTo>
                    <a:pt x="38" y="156"/>
                    <a:pt x="38" y="171"/>
                    <a:pt x="38" y="188"/>
                  </a:cubicBezTo>
                  <a:lnTo>
                    <a:pt x="38" y="188"/>
                  </a:lnTo>
                  <a:cubicBezTo>
                    <a:pt x="36" y="188"/>
                    <a:pt x="36" y="188"/>
                    <a:pt x="36" y="188"/>
                  </a:cubicBezTo>
                  <a:cubicBezTo>
                    <a:pt x="25" y="188"/>
                    <a:pt x="15" y="190"/>
                    <a:pt x="7" y="190"/>
                  </a:cubicBezTo>
                  <a:cubicBezTo>
                    <a:pt x="4" y="190"/>
                    <a:pt x="4" y="190"/>
                    <a:pt x="4" y="190"/>
                  </a:cubicBezTo>
                  <a:cubicBezTo>
                    <a:pt x="2" y="188"/>
                    <a:pt x="2" y="188"/>
                    <a:pt x="2" y="188"/>
                  </a:cubicBezTo>
                  <a:cubicBezTo>
                    <a:pt x="2" y="156"/>
                    <a:pt x="2" y="127"/>
                    <a:pt x="0" y="95"/>
                  </a:cubicBezTo>
                  <a:cubicBezTo>
                    <a:pt x="0" y="66"/>
                    <a:pt x="2" y="34"/>
                    <a:pt x="2" y="5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7" y="2"/>
                    <a:pt x="28" y="2"/>
                    <a:pt x="36" y="2"/>
                  </a:cubicBezTo>
                  <a:moveTo>
                    <a:pt x="36" y="5"/>
                  </a:moveTo>
                  <a:lnTo>
                    <a:pt x="36" y="5"/>
                  </a:lnTo>
                  <a:cubicBezTo>
                    <a:pt x="25" y="5"/>
                    <a:pt x="15" y="5"/>
                    <a:pt x="7" y="7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34"/>
                    <a:pt x="11" y="66"/>
                    <a:pt x="11" y="95"/>
                  </a:cubicBezTo>
                  <a:cubicBezTo>
                    <a:pt x="11" y="127"/>
                    <a:pt x="9" y="156"/>
                    <a:pt x="9" y="188"/>
                  </a:cubicBezTo>
                  <a:cubicBezTo>
                    <a:pt x="7" y="185"/>
                    <a:pt x="7" y="185"/>
                    <a:pt x="7" y="185"/>
                  </a:cubicBezTo>
                  <a:cubicBezTo>
                    <a:pt x="15" y="185"/>
                    <a:pt x="25" y="185"/>
                    <a:pt x="36" y="185"/>
                  </a:cubicBezTo>
                  <a:cubicBezTo>
                    <a:pt x="36" y="188"/>
                    <a:pt x="36" y="188"/>
                    <a:pt x="36" y="188"/>
                  </a:cubicBezTo>
                  <a:cubicBezTo>
                    <a:pt x="36" y="171"/>
                    <a:pt x="36" y="156"/>
                    <a:pt x="34" y="141"/>
                  </a:cubicBezTo>
                  <a:cubicBezTo>
                    <a:pt x="34" y="127"/>
                    <a:pt x="34" y="112"/>
                    <a:pt x="34" y="97"/>
                  </a:cubicBezTo>
                  <a:cubicBezTo>
                    <a:pt x="34" y="82"/>
                    <a:pt x="34" y="66"/>
                    <a:pt x="34" y="51"/>
                  </a:cubicBezTo>
                  <a:cubicBezTo>
                    <a:pt x="34" y="36"/>
                    <a:pt x="36" y="19"/>
                    <a:pt x="36" y="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3400" rIns="90000" bIns="234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 flipH="1">
              <a:off x="7396527" y="930430"/>
              <a:ext cx="43564" cy="223708"/>
            </a:xfrm>
            <a:custGeom>
              <a:avLst/>
              <a:gdLst/>
              <a:ahLst/>
              <a:cxnLst/>
              <a:rect l="l" t="t" r="r" b="b"/>
              <a:pathLst>
                <a:path w="37" h="190" extrusionOk="0">
                  <a:moveTo>
                    <a:pt x="35" y="2"/>
                  </a:moveTo>
                  <a:lnTo>
                    <a:pt x="35" y="2"/>
                  </a:lnTo>
                  <a:cubicBezTo>
                    <a:pt x="35" y="17"/>
                    <a:pt x="35" y="32"/>
                    <a:pt x="37" y="49"/>
                  </a:cubicBezTo>
                  <a:cubicBezTo>
                    <a:pt x="37" y="63"/>
                    <a:pt x="37" y="78"/>
                    <a:pt x="37" y="93"/>
                  </a:cubicBezTo>
                  <a:cubicBezTo>
                    <a:pt x="37" y="110"/>
                    <a:pt x="37" y="124"/>
                    <a:pt x="37" y="141"/>
                  </a:cubicBezTo>
                  <a:cubicBezTo>
                    <a:pt x="35" y="156"/>
                    <a:pt x="35" y="171"/>
                    <a:pt x="35" y="188"/>
                  </a:cubicBezTo>
                  <a:lnTo>
                    <a:pt x="35" y="188"/>
                  </a:lnTo>
                  <a:cubicBezTo>
                    <a:pt x="33" y="188"/>
                    <a:pt x="33" y="188"/>
                    <a:pt x="33" y="188"/>
                  </a:cubicBezTo>
                  <a:cubicBezTo>
                    <a:pt x="25" y="188"/>
                    <a:pt x="14" y="190"/>
                    <a:pt x="4" y="190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2" y="188"/>
                    <a:pt x="2" y="188"/>
                    <a:pt x="2" y="188"/>
                  </a:cubicBezTo>
                  <a:cubicBezTo>
                    <a:pt x="0" y="156"/>
                    <a:pt x="0" y="127"/>
                    <a:pt x="0" y="95"/>
                  </a:cubicBezTo>
                  <a:cubicBezTo>
                    <a:pt x="0" y="66"/>
                    <a:pt x="0" y="34"/>
                    <a:pt x="2" y="5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4" y="2"/>
                    <a:pt x="25" y="2"/>
                    <a:pt x="35" y="2"/>
                  </a:cubicBezTo>
                  <a:moveTo>
                    <a:pt x="33" y="5"/>
                  </a:moveTo>
                  <a:lnTo>
                    <a:pt x="33" y="5"/>
                  </a:lnTo>
                  <a:cubicBezTo>
                    <a:pt x="23" y="5"/>
                    <a:pt x="12" y="5"/>
                    <a:pt x="4" y="7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8" y="34"/>
                    <a:pt x="8" y="66"/>
                    <a:pt x="8" y="95"/>
                  </a:cubicBezTo>
                  <a:cubicBezTo>
                    <a:pt x="8" y="127"/>
                    <a:pt x="8" y="156"/>
                    <a:pt x="6" y="188"/>
                  </a:cubicBezTo>
                  <a:cubicBezTo>
                    <a:pt x="4" y="185"/>
                    <a:pt x="4" y="185"/>
                    <a:pt x="4" y="185"/>
                  </a:cubicBezTo>
                  <a:cubicBezTo>
                    <a:pt x="14" y="185"/>
                    <a:pt x="25" y="185"/>
                    <a:pt x="33" y="185"/>
                  </a:cubicBezTo>
                  <a:cubicBezTo>
                    <a:pt x="33" y="188"/>
                    <a:pt x="33" y="188"/>
                    <a:pt x="33" y="188"/>
                  </a:cubicBezTo>
                  <a:cubicBezTo>
                    <a:pt x="33" y="171"/>
                    <a:pt x="33" y="156"/>
                    <a:pt x="31" y="141"/>
                  </a:cubicBezTo>
                  <a:cubicBezTo>
                    <a:pt x="31" y="127"/>
                    <a:pt x="31" y="112"/>
                    <a:pt x="31" y="97"/>
                  </a:cubicBezTo>
                  <a:cubicBezTo>
                    <a:pt x="31" y="82"/>
                    <a:pt x="31" y="66"/>
                    <a:pt x="31" y="51"/>
                  </a:cubicBezTo>
                  <a:cubicBezTo>
                    <a:pt x="33" y="36"/>
                    <a:pt x="33" y="19"/>
                    <a:pt x="33" y="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3400" rIns="90000" bIns="234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7"/>
            <p:cNvSpPr/>
            <p:nvPr/>
          </p:nvSpPr>
          <p:spPr>
            <a:xfrm flipH="1">
              <a:off x="8106507" y="1010494"/>
              <a:ext cx="220176" cy="63580"/>
            </a:xfrm>
            <a:custGeom>
              <a:avLst/>
              <a:gdLst/>
              <a:ahLst/>
              <a:cxnLst/>
              <a:rect l="l" t="t" r="r" b="b"/>
              <a:pathLst>
                <a:path w="187" h="54" extrusionOk="0">
                  <a:moveTo>
                    <a:pt x="185" y="2"/>
                  </a:moveTo>
                  <a:lnTo>
                    <a:pt x="185" y="2"/>
                  </a:lnTo>
                  <a:cubicBezTo>
                    <a:pt x="185" y="19"/>
                    <a:pt x="185" y="35"/>
                    <a:pt x="185" y="52"/>
                  </a:cubicBezTo>
                  <a:cubicBezTo>
                    <a:pt x="187" y="52"/>
                    <a:pt x="187" y="52"/>
                    <a:pt x="187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39" y="54"/>
                    <a:pt x="139" y="54"/>
                    <a:pt x="139" y="54"/>
                  </a:cubicBezTo>
                  <a:cubicBezTo>
                    <a:pt x="124" y="54"/>
                    <a:pt x="107" y="52"/>
                    <a:pt x="92" y="52"/>
                  </a:cubicBezTo>
                  <a:cubicBezTo>
                    <a:pt x="78" y="52"/>
                    <a:pt x="63" y="52"/>
                    <a:pt x="46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0" y="52"/>
                    <a:pt x="0" y="52"/>
                    <a:pt x="0" y="52"/>
                  </a:cubicBezTo>
                  <a:lnTo>
                    <a:pt x="0" y="52"/>
                  </a:ln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1" y="0"/>
                    <a:pt x="63" y="0"/>
                    <a:pt x="95" y="2"/>
                  </a:cubicBezTo>
                  <a:cubicBezTo>
                    <a:pt x="124" y="2"/>
                    <a:pt x="155" y="2"/>
                    <a:pt x="185" y="2"/>
                  </a:cubicBezTo>
                  <a:moveTo>
                    <a:pt x="185" y="4"/>
                  </a:moveTo>
                  <a:lnTo>
                    <a:pt x="185" y="4"/>
                  </a:lnTo>
                  <a:cubicBezTo>
                    <a:pt x="92" y="4"/>
                    <a:pt x="92" y="4"/>
                    <a:pt x="92" y="4"/>
                  </a:cubicBezTo>
                  <a:cubicBezTo>
                    <a:pt x="61" y="6"/>
                    <a:pt x="31" y="6"/>
                    <a:pt x="2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63" y="50"/>
                    <a:pt x="78" y="50"/>
                    <a:pt x="92" y="50"/>
                  </a:cubicBezTo>
                  <a:cubicBezTo>
                    <a:pt x="107" y="50"/>
                    <a:pt x="124" y="50"/>
                    <a:pt x="139" y="50"/>
                  </a:cubicBezTo>
                  <a:cubicBezTo>
                    <a:pt x="185" y="50"/>
                    <a:pt x="185" y="50"/>
                    <a:pt x="185" y="50"/>
                  </a:cubicBezTo>
                  <a:cubicBezTo>
                    <a:pt x="183" y="52"/>
                    <a:pt x="183" y="52"/>
                    <a:pt x="183" y="52"/>
                  </a:cubicBezTo>
                  <a:cubicBezTo>
                    <a:pt x="183" y="35"/>
                    <a:pt x="183" y="21"/>
                    <a:pt x="185" y="4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7"/>
            <p:cNvSpPr/>
            <p:nvPr/>
          </p:nvSpPr>
          <p:spPr>
            <a:xfrm flipH="1">
              <a:off x="8393796" y="815043"/>
              <a:ext cx="44742" cy="2355"/>
            </a:xfrm>
            <a:custGeom>
              <a:avLst/>
              <a:gdLst/>
              <a:ahLst/>
              <a:cxnLst/>
              <a:rect l="l" t="t" r="r" b="b"/>
              <a:pathLst>
                <a:path w="38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7" y="2"/>
                    <a:pt x="13" y="2"/>
                    <a:pt x="19" y="0"/>
                  </a:cubicBezTo>
                  <a:cubicBezTo>
                    <a:pt x="25" y="2"/>
                    <a:pt x="32" y="2"/>
                    <a:pt x="38" y="2"/>
                  </a:cubicBezTo>
                  <a:cubicBezTo>
                    <a:pt x="32" y="2"/>
                    <a:pt x="25" y="2"/>
                    <a:pt x="19" y="2"/>
                  </a:cubicBezTo>
                  <a:cubicBezTo>
                    <a:pt x="13" y="2"/>
                    <a:pt x="7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 flipH="1">
              <a:off x="8411457" y="804447"/>
              <a:ext cx="16484" cy="3532"/>
            </a:xfrm>
            <a:custGeom>
              <a:avLst/>
              <a:gdLst/>
              <a:ahLst/>
              <a:cxnLst/>
              <a:rect l="l" t="t" r="r" b="b"/>
              <a:pathLst>
                <a:path w="14" h="3" extrusionOk="0">
                  <a:moveTo>
                    <a:pt x="0" y="2"/>
                  </a:moveTo>
                  <a:lnTo>
                    <a:pt x="0" y="2"/>
                  </a:lnTo>
                  <a:cubicBezTo>
                    <a:pt x="2" y="0"/>
                    <a:pt x="4" y="0"/>
                    <a:pt x="6" y="0"/>
                  </a:cubicBezTo>
                  <a:cubicBezTo>
                    <a:pt x="8" y="2"/>
                    <a:pt x="12" y="2"/>
                    <a:pt x="14" y="2"/>
                  </a:cubicBezTo>
                  <a:cubicBezTo>
                    <a:pt x="12" y="4"/>
                    <a:pt x="8" y="4"/>
                    <a:pt x="6" y="2"/>
                  </a:cubicBezTo>
                  <a:cubicBezTo>
                    <a:pt x="4" y="2"/>
                    <a:pt x="2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 flipH="1">
              <a:off x="7462463" y="968107"/>
              <a:ext cx="208402" cy="2355"/>
            </a:xfrm>
            <a:custGeom>
              <a:avLst/>
              <a:gdLst/>
              <a:ahLst/>
              <a:cxnLst/>
              <a:rect l="l" t="t" r="r" b="b"/>
              <a:pathLst>
                <a:path w="177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29" y="0"/>
                    <a:pt x="59" y="0"/>
                    <a:pt x="88" y="0"/>
                  </a:cubicBezTo>
                  <a:cubicBezTo>
                    <a:pt x="118" y="0"/>
                    <a:pt x="147" y="0"/>
                    <a:pt x="177" y="2"/>
                  </a:cubicBezTo>
                  <a:cubicBezTo>
                    <a:pt x="147" y="2"/>
                    <a:pt x="118" y="0"/>
                    <a:pt x="88" y="2"/>
                  </a:cubicBezTo>
                  <a:cubicBezTo>
                    <a:pt x="59" y="2"/>
                    <a:pt x="29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 flipH="1">
              <a:off x="7614349" y="985768"/>
              <a:ext cx="41209" cy="2355"/>
            </a:xfrm>
            <a:custGeom>
              <a:avLst/>
              <a:gdLst/>
              <a:ahLst/>
              <a:cxnLst/>
              <a:rect l="l" t="t" r="r" b="b"/>
              <a:pathLst>
                <a:path w="35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6" y="0"/>
                    <a:pt x="12" y="0"/>
                    <a:pt x="19" y="0"/>
                  </a:cubicBezTo>
                  <a:cubicBezTo>
                    <a:pt x="25" y="0"/>
                    <a:pt x="29" y="0"/>
                    <a:pt x="35" y="2"/>
                  </a:cubicBezTo>
                  <a:cubicBezTo>
                    <a:pt x="29" y="2"/>
                    <a:pt x="25" y="2"/>
                    <a:pt x="19" y="2"/>
                  </a:cubicBezTo>
                  <a:cubicBezTo>
                    <a:pt x="12" y="2"/>
                    <a:pt x="6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 flipH="1">
              <a:off x="8609262" y="999897"/>
              <a:ext cx="78887" cy="2355"/>
            </a:xfrm>
            <a:custGeom>
              <a:avLst/>
              <a:gdLst/>
              <a:ahLst/>
              <a:cxnLst/>
              <a:rect l="l" t="t" r="r" b="b"/>
              <a:pathLst>
                <a:path w="67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10" y="0"/>
                    <a:pt x="21" y="0"/>
                    <a:pt x="34" y="0"/>
                  </a:cubicBezTo>
                  <a:cubicBezTo>
                    <a:pt x="44" y="0"/>
                    <a:pt x="57" y="0"/>
                    <a:pt x="67" y="0"/>
                  </a:cubicBezTo>
                  <a:cubicBezTo>
                    <a:pt x="57" y="2"/>
                    <a:pt x="44" y="2"/>
                    <a:pt x="34" y="2"/>
                  </a:cubicBezTo>
                  <a:cubicBezTo>
                    <a:pt x="21" y="2"/>
                    <a:pt x="10" y="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 flipH="1">
              <a:off x="8609262" y="988123"/>
              <a:ext cx="29435" cy="2355"/>
            </a:xfrm>
            <a:custGeom>
              <a:avLst/>
              <a:gdLst/>
              <a:ahLst/>
              <a:cxnLst/>
              <a:rect l="l" t="t" r="r" b="b"/>
              <a:pathLst>
                <a:path w="25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  <a:cubicBezTo>
                    <a:pt x="17" y="0"/>
                    <a:pt x="21" y="0"/>
                    <a:pt x="25" y="0"/>
                  </a:cubicBezTo>
                  <a:cubicBezTo>
                    <a:pt x="21" y="2"/>
                    <a:pt x="17" y="2"/>
                    <a:pt x="13" y="2"/>
                  </a:cubicBezTo>
                  <a:cubicBezTo>
                    <a:pt x="8" y="2"/>
                    <a:pt x="4" y="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 flipH="1">
              <a:off x="8009959" y="1205944"/>
              <a:ext cx="180144" cy="2355"/>
            </a:xfrm>
            <a:custGeom>
              <a:avLst/>
              <a:gdLst/>
              <a:ahLst/>
              <a:cxnLst/>
              <a:rect l="l" t="t" r="r" b="b"/>
              <a:pathLst>
                <a:path w="153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25" y="0"/>
                    <a:pt x="52" y="0"/>
                    <a:pt x="77" y="0"/>
                  </a:cubicBezTo>
                  <a:cubicBezTo>
                    <a:pt x="103" y="0"/>
                    <a:pt x="128" y="0"/>
                    <a:pt x="153" y="0"/>
                  </a:cubicBezTo>
                  <a:cubicBezTo>
                    <a:pt x="128" y="2"/>
                    <a:pt x="103" y="2"/>
                    <a:pt x="77" y="2"/>
                  </a:cubicBezTo>
                  <a:cubicBezTo>
                    <a:pt x="52" y="0"/>
                    <a:pt x="25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 flipH="1">
              <a:off x="8094733" y="1217718"/>
              <a:ext cx="49451" cy="3532"/>
            </a:xfrm>
            <a:custGeom>
              <a:avLst/>
              <a:gdLst/>
              <a:ahLst/>
              <a:cxnLst/>
              <a:rect l="l" t="t" r="r" b="b"/>
              <a:pathLst>
                <a:path w="42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7" y="0"/>
                    <a:pt x="13" y="0"/>
                    <a:pt x="21" y="0"/>
                  </a:cubicBezTo>
                  <a:cubicBezTo>
                    <a:pt x="28" y="0"/>
                    <a:pt x="34" y="0"/>
                    <a:pt x="42" y="0"/>
                  </a:cubicBezTo>
                  <a:cubicBezTo>
                    <a:pt x="34" y="3"/>
                    <a:pt x="28" y="3"/>
                    <a:pt x="21" y="3"/>
                  </a:cubicBezTo>
                  <a:cubicBezTo>
                    <a:pt x="13" y="3"/>
                    <a:pt x="7" y="3"/>
                    <a:pt x="0" y="3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 flipH="1">
              <a:off x="7895750" y="1513248"/>
              <a:ext cx="57693" cy="2355"/>
            </a:xfrm>
            <a:custGeom>
              <a:avLst/>
              <a:gdLst/>
              <a:ahLst/>
              <a:cxnLst/>
              <a:rect l="l" t="t" r="r" b="b"/>
              <a:pathLst>
                <a:path w="49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9" y="0"/>
                    <a:pt x="17" y="0"/>
                    <a:pt x="24" y="0"/>
                  </a:cubicBezTo>
                  <a:cubicBezTo>
                    <a:pt x="32" y="2"/>
                    <a:pt x="40" y="2"/>
                    <a:pt x="49" y="2"/>
                  </a:cubicBezTo>
                  <a:cubicBezTo>
                    <a:pt x="40" y="2"/>
                    <a:pt x="32" y="2"/>
                    <a:pt x="24" y="2"/>
                  </a:cubicBezTo>
                  <a:cubicBezTo>
                    <a:pt x="15" y="2"/>
                    <a:pt x="9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 flipH="1">
              <a:off x="7920476" y="1502651"/>
              <a:ext cx="37677" cy="2355"/>
            </a:xfrm>
            <a:custGeom>
              <a:avLst/>
              <a:gdLst/>
              <a:ahLst/>
              <a:cxnLst/>
              <a:rect l="l" t="t" r="r" b="b"/>
              <a:pathLst>
                <a:path w="32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11" y="0"/>
                    <a:pt x="15" y="0"/>
                  </a:cubicBezTo>
                  <a:cubicBezTo>
                    <a:pt x="21" y="0"/>
                    <a:pt x="28" y="0"/>
                    <a:pt x="32" y="0"/>
                  </a:cubicBezTo>
                  <a:cubicBezTo>
                    <a:pt x="28" y="2"/>
                    <a:pt x="21" y="2"/>
                    <a:pt x="15" y="2"/>
                  </a:cubicBezTo>
                  <a:cubicBezTo>
                    <a:pt x="11" y="2"/>
                    <a:pt x="4" y="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 flipH="1">
              <a:off x="7358850" y="1324862"/>
              <a:ext cx="78887" cy="2355"/>
            </a:xfrm>
            <a:custGeom>
              <a:avLst/>
              <a:gdLst/>
              <a:ahLst/>
              <a:cxnLst/>
              <a:rect l="l" t="t" r="r" b="b"/>
              <a:pathLst>
                <a:path w="67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10" y="0"/>
                    <a:pt x="23" y="0"/>
                    <a:pt x="33" y="0"/>
                  </a:cubicBezTo>
                  <a:cubicBezTo>
                    <a:pt x="44" y="0"/>
                    <a:pt x="54" y="0"/>
                    <a:pt x="67" y="0"/>
                  </a:cubicBezTo>
                  <a:cubicBezTo>
                    <a:pt x="54" y="2"/>
                    <a:pt x="44" y="2"/>
                    <a:pt x="33" y="2"/>
                  </a:cubicBezTo>
                  <a:cubicBezTo>
                    <a:pt x="23" y="0"/>
                    <a:pt x="1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6" name="Google Shape;176;p7"/>
          <p:cNvSpPr txBox="1">
            <a:spLocks noGrp="1"/>
          </p:cNvSpPr>
          <p:nvPr>
            <p:ph type="body" idx="1"/>
          </p:nvPr>
        </p:nvSpPr>
        <p:spPr>
          <a:xfrm>
            <a:off x="1823100" y="1780400"/>
            <a:ext cx="5497800" cy="21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9"/>
          <p:cNvPicPr preferRelativeResize="0"/>
          <p:nvPr/>
        </p:nvPicPr>
        <p:blipFill rotWithShape="1">
          <a:blip r:embed="rId2">
            <a:alphaModFix/>
          </a:blip>
          <a:srcRect b="5526"/>
          <a:stretch/>
        </p:blipFill>
        <p:spPr>
          <a:xfrm>
            <a:off x="201300" y="201300"/>
            <a:ext cx="8741399" cy="4740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87" name="Google Shape;187;p9"/>
          <p:cNvSpPr txBox="1">
            <a:spLocks noGrp="1"/>
          </p:cNvSpPr>
          <p:nvPr>
            <p:ph type="title"/>
          </p:nvPr>
        </p:nvSpPr>
        <p:spPr>
          <a:xfrm>
            <a:off x="2699250" y="1409524"/>
            <a:ext cx="3745500" cy="11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9"/>
          <p:cNvSpPr txBox="1">
            <a:spLocks noGrp="1"/>
          </p:cNvSpPr>
          <p:nvPr>
            <p:ph type="subTitle" idx="1"/>
          </p:nvPr>
        </p:nvSpPr>
        <p:spPr>
          <a:xfrm>
            <a:off x="2203725" y="2660500"/>
            <a:ext cx="4736400" cy="707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9" name="Google Shape;189;p9"/>
          <p:cNvGrpSpPr/>
          <p:nvPr/>
        </p:nvGrpSpPr>
        <p:grpSpPr>
          <a:xfrm>
            <a:off x="350950" y="342300"/>
            <a:ext cx="8448500" cy="4454525"/>
            <a:chOff x="350950" y="342300"/>
            <a:chExt cx="8448500" cy="4454525"/>
          </a:xfrm>
        </p:grpSpPr>
        <p:sp>
          <p:nvSpPr>
            <p:cNvPr id="190" name="Google Shape;190;p9"/>
            <p:cNvSpPr/>
            <p:nvPr/>
          </p:nvSpPr>
          <p:spPr>
            <a:xfrm>
              <a:off x="4303226" y="4764550"/>
              <a:ext cx="4395798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9"/>
            <p:cNvSpPr/>
            <p:nvPr/>
          </p:nvSpPr>
          <p:spPr>
            <a:xfrm rot="-5400000">
              <a:off x="-1093963" y="1794288"/>
              <a:ext cx="2922100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9"/>
            <p:cNvSpPr/>
            <p:nvPr/>
          </p:nvSpPr>
          <p:spPr>
            <a:xfrm>
              <a:off x="444975" y="342300"/>
              <a:ext cx="8254052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9"/>
            <p:cNvSpPr/>
            <p:nvPr/>
          </p:nvSpPr>
          <p:spPr>
            <a:xfrm rot="-5400000">
              <a:off x="6571237" y="2545313"/>
              <a:ext cx="4424151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1_1_1">
    <p:bg>
      <p:bgPr>
        <a:solidFill>
          <a:schemeClr val="dk1"/>
        </a:solidFill>
        <a:effectLst/>
      </p:bgPr>
    </p:bg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9" name="Google Shape;529;p17"/>
          <p:cNvPicPr preferRelativeResize="0"/>
          <p:nvPr/>
        </p:nvPicPr>
        <p:blipFill rotWithShape="1">
          <a:blip r:embed="rId2">
            <a:alphaModFix/>
          </a:blip>
          <a:srcRect b="5526"/>
          <a:stretch/>
        </p:blipFill>
        <p:spPr>
          <a:xfrm>
            <a:off x="201300" y="201300"/>
            <a:ext cx="8741399" cy="4740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530" name="Google Shape;530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531" name="Google Shape;531;p17"/>
          <p:cNvGrpSpPr/>
          <p:nvPr/>
        </p:nvGrpSpPr>
        <p:grpSpPr>
          <a:xfrm>
            <a:off x="350950" y="342300"/>
            <a:ext cx="8448500" cy="4454525"/>
            <a:chOff x="350950" y="342300"/>
            <a:chExt cx="8448500" cy="4454525"/>
          </a:xfrm>
        </p:grpSpPr>
        <p:sp>
          <p:nvSpPr>
            <p:cNvPr id="532" name="Google Shape;532;p17"/>
            <p:cNvSpPr/>
            <p:nvPr/>
          </p:nvSpPr>
          <p:spPr>
            <a:xfrm>
              <a:off x="3795300" y="4764550"/>
              <a:ext cx="4903726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17"/>
            <p:cNvSpPr/>
            <p:nvPr/>
          </p:nvSpPr>
          <p:spPr>
            <a:xfrm rot="-5400000">
              <a:off x="-1308063" y="2008388"/>
              <a:ext cx="3350301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17"/>
            <p:cNvSpPr/>
            <p:nvPr/>
          </p:nvSpPr>
          <p:spPr>
            <a:xfrm>
              <a:off x="444975" y="342300"/>
              <a:ext cx="8254052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17"/>
            <p:cNvSpPr/>
            <p:nvPr/>
          </p:nvSpPr>
          <p:spPr>
            <a:xfrm rot="-5400000">
              <a:off x="6571237" y="2545313"/>
              <a:ext cx="4424151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6" name="Google Shape;536;p17"/>
          <p:cNvGrpSpPr/>
          <p:nvPr/>
        </p:nvGrpSpPr>
        <p:grpSpPr>
          <a:xfrm>
            <a:off x="-199726" y="4160228"/>
            <a:ext cx="2986142" cy="802866"/>
            <a:chOff x="2116" y="787658"/>
            <a:chExt cx="8708492" cy="2341400"/>
          </a:xfrm>
        </p:grpSpPr>
        <p:sp>
          <p:nvSpPr>
            <p:cNvPr id="537" name="Google Shape;537;p17"/>
            <p:cNvSpPr/>
            <p:nvPr/>
          </p:nvSpPr>
          <p:spPr>
            <a:xfrm>
              <a:off x="2116" y="1074648"/>
              <a:ext cx="599072" cy="1623141"/>
            </a:xfrm>
            <a:custGeom>
              <a:avLst/>
              <a:gdLst/>
              <a:ahLst/>
              <a:cxnLst/>
              <a:rect l="l" t="t" r="r" b="b"/>
              <a:pathLst>
                <a:path w="382" h="1035" extrusionOk="0">
                  <a:moveTo>
                    <a:pt x="374" y="1028"/>
                  </a:moveTo>
                  <a:lnTo>
                    <a:pt x="374" y="1028"/>
                  </a:lnTo>
                  <a:cubicBezTo>
                    <a:pt x="191" y="1032"/>
                    <a:pt x="191" y="1032"/>
                    <a:pt x="191" y="1032"/>
                  </a:cubicBezTo>
                  <a:cubicBezTo>
                    <a:pt x="130" y="1032"/>
                    <a:pt x="69" y="1035"/>
                    <a:pt x="6" y="1035"/>
                  </a:cubicBezTo>
                  <a:cubicBezTo>
                    <a:pt x="0" y="1035"/>
                    <a:pt x="0" y="1035"/>
                    <a:pt x="0" y="1035"/>
                  </a:cubicBezTo>
                  <a:cubicBezTo>
                    <a:pt x="0" y="1028"/>
                    <a:pt x="0" y="1028"/>
                    <a:pt x="0" y="1028"/>
                  </a:cubicBezTo>
                  <a:cubicBezTo>
                    <a:pt x="0" y="900"/>
                    <a:pt x="0" y="900"/>
                    <a:pt x="0" y="900"/>
                  </a:cubicBezTo>
                  <a:cubicBezTo>
                    <a:pt x="0" y="837"/>
                    <a:pt x="0" y="837"/>
                    <a:pt x="0" y="837"/>
                  </a:cubicBezTo>
                  <a:cubicBezTo>
                    <a:pt x="0" y="772"/>
                    <a:pt x="0" y="772"/>
                    <a:pt x="0" y="772"/>
                  </a:cubicBezTo>
                  <a:cubicBezTo>
                    <a:pt x="0" y="688"/>
                    <a:pt x="2" y="604"/>
                    <a:pt x="2" y="517"/>
                  </a:cubicBezTo>
                  <a:cubicBezTo>
                    <a:pt x="4" y="433"/>
                    <a:pt x="4" y="347"/>
                    <a:pt x="4" y="263"/>
                  </a:cubicBezTo>
                  <a:cubicBezTo>
                    <a:pt x="4" y="135"/>
                    <a:pt x="4" y="135"/>
                    <a:pt x="4" y="135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72" y="0"/>
                    <a:pt x="372" y="0"/>
                    <a:pt x="372" y="0"/>
                  </a:cubicBezTo>
                  <a:cubicBezTo>
                    <a:pt x="381" y="0"/>
                    <a:pt x="381" y="0"/>
                    <a:pt x="381" y="0"/>
                  </a:cubicBezTo>
                  <a:cubicBezTo>
                    <a:pt x="381" y="9"/>
                    <a:pt x="381" y="9"/>
                    <a:pt x="381" y="9"/>
                  </a:cubicBezTo>
                  <a:cubicBezTo>
                    <a:pt x="381" y="93"/>
                    <a:pt x="383" y="179"/>
                    <a:pt x="381" y="265"/>
                  </a:cubicBezTo>
                  <a:cubicBezTo>
                    <a:pt x="381" y="349"/>
                    <a:pt x="381" y="435"/>
                    <a:pt x="381" y="522"/>
                  </a:cubicBezTo>
                  <a:cubicBezTo>
                    <a:pt x="376" y="776"/>
                    <a:pt x="376" y="776"/>
                    <a:pt x="376" y="776"/>
                  </a:cubicBezTo>
                  <a:lnTo>
                    <a:pt x="374" y="1028"/>
                  </a:lnTo>
                  <a:moveTo>
                    <a:pt x="372" y="1026"/>
                  </a:moveTo>
                  <a:lnTo>
                    <a:pt x="372" y="1026"/>
                  </a:lnTo>
                  <a:cubicBezTo>
                    <a:pt x="368" y="770"/>
                    <a:pt x="368" y="770"/>
                    <a:pt x="368" y="770"/>
                  </a:cubicBezTo>
                  <a:cubicBezTo>
                    <a:pt x="366" y="515"/>
                    <a:pt x="366" y="515"/>
                    <a:pt x="366" y="515"/>
                  </a:cubicBezTo>
                  <a:cubicBezTo>
                    <a:pt x="364" y="429"/>
                    <a:pt x="364" y="345"/>
                    <a:pt x="364" y="261"/>
                  </a:cubicBezTo>
                  <a:cubicBezTo>
                    <a:pt x="364" y="177"/>
                    <a:pt x="364" y="93"/>
                    <a:pt x="364" y="9"/>
                  </a:cubicBezTo>
                  <a:cubicBezTo>
                    <a:pt x="372" y="17"/>
                    <a:pt x="372" y="17"/>
                    <a:pt x="372" y="17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1" y="135"/>
                    <a:pt x="11" y="135"/>
                    <a:pt x="11" y="135"/>
                  </a:cubicBezTo>
                  <a:cubicBezTo>
                    <a:pt x="11" y="263"/>
                    <a:pt x="11" y="263"/>
                    <a:pt x="11" y="263"/>
                  </a:cubicBezTo>
                  <a:cubicBezTo>
                    <a:pt x="11" y="347"/>
                    <a:pt x="11" y="433"/>
                    <a:pt x="13" y="517"/>
                  </a:cubicBezTo>
                  <a:cubicBezTo>
                    <a:pt x="13" y="604"/>
                    <a:pt x="15" y="688"/>
                    <a:pt x="15" y="772"/>
                  </a:cubicBezTo>
                  <a:cubicBezTo>
                    <a:pt x="15" y="837"/>
                    <a:pt x="15" y="837"/>
                    <a:pt x="15" y="837"/>
                  </a:cubicBezTo>
                  <a:cubicBezTo>
                    <a:pt x="15" y="900"/>
                    <a:pt x="15" y="900"/>
                    <a:pt x="15" y="900"/>
                  </a:cubicBezTo>
                  <a:cubicBezTo>
                    <a:pt x="13" y="1028"/>
                    <a:pt x="13" y="1028"/>
                    <a:pt x="13" y="1028"/>
                  </a:cubicBezTo>
                  <a:cubicBezTo>
                    <a:pt x="6" y="1020"/>
                    <a:pt x="6" y="1020"/>
                    <a:pt x="6" y="1020"/>
                  </a:cubicBezTo>
                  <a:cubicBezTo>
                    <a:pt x="67" y="1020"/>
                    <a:pt x="128" y="1022"/>
                    <a:pt x="189" y="1024"/>
                  </a:cubicBezTo>
                  <a:lnTo>
                    <a:pt x="372" y="1026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17"/>
            <p:cNvSpPr/>
            <p:nvPr/>
          </p:nvSpPr>
          <p:spPr>
            <a:xfrm>
              <a:off x="8389" y="2073625"/>
              <a:ext cx="577116" cy="437542"/>
            </a:xfrm>
            <a:custGeom>
              <a:avLst/>
              <a:gdLst/>
              <a:ahLst/>
              <a:cxnLst/>
              <a:rect l="l" t="t" r="r" b="b"/>
              <a:pathLst>
                <a:path w="368" h="279" extrusionOk="0">
                  <a:moveTo>
                    <a:pt x="364" y="276"/>
                  </a:moveTo>
                  <a:lnTo>
                    <a:pt x="364" y="276"/>
                  </a:lnTo>
                  <a:cubicBezTo>
                    <a:pt x="276" y="278"/>
                    <a:pt x="276" y="278"/>
                    <a:pt x="276" y="278"/>
                  </a:cubicBezTo>
                  <a:cubicBezTo>
                    <a:pt x="185" y="278"/>
                    <a:pt x="185" y="278"/>
                    <a:pt x="185" y="278"/>
                  </a:cubicBezTo>
                  <a:cubicBezTo>
                    <a:pt x="154" y="278"/>
                    <a:pt x="124" y="280"/>
                    <a:pt x="95" y="278"/>
                  </a:cubicBezTo>
                  <a:cubicBezTo>
                    <a:pt x="63" y="278"/>
                    <a:pt x="34" y="278"/>
                    <a:pt x="2" y="278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0" y="276"/>
                    <a:pt x="0" y="276"/>
                    <a:pt x="0" y="276"/>
                  </a:cubicBezTo>
                  <a:cubicBezTo>
                    <a:pt x="0" y="229"/>
                    <a:pt x="2" y="185"/>
                    <a:pt x="2" y="139"/>
                  </a:cubicBezTo>
                  <a:cubicBezTo>
                    <a:pt x="2" y="95"/>
                    <a:pt x="2" y="51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63" y="2"/>
                    <a:pt x="124" y="0"/>
                    <a:pt x="183" y="0"/>
                  </a:cubicBezTo>
                  <a:cubicBezTo>
                    <a:pt x="274" y="0"/>
                    <a:pt x="274" y="0"/>
                    <a:pt x="274" y="0"/>
                  </a:cubicBezTo>
                  <a:cubicBezTo>
                    <a:pt x="364" y="0"/>
                    <a:pt x="364" y="0"/>
                    <a:pt x="364" y="0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8" y="4"/>
                    <a:pt x="368" y="4"/>
                    <a:pt x="368" y="4"/>
                  </a:cubicBezTo>
                  <a:cubicBezTo>
                    <a:pt x="368" y="27"/>
                    <a:pt x="368" y="51"/>
                    <a:pt x="368" y="74"/>
                  </a:cubicBezTo>
                  <a:cubicBezTo>
                    <a:pt x="366" y="141"/>
                    <a:pt x="366" y="141"/>
                    <a:pt x="366" y="141"/>
                  </a:cubicBezTo>
                  <a:cubicBezTo>
                    <a:pt x="366" y="208"/>
                    <a:pt x="366" y="208"/>
                    <a:pt x="366" y="208"/>
                  </a:cubicBezTo>
                  <a:lnTo>
                    <a:pt x="364" y="276"/>
                  </a:lnTo>
                  <a:moveTo>
                    <a:pt x="364" y="276"/>
                  </a:moveTo>
                  <a:lnTo>
                    <a:pt x="364" y="276"/>
                  </a:lnTo>
                  <a:cubicBezTo>
                    <a:pt x="362" y="206"/>
                    <a:pt x="362" y="206"/>
                    <a:pt x="362" y="206"/>
                  </a:cubicBezTo>
                  <a:cubicBezTo>
                    <a:pt x="362" y="139"/>
                    <a:pt x="362" y="139"/>
                    <a:pt x="362" y="139"/>
                  </a:cubicBezTo>
                  <a:cubicBezTo>
                    <a:pt x="362" y="72"/>
                    <a:pt x="362" y="72"/>
                    <a:pt x="362" y="72"/>
                  </a:cubicBezTo>
                  <a:cubicBezTo>
                    <a:pt x="360" y="49"/>
                    <a:pt x="360" y="27"/>
                    <a:pt x="360" y="4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274" y="9"/>
                    <a:pt x="274" y="9"/>
                    <a:pt x="274" y="9"/>
                  </a:cubicBezTo>
                  <a:cubicBezTo>
                    <a:pt x="183" y="9"/>
                    <a:pt x="183" y="9"/>
                    <a:pt x="183" y="9"/>
                  </a:cubicBezTo>
                  <a:cubicBezTo>
                    <a:pt x="124" y="9"/>
                    <a:pt x="63" y="9"/>
                    <a:pt x="2" y="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51"/>
                    <a:pt x="4" y="95"/>
                    <a:pt x="4" y="139"/>
                  </a:cubicBezTo>
                  <a:cubicBezTo>
                    <a:pt x="4" y="185"/>
                    <a:pt x="4" y="229"/>
                    <a:pt x="7" y="276"/>
                  </a:cubicBezTo>
                  <a:cubicBezTo>
                    <a:pt x="2" y="272"/>
                    <a:pt x="2" y="272"/>
                    <a:pt x="2" y="272"/>
                  </a:cubicBezTo>
                  <a:cubicBezTo>
                    <a:pt x="34" y="272"/>
                    <a:pt x="63" y="272"/>
                    <a:pt x="93" y="272"/>
                  </a:cubicBezTo>
                  <a:cubicBezTo>
                    <a:pt x="122" y="272"/>
                    <a:pt x="152" y="272"/>
                    <a:pt x="183" y="272"/>
                  </a:cubicBezTo>
                  <a:cubicBezTo>
                    <a:pt x="274" y="274"/>
                    <a:pt x="274" y="274"/>
                    <a:pt x="274" y="274"/>
                  </a:cubicBezTo>
                  <a:lnTo>
                    <a:pt x="364" y="276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17"/>
            <p:cNvSpPr/>
            <p:nvPr/>
          </p:nvSpPr>
          <p:spPr>
            <a:xfrm>
              <a:off x="133849" y="1411822"/>
              <a:ext cx="329333" cy="39206"/>
            </a:xfrm>
            <a:custGeom>
              <a:avLst/>
              <a:gdLst/>
              <a:ahLst/>
              <a:cxnLst/>
              <a:rect l="l" t="t" r="r" b="b"/>
              <a:pathLst>
                <a:path w="210" h="25" extrusionOk="0">
                  <a:moveTo>
                    <a:pt x="210" y="23"/>
                  </a:moveTo>
                  <a:lnTo>
                    <a:pt x="210" y="23"/>
                  </a:lnTo>
                  <a:cubicBezTo>
                    <a:pt x="194" y="23"/>
                    <a:pt x="177" y="25"/>
                    <a:pt x="160" y="25"/>
                  </a:cubicBezTo>
                  <a:cubicBezTo>
                    <a:pt x="143" y="25"/>
                    <a:pt x="124" y="25"/>
                    <a:pt x="107" y="25"/>
                  </a:cubicBezTo>
                  <a:cubicBezTo>
                    <a:pt x="91" y="25"/>
                    <a:pt x="72" y="25"/>
                    <a:pt x="55" y="23"/>
                  </a:cubicBezTo>
                  <a:cubicBezTo>
                    <a:pt x="38" y="23"/>
                    <a:pt x="19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lnTo>
                    <a:pt x="0" y="23"/>
                  </a:ln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9" y="2"/>
                    <a:pt x="38" y="0"/>
                    <a:pt x="55" y="0"/>
                  </a:cubicBezTo>
                  <a:cubicBezTo>
                    <a:pt x="72" y="0"/>
                    <a:pt x="89" y="0"/>
                    <a:pt x="105" y="0"/>
                  </a:cubicBezTo>
                  <a:cubicBezTo>
                    <a:pt x="141" y="0"/>
                    <a:pt x="175" y="2"/>
                    <a:pt x="210" y="2"/>
                  </a:cubicBezTo>
                  <a:lnTo>
                    <a:pt x="210" y="2"/>
                  </a:lnTo>
                  <a:cubicBezTo>
                    <a:pt x="210" y="4"/>
                    <a:pt x="210" y="4"/>
                    <a:pt x="210" y="4"/>
                  </a:cubicBezTo>
                  <a:lnTo>
                    <a:pt x="210" y="23"/>
                  </a:lnTo>
                  <a:moveTo>
                    <a:pt x="208" y="21"/>
                  </a:moveTo>
                  <a:lnTo>
                    <a:pt x="208" y="21"/>
                  </a:lnTo>
                  <a:cubicBezTo>
                    <a:pt x="208" y="4"/>
                    <a:pt x="208" y="4"/>
                    <a:pt x="208" y="4"/>
                  </a:cubicBezTo>
                  <a:cubicBezTo>
                    <a:pt x="210" y="6"/>
                    <a:pt x="210" y="6"/>
                    <a:pt x="210" y="6"/>
                  </a:cubicBezTo>
                  <a:cubicBezTo>
                    <a:pt x="175" y="8"/>
                    <a:pt x="141" y="8"/>
                    <a:pt x="105" y="8"/>
                  </a:cubicBezTo>
                  <a:cubicBezTo>
                    <a:pt x="89" y="8"/>
                    <a:pt x="72" y="8"/>
                    <a:pt x="55" y="8"/>
                  </a:cubicBezTo>
                  <a:cubicBezTo>
                    <a:pt x="38" y="8"/>
                    <a:pt x="19" y="8"/>
                    <a:pt x="2" y="6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9" y="21"/>
                    <a:pt x="36" y="21"/>
                    <a:pt x="55" y="21"/>
                  </a:cubicBezTo>
                  <a:cubicBezTo>
                    <a:pt x="72" y="21"/>
                    <a:pt x="89" y="19"/>
                    <a:pt x="105" y="19"/>
                  </a:cubicBezTo>
                  <a:cubicBezTo>
                    <a:pt x="122" y="19"/>
                    <a:pt x="139" y="19"/>
                    <a:pt x="156" y="19"/>
                  </a:cubicBezTo>
                  <a:cubicBezTo>
                    <a:pt x="173" y="21"/>
                    <a:pt x="192" y="21"/>
                    <a:pt x="208" y="2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17"/>
            <p:cNvSpPr/>
            <p:nvPr/>
          </p:nvSpPr>
          <p:spPr>
            <a:xfrm>
              <a:off x="160510" y="1342819"/>
              <a:ext cx="277580" cy="39206"/>
            </a:xfrm>
            <a:custGeom>
              <a:avLst/>
              <a:gdLst/>
              <a:ahLst/>
              <a:cxnLst/>
              <a:rect l="l" t="t" r="r" b="b"/>
              <a:pathLst>
                <a:path w="177" h="25" extrusionOk="0">
                  <a:moveTo>
                    <a:pt x="175" y="23"/>
                  </a:moveTo>
                  <a:lnTo>
                    <a:pt x="175" y="23"/>
                  </a:lnTo>
                  <a:cubicBezTo>
                    <a:pt x="162" y="23"/>
                    <a:pt x="147" y="23"/>
                    <a:pt x="135" y="25"/>
                  </a:cubicBezTo>
                  <a:cubicBezTo>
                    <a:pt x="120" y="25"/>
                    <a:pt x="105" y="25"/>
                    <a:pt x="90" y="25"/>
                  </a:cubicBezTo>
                  <a:cubicBezTo>
                    <a:pt x="76" y="25"/>
                    <a:pt x="61" y="25"/>
                    <a:pt x="46" y="23"/>
                  </a:cubicBezTo>
                  <a:cubicBezTo>
                    <a:pt x="32" y="23"/>
                    <a:pt x="17" y="23"/>
                    <a:pt x="4" y="23"/>
                  </a:cubicBezTo>
                  <a:cubicBezTo>
                    <a:pt x="2" y="23"/>
                    <a:pt x="2" y="23"/>
                    <a:pt x="2" y="23"/>
                  </a:cubicBezTo>
                  <a:lnTo>
                    <a:pt x="2" y="23"/>
                  </a:ln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17" y="2"/>
                    <a:pt x="32" y="0"/>
                    <a:pt x="46" y="0"/>
                  </a:cubicBezTo>
                  <a:cubicBezTo>
                    <a:pt x="61" y="0"/>
                    <a:pt x="76" y="0"/>
                    <a:pt x="88" y="0"/>
                  </a:cubicBezTo>
                  <a:cubicBezTo>
                    <a:pt x="118" y="0"/>
                    <a:pt x="145" y="0"/>
                    <a:pt x="175" y="2"/>
                  </a:cubicBezTo>
                  <a:cubicBezTo>
                    <a:pt x="177" y="2"/>
                    <a:pt x="177" y="2"/>
                    <a:pt x="177" y="2"/>
                  </a:cubicBezTo>
                  <a:cubicBezTo>
                    <a:pt x="177" y="4"/>
                    <a:pt x="177" y="4"/>
                    <a:pt x="177" y="4"/>
                  </a:cubicBezTo>
                  <a:lnTo>
                    <a:pt x="175" y="23"/>
                  </a:lnTo>
                  <a:moveTo>
                    <a:pt x="175" y="21"/>
                  </a:moveTo>
                  <a:lnTo>
                    <a:pt x="175" y="21"/>
                  </a:lnTo>
                  <a:cubicBezTo>
                    <a:pt x="173" y="4"/>
                    <a:pt x="173" y="4"/>
                    <a:pt x="173" y="4"/>
                  </a:cubicBezTo>
                  <a:cubicBezTo>
                    <a:pt x="175" y="6"/>
                    <a:pt x="175" y="6"/>
                    <a:pt x="175" y="6"/>
                  </a:cubicBezTo>
                  <a:cubicBezTo>
                    <a:pt x="145" y="8"/>
                    <a:pt x="118" y="8"/>
                    <a:pt x="88" y="8"/>
                  </a:cubicBezTo>
                  <a:cubicBezTo>
                    <a:pt x="76" y="8"/>
                    <a:pt x="61" y="8"/>
                    <a:pt x="46" y="8"/>
                  </a:cubicBezTo>
                  <a:cubicBezTo>
                    <a:pt x="32" y="8"/>
                    <a:pt x="17" y="8"/>
                    <a:pt x="4" y="6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17" y="21"/>
                    <a:pt x="32" y="21"/>
                    <a:pt x="46" y="21"/>
                  </a:cubicBezTo>
                  <a:cubicBezTo>
                    <a:pt x="59" y="18"/>
                    <a:pt x="74" y="18"/>
                    <a:pt x="88" y="18"/>
                  </a:cubicBezTo>
                  <a:cubicBezTo>
                    <a:pt x="101" y="18"/>
                    <a:pt x="116" y="18"/>
                    <a:pt x="130" y="18"/>
                  </a:cubicBezTo>
                  <a:cubicBezTo>
                    <a:pt x="145" y="21"/>
                    <a:pt x="160" y="21"/>
                    <a:pt x="175" y="2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17"/>
            <p:cNvSpPr/>
            <p:nvPr/>
          </p:nvSpPr>
          <p:spPr>
            <a:xfrm>
              <a:off x="133849" y="1272248"/>
              <a:ext cx="329333" cy="40775"/>
            </a:xfrm>
            <a:custGeom>
              <a:avLst/>
              <a:gdLst/>
              <a:ahLst/>
              <a:cxnLst/>
              <a:rect l="l" t="t" r="r" b="b"/>
              <a:pathLst>
                <a:path w="210" h="26" extrusionOk="0">
                  <a:moveTo>
                    <a:pt x="210" y="23"/>
                  </a:moveTo>
                  <a:lnTo>
                    <a:pt x="210" y="23"/>
                  </a:lnTo>
                  <a:cubicBezTo>
                    <a:pt x="194" y="23"/>
                    <a:pt x="177" y="23"/>
                    <a:pt x="160" y="26"/>
                  </a:cubicBezTo>
                  <a:cubicBezTo>
                    <a:pt x="143" y="26"/>
                    <a:pt x="124" y="26"/>
                    <a:pt x="107" y="26"/>
                  </a:cubicBezTo>
                  <a:cubicBezTo>
                    <a:pt x="91" y="26"/>
                    <a:pt x="72" y="26"/>
                    <a:pt x="55" y="23"/>
                  </a:cubicBezTo>
                  <a:cubicBezTo>
                    <a:pt x="38" y="23"/>
                    <a:pt x="19" y="23"/>
                    <a:pt x="2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9" y="2"/>
                    <a:pt x="38" y="0"/>
                    <a:pt x="55" y="0"/>
                  </a:cubicBezTo>
                  <a:cubicBezTo>
                    <a:pt x="72" y="0"/>
                    <a:pt x="89" y="0"/>
                    <a:pt x="105" y="0"/>
                  </a:cubicBezTo>
                  <a:cubicBezTo>
                    <a:pt x="141" y="0"/>
                    <a:pt x="175" y="0"/>
                    <a:pt x="210" y="2"/>
                  </a:cubicBezTo>
                  <a:lnTo>
                    <a:pt x="210" y="2"/>
                  </a:lnTo>
                  <a:cubicBezTo>
                    <a:pt x="210" y="5"/>
                    <a:pt x="210" y="5"/>
                    <a:pt x="210" y="5"/>
                  </a:cubicBezTo>
                  <a:lnTo>
                    <a:pt x="210" y="23"/>
                  </a:lnTo>
                  <a:moveTo>
                    <a:pt x="208" y="21"/>
                  </a:moveTo>
                  <a:lnTo>
                    <a:pt x="208" y="21"/>
                  </a:lnTo>
                  <a:cubicBezTo>
                    <a:pt x="208" y="5"/>
                    <a:pt x="208" y="5"/>
                    <a:pt x="208" y="5"/>
                  </a:cubicBezTo>
                  <a:cubicBezTo>
                    <a:pt x="210" y="7"/>
                    <a:pt x="210" y="7"/>
                    <a:pt x="210" y="7"/>
                  </a:cubicBezTo>
                  <a:cubicBezTo>
                    <a:pt x="175" y="9"/>
                    <a:pt x="141" y="9"/>
                    <a:pt x="105" y="9"/>
                  </a:cubicBezTo>
                  <a:cubicBezTo>
                    <a:pt x="89" y="9"/>
                    <a:pt x="72" y="9"/>
                    <a:pt x="55" y="9"/>
                  </a:cubicBezTo>
                  <a:cubicBezTo>
                    <a:pt x="38" y="9"/>
                    <a:pt x="19" y="7"/>
                    <a:pt x="2" y="7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9" y="21"/>
                    <a:pt x="36" y="21"/>
                    <a:pt x="55" y="21"/>
                  </a:cubicBezTo>
                  <a:cubicBezTo>
                    <a:pt x="72" y="19"/>
                    <a:pt x="89" y="19"/>
                    <a:pt x="105" y="19"/>
                  </a:cubicBezTo>
                  <a:cubicBezTo>
                    <a:pt x="122" y="19"/>
                    <a:pt x="139" y="19"/>
                    <a:pt x="156" y="19"/>
                  </a:cubicBezTo>
                  <a:cubicBezTo>
                    <a:pt x="173" y="21"/>
                    <a:pt x="192" y="21"/>
                    <a:pt x="208" y="2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17"/>
            <p:cNvSpPr/>
            <p:nvPr/>
          </p:nvSpPr>
          <p:spPr>
            <a:xfrm>
              <a:off x="863086" y="1193835"/>
              <a:ext cx="244647" cy="1499249"/>
            </a:xfrm>
            <a:custGeom>
              <a:avLst/>
              <a:gdLst/>
              <a:ahLst/>
              <a:cxnLst/>
              <a:rect l="l" t="t" r="r" b="b"/>
              <a:pathLst>
                <a:path w="156" h="956" extrusionOk="0">
                  <a:moveTo>
                    <a:pt x="149" y="952"/>
                  </a:moveTo>
                  <a:lnTo>
                    <a:pt x="149" y="952"/>
                  </a:lnTo>
                  <a:cubicBezTo>
                    <a:pt x="78" y="954"/>
                    <a:pt x="78" y="954"/>
                    <a:pt x="78" y="954"/>
                  </a:cubicBezTo>
                  <a:cubicBezTo>
                    <a:pt x="55" y="954"/>
                    <a:pt x="32" y="956"/>
                    <a:pt x="6" y="956"/>
                  </a:cubicBezTo>
                  <a:cubicBezTo>
                    <a:pt x="2" y="956"/>
                    <a:pt x="2" y="956"/>
                    <a:pt x="2" y="956"/>
                  </a:cubicBezTo>
                  <a:cubicBezTo>
                    <a:pt x="2" y="952"/>
                    <a:pt x="2" y="952"/>
                    <a:pt x="2" y="952"/>
                  </a:cubicBezTo>
                  <a:cubicBezTo>
                    <a:pt x="0" y="833"/>
                    <a:pt x="0" y="833"/>
                    <a:pt x="0" y="833"/>
                  </a:cubicBezTo>
                  <a:cubicBezTo>
                    <a:pt x="0" y="715"/>
                    <a:pt x="0" y="715"/>
                    <a:pt x="0" y="715"/>
                  </a:cubicBezTo>
                  <a:cubicBezTo>
                    <a:pt x="0" y="656"/>
                    <a:pt x="0" y="656"/>
                    <a:pt x="0" y="656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0" y="538"/>
                    <a:pt x="0" y="538"/>
                    <a:pt x="0" y="538"/>
                  </a:cubicBezTo>
                  <a:cubicBezTo>
                    <a:pt x="2" y="479"/>
                    <a:pt x="2" y="479"/>
                    <a:pt x="2" y="479"/>
                  </a:cubicBezTo>
                  <a:cubicBezTo>
                    <a:pt x="4" y="359"/>
                    <a:pt x="4" y="359"/>
                    <a:pt x="4" y="359"/>
                  </a:cubicBezTo>
                  <a:cubicBezTo>
                    <a:pt x="4" y="322"/>
                    <a:pt x="4" y="282"/>
                    <a:pt x="4" y="242"/>
                  </a:cubicBezTo>
                  <a:cubicBezTo>
                    <a:pt x="4" y="164"/>
                    <a:pt x="4" y="84"/>
                    <a:pt x="2" y="6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55" y="6"/>
                    <a:pt x="155" y="6"/>
                    <a:pt x="155" y="6"/>
                  </a:cubicBezTo>
                  <a:cubicBezTo>
                    <a:pt x="155" y="84"/>
                    <a:pt x="155" y="164"/>
                    <a:pt x="155" y="244"/>
                  </a:cubicBezTo>
                  <a:cubicBezTo>
                    <a:pt x="158" y="324"/>
                    <a:pt x="155" y="401"/>
                    <a:pt x="155" y="481"/>
                  </a:cubicBezTo>
                  <a:cubicBezTo>
                    <a:pt x="155" y="561"/>
                    <a:pt x="153" y="639"/>
                    <a:pt x="153" y="719"/>
                  </a:cubicBezTo>
                  <a:lnTo>
                    <a:pt x="149" y="952"/>
                  </a:lnTo>
                  <a:moveTo>
                    <a:pt x="147" y="950"/>
                  </a:moveTo>
                  <a:lnTo>
                    <a:pt x="147" y="950"/>
                  </a:lnTo>
                  <a:cubicBezTo>
                    <a:pt x="143" y="711"/>
                    <a:pt x="143" y="711"/>
                    <a:pt x="143" y="711"/>
                  </a:cubicBezTo>
                  <a:cubicBezTo>
                    <a:pt x="143" y="633"/>
                    <a:pt x="141" y="553"/>
                    <a:pt x="141" y="475"/>
                  </a:cubicBezTo>
                  <a:cubicBezTo>
                    <a:pt x="141" y="397"/>
                    <a:pt x="139" y="319"/>
                    <a:pt x="139" y="240"/>
                  </a:cubicBezTo>
                  <a:cubicBezTo>
                    <a:pt x="141" y="162"/>
                    <a:pt x="141" y="84"/>
                    <a:pt x="141" y="6"/>
                  </a:cubicBezTo>
                  <a:cubicBezTo>
                    <a:pt x="147" y="12"/>
                    <a:pt x="147" y="12"/>
                    <a:pt x="147" y="12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0" y="84"/>
                    <a:pt x="10" y="164"/>
                    <a:pt x="10" y="242"/>
                  </a:cubicBezTo>
                  <a:cubicBezTo>
                    <a:pt x="10" y="282"/>
                    <a:pt x="10" y="322"/>
                    <a:pt x="10" y="359"/>
                  </a:cubicBezTo>
                  <a:cubicBezTo>
                    <a:pt x="13" y="479"/>
                    <a:pt x="13" y="479"/>
                    <a:pt x="13" y="479"/>
                  </a:cubicBezTo>
                  <a:cubicBezTo>
                    <a:pt x="15" y="538"/>
                    <a:pt x="15" y="538"/>
                    <a:pt x="15" y="538"/>
                  </a:cubicBezTo>
                  <a:cubicBezTo>
                    <a:pt x="15" y="597"/>
                    <a:pt x="15" y="597"/>
                    <a:pt x="15" y="597"/>
                  </a:cubicBezTo>
                  <a:cubicBezTo>
                    <a:pt x="15" y="656"/>
                    <a:pt x="15" y="656"/>
                    <a:pt x="15" y="656"/>
                  </a:cubicBezTo>
                  <a:cubicBezTo>
                    <a:pt x="15" y="715"/>
                    <a:pt x="15" y="715"/>
                    <a:pt x="15" y="715"/>
                  </a:cubicBezTo>
                  <a:cubicBezTo>
                    <a:pt x="13" y="833"/>
                    <a:pt x="13" y="833"/>
                    <a:pt x="13" y="833"/>
                  </a:cubicBezTo>
                  <a:cubicBezTo>
                    <a:pt x="13" y="952"/>
                    <a:pt x="13" y="952"/>
                    <a:pt x="13" y="952"/>
                  </a:cubicBezTo>
                  <a:cubicBezTo>
                    <a:pt x="6" y="946"/>
                    <a:pt x="6" y="946"/>
                    <a:pt x="6" y="946"/>
                  </a:cubicBezTo>
                  <a:cubicBezTo>
                    <a:pt x="29" y="948"/>
                    <a:pt x="52" y="948"/>
                    <a:pt x="76" y="948"/>
                  </a:cubicBezTo>
                  <a:lnTo>
                    <a:pt x="147" y="95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17"/>
            <p:cNvSpPr/>
            <p:nvPr/>
          </p:nvSpPr>
          <p:spPr>
            <a:xfrm>
              <a:off x="863086" y="2381002"/>
              <a:ext cx="233669" cy="194463"/>
            </a:xfrm>
            <a:custGeom>
              <a:avLst/>
              <a:gdLst/>
              <a:ahLst/>
              <a:cxnLst/>
              <a:rect l="l" t="t" r="r" b="b"/>
              <a:pathLst>
                <a:path w="149" h="124" extrusionOk="0">
                  <a:moveTo>
                    <a:pt x="4" y="4"/>
                  </a:moveTo>
                  <a:lnTo>
                    <a:pt x="4" y="4"/>
                  </a:lnTo>
                  <a:cubicBezTo>
                    <a:pt x="15" y="4"/>
                    <a:pt x="25" y="2"/>
                    <a:pt x="38" y="2"/>
                  </a:cubicBezTo>
                  <a:cubicBezTo>
                    <a:pt x="50" y="2"/>
                    <a:pt x="61" y="2"/>
                    <a:pt x="73" y="2"/>
                  </a:cubicBezTo>
                  <a:cubicBezTo>
                    <a:pt x="99" y="0"/>
                    <a:pt x="122" y="0"/>
                    <a:pt x="147" y="2"/>
                  </a:cubicBezTo>
                  <a:cubicBezTo>
                    <a:pt x="149" y="2"/>
                    <a:pt x="149" y="2"/>
                    <a:pt x="149" y="2"/>
                  </a:cubicBezTo>
                  <a:cubicBezTo>
                    <a:pt x="149" y="4"/>
                    <a:pt x="149" y="4"/>
                    <a:pt x="149" y="4"/>
                  </a:cubicBezTo>
                  <a:cubicBezTo>
                    <a:pt x="149" y="23"/>
                    <a:pt x="149" y="42"/>
                    <a:pt x="149" y="61"/>
                  </a:cubicBezTo>
                  <a:cubicBezTo>
                    <a:pt x="149" y="80"/>
                    <a:pt x="149" y="99"/>
                    <a:pt x="149" y="117"/>
                  </a:cubicBezTo>
                  <a:cubicBezTo>
                    <a:pt x="149" y="120"/>
                    <a:pt x="149" y="120"/>
                    <a:pt x="149" y="120"/>
                  </a:cubicBezTo>
                  <a:cubicBezTo>
                    <a:pt x="147" y="122"/>
                    <a:pt x="147" y="122"/>
                    <a:pt x="147" y="122"/>
                  </a:cubicBezTo>
                  <a:cubicBezTo>
                    <a:pt x="124" y="122"/>
                    <a:pt x="99" y="122"/>
                    <a:pt x="76" y="122"/>
                  </a:cubicBezTo>
                  <a:cubicBezTo>
                    <a:pt x="50" y="124"/>
                    <a:pt x="27" y="124"/>
                    <a:pt x="4" y="124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99"/>
                    <a:pt x="0" y="80"/>
                    <a:pt x="0" y="61"/>
                  </a:cubicBezTo>
                  <a:lnTo>
                    <a:pt x="4" y="4"/>
                  </a:lnTo>
                  <a:moveTo>
                    <a:pt x="4" y="4"/>
                  </a:moveTo>
                  <a:lnTo>
                    <a:pt x="4" y="4"/>
                  </a:lnTo>
                  <a:cubicBezTo>
                    <a:pt x="6" y="63"/>
                    <a:pt x="6" y="63"/>
                    <a:pt x="6" y="63"/>
                  </a:cubicBezTo>
                  <a:cubicBezTo>
                    <a:pt x="6" y="82"/>
                    <a:pt x="8" y="101"/>
                    <a:pt x="8" y="117"/>
                  </a:cubicBezTo>
                  <a:cubicBezTo>
                    <a:pt x="4" y="113"/>
                    <a:pt x="4" y="113"/>
                    <a:pt x="4" y="113"/>
                  </a:cubicBezTo>
                  <a:cubicBezTo>
                    <a:pt x="27" y="113"/>
                    <a:pt x="50" y="113"/>
                    <a:pt x="76" y="115"/>
                  </a:cubicBezTo>
                  <a:cubicBezTo>
                    <a:pt x="99" y="115"/>
                    <a:pt x="124" y="115"/>
                    <a:pt x="147" y="115"/>
                  </a:cubicBezTo>
                  <a:cubicBezTo>
                    <a:pt x="145" y="117"/>
                    <a:pt x="145" y="117"/>
                    <a:pt x="145" y="117"/>
                  </a:cubicBezTo>
                  <a:cubicBezTo>
                    <a:pt x="145" y="99"/>
                    <a:pt x="145" y="80"/>
                    <a:pt x="145" y="61"/>
                  </a:cubicBezTo>
                  <a:cubicBezTo>
                    <a:pt x="145" y="42"/>
                    <a:pt x="145" y="23"/>
                    <a:pt x="145" y="4"/>
                  </a:cubicBezTo>
                  <a:cubicBezTo>
                    <a:pt x="147" y="8"/>
                    <a:pt x="147" y="8"/>
                    <a:pt x="147" y="8"/>
                  </a:cubicBezTo>
                  <a:cubicBezTo>
                    <a:pt x="124" y="8"/>
                    <a:pt x="101" y="8"/>
                    <a:pt x="76" y="8"/>
                  </a:cubicBezTo>
                  <a:cubicBezTo>
                    <a:pt x="65" y="8"/>
                    <a:pt x="52" y="6"/>
                    <a:pt x="40" y="6"/>
                  </a:cubicBezTo>
                  <a:cubicBezTo>
                    <a:pt x="29" y="6"/>
                    <a:pt x="17" y="6"/>
                    <a:pt x="4" y="4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17"/>
            <p:cNvSpPr/>
            <p:nvPr/>
          </p:nvSpPr>
          <p:spPr>
            <a:xfrm>
              <a:off x="889746" y="2387275"/>
              <a:ext cx="0" cy="170940"/>
            </a:xfrm>
            <a:custGeom>
              <a:avLst/>
              <a:gdLst/>
              <a:ahLst/>
              <a:cxnLst/>
              <a:rect l="l" t="t" r="r" b="b"/>
              <a:pathLst>
                <a:path w="120000" h="109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38"/>
                    <a:pt x="0" y="74"/>
                    <a:pt x="0" y="109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350" tIns="0" rIns="9035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17"/>
            <p:cNvSpPr/>
            <p:nvPr/>
          </p:nvSpPr>
          <p:spPr>
            <a:xfrm>
              <a:off x="896019" y="2387275"/>
              <a:ext cx="0" cy="174076"/>
            </a:xfrm>
            <a:custGeom>
              <a:avLst/>
              <a:gdLst/>
              <a:ahLst/>
              <a:cxnLst/>
              <a:rect l="l" t="t" r="r" b="b"/>
              <a:pathLst>
                <a:path w="120000" h="111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38"/>
                    <a:pt x="0" y="76"/>
                    <a:pt x="0" y="111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350" tIns="0" rIns="9035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17"/>
            <p:cNvSpPr/>
            <p:nvPr/>
          </p:nvSpPr>
          <p:spPr>
            <a:xfrm>
              <a:off x="1081072" y="2396685"/>
              <a:ext cx="1568" cy="164667"/>
            </a:xfrm>
            <a:custGeom>
              <a:avLst/>
              <a:gdLst/>
              <a:ahLst/>
              <a:cxnLst/>
              <a:rect l="l" t="t" r="r" b="b"/>
              <a:pathLst>
                <a:path w="1" h="105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2" y="36"/>
                    <a:pt x="2" y="70"/>
                    <a:pt x="0" y="105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350" tIns="0" rIns="9035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17"/>
            <p:cNvSpPr/>
            <p:nvPr/>
          </p:nvSpPr>
          <p:spPr>
            <a:xfrm>
              <a:off x="1084209" y="1193835"/>
              <a:ext cx="246215" cy="1499249"/>
            </a:xfrm>
            <a:custGeom>
              <a:avLst/>
              <a:gdLst/>
              <a:ahLst/>
              <a:cxnLst/>
              <a:rect l="l" t="t" r="r" b="b"/>
              <a:pathLst>
                <a:path w="157" h="956" extrusionOk="0">
                  <a:moveTo>
                    <a:pt x="149" y="952"/>
                  </a:moveTo>
                  <a:lnTo>
                    <a:pt x="149" y="952"/>
                  </a:lnTo>
                  <a:cubicBezTo>
                    <a:pt x="80" y="954"/>
                    <a:pt x="80" y="954"/>
                    <a:pt x="80" y="954"/>
                  </a:cubicBezTo>
                  <a:cubicBezTo>
                    <a:pt x="54" y="954"/>
                    <a:pt x="31" y="956"/>
                    <a:pt x="6" y="956"/>
                  </a:cubicBezTo>
                  <a:cubicBezTo>
                    <a:pt x="2" y="956"/>
                    <a:pt x="2" y="956"/>
                    <a:pt x="2" y="956"/>
                  </a:cubicBezTo>
                  <a:cubicBezTo>
                    <a:pt x="2" y="952"/>
                    <a:pt x="2" y="952"/>
                    <a:pt x="2" y="952"/>
                  </a:cubicBezTo>
                  <a:cubicBezTo>
                    <a:pt x="0" y="833"/>
                    <a:pt x="0" y="833"/>
                    <a:pt x="0" y="833"/>
                  </a:cubicBezTo>
                  <a:cubicBezTo>
                    <a:pt x="0" y="715"/>
                    <a:pt x="0" y="715"/>
                    <a:pt x="0" y="715"/>
                  </a:cubicBezTo>
                  <a:cubicBezTo>
                    <a:pt x="0" y="656"/>
                    <a:pt x="0" y="656"/>
                    <a:pt x="0" y="656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0" y="538"/>
                    <a:pt x="0" y="538"/>
                    <a:pt x="0" y="538"/>
                  </a:cubicBezTo>
                  <a:cubicBezTo>
                    <a:pt x="2" y="479"/>
                    <a:pt x="2" y="479"/>
                    <a:pt x="2" y="479"/>
                  </a:cubicBezTo>
                  <a:cubicBezTo>
                    <a:pt x="4" y="359"/>
                    <a:pt x="4" y="359"/>
                    <a:pt x="4" y="359"/>
                  </a:cubicBezTo>
                  <a:cubicBezTo>
                    <a:pt x="4" y="322"/>
                    <a:pt x="4" y="282"/>
                    <a:pt x="4" y="242"/>
                  </a:cubicBezTo>
                  <a:cubicBezTo>
                    <a:pt x="4" y="164"/>
                    <a:pt x="4" y="84"/>
                    <a:pt x="2" y="6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55" y="6"/>
                    <a:pt x="155" y="6"/>
                    <a:pt x="155" y="6"/>
                  </a:cubicBezTo>
                  <a:cubicBezTo>
                    <a:pt x="155" y="84"/>
                    <a:pt x="155" y="164"/>
                    <a:pt x="157" y="244"/>
                  </a:cubicBezTo>
                  <a:cubicBezTo>
                    <a:pt x="157" y="324"/>
                    <a:pt x="155" y="401"/>
                    <a:pt x="155" y="481"/>
                  </a:cubicBezTo>
                  <a:cubicBezTo>
                    <a:pt x="155" y="561"/>
                    <a:pt x="153" y="639"/>
                    <a:pt x="153" y="719"/>
                  </a:cubicBezTo>
                  <a:lnTo>
                    <a:pt x="149" y="952"/>
                  </a:lnTo>
                  <a:moveTo>
                    <a:pt x="147" y="950"/>
                  </a:moveTo>
                  <a:lnTo>
                    <a:pt x="147" y="950"/>
                  </a:lnTo>
                  <a:cubicBezTo>
                    <a:pt x="143" y="711"/>
                    <a:pt x="143" y="711"/>
                    <a:pt x="143" y="711"/>
                  </a:cubicBezTo>
                  <a:cubicBezTo>
                    <a:pt x="143" y="633"/>
                    <a:pt x="141" y="553"/>
                    <a:pt x="141" y="475"/>
                  </a:cubicBezTo>
                  <a:cubicBezTo>
                    <a:pt x="141" y="397"/>
                    <a:pt x="139" y="319"/>
                    <a:pt x="141" y="240"/>
                  </a:cubicBezTo>
                  <a:cubicBezTo>
                    <a:pt x="141" y="162"/>
                    <a:pt x="141" y="84"/>
                    <a:pt x="141" y="6"/>
                  </a:cubicBezTo>
                  <a:cubicBezTo>
                    <a:pt x="149" y="12"/>
                    <a:pt x="149" y="12"/>
                    <a:pt x="149" y="12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0" y="84"/>
                    <a:pt x="10" y="164"/>
                    <a:pt x="10" y="242"/>
                  </a:cubicBezTo>
                  <a:cubicBezTo>
                    <a:pt x="10" y="282"/>
                    <a:pt x="10" y="322"/>
                    <a:pt x="10" y="359"/>
                  </a:cubicBezTo>
                  <a:cubicBezTo>
                    <a:pt x="12" y="479"/>
                    <a:pt x="12" y="479"/>
                    <a:pt x="12" y="479"/>
                  </a:cubicBezTo>
                  <a:cubicBezTo>
                    <a:pt x="14" y="538"/>
                    <a:pt x="14" y="538"/>
                    <a:pt x="14" y="538"/>
                  </a:cubicBezTo>
                  <a:cubicBezTo>
                    <a:pt x="14" y="597"/>
                    <a:pt x="14" y="597"/>
                    <a:pt x="14" y="597"/>
                  </a:cubicBezTo>
                  <a:cubicBezTo>
                    <a:pt x="14" y="656"/>
                    <a:pt x="14" y="656"/>
                    <a:pt x="14" y="656"/>
                  </a:cubicBezTo>
                  <a:cubicBezTo>
                    <a:pt x="14" y="715"/>
                    <a:pt x="14" y="715"/>
                    <a:pt x="14" y="715"/>
                  </a:cubicBezTo>
                  <a:cubicBezTo>
                    <a:pt x="12" y="833"/>
                    <a:pt x="12" y="833"/>
                    <a:pt x="12" y="833"/>
                  </a:cubicBezTo>
                  <a:cubicBezTo>
                    <a:pt x="12" y="952"/>
                    <a:pt x="12" y="952"/>
                    <a:pt x="12" y="952"/>
                  </a:cubicBezTo>
                  <a:cubicBezTo>
                    <a:pt x="6" y="946"/>
                    <a:pt x="6" y="946"/>
                    <a:pt x="6" y="946"/>
                  </a:cubicBezTo>
                  <a:cubicBezTo>
                    <a:pt x="29" y="948"/>
                    <a:pt x="52" y="948"/>
                    <a:pt x="75" y="948"/>
                  </a:cubicBezTo>
                  <a:lnTo>
                    <a:pt x="147" y="95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17"/>
            <p:cNvSpPr/>
            <p:nvPr/>
          </p:nvSpPr>
          <p:spPr>
            <a:xfrm>
              <a:off x="1087345" y="2381002"/>
              <a:ext cx="236806" cy="194463"/>
            </a:xfrm>
            <a:custGeom>
              <a:avLst/>
              <a:gdLst/>
              <a:ahLst/>
              <a:cxnLst/>
              <a:rect l="l" t="t" r="r" b="b"/>
              <a:pathLst>
                <a:path w="151" h="124" extrusionOk="0">
                  <a:moveTo>
                    <a:pt x="4" y="4"/>
                  </a:moveTo>
                  <a:lnTo>
                    <a:pt x="4" y="4"/>
                  </a:lnTo>
                  <a:cubicBezTo>
                    <a:pt x="15" y="4"/>
                    <a:pt x="27" y="2"/>
                    <a:pt x="38" y="2"/>
                  </a:cubicBezTo>
                  <a:cubicBezTo>
                    <a:pt x="50" y="2"/>
                    <a:pt x="63" y="2"/>
                    <a:pt x="73" y="2"/>
                  </a:cubicBezTo>
                  <a:cubicBezTo>
                    <a:pt x="99" y="0"/>
                    <a:pt x="124" y="0"/>
                    <a:pt x="147" y="2"/>
                  </a:cubicBezTo>
                  <a:cubicBezTo>
                    <a:pt x="151" y="2"/>
                    <a:pt x="151" y="2"/>
                    <a:pt x="151" y="2"/>
                  </a:cubicBezTo>
                  <a:cubicBezTo>
                    <a:pt x="151" y="4"/>
                    <a:pt x="151" y="4"/>
                    <a:pt x="151" y="4"/>
                  </a:cubicBezTo>
                  <a:cubicBezTo>
                    <a:pt x="149" y="23"/>
                    <a:pt x="149" y="42"/>
                    <a:pt x="149" y="61"/>
                  </a:cubicBezTo>
                  <a:cubicBezTo>
                    <a:pt x="149" y="80"/>
                    <a:pt x="149" y="99"/>
                    <a:pt x="149" y="117"/>
                  </a:cubicBezTo>
                  <a:cubicBezTo>
                    <a:pt x="149" y="120"/>
                    <a:pt x="149" y="120"/>
                    <a:pt x="149" y="120"/>
                  </a:cubicBezTo>
                  <a:cubicBezTo>
                    <a:pt x="147" y="122"/>
                    <a:pt x="147" y="122"/>
                    <a:pt x="147" y="122"/>
                  </a:cubicBezTo>
                  <a:cubicBezTo>
                    <a:pt x="124" y="122"/>
                    <a:pt x="99" y="122"/>
                    <a:pt x="76" y="122"/>
                  </a:cubicBezTo>
                  <a:cubicBezTo>
                    <a:pt x="52" y="124"/>
                    <a:pt x="27" y="124"/>
                    <a:pt x="4" y="124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99"/>
                    <a:pt x="0" y="80"/>
                    <a:pt x="0" y="61"/>
                  </a:cubicBezTo>
                  <a:lnTo>
                    <a:pt x="4" y="4"/>
                  </a:lnTo>
                  <a:moveTo>
                    <a:pt x="4" y="4"/>
                  </a:moveTo>
                  <a:lnTo>
                    <a:pt x="4" y="4"/>
                  </a:lnTo>
                  <a:cubicBezTo>
                    <a:pt x="6" y="63"/>
                    <a:pt x="6" y="63"/>
                    <a:pt x="6" y="63"/>
                  </a:cubicBezTo>
                  <a:cubicBezTo>
                    <a:pt x="6" y="82"/>
                    <a:pt x="8" y="101"/>
                    <a:pt x="8" y="117"/>
                  </a:cubicBezTo>
                  <a:cubicBezTo>
                    <a:pt x="4" y="113"/>
                    <a:pt x="4" y="113"/>
                    <a:pt x="4" y="113"/>
                  </a:cubicBezTo>
                  <a:cubicBezTo>
                    <a:pt x="27" y="113"/>
                    <a:pt x="52" y="113"/>
                    <a:pt x="76" y="115"/>
                  </a:cubicBezTo>
                  <a:cubicBezTo>
                    <a:pt x="99" y="115"/>
                    <a:pt x="124" y="115"/>
                    <a:pt x="147" y="115"/>
                  </a:cubicBezTo>
                  <a:cubicBezTo>
                    <a:pt x="145" y="117"/>
                    <a:pt x="145" y="117"/>
                    <a:pt x="145" y="117"/>
                  </a:cubicBezTo>
                  <a:cubicBezTo>
                    <a:pt x="145" y="99"/>
                    <a:pt x="147" y="80"/>
                    <a:pt x="145" y="61"/>
                  </a:cubicBezTo>
                  <a:cubicBezTo>
                    <a:pt x="145" y="42"/>
                    <a:pt x="145" y="23"/>
                    <a:pt x="145" y="4"/>
                  </a:cubicBezTo>
                  <a:cubicBezTo>
                    <a:pt x="147" y="8"/>
                    <a:pt x="147" y="8"/>
                    <a:pt x="147" y="8"/>
                  </a:cubicBezTo>
                  <a:cubicBezTo>
                    <a:pt x="124" y="8"/>
                    <a:pt x="101" y="8"/>
                    <a:pt x="78" y="8"/>
                  </a:cubicBezTo>
                  <a:cubicBezTo>
                    <a:pt x="65" y="8"/>
                    <a:pt x="52" y="6"/>
                    <a:pt x="42" y="6"/>
                  </a:cubicBezTo>
                  <a:cubicBezTo>
                    <a:pt x="29" y="6"/>
                    <a:pt x="17" y="6"/>
                    <a:pt x="4" y="4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17"/>
            <p:cNvSpPr/>
            <p:nvPr/>
          </p:nvSpPr>
          <p:spPr>
            <a:xfrm>
              <a:off x="1110869" y="2387275"/>
              <a:ext cx="0" cy="170940"/>
            </a:xfrm>
            <a:custGeom>
              <a:avLst/>
              <a:gdLst/>
              <a:ahLst/>
              <a:cxnLst/>
              <a:rect l="l" t="t" r="r" b="b"/>
              <a:pathLst>
                <a:path w="120000" h="109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38"/>
                    <a:pt x="0" y="74"/>
                    <a:pt x="0" y="109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350" tIns="0" rIns="9035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17"/>
            <p:cNvSpPr/>
            <p:nvPr/>
          </p:nvSpPr>
          <p:spPr>
            <a:xfrm>
              <a:off x="1305332" y="1193835"/>
              <a:ext cx="246215" cy="1499249"/>
            </a:xfrm>
            <a:custGeom>
              <a:avLst/>
              <a:gdLst/>
              <a:ahLst/>
              <a:cxnLst/>
              <a:rect l="l" t="t" r="r" b="b"/>
              <a:pathLst>
                <a:path w="157" h="956" extrusionOk="0">
                  <a:moveTo>
                    <a:pt x="149" y="952"/>
                  </a:moveTo>
                  <a:lnTo>
                    <a:pt x="149" y="952"/>
                  </a:lnTo>
                  <a:cubicBezTo>
                    <a:pt x="80" y="954"/>
                    <a:pt x="80" y="954"/>
                    <a:pt x="80" y="954"/>
                  </a:cubicBezTo>
                  <a:cubicBezTo>
                    <a:pt x="54" y="954"/>
                    <a:pt x="31" y="956"/>
                    <a:pt x="8" y="956"/>
                  </a:cubicBezTo>
                  <a:cubicBezTo>
                    <a:pt x="2" y="956"/>
                    <a:pt x="2" y="956"/>
                    <a:pt x="2" y="956"/>
                  </a:cubicBezTo>
                  <a:cubicBezTo>
                    <a:pt x="2" y="952"/>
                    <a:pt x="2" y="952"/>
                    <a:pt x="2" y="952"/>
                  </a:cubicBezTo>
                  <a:cubicBezTo>
                    <a:pt x="0" y="833"/>
                    <a:pt x="0" y="833"/>
                    <a:pt x="0" y="833"/>
                  </a:cubicBezTo>
                  <a:cubicBezTo>
                    <a:pt x="0" y="715"/>
                    <a:pt x="0" y="715"/>
                    <a:pt x="0" y="715"/>
                  </a:cubicBezTo>
                  <a:cubicBezTo>
                    <a:pt x="0" y="656"/>
                    <a:pt x="0" y="656"/>
                    <a:pt x="0" y="656"/>
                  </a:cubicBezTo>
                  <a:cubicBezTo>
                    <a:pt x="0" y="597"/>
                    <a:pt x="0" y="597"/>
                    <a:pt x="0" y="597"/>
                  </a:cubicBezTo>
                  <a:cubicBezTo>
                    <a:pt x="0" y="538"/>
                    <a:pt x="0" y="538"/>
                    <a:pt x="0" y="538"/>
                  </a:cubicBezTo>
                  <a:cubicBezTo>
                    <a:pt x="2" y="479"/>
                    <a:pt x="2" y="479"/>
                    <a:pt x="2" y="479"/>
                  </a:cubicBezTo>
                  <a:cubicBezTo>
                    <a:pt x="4" y="359"/>
                    <a:pt x="4" y="359"/>
                    <a:pt x="4" y="359"/>
                  </a:cubicBezTo>
                  <a:cubicBezTo>
                    <a:pt x="4" y="322"/>
                    <a:pt x="4" y="282"/>
                    <a:pt x="4" y="242"/>
                  </a:cubicBezTo>
                  <a:cubicBezTo>
                    <a:pt x="4" y="164"/>
                    <a:pt x="4" y="84"/>
                    <a:pt x="2" y="6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55" y="6"/>
                    <a:pt x="155" y="6"/>
                    <a:pt x="155" y="6"/>
                  </a:cubicBezTo>
                  <a:cubicBezTo>
                    <a:pt x="155" y="84"/>
                    <a:pt x="155" y="164"/>
                    <a:pt x="157" y="244"/>
                  </a:cubicBezTo>
                  <a:cubicBezTo>
                    <a:pt x="157" y="324"/>
                    <a:pt x="155" y="401"/>
                    <a:pt x="155" y="481"/>
                  </a:cubicBezTo>
                  <a:cubicBezTo>
                    <a:pt x="155" y="561"/>
                    <a:pt x="153" y="639"/>
                    <a:pt x="153" y="719"/>
                  </a:cubicBezTo>
                  <a:lnTo>
                    <a:pt x="149" y="952"/>
                  </a:lnTo>
                  <a:moveTo>
                    <a:pt x="147" y="950"/>
                  </a:moveTo>
                  <a:lnTo>
                    <a:pt x="147" y="950"/>
                  </a:lnTo>
                  <a:cubicBezTo>
                    <a:pt x="143" y="711"/>
                    <a:pt x="143" y="711"/>
                    <a:pt x="143" y="711"/>
                  </a:cubicBezTo>
                  <a:cubicBezTo>
                    <a:pt x="143" y="633"/>
                    <a:pt x="140" y="553"/>
                    <a:pt x="140" y="475"/>
                  </a:cubicBezTo>
                  <a:cubicBezTo>
                    <a:pt x="140" y="397"/>
                    <a:pt x="138" y="319"/>
                    <a:pt x="140" y="240"/>
                  </a:cubicBezTo>
                  <a:cubicBezTo>
                    <a:pt x="140" y="162"/>
                    <a:pt x="140" y="84"/>
                    <a:pt x="140" y="6"/>
                  </a:cubicBezTo>
                  <a:cubicBezTo>
                    <a:pt x="149" y="12"/>
                    <a:pt x="149" y="12"/>
                    <a:pt x="149" y="12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0" y="84"/>
                    <a:pt x="10" y="164"/>
                    <a:pt x="10" y="242"/>
                  </a:cubicBezTo>
                  <a:cubicBezTo>
                    <a:pt x="10" y="282"/>
                    <a:pt x="10" y="322"/>
                    <a:pt x="10" y="359"/>
                  </a:cubicBezTo>
                  <a:cubicBezTo>
                    <a:pt x="12" y="479"/>
                    <a:pt x="12" y="479"/>
                    <a:pt x="12" y="479"/>
                  </a:cubicBezTo>
                  <a:cubicBezTo>
                    <a:pt x="14" y="538"/>
                    <a:pt x="14" y="538"/>
                    <a:pt x="14" y="538"/>
                  </a:cubicBezTo>
                  <a:cubicBezTo>
                    <a:pt x="14" y="597"/>
                    <a:pt x="14" y="597"/>
                    <a:pt x="14" y="597"/>
                  </a:cubicBezTo>
                  <a:cubicBezTo>
                    <a:pt x="14" y="656"/>
                    <a:pt x="14" y="656"/>
                    <a:pt x="14" y="656"/>
                  </a:cubicBezTo>
                  <a:cubicBezTo>
                    <a:pt x="14" y="715"/>
                    <a:pt x="14" y="715"/>
                    <a:pt x="14" y="715"/>
                  </a:cubicBezTo>
                  <a:cubicBezTo>
                    <a:pt x="14" y="833"/>
                    <a:pt x="14" y="833"/>
                    <a:pt x="14" y="833"/>
                  </a:cubicBezTo>
                  <a:cubicBezTo>
                    <a:pt x="12" y="952"/>
                    <a:pt x="12" y="952"/>
                    <a:pt x="12" y="952"/>
                  </a:cubicBezTo>
                  <a:cubicBezTo>
                    <a:pt x="8" y="946"/>
                    <a:pt x="8" y="946"/>
                    <a:pt x="8" y="946"/>
                  </a:cubicBezTo>
                  <a:cubicBezTo>
                    <a:pt x="29" y="948"/>
                    <a:pt x="52" y="948"/>
                    <a:pt x="78" y="948"/>
                  </a:cubicBezTo>
                  <a:lnTo>
                    <a:pt x="147" y="95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17"/>
            <p:cNvSpPr/>
            <p:nvPr/>
          </p:nvSpPr>
          <p:spPr>
            <a:xfrm>
              <a:off x="1308468" y="2381002"/>
              <a:ext cx="236806" cy="194463"/>
            </a:xfrm>
            <a:custGeom>
              <a:avLst/>
              <a:gdLst/>
              <a:ahLst/>
              <a:cxnLst/>
              <a:rect l="l" t="t" r="r" b="b"/>
              <a:pathLst>
                <a:path w="151" h="124" extrusionOk="0">
                  <a:moveTo>
                    <a:pt x="4" y="4"/>
                  </a:moveTo>
                  <a:lnTo>
                    <a:pt x="4" y="4"/>
                  </a:lnTo>
                  <a:cubicBezTo>
                    <a:pt x="14" y="4"/>
                    <a:pt x="27" y="2"/>
                    <a:pt x="38" y="2"/>
                  </a:cubicBezTo>
                  <a:cubicBezTo>
                    <a:pt x="50" y="2"/>
                    <a:pt x="63" y="2"/>
                    <a:pt x="73" y="2"/>
                  </a:cubicBezTo>
                  <a:cubicBezTo>
                    <a:pt x="99" y="0"/>
                    <a:pt x="124" y="0"/>
                    <a:pt x="147" y="2"/>
                  </a:cubicBezTo>
                  <a:cubicBezTo>
                    <a:pt x="151" y="2"/>
                    <a:pt x="151" y="2"/>
                    <a:pt x="151" y="2"/>
                  </a:cubicBezTo>
                  <a:cubicBezTo>
                    <a:pt x="151" y="4"/>
                    <a:pt x="151" y="4"/>
                    <a:pt x="151" y="4"/>
                  </a:cubicBezTo>
                  <a:cubicBezTo>
                    <a:pt x="149" y="23"/>
                    <a:pt x="149" y="42"/>
                    <a:pt x="149" y="61"/>
                  </a:cubicBezTo>
                  <a:cubicBezTo>
                    <a:pt x="149" y="80"/>
                    <a:pt x="149" y="99"/>
                    <a:pt x="149" y="117"/>
                  </a:cubicBezTo>
                  <a:cubicBezTo>
                    <a:pt x="149" y="120"/>
                    <a:pt x="149" y="120"/>
                    <a:pt x="149" y="120"/>
                  </a:cubicBezTo>
                  <a:cubicBezTo>
                    <a:pt x="147" y="122"/>
                    <a:pt x="147" y="122"/>
                    <a:pt x="147" y="122"/>
                  </a:cubicBezTo>
                  <a:cubicBezTo>
                    <a:pt x="124" y="122"/>
                    <a:pt x="99" y="122"/>
                    <a:pt x="76" y="122"/>
                  </a:cubicBezTo>
                  <a:cubicBezTo>
                    <a:pt x="52" y="124"/>
                    <a:pt x="27" y="124"/>
                    <a:pt x="4" y="124"/>
                  </a:cubicBezTo>
                  <a:cubicBezTo>
                    <a:pt x="0" y="122"/>
                    <a:pt x="0" y="122"/>
                    <a:pt x="0" y="122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99"/>
                    <a:pt x="0" y="80"/>
                    <a:pt x="2" y="61"/>
                  </a:cubicBezTo>
                  <a:lnTo>
                    <a:pt x="4" y="4"/>
                  </a:lnTo>
                  <a:moveTo>
                    <a:pt x="4" y="4"/>
                  </a:moveTo>
                  <a:lnTo>
                    <a:pt x="4" y="4"/>
                  </a:lnTo>
                  <a:cubicBezTo>
                    <a:pt x="6" y="63"/>
                    <a:pt x="6" y="63"/>
                    <a:pt x="6" y="63"/>
                  </a:cubicBezTo>
                  <a:cubicBezTo>
                    <a:pt x="8" y="82"/>
                    <a:pt x="8" y="101"/>
                    <a:pt x="8" y="117"/>
                  </a:cubicBezTo>
                  <a:cubicBezTo>
                    <a:pt x="4" y="113"/>
                    <a:pt x="4" y="113"/>
                    <a:pt x="4" y="113"/>
                  </a:cubicBezTo>
                  <a:cubicBezTo>
                    <a:pt x="27" y="113"/>
                    <a:pt x="52" y="113"/>
                    <a:pt x="76" y="115"/>
                  </a:cubicBezTo>
                  <a:cubicBezTo>
                    <a:pt x="99" y="115"/>
                    <a:pt x="124" y="115"/>
                    <a:pt x="147" y="115"/>
                  </a:cubicBezTo>
                  <a:cubicBezTo>
                    <a:pt x="145" y="117"/>
                    <a:pt x="145" y="117"/>
                    <a:pt x="145" y="117"/>
                  </a:cubicBezTo>
                  <a:cubicBezTo>
                    <a:pt x="145" y="99"/>
                    <a:pt x="147" y="80"/>
                    <a:pt x="147" y="61"/>
                  </a:cubicBezTo>
                  <a:cubicBezTo>
                    <a:pt x="147" y="42"/>
                    <a:pt x="145" y="23"/>
                    <a:pt x="145" y="4"/>
                  </a:cubicBezTo>
                  <a:cubicBezTo>
                    <a:pt x="147" y="8"/>
                    <a:pt x="147" y="8"/>
                    <a:pt x="147" y="8"/>
                  </a:cubicBezTo>
                  <a:cubicBezTo>
                    <a:pt x="124" y="8"/>
                    <a:pt x="101" y="8"/>
                    <a:pt x="78" y="8"/>
                  </a:cubicBezTo>
                  <a:cubicBezTo>
                    <a:pt x="65" y="8"/>
                    <a:pt x="52" y="6"/>
                    <a:pt x="42" y="6"/>
                  </a:cubicBezTo>
                  <a:cubicBezTo>
                    <a:pt x="29" y="6"/>
                    <a:pt x="17" y="6"/>
                    <a:pt x="4" y="4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17"/>
            <p:cNvSpPr/>
            <p:nvPr/>
          </p:nvSpPr>
          <p:spPr>
            <a:xfrm>
              <a:off x="1330424" y="2387275"/>
              <a:ext cx="0" cy="170940"/>
            </a:xfrm>
            <a:custGeom>
              <a:avLst/>
              <a:gdLst/>
              <a:ahLst/>
              <a:cxnLst/>
              <a:rect l="l" t="t" r="r" b="b"/>
              <a:pathLst>
                <a:path w="120000" h="109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38"/>
                    <a:pt x="0" y="74"/>
                    <a:pt x="0" y="109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350" tIns="0" rIns="9035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17"/>
            <p:cNvSpPr/>
            <p:nvPr/>
          </p:nvSpPr>
          <p:spPr>
            <a:xfrm>
              <a:off x="1521750" y="2396685"/>
              <a:ext cx="1568" cy="164667"/>
            </a:xfrm>
            <a:custGeom>
              <a:avLst/>
              <a:gdLst/>
              <a:ahLst/>
              <a:cxnLst/>
              <a:rect l="l" t="t" r="r" b="b"/>
              <a:pathLst>
                <a:path w="1" h="105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2" y="36"/>
                    <a:pt x="2" y="70"/>
                    <a:pt x="0" y="105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350" tIns="0" rIns="9035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17"/>
            <p:cNvSpPr/>
            <p:nvPr/>
          </p:nvSpPr>
          <p:spPr>
            <a:xfrm>
              <a:off x="576096" y="787658"/>
              <a:ext cx="312082" cy="1905427"/>
            </a:xfrm>
            <a:custGeom>
              <a:avLst/>
              <a:gdLst/>
              <a:ahLst/>
              <a:cxnLst/>
              <a:rect l="l" t="t" r="r" b="b"/>
              <a:pathLst>
                <a:path w="199" h="1215" extrusionOk="0">
                  <a:moveTo>
                    <a:pt x="191" y="1211"/>
                  </a:moveTo>
                  <a:lnTo>
                    <a:pt x="191" y="1211"/>
                  </a:lnTo>
                  <a:cubicBezTo>
                    <a:pt x="99" y="1213"/>
                    <a:pt x="99" y="1213"/>
                    <a:pt x="99" y="1213"/>
                  </a:cubicBezTo>
                  <a:cubicBezTo>
                    <a:pt x="69" y="1213"/>
                    <a:pt x="38" y="1215"/>
                    <a:pt x="6" y="1215"/>
                  </a:cubicBezTo>
                  <a:cubicBezTo>
                    <a:pt x="2" y="1215"/>
                    <a:pt x="2" y="1215"/>
                    <a:pt x="2" y="1215"/>
                  </a:cubicBezTo>
                  <a:cubicBezTo>
                    <a:pt x="2" y="1211"/>
                    <a:pt x="2" y="1211"/>
                    <a:pt x="2" y="1211"/>
                  </a:cubicBezTo>
                  <a:cubicBezTo>
                    <a:pt x="0" y="1060"/>
                    <a:pt x="0" y="1060"/>
                    <a:pt x="0" y="1060"/>
                  </a:cubicBezTo>
                  <a:cubicBezTo>
                    <a:pt x="0" y="911"/>
                    <a:pt x="0" y="911"/>
                    <a:pt x="0" y="911"/>
                  </a:cubicBezTo>
                  <a:cubicBezTo>
                    <a:pt x="0" y="835"/>
                    <a:pt x="0" y="835"/>
                    <a:pt x="0" y="835"/>
                  </a:cubicBezTo>
                  <a:cubicBezTo>
                    <a:pt x="0" y="759"/>
                    <a:pt x="0" y="759"/>
                    <a:pt x="0" y="759"/>
                  </a:cubicBezTo>
                  <a:cubicBezTo>
                    <a:pt x="0" y="684"/>
                    <a:pt x="0" y="684"/>
                    <a:pt x="0" y="684"/>
                  </a:cubicBezTo>
                  <a:cubicBezTo>
                    <a:pt x="2" y="608"/>
                    <a:pt x="2" y="608"/>
                    <a:pt x="2" y="608"/>
                  </a:cubicBezTo>
                  <a:cubicBezTo>
                    <a:pt x="4" y="459"/>
                    <a:pt x="4" y="459"/>
                    <a:pt x="4" y="459"/>
                  </a:cubicBezTo>
                  <a:cubicBezTo>
                    <a:pt x="4" y="408"/>
                    <a:pt x="4" y="358"/>
                    <a:pt x="4" y="307"/>
                  </a:cubicBezTo>
                  <a:cubicBezTo>
                    <a:pt x="4" y="208"/>
                    <a:pt x="4" y="108"/>
                    <a:pt x="2" y="7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8" y="7"/>
                    <a:pt x="198" y="7"/>
                    <a:pt x="198" y="7"/>
                  </a:cubicBezTo>
                  <a:cubicBezTo>
                    <a:pt x="198" y="108"/>
                    <a:pt x="198" y="208"/>
                    <a:pt x="198" y="309"/>
                  </a:cubicBezTo>
                  <a:cubicBezTo>
                    <a:pt x="200" y="410"/>
                    <a:pt x="198" y="511"/>
                    <a:pt x="198" y="612"/>
                  </a:cubicBezTo>
                  <a:cubicBezTo>
                    <a:pt x="198" y="713"/>
                    <a:pt x="196" y="814"/>
                    <a:pt x="196" y="913"/>
                  </a:cubicBezTo>
                  <a:lnTo>
                    <a:pt x="191" y="1211"/>
                  </a:lnTo>
                  <a:moveTo>
                    <a:pt x="189" y="1209"/>
                  </a:moveTo>
                  <a:lnTo>
                    <a:pt x="189" y="1209"/>
                  </a:lnTo>
                  <a:cubicBezTo>
                    <a:pt x="185" y="906"/>
                    <a:pt x="185" y="906"/>
                    <a:pt x="185" y="906"/>
                  </a:cubicBezTo>
                  <a:cubicBezTo>
                    <a:pt x="185" y="806"/>
                    <a:pt x="183" y="705"/>
                    <a:pt x="183" y="606"/>
                  </a:cubicBezTo>
                  <a:cubicBezTo>
                    <a:pt x="183" y="505"/>
                    <a:pt x="181" y="406"/>
                    <a:pt x="181" y="307"/>
                  </a:cubicBezTo>
                  <a:cubicBezTo>
                    <a:pt x="183" y="206"/>
                    <a:pt x="183" y="108"/>
                    <a:pt x="183" y="7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108"/>
                    <a:pt x="10" y="208"/>
                    <a:pt x="10" y="307"/>
                  </a:cubicBezTo>
                  <a:cubicBezTo>
                    <a:pt x="10" y="358"/>
                    <a:pt x="10" y="408"/>
                    <a:pt x="10" y="459"/>
                  </a:cubicBezTo>
                  <a:cubicBezTo>
                    <a:pt x="13" y="608"/>
                    <a:pt x="13" y="608"/>
                    <a:pt x="13" y="608"/>
                  </a:cubicBezTo>
                  <a:cubicBezTo>
                    <a:pt x="15" y="684"/>
                    <a:pt x="15" y="684"/>
                    <a:pt x="15" y="684"/>
                  </a:cubicBezTo>
                  <a:cubicBezTo>
                    <a:pt x="15" y="759"/>
                    <a:pt x="15" y="759"/>
                    <a:pt x="15" y="759"/>
                  </a:cubicBezTo>
                  <a:cubicBezTo>
                    <a:pt x="15" y="835"/>
                    <a:pt x="15" y="835"/>
                    <a:pt x="15" y="835"/>
                  </a:cubicBezTo>
                  <a:cubicBezTo>
                    <a:pt x="15" y="911"/>
                    <a:pt x="15" y="911"/>
                    <a:pt x="15" y="911"/>
                  </a:cubicBezTo>
                  <a:cubicBezTo>
                    <a:pt x="13" y="1060"/>
                    <a:pt x="13" y="1060"/>
                    <a:pt x="13" y="1060"/>
                  </a:cubicBezTo>
                  <a:cubicBezTo>
                    <a:pt x="10" y="1211"/>
                    <a:pt x="10" y="1211"/>
                    <a:pt x="10" y="1211"/>
                  </a:cubicBezTo>
                  <a:cubicBezTo>
                    <a:pt x="6" y="1205"/>
                    <a:pt x="6" y="1205"/>
                    <a:pt x="6" y="1205"/>
                  </a:cubicBezTo>
                  <a:cubicBezTo>
                    <a:pt x="38" y="1207"/>
                    <a:pt x="67" y="1207"/>
                    <a:pt x="97" y="1207"/>
                  </a:cubicBezTo>
                  <a:lnTo>
                    <a:pt x="189" y="1209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17"/>
            <p:cNvSpPr/>
            <p:nvPr/>
          </p:nvSpPr>
          <p:spPr>
            <a:xfrm>
              <a:off x="582369" y="969575"/>
              <a:ext cx="296399" cy="59594"/>
            </a:xfrm>
            <a:custGeom>
              <a:avLst/>
              <a:gdLst/>
              <a:ahLst/>
              <a:cxnLst/>
              <a:rect l="l" t="t" r="r" b="b"/>
              <a:pathLst>
                <a:path w="189" h="38" extrusionOk="0">
                  <a:moveTo>
                    <a:pt x="187" y="36"/>
                  </a:moveTo>
                  <a:lnTo>
                    <a:pt x="187" y="36"/>
                  </a:lnTo>
                  <a:cubicBezTo>
                    <a:pt x="173" y="36"/>
                    <a:pt x="158" y="38"/>
                    <a:pt x="141" y="38"/>
                  </a:cubicBezTo>
                  <a:cubicBezTo>
                    <a:pt x="126" y="38"/>
                    <a:pt x="112" y="38"/>
                    <a:pt x="97" y="38"/>
                  </a:cubicBezTo>
                  <a:cubicBezTo>
                    <a:pt x="80" y="38"/>
                    <a:pt x="65" y="38"/>
                    <a:pt x="48" y="38"/>
                  </a:cubicBezTo>
                  <a:cubicBezTo>
                    <a:pt x="34" y="36"/>
                    <a:pt x="19" y="36"/>
                    <a:pt x="2" y="36"/>
                  </a:cubicBezTo>
                  <a:lnTo>
                    <a:pt x="2" y="36"/>
                  </a:lnTo>
                  <a:lnTo>
                    <a:pt x="2" y="36"/>
                  </a:lnTo>
                  <a:cubicBezTo>
                    <a:pt x="2" y="25"/>
                    <a:pt x="0" y="15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4" y="0"/>
                    <a:pt x="63" y="0"/>
                    <a:pt x="95" y="0"/>
                  </a:cubicBezTo>
                  <a:cubicBezTo>
                    <a:pt x="124" y="0"/>
                    <a:pt x="156" y="0"/>
                    <a:pt x="185" y="2"/>
                  </a:cubicBezTo>
                  <a:cubicBezTo>
                    <a:pt x="189" y="2"/>
                    <a:pt x="189" y="2"/>
                    <a:pt x="189" y="2"/>
                  </a:cubicBezTo>
                  <a:cubicBezTo>
                    <a:pt x="187" y="4"/>
                    <a:pt x="187" y="4"/>
                    <a:pt x="187" y="4"/>
                  </a:cubicBezTo>
                  <a:cubicBezTo>
                    <a:pt x="187" y="15"/>
                    <a:pt x="187" y="25"/>
                    <a:pt x="187" y="36"/>
                  </a:cubicBezTo>
                  <a:moveTo>
                    <a:pt x="185" y="36"/>
                  </a:moveTo>
                  <a:lnTo>
                    <a:pt x="185" y="36"/>
                  </a:lnTo>
                  <a:cubicBezTo>
                    <a:pt x="185" y="23"/>
                    <a:pt x="183" y="15"/>
                    <a:pt x="183" y="4"/>
                  </a:cubicBezTo>
                  <a:cubicBezTo>
                    <a:pt x="185" y="6"/>
                    <a:pt x="185" y="6"/>
                    <a:pt x="185" y="6"/>
                  </a:cubicBezTo>
                  <a:cubicBezTo>
                    <a:pt x="156" y="8"/>
                    <a:pt x="124" y="8"/>
                    <a:pt x="95" y="8"/>
                  </a:cubicBezTo>
                  <a:cubicBezTo>
                    <a:pt x="63" y="8"/>
                    <a:pt x="34" y="8"/>
                    <a:pt x="2" y="6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15"/>
                    <a:pt x="4" y="25"/>
                    <a:pt x="4" y="36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19" y="34"/>
                    <a:pt x="34" y="34"/>
                    <a:pt x="48" y="34"/>
                  </a:cubicBezTo>
                  <a:cubicBezTo>
                    <a:pt x="63" y="32"/>
                    <a:pt x="78" y="32"/>
                    <a:pt x="93" y="32"/>
                  </a:cubicBezTo>
                  <a:cubicBezTo>
                    <a:pt x="107" y="32"/>
                    <a:pt x="122" y="32"/>
                    <a:pt x="139" y="34"/>
                  </a:cubicBezTo>
                  <a:cubicBezTo>
                    <a:pt x="154" y="34"/>
                    <a:pt x="171" y="34"/>
                    <a:pt x="185" y="36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17"/>
            <p:cNvSpPr/>
            <p:nvPr/>
          </p:nvSpPr>
          <p:spPr>
            <a:xfrm>
              <a:off x="582369" y="1107582"/>
              <a:ext cx="296399" cy="62730"/>
            </a:xfrm>
            <a:custGeom>
              <a:avLst/>
              <a:gdLst/>
              <a:ahLst/>
              <a:cxnLst/>
              <a:rect l="l" t="t" r="r" b="b"/>
              <a:pathLst>
                <a:path w="189" h="40" extrusionOk="0">
                  <a:moveTo>
                    <a:pt x="187" y="36"/>
                  </a:moveTo>
                  <a:lnTo>
                    <a:pt x="187" y="36"/>
                  </a:lnTo>
                  <a:cubicBezTo>
                    <a:pt x="173" y="38"/>
                    <a:pt x="158" y="38"/>
                    <a:pt x="141" y="38"/>
                  </a:cubicBezTo>
                  <a:cubicBezTo>
                    <a:pt x="126" y="38"/>
                    <a:pt x="112" y="40"/>
                    <a:pt x="97" y="40"/>
                  </a:cubicBezTo>
                  <a:cubicBezTo>
                    <a:pt x="80" y="40"/>
                    <a:pt x="65" y="38"/>
                    <a:pt x="48" y="38"/>
                  </a:cubicBezTo>
                  <a:cubicBezTo>
                    <a:pt x="34" y="38"/>
                    <a:pt x="19" y="36"/>
                    <a:pt x="2" y="38"/>
                  </a:cubicBezTo>
                  <a:lnTo>
                    <a:pt x="2" y="38"/>
                  </a:lnTo>
                  <a:cubicBezTo>
                    <a:pt x="2" y="36"/>
                    <a:pt x="2" y="36"/>
                    <a:pt x="2" y="36"/>
                  </a:cubicBezTo>
                  <a:cubicBezTo>
                    <a:pt x="2" y="25"/>
                    <a:pt x="0" y="15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4" y="0"/>
                    <a:pt x="63" y="0"/>
                    <a:pt x="95" y="0"/>
                  </a:cubicBezTo>
                  <a:cubicBezTo>
                    <a:pt x="124" y="0"/>
                    <a:pt x="156" y="0"/>
                    <a:pt x="185" y="2"/>
                  </a:cubicBezTo>
                  <a:cubicBezTo>
                    <a:pt x="189" y="2"/>
                    <a:pt x="189" y="2"/>
                    <a:pt x="189" y="2"/>
                  </a:cubicBezTo>
                  <a:cubicBezTo>
                    <a:pt x="187" y="4"/>
                    <a:pt x="187" y="4"/>
                    <a:pt x="187" y="4"/>
                  </a:cubicBezTo>
                  <a:cubicBezTo>
                    <a:pt x="187" y="15"/>
                    <a:pt x="187" y="25"/>
                    <a:pt x="187" y="36"/>
                  </a:cubicBezTo>
                  <a:moveTo>
                    <a:pt x="185" y="36"/>
                  </a:moveTo>
                  <a:lnTo>
                    <a:pt x="185" y="36"/>
                  </a:lnTo>
                  <a:cubicBezTo>
                    <a:pt x="185" y="25"/>
                    <a:pt x="183" y="15"/>
                    <a:pt x="183" y="4"/>
                  </a:cubicBezTo>
                  <a:cubicBezTo>
                    <a:pt x="185" y="7"/>
                    <a:pt x="185" y="7"/>
                    <a:pt x="185" y="7"/>
                  </a:cubicBezTo>
                  <a:cubicBezTo>
                    <a:pt x="156" y="9"/>
                    <a:pt x="124" y="9"/>
                    <a:pt x="95" y="9"/>
                  </a:cubicBezTo>
                  <a:cubicBezTo>
                    <a:pt x="63" y="9"/>
                    <a:pt x="34" y="9"/>
                    <a:pt x="2" y="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15"/>
                    <a:pt x="4" y="25"/>
                    <a:pt x="4" y="36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19" y="34"/>
                    <a:pt x="34" y="34"/>
                    <a:pt x="48" y="34"/>
                  </a:cubicBezTo>
                  <a:cubicBezTo>
                    <a:pt x="63" y="34"/>
                    <a:pt x="78" y="32"/>
                    <a:pt x="93" y="32"/>
                  </a:cubicBezTo>
                  <a:cubicBezTo>
                    <a:pt x="107" y="32"/>
                    <a:pt x="122" y="32"/>
                    <a:pt x="139" y="34"/>
                  </a:cubicBezTo>
                  <a:cubicBezTo>
                    <a:pt x="154" y="34"/>
                    <a:pt x="171" y="34"/>
                    <a:pt x="185" y="36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17"/>
            <p:cNvSpPr/>
            <p:nvPr/>
          </p:nvSpPr>
          <p:spPr>
            <a:xfrm>
              <a:off x="582369" y="2330818"/>
              <a:ext cx="296399" cy="62730"/>
            </a:xfrm>
            <a:custGeom>
              <a:avLst/>
              <a:gdLst/>
              <a:ahLst/>
              <a:cxnLst/>
              <a:rect l="l" t="t" r="r" b="b"/>
              <a:pathLst>
                <a:path w="189" h="40" extrusionOk="0">
                  <a:moveTo>
                    <a:pt x="187" y="36"/>
                  </a:moveTo>
                  <a:lnTo>
                    <a:pt x="187" y="36"/>
                  </a:lnTo>
                  <a:cubicBezTo>
                    <a:pt x="173" y="38"/>
                    <a:pt x="158" y="38"/>
                    <a:pt x="141" y="38"/>
                  </a:cubicBezTo>
                  <a:cubicBezTo>
                    <a:pt x="126" y="38"/>
                    <a:pt x="112" y="40"/>
                    <a:pt x="97" y="40"/>
                  </a:cubicBezTo>
                  <a:cubicBezTo>
                    <a:pt x="80" y="40"/>
                    <a:pt x="65" y="38"/>
                    <a:pt x="48" y="38"/>
                  </a:cubicBezTo>
                  <a:cubicBezTo>
                    <a:pt x="34" y="38"/>
                    <a:pt x="19" y="36"/>
                    <a:pt x="2" y="38"/>
                  </a:cubicBezTo>
                  <a:lnTo>
                    <a:pt x="2" y="38"/>
                  </a:lnTo>
                  <a:cubicBezTo>
                    <a:pt x="2" y="36"/>
                    <a:pt x="2" y="36"/>
                    <a:pt x="2" y="36"/>
                  </a:cubicBezTo>
                  <a:cubicBezTo>
                    <a:pt x="2" y="26"/>
                    <a:pt x="0" y="15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4" y="0"/>
                    <a:pt x="63" y="0"/>
                    <a:pt x="95" y="0"/>
                  </a:cubicBezTo>
                  <a:cubicBezTo>
                    <a:pt x="124" y="0"/>
                    <a:pt x="156" y="0"/>
                    <a:pt x="185" y="2"/>
                  </a:cubicBezTo>
                  <a:cubicBezTo>
                    <a:pt x="189" y="2"/>
                    <a:pt x="189" y="2"/>
                    <a:pt x="189" y="2"/>
                  </a:cubicBezTo>
                  <a:cubicBezTo>
                    <a:pt x="187" y="4"/>
                    <a:pt x="187" y="4"/>
                    <a:pt x="187" y="4"/>
                  </a:cubicBezTo>
                  <a:cubicBezTo>
                    <a:pt x="187" y="15"/>
                    <a:pt x="187" y="26"/>
                    <a:pt x="187" y="36"/>
                  </a:cubicBezTo>
                  <a:moveTo>
                    <a:pt x="185" y="36"/>
                  </a:moveTo>
                  <a:lnTo>
                    <a:pt x="185" y="36"/>
                  </a:lnTo>
                  <a:cubicBezTo>
                    <a:pt x="185" y="26"/>
                    <a:pt x="183" y="15"/>
                    <a:pt x="183" y="4"/>
                  </a:cubicBezTo>
                  <a:cubicBezTo>
                    <a:pt x="185" y="7"/>
                    <a:pt x="185" y="7"/>
                    <a:pt x="185" y="7"/>
                  </a:cubicBezTo>
                  <a:cubicBezTo>
                    <a:pt x="156" y="9"/>
                    <a:pt x="124" y="9"/>
                    <a:pt x="95" y="9"/>
                  </a:cubicBezTo>
                  <a:cubicBezTo>
                    <a:pt x="63" y="9"/>
                    <a:pt x="34" y="9"/>
                    <a:pt x="2" y="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15"/>
                    <a:pt x="4" y="26"/>
                    <a:pt x="4" y="36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19" y="34"/>
                    <a:pt x="34" y="34"/>
                    <a:pt x="48" y="34"/>
                  </a:cubicBezTo>
                  <a:cubicBezTo>
                    <a:pt x="63" y="34"/>
                    <a:pt x="78" y="32"/>
                    <a:pt x="93" y="32"/>
                  </a:cubicBezTo>
                  <a:cubicBezTo>
                    <a:pt x="107" y="32"/>
                    <a:pt x="122" y="32"/>
                    <a:pt x="139" y="34"/>
                  </a:cubicBezTo>
                  <a:cubicBezTo>
                    <a:pt x="154" y="34"/>
                    <a:pt x="171" y="34"/>
                    <a:pt x="185" y="36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17"/>
            <p:cNvSpPr/>
            <p:nvPr/>
          </p:nvSpPr>
          <p:spPr>
            <a:xfrm>
              <a:off x="582369" y="2470392"/>
              <a:ext cx="296399" cy="62730"/>
            </a:xfrm>
            <a:custGeom>
              <a:avLst/>
              <a:gdLst/>
              <a:ahLst/>
              <a:cxnLst/>
              <a:rect l="l" t="t" r="r" b="b"/>
              <a:pathLst>
                <a:path w="189" h="40" extrusionOk="0">
                  <a:moveTo>
                    <a:pt x="187" y="35"/>
                  </a:moveTo>
                  <a:lnTo>
                    <a:pt x="187" y="35"/>
                  </a:lnTo>
                  <a:cubicBezTo>
                    <a:pt x="173" y="37"/>
                    <a:pt x="158" y="37"/>
                    <a:pt x="141" y="37"/>
                  </a:cubicBezTo>
                  <a:cubicBezTo>
                    <a:pt x="126" y="40"/>
                    <a:pt x="112" y="40"/>
                    <a:pt x="97" y="40"/>
                  </a:cubicBezTo>
                  <a:cubicBezTo>
                    <a:pt x="80" y="40"/>
                    <a:pt x="65" y="37"/>
                    <a:pt x="48" y="37"/>
                  </a:cubicBezTo>
                  <a:cubicBezTo>
                    <a:pt x="34" y="37"/>
                    <a:pt x="19" y="37"/>
                    <a:pt x="2" y="37"/>
                  </a:cubicBezTo>
                  <a:lnTo>
                    <a:pt x="2" y="37"/>
                  </a:lnTo>
                  <a:cubicBezTo>
                    <a:pt x="2" y="35"/>
                    <a:pt x="2" y="35"/>
                    <a:pt x="2" y="35"/>
                  </a:cubicBezTo>
                  <a:cubicBezTo>
                    <a:pt x="2" y="25"/>
                    <a:pt x="0" y="1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4" y="2"/>
                    <a:pt x="63" y="0"/>
                    <a:pt x="95" y="0"/>
                  </a:cubicBezTo>
                  <a:cubicBezTo>
                    <a:pt x="124" y="0"/>
                    <a:pt x="156" y="2"/>
                    <a:pt x="185" y="2"/>
                  </a:cubicBezTo>
                  <a:cubicBezTo>
                    <a:pt x="189" y="2"/>
                    <a:pt x="189" y="2"/>
                    <a:pt x="189" y="2"/>
                  </a:cubicBezTo>
                  <a:cubicBezTo>
                    <a:pt x="187" y="4"/>
                    <a:pt x="187" y="4"/>
                    <a:pt x="187" y="4"/>
                  </a:cubicBezTo>
                  <a:cubicBezTo>
                    <a:pt x="187" y="16"/>
                    <a:pt x="187" y="27"/>
                    <a:pt x="187" y="35"/>
                  </a:cubicBezTo>
                  <a:moveTo>
                    <a:pt x="185" y="35"/>
                  </a:moveTo>
                  <a:lnTo>
                    <a:pt x="185" y="35"/>
                  </a:lnTo>
                  <a:cubicBezTo>
                    <a:pt x="185" y="25"/>
                    <a:pt x="183" y="14"/>
                    <a:pt x="183" y="4"/>
                  </a:cubicBezTo>
                  <a:cubicBezTo>
                    <a:pt x="185" y="6"/>
                    <a:pt x="185" y="6"/>
                    <a:pt x="185" y="6"/>
                  </a:cubicBezTo>
                  <a:cubicBezTo>
                    <a:pt x="156" y="8"/>
                    <a:pt x="124" y="8"/>
                    <a:pt x="95" y="8"/>
                  </a:cubicBezTo>
                  <a:cubicBezTo>
                    <a:pt x="63" y="8"/>
                    <a:pt x="34" y="8"/>
                    <a:pt x="2" y="6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14"/>
                    <a:pt x="4" y="25"/>
                    <a:pt x="4" y="35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19" y="35"/>
                    <a:pt x="34" y="33"/>
                    <a:pt x="48" y="33"/>
                  </a:cubicBezTo>
                  <a:cubicBezTo>
                    <a:pt x="63" y="33"/>
                    <a:pt x="78" y="31"/>
                    <a:pt x="93" y="31"/>
                  </a:cubicBezTo>
                  <a:cubicBezTo>
                    <a:pt x="107" y="31"/>
                    <a:pt x="122" y="33"/>
                    <a:pt x="139" y="33"/>
                  </a:cubicBezTo>
                  <a:cubicBezTo>
                    <a:pt x="154" y="33"/>
                    <a:pt x="171" y="33"/>
                    <a:pt x="185" y="3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17"/>
            <p:cNvSpPr/>
            <p:nvPr/>
          </p:nvSpPr>
          <p:spPr>
            <a:xfrm>
              <a:off x="687442" y="1289499"/>
              <a:ext cx="84685" cy="293263"/>
            </a:xfrm>
            <a:custGeom>
              <a:avLst/>
              <a:gdLst/>
              <a:ahLst/>
              <a:cxnLst/>
              <a:rect l="l" t="t" r="r" b="b"/>
              <a:pathLst>
                <a:path w="54" h="187" extrusionOk="0">
                  <a:moveTo>
                    <a:pt x="53" y="185"/>
                  </a:moveTo>
                  <a:lnTo>
                    <a:pt x="53" y="185"/>
                  </a:lnTo>
                  <a:cubicBezTo>
                    <a:pt x="36" y="187"/>
                    <a:pt x="19" y="187"/>
                    <a:pt x="3" y="187"/>
                  </a:cubicBezTo>
                  <a:lnTo>
                    <a:pt x="3" y="187"/>
                  </a:lnTo>
                  <a:cubicBezTo>
                    <a:pt x="3" y="185"/>
                    <a:pt x="3" y="185"/>
                    <a:pt x="3" y="185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0" y="124"/>
                    <a:pt x="0" y="109"/>
                    <a:pt x="3" y="95"/>
                  </a:cubicBezTo>
                  <a:cubicBezTo>
                    <a:pt x="3" y="80"/>
                    <a:pt x="3" y="63"/>
                    <a:pt x="3" y="48"/>
                  </a:cubicBezTo>
                  <a:cubicBezTo>
                    <a:pt x="3" y="2"/>
                    <a:pt x="3" y="2"/>
                    <a:pt x="3" y="2"/>
                  </a:cubicBezTo>
                  <a:lnTo>
                    <a:pt x="3" y="2"/>
                  </a:lnTo>
                  <a:lnTo>
                    <a:pt x="3" y="2"/>
                  </a:lnTo>
                  <a:cubicBezTo>
                    <a:pt x="51" y="0"/>
                    <a:pt x="51" y="0"/>
                    <a:pt x="51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55" y="34"/>
                    <a:pt x="55" y="65"/>
                    <a:pt x="53" y="95"/>
                  </a:cubicBezTo>
                  <a:cubicBezTo>
                    <a:pt x="53" y="126"/>
                    <a:pt x="53" y="156"/>
                    <a:pt x="53" y="185"/>
                  </a:cubicBezTo>
                  <a:moveTo>
                    <a:pt x="51" y="185"/>
                  </a:moveTo>
                  <a:lnTo>
                    <a:pt x="51" y="185"/>
                  </a:lnTo>
                  <a:cubicBezTo>
                    <a:pt x="51" y="92"/>
                    <a:pt x="51" y="92"/>
                    <a:pt x="51" y="92"/>
                  </a:cubicBezTo>
                  <a:cubicBezTo>
                    <a:pt x="49" y="63"/>
                    <a:pt x="49" y="34"/>
                    <a:pt x="51" y="2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5" y="63"/>
                    <a:pt x="5" y="80"/>
                    <a:pt x="5" y="95"/>
                  </a:cubicBezTo>
                  <a:cubicBezTo>
                    <a:pt x="5" y="109"/>
                    <a:pt x="5" y="124"/>
                    <a:pt x="5" y="141"/>
                  </a:cubicBezTo>
                  <a:cubicBezTo>
                    <a:pt x="5" y="185"/>
                    <a:pt x="5" y="185"/>
                    <a:pt x="5" y="185"/>
                  </a:cubicBezTo>
                  <a:cubicBezTo>
                    <a:pt x="3" y="185"/>
                    <a:pt x="3" y="185"/>
                    <a:pt x="3" y="185"/>
                  </a:cubicBezTo>
                  <a:cubicBezTo>
                    <a:pt x="19" y="185"/>
                    <a:pt x="34" y="185"/>
                    <a:pt x="51" y="18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2300" rIns="90000" bIns="223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17"/>
            <p:cNvSpPr/>
            <p:nvPr/>
          </p:nvSpPr>
          <p:spPr>
            <a:xfrm>
              <a:off x="1524887" y="1074648"/>
              <a:ext cx="688462" cy="1623141"/>
            </a:xfrm>
            <a:custGeom>
              <a:avLst/>
              <a:gdLst/>
              <a:ahLst/>
              <a:cxnLst/>
              <a:rect l="l" t="t" r="r" b="b"/>
              <a:pathLst>
                <a:path w="439" h="1035" extrusionOk="0">
                  <a:moveTo>
                    <a:pt x="429" y="1028"/>
                  </a:moveTo>
                  <a:lnTo>
                    <a:pt x="429" y="1028"/>
                  </a:lnTo>
                  <a:cubicBezTo>
                    <a:pt x="221" y="1032"/>
                    <a:pt x="221" y="1032"/>
                    <a:pt x="221" y="1032"/>
                  </a:cubicBezTo>
                  <a:cubicBezTo>
                    <a:pt x="114" y="1032"/>
                    <a:pt x="114" y="1032"/>
                    <a:pt x="114" y="1032"/>
                  </a:cubicBezTo>
                  <a:cubicBezTo>
                    <a:pt x="9" y="1035"/>
                    <a:pt x="9" y="1035"/>
                    <a:pt x="9" y="1035"/>
                  </a:cubicBezTo>
                  <a:cubicBezTo>
                    <a:pt x="0" y="1035"/>
                    <a:pt x="0" y="1035"/>
                    <a:pt x="0" y="1035"/>
                  </a:cubicBezTo>
                  <a:cubicBezTo>
                    <a:pt x="0" y="1028"/>
                    <a:pt x="0" y="1028"/>
                    <a:pt x="0" y="1028"/>
                  </a:cubicBezTo>
                  <a:cubicBezTo>
                    <a:pt x="0" y="942"/>
                    <a:pt x="0" y="858"/>
                    <a:pt x="0" y="772"/>
                  </a:cubicBezTo>
                  <a:cubicBezTo>
                    <a:pt x="0" y="730"/>
                    <a:pt x="0" y="688"/>
                    <a:pt x="3" y="646"/>
                  </a:cubicBezTo>
                  <a:cubicBezTo>
                    <a:pt x="5" y="517"/>
                    <a:pt x="5" y="517"/>
                    <a:pt x="5" y="517"/>
                  </a:cubicBezTo>
                  <a:cubicBezTo>
                    <a:pt x="5" y="475"/>
                    <a:pt x="5" y="433"/>
                    <a:pt x="5" y="391"/>
                  </a:cubicBezTo>
                  <a:cubicBezTo>
                    <a:pt x="5" y="347"/>
                    <a:pt x="5" y="305"/>
                    <a:pt x="5" y="263"/>
                  </a:cubicBezTo>
                  <a:cubicBezTo>
                    <a:pt x="5" y="135"/>
                    <a:pt x="5" y="135"/>
                    <a:pt x="5" y="135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78" y="2"/>
                    <a:pt x="148" y="2"/>
                    <a:pt x="219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38" y="0"/>
                    <a:pt x="438" y="0"/>
                    <a:pt x="438" y="0"/>
                  </a:cubicBezTo>
                  <a:cubicBezTo>
                    <a:pt x="438" y="9"/>
                    <a:pt x="438" y="9"/>
                    <a:pt x="438" y="9"/>
                  </a:cubicBezTo>
                  <a:cubicBezTo>
                    <a:pt x="438" y="93"/>
                    <a:pt x="440" y="179"/>
                    <a:pt x="438" y="265"/>
                  </a:cubicBezTo>
                  <a:cubicBezTo>
                    <a:pt x="438" y="349"/>
                    <a:pt x="438" y="435"/>
                    <a:pt x="438" y="522"/>
                  </a:cubicBezTo>
                  <a:cubicBezTo>
                    <a:pt x="434" y="776"/>
                    <a:pt x="434" y="776"/>
                    <a:pt x="434" y="776"/>
                  </a:cubicBezTo>
                  <a:lnTo>
                    <a:pt x="429" y="1028"/>
                  </a:lnTo>
                  <a:moveTo>
                    <a:pt x="429" y="1026"/>
                  </a:moveTo>
                  <a:lnTo>
                    <a:pt x="429" y="1026"/>
                  </a:lnTo>
                  <a:cubicBezTo>
                    <a:pt x="425" y="770"/>
                    <a:pt x="425" y="770"/>
                    <a:pt x="425" y="770"/>
                  </a:cubicBezTo>
                  <a:cubicBezTo>
                    <a:pt x="423" y="515"/>
                    <a:pt x="423" y="515"/>
                    <a:pt x="423" y="515"/>
                  </a:cubicBezTo>
                  <a:cubicBezTo>
                    <a:pt x="421" y="429"/>
                    <a:pt x="421" y="345"/>
                    <a:pt x="421" y="261"/>
                  </a:cubicBezTo>
                  <a:cubicBezTo>
                    <a:pt x="421" y="177"/>
                    <a:pt x="421" y="93"/>
                    <a:pt x="421" y="9"/>
                  </a:cubicBezTo>
                  <a:cubicBezTo>
                    <a:pt x="429" y="17"/>
                    <a:pt x="429" y="17"/>
                    <a:pt x="429" y="17"/>
                  </a:cubicBezTo>
                  <a:cubicBezTo>
                    <a:pt x="219" y="15"/>
                    <a:pt x="219" y="15"/>
                    <a:pt x="219" y="15"/>
                  </a:cubicBezTo>
                  <a:cubicBezTo>
                    <a:pt x="148" y="15"/>
                    <a:pt x="78" y="13"/>
                    <a:pt x="9" y="13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1" y="135"/>
                    <a:pt x="11" y="135"/>
                    <a:pt x="11" y="135"/>
                  </a:cubicBezTo>
                  <a:cubicBezTo>
                    <a:pt x="11" y="263"/>
                    <a:pt x="11" y="263"/>
                    <a:pt x="11" y="263"/>
                  </a:cubicBezTo>
                  <a:cubicBezTo>
                    <a:pt x="11" y="305"/>
                    <a:pt x="11" y="347"/>
                    <a:pt x="11" y="391"/>
                  </a:cubicBezTo>
                  <a:cubicBezTo>
                    <a:pt x="11" y="433"/>
                    <a:pt x="11" y="475"/>
                    <a:pt x="13" y="517"/>
                  </a:cubicBezTo>
                  <a:cubicBezTo>
                    <a:pt x="13" y="646"/>
                    <a:pt x="13" y="646"/>
                    <a:pt x="13" y="646"/>
                  </a:cubicBezTo>
                  <a:cubicBezTo>
                    <a:pt x="15" y="688"/>
                    <a:pt x="15" y="730"/>
                    <a:pt x="15" y="772"/>
                  </a:cubicBezTo>
                  <a:cubicBezTo>
                    <a:pt x="15" y="858"/>
                    <a:pt x="15" y="942"/>
                    <a:pt x="15" y="1028"/>
                  </a:cubicBezTo>
                  <a:cubicBezTo>
                    <a:pt x="9" y="1020"/>
                    <a:pt x="9" y="1020"/>
                    <a:pt x="9" y="1020"/>
                  </a:cubicBezTo>
                  <a:cubicBezTo>
                    <a:pt x="112" y="1022"/>
                    <a:pt x="112" y="1022"/>
                    <a:pt x="112" y="1022"/>
                  </a:cubicBezTo>
                  <a:cubicBezTo>
                    <a:pt x="217" y="1022"/>
                    <a:pt x="217" y="1022"/>
                    <a:pt x="217" y="1022"/>
                  </a:cubicBezTo>
                  <a:lnTo>
                    <a:pt x="429" y="1026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17"/>
            <p:cNvSpPr/>
            <p:nvPr/>
          </p:nvSpPr>
          <p:spPr>
            <a:xfrm>
              <a:off x="1620550" y="2205358"/>
              <a:ext cx="498703" cy="376381"/>
            </a:xfrm>
            <a:custGeom>
              <a:avLst/>
              <a:gdLst/>
              <a:ahLst/>
              <a:cxnLst/>
              <a:rect l="l" t="t" r="r" b="b"/>
              <a:pathLst>
                <a:path w="318" h="240" extrusionOk="0">
                  <a:moveTo>
                    <a:pt x="314" y="236"/>
                  </a:moveTo>
                  <a:lnTo>
                    <a:pt x="314" y="236"/>
                  </a:lnTo>
                  <a:cubicBezTo>
                    <a:pt x="236" y="238"/>
                    <a:pt x="236" y="238"/>
                    <a:pt x="236" y="238"/>
                  </a:cubicBezTo>
                  <a:cubicBezTo>
                    <a:pt x="211" y="238"/>
                    <a:pt x="186" y="238"/>
                    <a:pt x="158" y="238"/>
                  </a:cubicBezTo>
                  <a:cubicBezTo>
                    <a:pt x="133" y="238"/>
                    <a:pt x="108" y="240"/>
                    <a:pt x="80" y="240"/>
                  </a:cubicBezTo>
                  <a:cubicBezTo>
                    <a:pt x="55" y="240"/>
                    <a:pt x="30" y="238"/>
                    <a:pt x="3" y="238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0" y="236"/>
                    <a:pt x="0" y="236"/>
                    <a:pt x="0" y="236"/>
                  </a:cubicBezTo>
                  <a:cubicBezTo>
                    <a:pt x="0" y="196"/>
                    <a:pt x="3" y="158"/>
                    <a:pt x="3" y="120"/>
                  </a:cubicBezTo>
                  <a:cubicBezTo>
                    <a:pt x="3" y="80"/>
                    <a:pt x="0" y="42"/>
                    <a:pt x="0" y="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55" y="0"/>
                    <a:pt x="106" y="0"/>
                    <a:pt x="158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314" y="0"/>
                    <a:pt x="314" y="0"/>
                    <a:pt x="314" y="0"/>
                  </a:cubicBezTo>
                  <a:cubicBezTo>
                    <a:pt x="318" y="0"/>
                    <a:pt x="318" y="0"/>
                    <a:pt x="318" y="0"/>
                  </a:cubicBezTo>
                  <a:cubicBezTo>
                    <a:pt x="318" y="5"/>
                    <a:pt x="318" y="5"/>
                    <a:pt x="318" y="5"/>
                  </a:cubicBezTo>
                  <a:cubicBezTo>
                    <a:pt x="318" y="23"/>
                    <a:pt x="316" y="42"/>
                    <a:pt x="316" y="63"/>
                  </a:cubicBezTo>
                  <a:cubicBezTo>
                    <a:pt x="316" y="120"/>
                    <a:pt x="316" y="120"/>
                    <a:pt x="316" y="120"/>
                  </a:cubicBezTo>
                  <a:lnTo>
                    <a:pt x="314" y="236"/>
                  </a:lnTo>
                  <a:moveTo>
                    <a:pt x="312" y="236"/>
                  </a:moveTo>
                  <a:lnTo>
                    <a:pt x="312" y="236"/>
                  </a:lnTo>
                  <a:cubicBezTo>
                    <a:pt x="309" y="118"/>
                    <a:pt x="309" y="118"/>
                    <a:pt x="309" y="118"/>
                  </a:cubicBezTo>
                  <a:cubicBezTo>
                    <a:pt x="309" y="61"/>
                    <a:pt x="309" y="61"/>
                    <a:pt x="309" y="61"/>
                  </a:cubicBezTo>
                  <a:cubicBezTo>
                    <a:pt x="309" y="42"/>
                    <a:pt x="309" y="23"/>
                    <a:pt x="309" y="5"/>
                  </a:cubicBezTo>
                  <a:cubicBezTo>
                    <a:pt x="314" y="9"/>
                    <a:pt x="314" y="9"/>
                    <a:pt x="314" y="9"/>
                  </a:cubicBezTo>
                  <a:cubicBezTo>
                    <a:pt x="236" y="9"/>
                    <a:pt x="236" y="9"/>
                    <a:pt x="236" y="9"/>
                  </a:cubicBezTo>
                  <a:cubicBezTo>
                    <a:pt x="158" y="9"/>
                    <a:pt x="158" y="9"/>
                    <a:pt x="158" y="9"/>
                  </a:cubicBezTo>
                  <a:cubicBezTo>
                    <a:pt x="106" y="7"/>
                    <a:pt x="55" y="7"/>
                    <a:pt x="3" y="7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42"/>
                    <a:pt x="5" y="80"/>
                    <a:pt x="5" y="120"/>
                  </a:cubicBezTo>
                  <a:cubicBezTo>
                    <a:pt x="5" y="158"/>
                    <a:pt x="5" y="196"/>
                    <a:pt x="7" y="236"/>
                  </a:cubicBezTo>
                  <a:cubicBezTo>
                    <a:pt x="3" y="232"/>
                    <a:pt x="3" y="232"/>
                    <a:pt x="3" y="232"/>
                  </a:cubicBezTo>
                  <a:cubicBezTo>
                    <a:pt x="28" y="232"/>
                    <a:pt x="55" y="232"/>
                    <a:pt x="80" y="232"/>
                  </a:cubicBezTo>
                  <a:cubicBezTo>
                    <a:pt x="106" y="232"/>
                    <a:pt x="131" y="232"/>
                    <a:pt x="156" y="232"/>
                  </a:cubicBezTo>
                  <a:cubicBezTo>
                    <a:pt x="234" y="234"/>
                    <a:pt x="234" y="234"/>
                    <a:pt x="234" y="234"/>
                  </a:cubicBezTo>
                  <a:lnTo>
                    <a:pt x="312" y="236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1400" rIns="90000" bIns="414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17"/>
            <p:cNvSpPr/>
            <p:nvPr/>
          </p:nvSpPr>
          <p:spPr>
            <a:xfrm>
              <a:off x="1532728" y="1408686"/>
              <a:ext cx="668075" cy="48616"/>
            </a:xfrm>
            <a:custGeom>
              <a:avLst/>
              <a:gdLst/>
              <a:ahLst/>
              <a:cxnLst/>
              <a:rect l="l" t="t" r="r" b="b"/>
              <a:pathLst>
                <a:path w="426" h="31" extrusionOk="0">
                  <a:moveTo>
                    <a:pt x="424" y="27"/>
                  </a:moveTo>
                  <a:lnTo>
                    <a:pt x="424" y="27"/>
                  </a:lnTo>
                  <a:cubicBezTo>
                    <a:pt x="391" y="29"/>
                    <a:pt x="357" y="29"/>
                    <a:pt x="321" y="29"/>
                  </a:cubicBezTo>
                  <a:cubicBezTo>
                    <a:pt x="286" y="29"/>
                    <a:pt x="250" y="31"/>
                    <a:pt x="216" y="31"/>
                  </a:cubicBezTo>
                  <a:cubicBezTo>
                    <a:pt x="181" y="29"/>
                    <a:pt x="145" y="29"/>
                    <a:pt x="109" y="29"/>
                  </a:cubicBezTo>
                  <a:cubicBezTo>
                    <a:pt x="73" y="27"/>
                    <a:pt x="37" y="29"/>
                    <a:pt x="4" y="29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7" y="0"/>
                    <a:pt x="73" y="0"/>
                    <a:pt x="109" y="0"/>
                  </a:cubicBezTo>
                  <a:cubicBezTo>
                    <a:pt x="143" y="0"/>
                    <a:pt x="178" y="0"/>
                    <a:pt x="214" y="0"/>
                  </a:cubicBezTo>
                  <a:cubicBezTo>
                    <a:pt x="250" y="0"/>
                    <a:pt x="284" y="0"/>
                    <a:pt x="319" y="0"/>
                  </a:cubicBezTo>
                  <a:cubicBezTo>
                    <a:pt x="355" y="0"/>
                    <a:pt x="389" y="2"/>
                    <a:pt x="424" y="2"/>
                  </a:cubicBezTo>
                  <a:cubicBezTo>
                    <a:pt x="426" y="2"/>
                    <a:pt x="426" y="2"/>
                    <a:pt x="426" y="2"/>
                  </a:cubicBezTo>
                  <a:cubicBezTo>
                    <a:pt x="426" y="4"/>
                    <a:pt x="426" y="4"/>
                    <a:pt x="426" y="4"/>
                  </a:cubicBezTo>
                  <a:lnTo>
                    <a:pt x="424" y="27"/>
                  </a:lnTo>
                  <a:moveTo>
                    <a:pt x="424" y="27"/>
                  </a:moveTo>
                  <a:lnTo>
                    <a:pt x="424" y="27"/>
                  </a:lnTo>
                  <a:cubicBezTo>
                    <a:pt x="424" y="4"/>
                    <a:pt x="424" y="4"/>
                    <a:pt x="424" y="4"/>
                  </a:cubicBezTo>
                  <a:lnTo>
                    <a:pt x="424" y="4"/>
                  </a:lnTo>
                  <a:cubicBezTo>
                    <a:pt x="389" y="6"/>
                    <a:pt x="355" y="6"/>
                    <a:pt x="319" y="8"/>
                  </a:cubicBezTo>
                  <a:cubicBezTo>
                    <a:pt x="284" y="8"/>
                    <a:pt x="250" y="8"/>
                    <a:pt x="214" y="8"/>
                  </a:cubicBezTo>
                  <a:cubicBezTo>
                    <a:pt x="178" y="8"/>
                    <a:pt x="143" y="8"/>
                    <a:pt x="109" y="8"/>
                  </a:cubicBezTo>
                  <a:cubicBezTo>
                    <a:pt x="73" y="8"/>
                    <a:pt x="37" y="6"/>
                    <a:pt x="4" y="6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7" y="25"/>
                    <a:pt x="73" y="25"/>
                    <a:pt x="109" y="25"/>
                  </a:cubicBezTo>
                  <a:cubicBezTo>
                    <a:pt x="143" y="25"/>
                    <a:pt x="178" y="23"/>
                    <a:pt x="212" y="23"/>
                  </a:cubicBezTo>
                  <a:cubicBezTo>
                    <a:pt x="248" y="23"/>
                    <a:pt x="281" y="25"/>
                    <a:pt x="317" y="25"/>
                  </a:cubicBezTo>
                  <a:cubicBezTo>
                    <a:pt x="353" y="25"/>
                    <a:pt x="389" y="25"/>
                    <a:pt x="424" y="27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17"/>
            <p:cNvSpPr/>
            <p:nvPr/>
          </p:nvSpPr>
          <p:spPr>
            <a:xfrm>
              <a:off x="1532728" y="2056374"/>
              <a:ext cx="668075" cy="47048"/>
            </a:xfrm>
            <a:custGeom>
              <a:avLst/>
              <a:gdLst/>
              <a:ahLst/>
              <a:cxnLst/>
              <a:rect l="l" t="t" r="r" b="b"/>
              <a:pathLst>
                <a:path w="426" h="30" extrusionOk="0">
                  <a:moveTo>
                    <a:pt x="424" y="28"/>
                  </a:moveTo>
                  <a:lnTo>
                    <a:pt x="424" y="28"/>
                  </a:lnTo>
                  <a:cubicBezTo>
                    <a:pt x="391" y="28"/>
                    <a:pt x="357" y="30"/>
                    <a:pt x="321" y="30"/>
                  </a:cubicBezTo>
                  <a:cubicBezTo>
                    <a:pt x="286" y="30"/>
                    <a:pt x="250" y="30"/>
                    <a:pt x="216" y="30"/>
                  </a:cubicBezTo>
                  <a:cubicBezTo>
                    <a:pt x="181" y="30"/>
                    <a:pt x="145" y="30"/>
                    <a:pt x="109" y="28"/>
                  </a:cubicBezTo>
                  <a:cubicBezTo>
                    <a:pt x="73" y="28"/>
                    <a:pt x="37" y="28"/>
                    <a:pt x="4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7" y="1"/>
                    <a:pt x="73" y="1"/>
                    <a:pt x="109" y="1"/>
                  </a:cubicBezTo>
                  <a:cubicBezTo>
                    <a:pt x="143" y="1"/>
                    <a:pt x="178" y="-1"/>
                    <a:pt x="214" y="1"/>
                  </a:cubicBezTo>
                  <a:cubicBezTo>
                    <a:pt x="250" y="1"/>
                    <a:pt x="284" y="1"/>
                    <a:pt x="319" y="1"/>
                  </a:cubicBezTo>
                  <a:cubicBezTo>
                    <a:pt x="355" y="1"/>
                    <a:pt x="389" y="3"/>
                    <a:pt x="424" y="3"/>
                  </a:cubicBezTo>
                  <a:cubicBezTo>
                    <a:pt x="426" y="3"/>
                    <a:pt x="426" y="3"/>
                    <a:pt x="426" y="3"/>
                  </a:cubicBezTo>
                  <a:cubicBezTo>
                    <a:pt x="426" y="5"/>
                    <a:pt x="426" y="5"/>
                    <a:pt x="426" y="5"/>
                  </a:cubicBezTo>
                  <a:lnTo>
                    <a:pt x="424" y="28"/>
                  </a:lnTo>
                  <a:moveTo>
                    <a:pt x="424" y="28"/>
                  </a:moveTo>
                  <a:lnTo>
                    <a:pt x="424" y="28"/>
                  </a:lnTo>
                  <a:cubicBezTo>
                    <a:pt x="424" y="5"/>
                    <a:pt x="424" y="5"/>
                    <a:pt x="424" y="5"/>
                  </a:cubicBezTo>
                  <a:lnTo>
                    <a:pt x="424" y="5"/>
                  </a:lnTo>
                  <a:cubicBezTo>
                    <a:pt x="389" y="7"/>
                    <a:pt x="355" y="7"/>
                    <a:pt x="319" y="7"/>
                  </a:cubicBezTo>
                  <a:cubicBezTo>
                    <a:pt x="284" y="9"/>
                    <a:pt x="250" y="9"/>
                    <a:pt x="214" y="9"/>
                  </a:cubicBezTo>
                  <a:cubicBezTo>
                    <a:pt x="178" y="9"/>
                    <a:pt x="143" y="9"/>
                    <a:pt x="109" y="9"/>
                  </a:cubicBezTo>
                  <a:cubicBezTo>
                    <a:pt x="73" y="7"/>
                    <a:pt x="37" y="7"/>
                    <a:pt x="4" y="7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37" y="26"/>
                    <a:pt x="73" y="26"/>
                    <a:pt x="109" y="26"/>
                  </a:cubicBezTo>
                  <a:cubicBezTo>
                    <a:pt x="143" y="26"/>
                    <a:pt x="178" y="24"/>
                    <a:pt x="212" y="24"/>
                  </a:cubicBezTo>
                  <a:cubicBezTo>
                    <a:pt x="248" y="24"/>
                    <a:pt x="281" y="24"/>
                    <a:pt x="317" y="24"/>
                  </a:cubicBezTo>
                  <a:cubicBezTo>
                    <a:pt x="353" y="26"/>
                    <a:pt x="389" y="26"/>
                    <a:pt x="424" y="28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17"/>
            <p:cNvSpPr/>
            <p:nvPr/>
          </p:nvSpPr>
          <p:spPr>
            <a:xfrm>
              <a:off x="2205507" y="1170312"/>
              <a:ext cx="368539" cy="1516500"/>
            </a:xfrm>
            <a:custGeom>
              <a:avLst/>
              <a:gdLst/>
              <a:ahLst/>
              <a:cxnLst/>
              <a:rect l="l" t="t" r="r" b="b"/>
              <a:pathLst>
                <a:path w="235" h="967" extrusionOk="0">
                  <a:moveTo>
                    <a:pt x="235" y="948"/>
                  </a:moveTo>
                  <a:lnTo>
                    <a:pt x="235" y="948"/>
                  </a:lnTo>
                  <a:cubicBezTo>
                    <a:pt x="166" y="959"/>
                    <a:pt x="166" y="959"/>
                    <a:pt x="166" y="959"/>
                  </a:cubicBezTo>
                  <a:cubicBezTo>
                    <a:pt x="143" y="961"/>
                    <a:pt x="120" y="963"/>
                    <a:pt x="94" y="967"/>
                  </a:cubicBezTo>
                  <a:cubicBezTo>
                    <a:pt x="90" y="967"/>
                    <a:pt x="90" y="967"/>
                    <a:pt x="90" y="967"/>
                  </a:cubicBezTo>
                  <a:cubicBezTo>
                    <a:pt x="90" y="963"/>
                    <a:pt x="90" y="963"/>
                    <a:pt x="90" y="963"/>
                  </a:cubicBezTo>
                  <a:cubicBezTo>
                    <a:pt x="77" y="845"/>
                    <a:pt x="77" y="845"/>
                    <a:pt x="77" y="845"/>
                  </a:cubicBezTo>
                  <a:cubicBezTo>
                    <a:pt x="65" y="728"/>
                    <a:pt x="65" y="728"/>
                    <a:pt x="65" y="728"/>
                  </a:cubicBezTo>
                  <a:cubicBezTo>
                    <a:pt x="59" y="669"/>
                    <a:pt x="59" y="669"/>
                    <a:pt x="59" y="669"/>
                  </a:cubicBezTo>
                  <a:cubicBezTo>
                    <a:pt x="54" y="610"/>
                    <a:pt x="54" y="610"/>
                    <a:pt x="54" y="610"/>
                  </a:cubicBezTo>
                  <a:cubicBezTo>
                    <a:pt x="48" y="551"/>
                    <a:pt x="48" y="551"/>
                    <a:pt x="48" y="551"/>
                  </a:cubicBezTo>
                  <a:cubicBezTo>
                    <a:pt x="44" y="492"/>
                    <a:pt x="44" y="492"/>
                    <a:pt x="44" y="492"/>
                  </a:cubicBezTo>
                  <a:cubicBezTo>
                    <a:pt x="33" y="374"/>
                    <a:pt x="33" y="374"/>
                    <a:pt x="33" y="374"/>
                  </a:cubicBezTo>
                  <a:cubicBezTo>
                    <a:pt x="31" y="334"/>
                    <a:pt x="27" y="297"/>
                    <a:pt x="25" y="257"/>
                  </a:cubicBezTo>
                  <a:cubicBezTo>
                    <a:pt x="16" y="179"/>
                    <a:pt x="8" y="99"/>
                    <a:pt x="0" y="2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51" y="6"/>
                    <a:pt x="151" y="6"/>
                    <a:pt x="151" y="6"/>
                  </a:cubicBezTo>
                  <a:cubicBezTo>
                    <a:pt x="160" y="86"/>
                    <a:pt x="168" y="164"/>
                    <a:pt x="176" y="244"/>
                  </a:cubicBezTo>
                  <a:cubicBezTo>
                    <a:pt x="185" y="322"/>
                    <a:pt x="191" y="402"/>
                    <a:pt x="197" y="480"/>
                  </a:cubicBezTo>
                  <a:cubicBezTo>
                    <a:pt x="206" y="559"/>
                    <a:pt x="212" y="637"/>
                    <a:pt x="218" y="717"/>
                  </a:cubicBezTo>
                  <a:lnTo>
                    <a:pt x="235" y="948"/>
                  </a:lnTo>
                  <a:moveTo>
                    <a:pt x="235" y="948"/>
                  </a:moveTo>
                  <a:lnTo>
                    <a:pt x="235" y="948"/>
                  </a:lnTo>
                  <a:cubicBezTo>
                    <a:pt x="208" y="711"/>
                    <a:pt x="208" y="711"/>
                    <a:pt x="208" y="711"/>
                  </a:cubicBezTo>
                  <a:cubicBezTo>
                    <a:pt x="199" y="631"/>
                    <a:pt x="189" y="553"/>
                    <a:pt x="183" y="475"/>
                  </a:cubicBezTo>
                  <a:cubicBezTo>
                    <a:pt x="174" y="398"/>
                    <a:pt x="166" y="320"/>
                    <a:pt x="160" y="242"/>
                  </a:cubicBezTo>
                  <a:cubicBezTo>
                    <a:pt x="151" y="164"/>
                    <a:pt x="145" y="86"/>
                    <a:pt x="138" y="9"/>
                  </a:cubicBezTo>
                  <a:cubicBezTo>
                    <a:pt x="145" y="15"/>
                    <a:pt x="145" y="15"/>
                    <a:pt x="145" y="1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8" y="21"/>
                    <a:pt x="8" y="21"/>
                    <a:pt x="8" y="21"/>
                  </a:cubicBezTo>
                  <a:cubicBezTo>
                    <a:pt x="14" y="99"/>
                    <a:pt x="21" y="177"/>
                    <a:pt x="29" y="257"/>
                  </a:cubicBezTo>
                  <a:cubicBezTo>
                    <a:pt x="33" y="294"/>
                    <a:pt x="37" y="334"/>
                    <a:pt x="42" y="374"/>
                  </a:cubicBezTo>
                  <a:cubicBezTo>
                    <a:pt x="54" y="490"/>
                    <a:pt x="54" y="490"/>
                    <a:pt x="54" y="490"/>
                  </a:cubicBezTo>
                  <a:cubicBezTo>
                    <a:pt x="63" y="549"/>
                    <a:pt x="63" y="549"/>
                    <a:pt x="63" y="549"/>
                  </a:cubicBezTo>
                  <a:cubicBezTo>
                    <a:pt x="67" y="608"/>
                    <a:pt x="67" y="608"/>
                    <a:pt x="67" y="608"/>
                  </a:cubicBezTo>
                  <a:cubicBezTo>
                    <a:pt x="73" y="667"/>
                    <a:pt x="73" y="667"/>
                    <a:pt x="73" y="667"/>
                  </a:cubicBezTo>
                  <a:cubicBezTo>
                    <a:pt x="80" y="726"/>
                    <a:pt x="80" y="726"/>
                    <a:pt x="80" y="726"/>
                  </a:cubicBezTo>
                  <a:cubicBezTo>
                    <a:pt x="90" y="843"/>
                    <a:pt x="90" y="843"/>
                    <a:pt x="90" y="843"/>
                  </a:cubicBezTo>
                  <a:cubicBezTo>
                    <a:pt x="98" y="961"/>
                    <a:pt x="98" y="961"/>
                    <a:pt x="98" y="961"/>
                  </a:cubicBezTo>
                  <a:cubicBezTo>
                    <a:pt x="94" y="957"/>
                    <a:pt x="94" y="957"/>
                    <a:pt x="94" y="957"/>
                  </a:cubicBezTo>
                  <a:cubicBezTo>
                    <a:pt x="117" y="957"/>
                    <a:pt x="141" y="955"/>
                    <a:pt x="164" y="953"/>
                  </a:cubicBezTo>
                  <a:lnTo>
                    <a:pt x="235" y="948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17"/>
            <p:cNvSpPr/>
            <p:nvPr/>
          </p:nvSpPr>
          <p:spPr>
            <a:xfrm>
              <a:off x="2313716" y="2228882"/>
              <a:ext cx="247783" cy="304241"/>
            </a:xfrm>
            <a:custGeom>
              <a:avLst/>
              <a:gdLst/>
              <a:ahLst/>
              <a:cxnLst/>
              <a:rect l="l" t="t" r="r" b="b"/>
              <a:pathLst>
                <a:path w="158" h="194" extrusionOk="0">
                  <a:moveTo>
                    <a:pt x="158" y="177"/>
                  </a:moveTo>
                  <a:lnTo>
                    <a:pt x="158" y="177"/>
                  </a:lnTo>
                  <a:cubicBezTo>
                    <a:pt x="137" y="179"/>
                    <a:pt x="114" y="183"/>
                    <a:pt x="91" y="185"/>
                  </a:cubicBezTo>
                  <a:cubicBezTo>
                    <a:pt x="67" y="189"/>
                    <a:pt x="44" y="191"/>
                    <a:pt x="21" y="194"/>
                  </a:cubicBezTo>
                  <a:cubicBezTo>
                    <a:pt x="17" y="194"/>
                    <a:pt x="17" y="194"/>
                    <a:pt x="17" y="194"/>
                  </a:cubicBezTo>
                  <a:cubicBezTo>
                    <a:pt x="17" y="189"/>
                    <a:pt x="17" y="189"/>
                    <a:pt x="17" y="189"/>
                  </a:cubicBezTo>
                  <a:cubicBezTo>
                    <a:pt x="13" y="162"/>
                    <a:pt x="13" y="133"/>
                    <a:pt x="11" y="105"/>
                  </a:cubicBezTo>
                  <a:cubicBezTo>
                    <a:pt x="8" y="76"/>
                    <a:pt x="4" y="48"/>
                    <a:pt x="0" y="19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5" y="13"/>
                    <a:pt x="48" y="11"/>
                    <a:pt x="72" y="8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7" y="34"/>
                    <a:pt x="149" y="63"/>
                    <a:pt x="151" y="91"/>
                  </a:cubicBezTo>
                  <a:cubicBezTo>
                    <a:pt x="155" y="135"/>
                    <a:pt x="155" y="135"/>
                    <a:pt x="155" y="135"/>
                  </a:cubicBezTo>
                  <a:lnTo>
                    <a:pt x="158" y="177"/>
                  </a:lnTo>
                  <a:moveTo>
                    <a:pt x="158" y="175"/>
                  </a:moveTo>
                  <a:lnTo>
                    <a:pt x="158" y="175"/>
                  </a:lnTo>
                  <a:cubicBezTo>
                    <a:pt x="151" y="133"/>
                    <a:pt x="151" y="133"/>
                    <a:pt x="151" y="133"/>
                  </a:cubicBezTo>
                  <a:cubicBezTo>
                    <a:pt x="145" y="91"/>
                    <a:pt x="145" y="91"/>
                    <a:pt x="145" y="91"/>
                  </a:cubicBezTo>
                  <a:cubicBezTo>
                    <a:pt x="141" y="61"/>
                    <a:pt x="139" y="34"/>
                    <a:pt x="135" y="6"/>
                  </a:cubicBezTo>
                  <a:cubicBezTo>
                    <a:pt x="141" y="11"/>
                    <a:pt x="141" y="11"/>
                    <a:pt x="141" y="11"/>
                  </a:cubicBezTo>
                  <a:cubicBezTo>
                    <a:pt x="72" y="17"/>
                    <a:pt x="72" y="17"/>
                    <a:pt x="72" y="17"/>
                  </a:cubicBezTo>
                  <a:cubicBezTo>
                    <a:pt x="48" y="17"/>
                    <a:pt x="25" y="19"/>
                    <a:pt x="2" y="21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6" y="46"/>
                    <a:pt x="11" y="76"/>
                    <a:pt x="13" y="105"/>
                  </a:cubicBezTo>
                  <a:cubicBezTo>
                    <a:pt x="17" y="133"/>
                    <a:pt x="21" y="162"/>
                    <a:pt x="23" y="189"/>
                  </a:cubicBezTo>
                  <a:cubicBezTo>
                    <a:pt x="19" y="187"/>
                    <a:pt x="19" y="187"/>
                    <a:pt x="19" y="187"/>
                  </a:cubicBezTo>
                  <a:cubicBezTo>
                    <a:pt x="42" y="183"/>
                    <a:pt x="65" y="183"/>
                    <a:pt x="86" y="181"/>
                  </a:cubicBezTo>
                  <a:cubicBezTo>
                    <a:pt x="109" y="179"/>
                    <a:pt x="132" y="177"/>
                    <a:pt x="158" y="17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4825" rIns="90000" bIns="24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17"/>
            <p:cNvSpPr/>
            <p:nvPr/>
          </p:nvSpPr>
          <p:spPr>
            <a:xfrm>
              <a:off x="2323126" y="2264951"/>
              <a:ext cx="23524" cy="254057"/>
            </a:xfrm>
            <a:custGeom>
              <a:avLst/>
              <a:gdLst/>
              <a:ahLst/>
              <a:cxnLst/>
              <a:rect l="l" t="t" r="r" b="b"/>
              <a:pathLst>
                <a:path w="15" h="162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55"/>
                    <a:pt x="9" y="110"/>
                    <a:pt x="15" y="162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12600" rIns="90700" bIns="126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17"/>
            <p:cNvSpPr/>
            <p:nvPr/>
          </p:nvSpPr>
          <p:spPr>
            <a:xfrm>
              <a:off x="2227463" y="1331842"/>
              <a:ext cx="221123" cy="62730"/>
            </a:xfrm>
            <a:custGeom>
              <a:avLst/>
              <a:gdLst/>
              <a:ahLst/>
              <a:cxnLst/>
              <a:rect l="l" t="t" r="r" b="b"/>
              <a:pathLst>
                <a:path w="141" h="40" extrusionOk="0">
                  <a:moveTo>
                    <a:pt x="141" y="25"/>
                  </a:moveTo>
                  <a:lnTo>
                    <a:pt x="141" y="25"/>
                  </a:lnTo>
                  <a:cubicBezTo>
                    <a:pt x="131" y="28"/>
                    <a:pt x="120" y="28"/>
                    <a:pt x="110" y="30"/>
                  </a:cubicBezTo>
                  <a:cubicBezTo>
                    <a:pt x="97" y="32"/>
                    <a:pt x="87" y="34"/>
                    <a:pt x="74" y="34"/>
                  </a:cubicBezTo>
                  <a:cubicBezTo>
                    <a:pt x="63" y="36"/>
                    <a:pt x="51" y="36"/>
                    <a:pt x="38" y="36"/>
                  </a:cubicBezTo>
                  <a:cubicBezTo>
                    <a:pt x="28" y="38"/>
                    <a:pt x="15" y="38"/>
                    <a:pt x="5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2" y="32"/>
                    <a:pt x="0" y="23"/>
                    <a:pt x="0" y="1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3" y="9"/>
                    <a:pt x="47" y="7"/>
                    <a:pt x="70" y="4"/>
                  </a:cubicBezTo>
                  <a:cubicBezTo>
                    <a:pt x="80" y="2"/>
                    <a:pt x="93" y="2"/>
                    <a:pt x="103" y="2"/>
                  </a:cubicBezTo>
                  <a:cubicBezTo>
                    <a:pt x="116" y="0"/>
                    <a:pt x="127" y="0"/>
                    <a:pt x="139" y="0"/>
                  </a:cubicBezTo>
                  <a:cubicBezTo>
                    <a:pt x="141" y="0"/>
                    <a:pt x="141" y="0"/>
                    <a:pt x="141" y="0"/>
                  </a:cubicBezTo>
                  <a:cubicBezTo>
                    <a:pt x="141" y="2"/>
                    <a:pt x="141" y="2"/>
                    <a:pt x="141" y="2"/>
                  </a:cubicBezTo>
                  <a:cubicBezTo>
                    <a:pt x="141" y="9"/>
                    <a:pt x="141" y="17"/>
                    <a:pt x="141" y="25"/>
                  </a:cubicBezTo>
                  <a:moveTo>
                    <a:pt x="141" y="23"/>
                  </a:moveTo>
                  <a:lnTo>
                    <a:pt x="141" y="23"/>
                  </a:lnTo>
                  <a:cubicBezTo>
                    <a:pt x="139" y="15"/>
                    <a:pt x="137" y="9"/>
                    <a:pt x="137" y="2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29" y="7"/>
                    <a:pt x="116" y="9"/>
                    <a:pt x="106" y="9"/>
                  </a:cubicBezTo>
                  <a:cubicBezTo>
                    <a:pt x="93" y="11"/>
                    <a:pt x="82" y="13"/>
                    <a:pt x="72" y="13"/>
                  </a:cubicBezTo>
                  <a:cubicBezTo>
                    <a:pt x="49" y="15"/>
                    <a:pt x="26" y="17"/>
                    <a:pt x="2" y="17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23"/>
                    <a:pt x="5" y="30"/>
                    <a:pt x="7" y="38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15" y="36"/>
                    <a:pt x="28" y="34"/>
                    <a:pt x="38" y="32"/>
                  </a:cubicBezTo>
                  <a:cubicBezTo>
                    <a:pt x="49" y="32"/>
                    <a:pt x="59" y="30"/>
                    <a:pt x="72" y="28"/>
                  </a:cubicBezTo>
                  <a:cubicBezTo>
                    <a:pt x="82" y="28"/>
                    <a:pt x="93" y="25"/>
                    <a:pt x="106" y="25"/>
                  </a:cubicBezTo>
                  <a:cubicBezTo>
                    <a:pt x="116" y="25"/>
                    <a:pt x="129" y="23"/>
                    <a:pt x="141" y="23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17"/>
            <p:cNvSpPr/>
            <p:nvPr/>
          </p:nvSpPr>
          <p:spPr>
            <a:xfrm>
              <a:off x="427112" y="2818544"/>
              <a:ext cx="307377" cy="310514"/>
            </a:xfrm>
            <a:custGeom>
              <a:avLst/>
              <a:gdLst/>
              <a:ahLst/>
              <a:cxnLst/>
              <a:rect l="l" t="t" r="r" b="b"/>
              <a:pathLst>
                <a:path w="196" h="198" extrusionOk="0">
                  <a:moveTo>
                    <a:pt x="192" y="196"/>
                  </a:moveTo>
                  <a:lnTo>
                    <a:pt x="192" y="196"/>
                  </a:lnTo>
                  <a:cubicBezTo>
                    <a:pt x="162" y="196"/>
                    <a:pt x="131" y="196"/>
                    <a:pt x="99" y="198"/>
                  </a:cubicBezTo>
                  <a:cubicBezTo>
                    <a:pt x="51" y="198"/>
                    <a:pt x="51" y="198"/>
                    <a:pt x="51" y="198"/>
                  </a:cubicBezTo>
                  <a:cubicBezTo>
                    <a:pt x="36" y="198"/>
                    <a:pt x="19" y="198"/>
                    <a:pt x="5" y="198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62"/>
                    <a:pt x="3" y="131"/>
                    <a:pt x="3" y="99"/>
                  </a:cubicBezTo>
                  <a:cubicBezTo>
                    <a:pt x="3" y="85"/>
                    <a:pt x="3" y="68"/>
                    <a:pt x="3" y="51"/>
                  </a:cubicBezTo>
                  <a:cubicBezTo>
                    <a:pt x="3" y="36"/>
                    <a:pt x="3" y="19"/>
                    <a:pt x="0" y="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36" y="0"/>
                    <a:pt x="65" y="0"/>
                    <a:pt x="97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60" y="0"/>
                    <a:pt x="177" y="0"/>
                    <a:pt x="192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6" y="5"/>
                    <a:pt x="196" y="5"/>
                    <a:pt x="196" y="5"/>
                  </a:cubicBezTo>
                  <a:cubicBezTo>
                    <a:pt x="196" y="36"/>
                    <a:pt x="196" y="68"/>
                    <a:pt x="196" y="101"/>
                  </a:cubicBezTo>
                  <a:lnTo>
                    <a:pt x="192" y="196"/>
                  </a:lnTo>
                  <a:moveTo>
                    <a:pt x="192" y="194"/>
                  </a:moveTo>
                  <a:lnTo>
                    <a:pt x="192" y="194"/>
                  </a:lnTo>
                  <a:cubicBezTo>
                    <a:pt x="190" y="97"/>
                    <a:pt x="190" y="97"/>
                    <a:pt x="190" y="97"/>
                  </a:cubicBezTo>
                  <a:cubicBezTo>
                    <a:pt x="190" y="66"/>
                    <a:pt x="187" y="36"/>
                    <a:pt x="187" y="5"/>
                  </a:cubicBezTo>
                  <a:cubicBezTo>
                    <a:pt x="192" y="9"/>
                    <a:pt x="192" y="9"/>
                    <a:pt x="192" y="9"/>
                  </a:cubicBezTo>
                  <a:cubicBezTo>
                    <a:pt x="177" y="9"/>
                    <a:pt x="160" y="9"/>
                    <a:pt x="145" y="9"/>
                  </a:cubicBezTo>
                  <a:cubicBezTo>
                    <a:pt x="97" y="9"/>
                    <a:pt x="97" y="9"/>
                    <a:pt x="97" y="9"/>
                  </a:cubicBezTo>
                  <a:cubicBezTo>
                    <a:pt x="65" y="7"/>
                    <a:pt x="36" y="7"/>
                    <a:pt x="5" y="7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19"/>
                    <a:pt x="5" y="36"/>
                    <a:pt x="5" y="51"/>
                  </a:cubicBezTo>
                  <a:cubicBezTo>
                    <a:pt x="5" y="68"/>
                    <a:pt x="5" y="85"/>
                    <a:pt x="5" y="99"/>
                  </a:cubicBezTo>
                  <a:cubicBezTo>
                    <a:pt x="5" y="131"/>
                    <a:pt x="7" y="162"/>
                    <a:pt x="7" y="194"/>
                  </a:cubicBezTo>
                  <a:cubicBezTo>
                    <a:pt x="5" y="192"/>
                    <a:pt x="5" y="192"/>
                    <a:pt x="5" y="192"/>
                  </a:cubicBezTo>
                  <a:cubicBezTo>
                    <a:pt x="19" y="192"/>
                    <a:pt x="34" y="192"/>
                    <a:pt x="51" y="192"/>
                  </a:cubicBezTo>
                  <a:cubicBezTo>
                    <a:pt x="97" y="192"/>
                    <a:pt x="97" y="192"/>
                    <a:pt x="97" y="192"/>
                  </a:cubicBezTo>
                  <a:cubicBezTo>
                    <a:pt x="129" y="192"/>
                    <a:pt x="160" y="194"/>
                    <a:pt x="192" y="194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6275" rIns="90000" bIns="262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17"/>
            <p:cNvSpPr/>
            <p:nvPr/>
          </p:nvSpPr>
          <p:spPr>
            <a:xfrm>
              <a:off x="474160" y="2826386"/>
              <a:ext cx="12546" cy="224260"/>
            </a:xfrm>
            <a:custGeom>
              <a:avLst/>
              <a:gdLst/>
              <a:ahLst/>
              <a:cxnLst/>
              <a:rect l="l" t="t" r="r" b="b"/>
              <a:pathLst>
                <a:path w="8" h="143" extrusionOk="0">
                  <a:moveTo>
                    <a:pt x="4" y="0"/>
                  </a:moveTo>
                  <a:lnTo>
                    <a:pt x="4" y="0"/>
                  </a:lnTo>
                  <a:cubicBezTo>
                    <a:pt x="8" y="23"/>
                    <a:pt x="8" y="46"/>
                    <a:pt x="8" y="71"/>
                  </a:cubicBezTo>
                  <a:cubicBezTo>
                    <a:pt x="8" y="94"/>
                    <a:pt x="8" y="120"/>
                    <a:pt x="4" y="143"/>
                  </a:cubicBezTo>
                  <a:cubicBezTo>
                    <a:pt x="2" y="120"/>
                    <a:pt x="0" y="94"/>
                    <a:pt x="0" y="71"/>
                  </a:cubicBezTo>
                  <a:cubicBezTo>
                    <a:pt x="0" y="46"/>
                    <a:pt x="2" y="23"/>
                    <a:pt x="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6475" rIns="90000" bIns="64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17"/>
            <p:cNvSpPr/>
            <p:nvPr/>
          </p:nvSpPr>
          <p:spPr>
            <a:xfrm>
              <a:off x="503956" y="2826386"/>
              <a:ext cx="12546" cy="147416"/>
            </a:xfrm>
            <a:custGeom>
              <a:avLst/>
              <a:gdLst/>
              <a:ahLst/>
              <a:cxnLst/>
              <a:rect l="l" t="t" r="r" b="b"/>
              <a:pathLst>
                <a:path w="8" h="94" extrusionOk="0">
                  <a:moveTo>
                    <a:pt x="4" y="0"/>
                  </a:moveTo>
                  <a:lnTo>
                    <a:pt x="4" y="0"/>
                  </a:lnTo>
                  <a:cubicBezTo>
                    <a:pt x="6" y="14"/>
                    <a:pt x="8" y="31"/>
                    <a:pt x="8" y="46"/>
                  </a:cubicBezTo>
                  <a:cubicBezTo>
                    <a:pt x="8" y="63"/>
                    <a:pt x="6" y="80"/>
                    <a:pt x="4" y="94"/>
                  </a:cubicBezTo>
                  <a:cubicBezTo>
                    <a:pt x="0" y="80"/>
                    <a:pt x="0" y="63"/>
                    <a:pt x="0" y="46"/>
                  </a:cubicBezTo>
                  <a:cubicBezTo>
                    <a:pt x="0" y="31"/>
                    <a:pt x="0" y="14"/>
                    <a:pt x="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17"/>
            <p:cNvSpPr/>
            <p:nvPr/>
          </p:nvSpPr>
          <p:spPr>
            <a:xfrm>
              <a:off x="641962" y="2826386"/>
              <a:ext cx="12546" cy="194463"/>
            </a:xfrm>
            <a:custGeom>
              <a:avLst/>
              <a:gdLst/>
              <a:ahLst/>
              <a:cxnLst/>
              <a:rect l="l" t="t" r="r" b="b"/>
              <a:pathLst>
                <a:path w="8" h="124" extrusionOk="0">
                  <a:moveTo>
                    <a:pt x="4" y="0"/>
                  </a:moveTo>
                  <a:lnTo>
                    <a:pt x="4" y="0"/>
                  </a:lnTo>
                  <a:cubicBezTo>
                    <a:pt x="8" y="21"/>
                    <a:pt x="8" y="42"/>
                    <a:pt x="8" y="63"/>
                  </a:cubicBezTo>
                  <a:cubicBezTo>
                    <a:pt x="8" y="84"/>
                    <a:pt x="8" y="105"/>
                    <a:pt x="4" y="124"/>
                  </a:cubicBezTo>
                  <a:cubicBezTo>
                    <a:pt x="2" y="105"/>
                    <a:pt x="0" y="84"/>
                    <a:pt x="0" y="63"/>
                  </a:cubicBezTo>
                  <a:cubicBezTo>
                    <a:pt x="0" y="42"/>
                    <a:pt x="2" y="21"/>
                    <a:pt x="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17"/>
            <p:cNvSpPr/>
            <p:nvPr/>
          </p:nvSpPr>
          <p:spPr>
            <a:xfrm>
              <a:off x="566686" y="2954982"/>
              <a:ext cx="12546" cy="120755"/>
            </a:xfrm>
            <a:custGeom>
              <a:avLst/>
              <a:gdLst/>
              <a:ahLst/>
              <a:cxnLst/>
              <a:rect l="l" t="t" r="r" b="b"/>
              <a:pathLst>
                <a:path w="8" h="77" extrusionOk="0">
                  <a:moveTo>
                    <a:pt x="4" y="0"/>
                  </a:moveTo>
                  <a:lnTo>
                    <a:pt x="4" y="0"/>
                  </a:lnTo>
                  <a:cubicBezTo>
                    <a:pt x="8" y="12"/>
                    <a:pt x="8" y="27"/>
                    <a:pt x="8" y="40"/>
                  </a:cubicBezTo>
                  <a:cubicBezTo>
                    <a:pt x="8" y="52"/>
                    <a:pt x="8" y="65"/>
                    <a:pt x="4" y="77"/>
                  </a:cubicBezTo>
                  <a:cubicBezTo>
                    <a:pt x="2" y="65"/>
                    <a:pt x="0" y="52"/>
                    <a:pt x="0" y="40"/>
                  </a:cubicBezTo>
                  <a:cubicBezTo>
                    <a:pt x="0" y="27"/>
                    <a:pt x="2" y="12"/>
                    <a:pt x="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17"/>
            <p:cNvSpPr/>
            <p:nvPr/>
          </p:nvSpPr>
          <p:spPr>
            <a:xfrm>
              <a:off x="7989212" y="2818544"/>
              <a:ext cx="308945" cy="310514"/>
            </a:xfrm>
            <a:custGeom>
              <a:avLst/>
              <a:gdLst/>
              <a:ahLst/>
              <a:cxnLst/>
              <a:rect l="l" t="t" r="r" b="b"/>
              <a:pathLst>
                <a:path w="197" h="198" extrusionOk="0">
                  <a:moveTo>
                    <a:pt x="193" y="196"/>
                  </a:moveTo>
                  <a:lnTo>
                    <a:pt x="193" y="196"/>
                  </a:lnTo>
                  <a:cubicBezTo>
                    <a:pt x="161" y="196"/>
                    <a:pt x="130" y="196"/>
                    <a:pt x="98" y="198"/>
                  </a:cubicBezTo>
                  <a:cubicBezTo>
                    <a:pt x="50" y="198"/>
                    <a:pt x="50" y="198"/>
                    <a:pt x="50" y="198"/>
                  </a:cubicBezTo>
                  <a:cubicBezTo>
                    <a:pt x="35" y="198"/>
                    <a:pt x="18" y="198"/>
                    <a:pt x="4" y="198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62"/>
                    <a:pt x="2" y="131"/>
                    <a:pt x="2" y="99"/>
                  </a:cubicBezTo>
                  <a:cubicBezTo>
                    <a:pt x="2" y="85"/>
                    <a:pt x="2" y="68"/>
                    <a:pt x="2" y="51"/>
                  </a:cubicBezTo>
                  <a:cubicBezTo>
                    <a:pt x="2" y="36"/>
                    <a:pt x="2" y="19"/>
                    <a:pt x="2" y="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5" y="0"/>
                    <a:pt x="67" y="0"/>
                    <a:pt x="98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61" y="0"/>
                    <a:pt x="176" y="0"/>
                    <a:pt x="191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197" y="5"/>
                    <a:pt x="197" y="5"/>
                    <a:pt x="197" y="5"/>
                  </a:cubicBezTo>
                  <a:cubicBezTo>
                    <a:pt x="197" y="36"/>
                    <a:pt x="195" y="68"/>
                    <a:pt x="195" y="101"/>
                  </a:cubicBezTo>
                  <a:lnTo>
                    <a:pt x="193" y="196"/>
                  </a:lnTo>
                  <a:moveTo>
                    <a:pt x="191" y="194"/>
                  </a:moveTo>
                  <a:lnTo>
                    <a:pt x="191" y="194"/>
                  </a:lnTo>
                  <a:cubicBezTo>
                    <a:pt x="189" y="97"/>
                    <a:pt x="189" y="97"/>
                    <a:pt x="189" y="97"/>
                  </a:cubicBezTo>
                  <a:cubicBezTo>
                    <a:pt x="189" y="66"/>
                    <a:pt x="187" y="36"/>
                    <a:pt x="187" y="5"/>
                  </a:cubicBezTo>
                  <a:cubicBezTo>
                    <a:pt x="191" y="9"/>
                    <a:pt x="191" y="9"/>
                    <a:pt x="191" y="9"/>
                  </a:cubicBezTo>
                  <a:cubicBezTo>
                    <a:pt x="176" y="9"/>
                    <a:pt x="161" y="9"/>
                    <a:pt x="144" y="9"/>
                  </a:cubicBezTo>
                  <a:cubicBezTo>
                    <a:pt x="98" y="9"/>
                    <a:pt x="98" y="9"/>
                    <a:pt x="98" y="9"/>
                  </a:cubicBezTo>
                  <a:cubicBezTo>
                    <a:pt x="67" y="7"/>
                    <a:pt x="35" y="7"/>
                    <a:pt x="4" y="7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9"/>
                    <a:pt x="4" y="36"/>
                    <a:pt x="4" y="51"/>
                  </a:cubicBezTo>
                  <a:cubicBezTo>
                    <a:pt x="4" y="68"/>
                    <a:pt x="4" y="85"/>
                    <a:pt x="4" y="99"/>
                  </a:cubicBezTo>
                  <a:cubicBezTo>
                    <a:pt x="4" y="131"/>
                    <a:pt x="6" y="162"/>
                    <a:pt x="6" y="194"/>
                  </a:cubicBezTo>
                  <a:cubicBezTo>
                    <a:pt x="4" y="192"/>
                    <a:pt x="4" y="192"/>
                    <a:pt x="4" y="192"/>
                  </a:cubicBezTo>
                  <a:cubicBezTo>
                    <a:pt x="18" y="192"/>
                    <a:pt x="33" y="192"/>
                    <a:pt x="50" y="192"/>
                  </a:cubicBezTo>
                  <a:cubicBezTo>
                    <a:pt x="96" y="192"/>
                    <a:pt x="96" y="192"/>
                    <a:pt x="96" y="192"/>
                  </a:cubicBezTo>
                  <a:cubicBezTo>
                    <a:pt x="128" y="192"/>
                    <a:pt x="159" y="194"/>
                    <a:pt x="191" y="194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6275" rIns="90000" bIns="262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17"/>
            <p:cNvSpPr/>
            <p:nvPr/>
          </p:nvSpPr>
          <p:spPr>
            <a:xfrm>
              <a:off x="8064488" y="2826386"/>
              <a:ext cx="12546" cy="224260"/>
            </a:xfrm>
            <a:custGeom>
              <a:avLst/>
              <a:gdLst/>
              <a:ahLst/>
              <a:cxnLst/>
              <a:rect l="l" t="t" r="r" b="b"/>
              <a:pathLst>
                <a:path w="8" h="143" extrusionOk="0">
                  <a:moveTo>
                    <a:pt x="4" y="0"/>
                  </a:moveTo>
                  <a:lnTo>
                    <a:pt x="4" y="0"/>
                  </a:lnTo>
                  <a:cubicBezTo>
                    <a:pt x="6" y="23"/>
                    <a:pt x="8" y="46"/>
                    <a:pt x="8" y="71"/>
                  </a:cubicBezTo>
                  <a:cubicBezTo>
                    <a:pt x="8" y="94"/>
                    <a:pt x="6" y="120"/>
                    <a:pt x="4" y="143"/>
                  </a:cubicBezTo>
                  <a:cubicBezTo>
                    <a:pt x="0" y="120"/>
                    <a:pt x="0" y="94"/>
                    <a:pt x="0" y="71"/>
                  </a:cubicBezTo>
                  <a:cubicBezTo>
                    <a:pt x="0" y="46"/>
                    <a:pt x="0" y="23"/>
                    <a:pt x="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6475" rIns="90000" bIns="64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17"/>
            <p:cNvSpPr/>
            <p:nvPr/>
          </p:nvSpPr>
          <p:spPr>
            <a:xfrm>
              <a:off x="8094285" y="2826386"/>
              <a:ext cx="6273" cy="147416"/>
            </a:xfrm>
            <a:custGeom>
              <a:avLst/>
              <a:gdLst/>
              <a:ahLst/>
              <a:cxnLst/>
              <a:rect l="l" t="t" r="r" b="b"/>
              <a:pathLst>
                <a:path w="4" h="94" extrusionOk="0">
                  <a:moveTo>
                    <a:pt x="2" y="0"/>
                  </a:moveTo>
                  <a:lnTo>
                    <a:pt x="2" y="0"/>
                  </a:lnTo>
                  <a:cubicBezTo>
                    <a:pt x="4" y="14"/>
                    <a:pt x="4" y="31"/>
                    <a:pt x="4" y="46"/>
                  </a:cubicBezTo>
                  <a:cubicBezTo>
                    <a:pt x="4" y="63"/>
                    <a:pt x="4" y="80"/>
                    <a:pt x="2" y="94"/>
                  </a:cubicBezTo>
                  <a:cubicBezTo>
                    <a:pt x="0" y="80"/>
                    <a:pt x="0" y="63"/>
                    <a:pt x="0" y="46"/>
                  </a:cubicBezTo>
                  <a:cubicBezTo>
                    <a:pt x="0" y="31"/>
                    <a:pt x="0" y="14"/>
                    <a:pt x="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17"/>
            <p:cNvSpPr/>
            <p:nvPr/>
          </p:nvSpPr>
          <p:spPr>
            <a:xfrm>
              <a:off x="8232291" y="2826386"/>
              <a:ext cx="12546" cy="194463"/>
            </a:xfrm>
            <a:custGeom>
              <a:avLst/>
              <a:gdLst/>
              <a:ahLst/>
              <a:cxnLst/>
              <a:rect l="l" t="t" r="r" b="b"/>
              <a:pathLst>
                <a:path w="8" h="124" extrusionOk="0">
                  <a:moveTo>
                    <a:pt x="4" y="0"/>
                  </a:moveTo>
                  <a:lnTo>
                    <a:pt x="4" y="0"/>
                  </a:lnTo>
                  <a:cubicBezTo>
                    <a:pt x="6" y="21"/>
                    <a:pt x="8" y="42"/>
                    <a:pt x="8" y="63"/>
                  </a:cubicBezTo>
                  <a:cubicBezTo>
                    <a:pt x="8" y="84"/>
                    <a:pt x="6" y="105"/>
                    <a:pt x="4" y="124"/>
                  </a:cubicBezTo>
                  <a:cubicBezTo>
                    <a:pt x="0" y="105"/>
                    <a:pt x="0" y="84"/>
                    <a:pt x="0" y="63"/>
                  </a:cubicBezTo>
                  <a:cubicBezTo>
                    <a:pt x="0" y="42"/>
                    <a:pt x="0" y="21"/>
                    <a:pt x="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17"/>
            <p:cNvSpPr/>
            <p:nvPr/>
          </p:nvSpPr>
          <p:spPr>
            <a:xfrm>
              <a:off x="8169561" y="2878138"/>
              <a:ext cx="12546" cy="197600"/>
            </a:xfrm>
            <a:custGeom>
              <a:avLst/>
              <a:gdLst/>
              <a:ahLst/>
              <a:cxnLst/>
              <a:rect l="l" t="t" r="r" b="b"/>
              <a:pathLst>
                <a:path w="8" h="126" extrusionOk="0">
                  <a:moveTo>
                    <a:pt x="4" y="0"/>
                  </a:moveTo>
                  <a:lnTo>
                    <a:pt x="4" y="0"/>
                  </a:lnTo>
                  <a:cubicBezTo>
                    <a:pt x="6" y="21"/>
                    <a:pt x="8" y="42"/>
                    <a:pt x="8" y="63"/>
                  </a:cubicBezTo>
                  <a:cubicBezTo>
                    <a:pt x="8" y="84"/>
                    <a:pt x="6" y="105"/>
                    <a:pt x="4" y="126"/>
                  </a:cubicBezTo>
                  <a:cubicBezTo>
                    <a:pt x="0" y="105"/>
                    <a:pt x="0" y="84"/>
                    <a:pt x="0" y="63"/>
                  </a:cubicBezTo>
                  <a:cubicBezTo>
                    <a:pt x="0" y="42"/>
                    <a:pt x="0" y="21"/>
                    <a:pt x="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350" rIns="90000" bIns="3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17"/>
            <p:cNvSpPr/>
            <p:nvPr/>
          </p:nvSpPr>
          <p:spPr>
            <a:xfrm>
              <a:off x="5253" y="2671129"/>
              <a:ext cx="8705356" cy="164667"/>
            </a:xfrm>
            <a:custGeom>
              <a:avLst/>
              <a:gdLst/>
              <a:ahLst/>
              <a:cxnLst/>
              <a:rect l="l" t="t" r="r" b="b"/>
              <a:pathLst>
                <a:path w="5551" h="105" extrusionOk="0">
                  <a:moveTo>
                    <a:pt x="5551" y="99"/>
                  </a:moveTo>
                  <a:lnTo>
                    <a:pt x="5551" y="99"/>
                  </a:lnTo>
                  <a:cubicBezTo>
                    <a:pt x="4168" y="103"/>
                    <a:pt x="4168" y="103"/>
                    <a:pt x="4168" y="103"/>
                  </a:cubicBezTo>
                  <a:cubicBezTo>
                    <a:pt x="3705" y="105"/>
                    <a:pt x="3242" y="105"/>
                    <a:pt x="2780" y="105"/>
                  </a:cubicBezTo>
                  <a:cubicBezTo>
                    <a:pt x="1392" y="101"/>
                    <a:pt x="1392" y="101"/>
                    <a:pt x="1392" y="101"/>
                  </a:cubicBezTo>
                  <a:cubicBezTo>
                    <a:pt x="1045" y="101"/>
                    <a:pt x="1045" y="101"/>
                    <a:pt x="1045" y="101"/>
                  </a:cubicBezTo>
                  <a:cubicBezTo>
                    <a:pt x="698" y="101"/>
                    <a:pt x="698" y="101"/>
                    <a:pt x="698" y="101"/>
                  </a:cubicBezTo>
                  <a:cubicBezTo>
                    <a:pt x="4" y="103"/>
                    <a:pt x="4" y="103"/>
                    <a:pt x="4" y="103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1392" y="2"/>
                    <a:pt x="1392" y="2"/>
                    <a:pt x="1392" y="2"/>
                  </a:cubicBezTo>
                  <a:cubicBezTo>
                    <a:pt x="2778" y="0"/>
                    <a:pt x="2778" y="0"/>
                    <a:pt x="2778" y="0"/>
                  </a:cubicBezTo>
                  <a:cubicBezTo>
                    <a:pt x="3472" y="2"/>
                    <a:pt x="3472" y="2"/>
                    <a:pt x="3472" y="2"/>
                  </a:cubicBezTo>
                  <a:cubicBezTo>
                    <a:pt x="4163" y="4"/>
                    <a:pt x="4163" y="4"/>
                    <a:pt x="4163" y="4"/>
                  </a:cubicBezTo>
                  <a:cubicBezTo>
                    <a:pt x="4626" y="4"/>
                    <a:pt x="5088" y="6"/>
                    <a:pt x="5551" y="8"/>
                  </a:cubicBezTo>
                  <a:lnTo>
                    <a:pt x="5551" y="8"/>
                  </a:lnTo>
                  <a:cubicBezTo>
                    <a:pt x="5551" y="10"/>
                    <a:pt x="5551" y="10"/>
                    <a:pt x="5551" y="10"/>
                  </a:cubicBezTo>
                  <a:lnTo>
                    <a:pt x="5551" y="99"/>
                  </a:lnTo>
                  <a:moveTo>
                    <a:pt x="5549" y="97"/>
                  </a:moveTo>
                  <a:lnTo>
                    <a:pt x="5549" y="97"/>
                  </a:lnTo>
                  <a:cubicBezTo>
                    <a:pt x="5549" y="10"/>
                    <a:pt x="5549" y="10"/>
                    <a:pt x="5549" y="10"/>
                  </a:cubicBezTo>
                  <a:cubicBezTo>
                    <a:pt x="5551" y="10"/>
                    <a:pt x="5551" y="10"/>
                    <a:pt x="5551" y="10"/>
                  </a:cubicBezTo>
                  <a:cubicBezTo>
                    <a:pt x="5088" y="14"/>
                    <a:pt x="4626" y="14"/>
                    <a:pt x="4163" y="17"/>
                  </a:cubicBezTo>
                  <a:cubicBezTo>
                    <a:pt x="3472" y="17"/>
                    <a:pt x="3472" y="17"/>
                    <a:pt x="3472" y="17"/>
                  </a:cubicBezTo>
                  <a:cubicBezTo>
                    <a:pt x="2778" y="19"/>
                    <a:pt x="2778" y="19"/>
                    <a:pt x="2778" y="19"/>
                  </a:cubicBezTo>
                  <a:cubicBezTo>
                    <a:pt x="1392" y="17"/>
                    <a:pt x="1392" y="17"/>
                    <a:pt x="1392" y="17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4" y="94"/>
                    <a:pt x="4" y="94"/>
                    <a:pt x="4" y="94"/>
                  </a:cubicBezTo>
                  <a:cubicBezTo>
                    <a:pt x="698" y="94"/>
                    <a:pt x="698" y="94"/>
                    <a:pt x="698" y="94"/>
                  </a:cubicBezTo>
                  <a:cubicBezTo>
                    <a:pt x="1045" y="97"/>
                    <a:pt x="1045" y="97"/>
                    <a:pt x="1045" y="97"/>
                  </a:cubicBezTo>
                  <a:cubicBezTo>
                    <a:pt x="1390" y="94"/>
                    <a:pt x="1390" y="94"/>
                    <a:pt x="1390" y="94"/>
                  </a:cubicBezTo>
                  <a:cubicBezTo>
                    <a:pt x="2776" y="92"/>
                    <a:pt x="2776" y="92"/>
                    <a:pt x="2776" y="92"/>
                  </a:cubicBezTo>
                  <a:cubicBezTo>
                    <a:pt x="3236" y="90"/>
                    <a:pt x="3699" y="92"/>
                    <a:pt x="4161" y="92"/>
                  </a:cubicBezTo>
                  <a:lnTo>
                    <a:pt x="5549" y="97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17"/>
            <p:cNvSpPr/>
            <p:nvPr/>
          </p:nvSpPr>
          <p:spPr>
            <a:xfrm>
              <a:off x="11526" y="2719744"/>
              <a:ext cx="1800351" cy="10978"/>
            </a:xfrm>
            <a:custGeom>
              <a:avLst/>
              <a:gdLst/>
              <a:ahLst/>
              <a:cxnLst/>
              <a:rect l="l" t="t" r="r" b="b"/>
              <a:pathLst>
                <a:path w="1148" h="7" extrusionOk="0">
                  <a:moveTo>
                    <a:pt x="0" y="2"/>
                  </a:moveTo>
                  <a:lnTo>
                    <a:pt x="0" y="2"/>
                  </a:lnTo>
                  <a:cubicBezTo>
                    <a:pt x="97" y="0"/>
                    <a:pt x="192" y="0"/>
                    <a:pt x="288" y="0"/>
                  </a:cubicBezTo>
                  <a:cubicBezTo>
                    <a:pt x="337" y="0"/>
                    <a:pt x="383" y="2"/>
                    <a:pt x="431" y="2"/>
                  </a:cubicBezTo>
                  <a:cubicBezTo>
                    <a:pt x="480" y="2"/>
                    <a:pt x="526" y="2"/>
                    <a:pt x="575" y="2"/>
                  </a:cubicBezTo>
                  <a:cubicBezTo>
                    <a:pt x="671" y="0"/>
                    <a:pt x="766" y="0"/>
                    <a:pt x="863" y="0"/>
                  </a:cubicBezTo>
                  <a:cubicBezTo>
                    <a:pt x="909" y="0"/>
                    <a:pt x="957" y="0"/>
                    <a:pt x="1005" y="0"/>
                  </a:cubicBezTo>
                  <a:cubicBezTo>
                    <a:pt x="1054" y="2"/>
                    <a:pt x="1100" y="2"/>
                    <a:pt x="1148" y="2"/>
                  </a:cubicBezTo>
                  <a:cubicBezTo>
                    <a:pt x="1148" y="5"/>
                    <a:pt x="1148" y="5"/>
                    <a:pt x="1148" y="5"/>
                  </a:cubicBezTo>
                  <a:cubicBezTo>
                    <a:pt x="1100" y="5"/>
                    <a:pt x="1054" y="5"/>
                    <a:pt x="1005" y="7"/>
                  </a:cubicBezTo>
                  <a:cubicBezTo>
                    <a:pt x="957" y="7"/>
                    <a:pt x="909" y="7"/>
                    <a:pt x="863" y="7"/>
                  </a:cubicBezTo>
                  <a:cubicBezTo>
                    <a:pt x="766" y="7"/>
                    <a:pt x="671" y="7"/>
                    <a:pt x="575" y="5"/>
                  </a:cubicBezTo>
                  <a:cubicBezTo>
                    <a:pt x="526" y="5"/>
                    <a:pt x="480" y="5"/>
                    <a:pt x="431" y="5"/>
                  </a:cubicBezTo>
                  <a:cubicBezTo>
                    <a:pt x="383" y="5"/>
                    <a:pt x="337" y="7"/>
                    <a:pt x="288" y="7"/>
                  </a:cubicBezTo>
                  <a:cubicBezTo>
                    <a:pt x="192" y="7"/>
                    <a:pt x="97" y="7"/>
                    <a:pt x="0" y="5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17"/>
            <p:cNvSpPr/>
            <p:nvPr/>
          </p:nvSpPr>
          <p:spPr>
            <a:xfrm>
              <a:off x="6903983" y="2749541"/>
              <a:ext cx="1797215" cy="10978"/>
            </a:xfrm>
            <a:custGeom>
              <a:avLst/>
              <a:gdLst/>
              <a:ahLst/>
              <a:cxnLst/>
              <a:rect l="l" t="t" r="r" b="b"/>
              <a:pathLst>
                <a:path w="1146" h="7" extrusionOk="0">
                  <a:moveTo>
                    <a:pt x="0" y="4"/>
                  </a:moveTo>
                  <a:lnTo>
                    <a:pt x="0" y="4"/>
                  </a:lnTo>
                  <a:cubicBezTo>
                    <a:pt x="94" y="0"/>
                    <a:pt x="191" y="0"/>
                    <a:pt x="286" y="0"/>
                  </a:cubicBezTo>
                  <a:cubicBezTo>
                    <a:pt x="334" y="2"/>
                    <a:pt x="380" y="2"/>
                    <a:pt x="429" y="2"/>
                  </a:cubicBezTo>
                  <a:cubicBezTo>
                    <a:pt x="477" y="2"/>
                    <a:pt x="525" y="2"/>
                    <a:pt x="572" y="2"/>
                  </a:cubicBezTo>
                  <a:cubicBezTo>
                    <a:pt x="668" y="0"/>
                    <a:pt x="763" y="0"/>
                    <a:pt x="860" y="0"/>
                  </a:cubicBezTo>
                  <a:cubicBezTo>
                    <a:pt x="908" y="0"/>
                    <a:pt x="954" y="0"/>
                    <a:pt x="1003" y="2"/>
                  </a:cubicBezTo>
                  <a:cubicBezTo>
                    <a:pt x="1051" y="2"/>
                    <a:pt x="1099" y="2"/>
                    <a:pt x="1146" y="4"/>
                  </a:cubicBezTo>
                  <a:lnTo>
                    <a:pt x="1146" y="4"/>
                  </a:lnTo>
                  <a:cubicBezTo>
                    <a:pt x="1099" y="4"/>
                    <a:pt x="1051" y="7"/>
                    <a:pt x="1003" y="7"/>
                  </a:cubicBezTo>
                  <a:cubicBezTo>
                    <a:pt x="954" y="7"/>
                    <a:pt x="908" y="7"/>
                    <a:pt x="860" y="7"/>
                  </a:cubicBezTo>
                  <a:cubicBezTo>
                    <a:pt x="763" y="7"/>
                    <a:pt x="668" y="7"/>
                    <a:pt x="572" y="4"/>
                  </a:cubicBezTo>
                  <a:cubicBezTo>
                    <a:pt x="525" y="4"/>
                    <a:pt x="477" y="4"/>
                    <a:pt x="429" y="4"/>
                  </a:cubicBezTo>
                  <a:cubicBezTo>
                    <a:pt x="380" y="4"/>
                    <a:pt x="334" y="7"/>
                    <a:pt x="286" y="7"/>
                  </a:cubicBezTo>
                  <a:cubicBezTo>
                    <a:pt x="191" y="7"/>
                    <a:pt x="94" y="7"/>
                    <a:pt x="0" y="4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17"/>
            <p:cNvSpPr/>
            <p:nvPr/>
          </p:nvSpPr>
          <p:spPr>
            <a:xfrm>
              <a:off x="671759" y="2746405"/>
              <a:ext cx="953496" cy="10978"/>
            </a:xfrm>
            <a:custGeom>
              <a:avLst/>
              <a:gdLst/>
              <a:ahLst/>
              <a:cxnLst/>
              <a:rect l="l" t="t" r="r" b="b"/>
              <a:pathLst>
                <a:path w="608" h="7" extrusionOk="0">
                  <a:moveTo>
                    <a:pt x="0" y="4"/>
                  </a:moveTo>
                  <a:lnTo>
                    <a:pt x="0" y="4"/>
                  </a:lnTo>
                  <a:cubicBezTo>
                    <a:pt x="50" y="2"/>
                    <a:pt x="101" y="0"/>
                    <a:pt x="154" y="2"/>
                  </a:cubicBezTo>
                  <a:cubicBezTo>
                    <a:pt x="179" y="2"/>
                    <a:pt x="204" y="2"/>
                    <a:pt x="229" y="2"/>
                  </a:cubicBezTo>
                  <a:cubicBezTo>
                    <a:pt x="254" y="4"/>
                    <a:pt x="280" y="2"/>
                    <a:pt x="305" y="2"/>
                  </a:cubicBezTo>
                  <a:cubicBezTo>
                    <a:pt x="355" y="2"/>
                    <a:pt x="406" y="0"/>
                    <a:pt x="456" y="0"/>
                  </a:cubicBezTo>
                  <a:cubicBezTo>
                    <a:pt x="507" y="0"/>
                    <a:pt x="557" y="2"/>
                    <a:pt x="608" y="4"/>
                  </a:cubicBezTo>
                  <a:lnTo>
                    <a:pt x="608" y="4"/>
                  </a:lnTo>
                  <a:cubicBezTo>
                    <a:pt x="557" y="6"/>
                    <a:pt x="507" y="6"/>
                    <a:pt x="456" y="6"/>
                  </a:cubicBezTo>
                  <a:cubicBezTo>
                    <a:pt x="406" y="9"/>
                    <a:pt x="355" y="6"/>
                    <a:pt x="305" y="6"/>
                  </a:cubicBezTo>
                  <a:cubicBezTo>
                    <a:pt x="280" y="6"/>
                    <a:pt x="254" y="4"/>
                    <a:pt x="229" y="4"/>
                  </a:cubicBezTo>
                  <a:cubicBezTo>
                    <a:pt x="204" y="6"/>
                    <a:pt x="179" y="6"/>
                    <a:pt x="154" y="6"/>
                  </a:cubicBezTo>
                  <a:cubicBezTo>
                    <a:pt x="101" y="6"/>
                    <a:pt x="50" y="6"/>
                    <a:pt x="0" y="4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17"/>
            <p:cNvSpPr/>
            <p:nvPr/>
          </p:nvSpPr>
          <p:spPr>
            <a:xfrm>
              <a:off x="2702642" y="2769929"/>
              <a:ext cx="953496" cy="12546"/>
            </a:xfrm>
            <a:custGeom>
              <a:avLst/>
              <a:gdLst/>
              <a:ahLst/>
              <a:cxnLst/>
              <a:rect l="l" t="t" r="r" b="b"/>
              <a:pathLst>
                <a:path w="608" h="8" extrusionOk="0">
                  <a:moveTo>
                    <a:pt x="0" y="4"/>
                  </a:moveTo>
                  <a:lnTo>
                    <a:pt x="0" y="4"/>
                  </a:lnTo>
                  <a:cubicBezTo>
                    <a:pt x="51" y="0"/>
                    <a:pt x="101" y="0"/>
                    <a:pt x="152" y="0"/>
                  </a:cubicBezTo>
                  <a:cubicBezTo>
                    <a:pt x="177" y="2"/>
                    <a:pt x="202" y="2"/>
                    <a:pt x="227" y="2"/>
                  </a:cubicBezTo>
                  <a:cubicBezTo>
                    <a:pt x="252" y="2"/>
                    <a:pt x="278" y="2"/>
                    <a:pt x="303" y="2"/>
                  </a:cubicBezTo>
                  <a:cubicBezTo>
                    <a:pt x="353" y="0"/>
                    <a:pt x="404" y="0"/>
                    <a:pt x="454" y="0"/>
                  </a:cubicBezTo>
                  <a:cubicBezTo>
                    <a:pt x="505" y="0"/>
                    <a:pt x="555" y="2"/>
                    <a:pt x="608" y="4"/>
                  </a:cubicBezTo>
                  <a:lnTo>
                    <a:pt x="608" y="4"/>
                  </a:lnTo>
                  <a:cubicBezTo>
                    <a:pt x="555" y="6"/>
                    <a:pt x="505" y="8"/>
                    <a:pt x="454" y="8"/>
                  </a:cubicBezTo>
                  <a:cubicBezTo>
                    <a:pt x="404" y="8"/>
                    <a:pt x="353" y="8"/>
                    <a:pt x="303" y="6"/>
                  </a:cubicBezTo>
                  <a:cubicBezTo>
                    <a:pt x="278" y="6"/>
                    <a:pt x="252" y="4"/>
                    <a:pt x="227" y="6"/>
                  </a:cubicBezTo>
                  <a:cubicBezTo>
                    <a:pt x="202" y="6"/>
                    <a:pt x="177" y="6"/>
                    <a:pt x="152" y="8"/>
                  </a:cubicBezTo>
                  <a:cubicBezTo>
                    <a:pt x="101" y="8"/>
                    <a:pt x="51" y="8"/>
                    <a:pt x="0" y="4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17"/>
            <p:cNvSpPr/>
            <p:nvPr/>
          </p:nvSpPr>
          <p:spPr>
            <a:xfrm>
              <a:off x="4562587" y="2782475"/>
              <a:ext cx="2590749" cy="14114"/>
            </a:xfrm>
            <a:custGeom>
              <a:avLst/>
              <a:gdLst/>
              <a:ahLst/>
              <a:cxnLst/>
              <a:rect l="l" t="t" r="r" b="b"/>
              <a:pathLst>
                <a:path w="1652" h="9" extrusionOk="0">
                  <a:moveTo>
                    <a:pt x="1652" y="4"/>
                  </a:moveTo>
                  <a:lnTo>
                    <a:pt x="1652" y="4"/>
                  </a:lnTo>
                  <a:cubicBezTo>
                    <a:pt x="1516" y="9"/>
                    <a:pt x="1377" y="9"/>
                    <a:pt x="1241" y="9"/>
                  </a:cubicBezTo>
                  <a:cubicBezTo>
                    <a:pt x="1171" y="9"/>
                    <a:pt x="1102" y="7"/>
                    <a:pt x="1034" y="7"/>
                  </a:cubicBezTo>
                  <a:cubicBezTo>
                    <a:pt x="965" y="7"/>
                    <a:pt x="896" y="7"/>
                    <a:pt x="826" y="7"/>
                  </a:cubicBezTo>
                  <a:cubicBezTo>
                    <a:pt x="689" y="9"/>
                    <a:pt x="551" y="9"/>
                    <a:pt x="414" y="9"/>
                  </a:cubicBezTo>
                  <a:cubicBezTo>
                    <a:pt x="345" y="9"/>
                    <a:pt x="275" y="9"/>
                    <a:pt x="208" y="9"/>
                  </a:cubicBezTo>
                  <a:cubicBezTo>
                    <a:pt x="139" y="7"/>
                    <a:pt x="69" y="7"/>
                    <a:pt x="0" y="4"/>
                  </a:cubicBezTo>
                  <a:lnTo>
                    <a:pt x="0" y="4"/>
                  </a:lnTo>
                  <a:cubicBezTo>
                    <a:pt x="69" y="2"/>
                    <a:pt x="139" y="2"/>
                    <a:pt x="208" y="2"/>
                  </a:cubicBezTo>
                  <a:cubicBezTo>
                    <a:pt x="275" y="0"/>
                    <a:pt x="345" y="0"/>
                    <a:pt x="414" y="0"/>
                  </a:cubicBezTo>
                  <a:cubicBezTo>
                    <a:pt x="551" y="0"/>
                    <a:pt x="689" y="0"/>
                    <a:pt x="826" y="2"/>
                  </a:cubicBezTo>
                  <a:cubicBezTo>
                    <a:pt x="896" y="2"/>
                    <a:pt x="965" y="4"/>
                    <a:pt x="1034" y="4"/>
                  </a:cubicBezTo>
                  <a:cubicBezTo>
                    <a:pt x="1102" y="2"/>
                    <a:pt x="1171" y="2"/>
                    <a:pt x="1241" y="2"/>
                  </a:cubicBezTo>
                  <a:cubicBezTo>
                    <a:pt x="1377" y="0"/>
                    <a:pt x="1516" y="2"/>
                    <a:pt x="1652" y="4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17"/>
            <p:cNvSpPr/>
            <p:nvPr/>
          </p:nvSpPr>
          <p:spPr>
            <a:xfrm>
              <a:off x="4473196" y="2760519"/>
              <a:ext cx="468907" cy="12546"/>
            </a:xfrm>
            <a:custGeom>
              <a:avLst/>
              <a:gdLst/>
              <a:ahLst/>
              <a:cxnLst/>
              <a:rect l="l" t="t" r="r" b="b"/>
              <a:pathLst>
                <a:path w="299" h="8" extrusionOk="0">
                  <a:moveTo>
                    <a:pt x="0" y="4"/>
                  </a:moveTo>
                  <a:lnTo>
                    <a:pt x="0" y="4"/>
                  </a:lnTo>
                  <a:cubicBezTo>
                    <a:pt x="25" y="2"/>
                    <a:pt x="51" y="2"/>
                    <a:pt x="74" y="2"/>
                  </a:cubicBezTo>
                  <a:cubicBezTo>
                    <a:pt x="99" y="0"/>
                    <a:pt x="124" y="0"/>
                    <a:pt x="149" y="0"/>
                  </a:cubicBezTo>
                  <a:cubicBezTo>
                    <a:pt x="175" y="0"/>
                    <a:pt x="198" y="0"/>
                    <a:pt x="223" y="2"/>
                  </a:cubicBezTo>
                  <a:cubicBezTo>
                    <a:pt x="261" y="2"/>
                    <a:pt x="261" y="2"/>
                    <a:pt x="261" y="2"/>
                  </a:cubicBezTo>
                  <a:cubicBezTo>
                    <a:pt x="274" y="4"/>
                    <a:pt x="286" y="4"/>
                    <a:pt x="299" y="4"/>
                  </a:cubicBezTo>
                  <a:cubicBezTo>
                    <a:pt x="286" y="6"/>
                    <a:pt x="274" y="6"/>
                    <a:pt x="261" y="6"/>
                  </a:cubicBezTo>
                  <a:cubicBezTo>
                    <a:pt x="223" y="8"/>
                    <a:pt x="223" y="8"/>
                    <a:pt x="223" y="8"/>
                  </a:cubicBezTo>
                  <a:cubicBezTo>
                    <a:pt x="198" y="8"/>
                    <a:pt x="175" y="8"/>
                    <a:pt x="149" y="8"/>
                  </a:cubicBezTo>
                  <a:cubicBezTo>
                    <a:pt x="124" y="8"/>
                    <a:pt x="99" y="8"/>
                    <a:pt x="74" y="8"/>
                  </a:cubicBezTo>
                  <a:cubicBezTo>
                    <a:pt x="51" y="6"/>
                    <a:pt x="25" y="6"/>
                    <a:pt x="0" y="4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17"/>
            <p:cNvSpPr/>
            <p:nvPr/>
          </p:nvSpPr>
          <p:spPr>
            <a:xfrm>
              <a:off x="1766397" y="2782475"/>
              <a:ext cx="266603" cy="14114"/>
            </a:xfrm>
            <a:custGeom>
              <a:avLst/>
              <a:gdLst/>
              <a:ahLst/>
              <a:cxnLst/>
              <a:rect l="l" t="t" r="r" b="b"/>
              <a:pathLst>
                <a:path w="170" h="9" extrusionOk="0">
                  <a:moveTo>
                    <a:pt x="0" y="4"/>
                  </a:moveTo>
                  <a:lnTo>
                    <a:pt x="0" y="4"/>
                  </a:lnTo>
                  <a:cubicBezTo>
                    <a:pt x="15" y="2"/>
                    <a:pt x="29" y="0"/>
                    <a:pt x="42" y="2"/>
                  </a:cubicBezTo>
                  <a:cubicBezTo>
                    <a:pt x="50" y="2"/>
                    <a:pt x="57" y="2"/>
                    <a:pt x="65" y="4"/>
                  </a:cubicBezTo>
                  <a:cubicBezTo>
                    <a:pt x="72" y="4"/>
                    <a:pt x="78" y="2"/>
                    <a:pt x="86" y="2"/>
                  </a:cubicBezTo>
                  <a:cubicBezTo>
                    <a:pt x="101" y="0"/>
                    <a:pt x="114" y="0"/>
                    <a:pt x="128" y="0"/>
                  </a:cubicBezTo>
                  <a:cubicBezTo>
                    <a:pt x="143" y="0"/>
                    <a:pt x="158" y="2"/>
                    <a:pt x="170" y="4"/>
                  </a:cubicBezTo>
                  <a:lnTo>
                    <a:pt x="170" y="4"/>
                  </a:lnTo>
                  <a:cubicBezTo>
                    <a:pt x="158" y="9"/>
                    <a:pt x="143" y="9"/>
                    <a:pt x="128" y="9"/>
                  </a:cubicBezTo>
                  <a:cubicBezTo>
                    <a:pt x="114" y="9"/>
                    <a:pt x="101" y="9"/>
                    <a:pt x="86" y="7"/>
                  </a:cubicBezTo>
                  <a:cubicBezTo>
                    <a:pt x="78" y="7"/>
                    <a:pt x="72" y="7"/>
                    <a:pt x="65" y="7"/>
                  </a:cubicBezTo>
                  <a:cubicBezTo>
                    <a:pt x="57" y="7"/>
                    <a:pt x="50" y="9"/>
                    <a:pt x="42" y="9"/>
                  </a:cubicBezTo>
                  <a:cubicBezTo>
                    <a:pt x="29" y="9"/>
                    <a:pt x="15" y="9"/>
                    <a:pt x="0" y="4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17"/>
            <p:cNvSpPr/>
            <p:nvPr/>
          </p:nvSpPr>
          <p:spPr>
            <a:xfrm>
              <a:off x="510229" y="1573352"/>
              <a:ext cx="3136" cy="243079"/>
            </a:xfrm>
            <a:custGeom>
              <a:avLst/>
              <a:gdLst/>
              <a:ahLst/>
              <a:cxnLst/>
              <a:rect l="l" t="t" r="r" b="b"/>
              <a:pathLst>
                <a:path w="2" h="155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2" y="10"/>
                    <a:pt x="2" y="25"/>
                  </a:cubicBezTo>
                  <a:cubicBezTo>
                    <a:pt x="2" y="40"/>
                    <a:pt x="2" y="58"/>
                    <a:pt x="2" y="77"/>
                  </a:cubicBezTo>
                  <a:cubicBezTo>
                    <a:pt x="2" y="96"/>
                    <a:pt x="0" y="115"/>
                    <a:pt x="0" y="130"/>
                  </a:cubicBezTo>
                  <a:cubicBezTo>
                    <a:pt x="0" y="145"/>
                    <a:pt x="0" y="155"/>
                    <a:pt x="0" y="155"/>
                  </a:cubicBezTo>
                  <a:cubicBezTo>
                    <a:pt x="0" y="155"/>
                    <a:pt x="0" y="145"/>
                    <a:pt x="0" y="130"/>
                  </a:cubicBezTo>
                  <a:cubicBezTo>
                    <a:pt x="0" y="115"/>
                    <a:pt x="0" y="96"/>
                    <a:pt x="0" y="77"/>
                  </a:cubicBezTo>
                  <a:cubicBezTo>
                    <a:pt x="0" y="58"/>
                    <a:pt x="0" y="40"/>
                    <a:pt x="0" y="25"/>
                  </a:cubicBezTo>
                  <a:cubicBezTo>
                    <a:pt x="0" y="1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10800" rIns="90000" bIns="108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17"/>
            <p:cNvSpPr/>
            <p:nvPr/>
          </p:nvSpPr>
          <p:spPr>
            <a:xfrm>
              <a:off x="489842" y="1636082"/>
              <a:ext cx="3136" cy="65867"/>
            </a:xfrm>
            <a:custGeom>
              <a:avLst/>
              <a:gdLst/>
              <a:ahLst/>
              <a:cxnLst/>
              <a:rect l="l" t="t" r="r" b="b"/>
              <a:pathLst>
                <a:path w="2" h="42" extrusionOk="0">
                  <a:moveTo>
                    <a:pt x="2" y="0"/>
                  </a:moveTo>
                  <a:lnTo>
                    <a:pt x="2" y="0"/>
                  </a:lnTo>
                  <a:cubicBezTo>
                    <a:pt x="2" y="0"/>
                    <a:pt x="2" y="2"/>
                    <a:pt x="2" y="6"/>
                  </a:cubicBezTo>
                  <a:cubicBezTo>
                    <a:pt x="2" y="10"/>
                    <a:pt x="2" y="14"/>
                    <a:pt x="2" y="21"/>
                  </a:cubicBezTo>
                  <a:cubicBezTo>
                    <a:pt x="2" y="25"/>
                    <a:pt x="2" y="31"/>
                    <a:pt x="2" y="35"/>
                  </a:cubicBezTo>
                  <a:cubicBezTo>
                    <a:pt x="2" y="37"/>
                    <a:pt x="2" y="42"/>
                    <a:pt x="2" y="42"/>
                  </a:cubicBezTo>
                  <a:cubicBezTo>
                    <a:pt x="2" y="42"/>
                    <a:pt x="2" y="37"/>
                    <a:pt x="2" y="35"/>
                  </a:cubicBezTo>
                  <a:cubicBezTo>
                    <a:pt x="0" y="31"/>
                    <a:pt x="0" y="25"/>
                    <a:pt x="0" y="21"/>
                  </a:cubicBezTo>
                  <a:cubicBezTo>
                    <a:pt x="0" y="14"/>
                    <a:pt x="0" y="10"/>
                    <a:pt x="0" y="6"/>
                  </a:cubicBezTo>
                  <a:cubicBezTo>
                    <a:pt x="2" y="2"/>
                    <a:pt x="2" y="0"/>
                    <a:pt x="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17"/>
            <p:cNvSpPr/>
            <p:nvPr/>
          </p:nvSpPr>
          <p:spPr>
            <a:xfrm>
              <a:off x="97780" y="1890139"/>
              <a:ext cx="3137" cy="75276"/>
            </a:xfrm>
            <a:custGeom>
              <a:avLst/>
              <a:gdLst/>
              <a:ahLst/>
              <a:cxnLst/>
              <a:rect l="l" t="t" r="r" b="b"/>
              <a:pathLst>
                <a:path w="2" h="48" extrusionOk="0">
                  <a:moveTo>
                    <a:pt x="2" y="0"/>
                  </a:moveTo>
                  <a:lnTo>
                    <a:pt x="2" y="0"/>
                  </a:lnTo>
                  <a:cubicBezTo>
                    <a:pt x="2" y="0"/>
                    <a:pt x="2" y="2"/>
                    <a:pt x="2" y="8"/>
                  </a:cubicBezTo>
                  <a:cubicBezTo>
                    <a:pt x="2" y="12"/>
                    <a:pt x="2" y="18"/>
                    <a:pt x="2" y="23"/>
                  </a:cubicBezTo>
                  <a:cubicBezTo>
                    <a:pt x="2" y="29"/>
                    <a:pt x="2" y="35"/>
                    <a:pt x="2" y="40"/>
                  </a:cubicBezTo>
                  <a:cubicBezTo>
                    <a:pt x="0" y="46"/>
                    <a:pt x="0" y="48"/>
                    <a:pt x="0" y="48"/>
                  </a:cubicBezTo>
                  <a:cubicBezTo>
                    <a:pt x="0" y="48"/>
                    <a:pt x="0" y="46"/>
                    <a:pt x="0" y="40"/>
                  </a:cubicBezTo>
                  <a:cubicBezTo>
                    <a:pt x="0" y="35"/>
                    <a:pt x="0" y="29"/>
                    <a:pt x="0" y="23"/>
                  </a:cubicBezTo>
                  <a:cubicBezTo>
                    <a:pt x="0" y="18"/>
                    <a:pt x="0" y="12"/>
                    <a:pt x="0" y="8"/>
                  </a:cubicBezTo>
                  <a:cubicBezTo>
                    <a:pt x="0" y="2"/>
                    <a:pt x="2" y="0"/>
                    <a:pt x="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17"/>
            <p:cNvSpPr/>
            <p:nvPr/>
          </p:nvSpPr>
          <p:spPr>
            <a:xfrm>
              <a:off x="115030" y="1882298"/>
              <a:ext cx="3137" cy="50184"/>
            </a:xfrm>
            <a:custGeom>
              <a:avLst/>
              <a:gdLst/>
              <a:ahLst/>
              <a:cxnLst/>
              <a:rect l="l" t="t" r="r" b="b"/>
              <a:pathLst>
                <a:path w="2" h="32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2"/>
                    <a:pt x="0" y="5"/>
                  </a:cubicBezTo>
                  <a:cubicBezTo>
                    <a:pt x="2" y="9"/>
                    <a:pt x="2" y="13"/>
                    <a:pt x="2" y="17"/>
                  </a:cubicBezTo>
                  <a:cubicBezTo>
                    <a:pt x="2" y="19"/>
                    <a:pt x="2" y="23"/>
                    <a:pt x="0" y="28"/>
                  </a:cubicBezTo>
                  <a:cubicBezTo>
                    <a:pt x="0" y="30"/>
                    <a:pt x="0" y="32"/>
                    <a:pt x="0" y="32"/>
                  </a:cubicBezTo>
                  <a:cubicBezTo>
                    <a:pt x="0" y="32"/>
                    <a:pt x="0" y="30"/>
                    <a:pt x="0" y="28"/>
                  </a:cubicBezTo>
                  <a:cubicBezTo>
                    <a:pt x="0" y="23"/>
                    <a:pt x="0" y="19"/>
                    <a:pt x="0" y="17"/>
                  </a:cubicBezTo>
                  <a:cubicBezTo>
                    <a:pt x="0" y="13"/>
                    <a:pt x="0" y="9"/>
                    <a:pt x="0" y="5"/>
                  </a:cubicBezTo>
                  <a:cubicBezTo>
                    <a:pt x="0" y="2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17"/>
            <p:cNvSpPr/>
            <p:nvPr/>
          </p:nvSpPr>
          <p:spPr>
            <a:xfrm>
              <a:off x="351836" y="2575465"/>
              <a:ext cx="3136" cy="105073"/>
            </a:xfrm>
            <a:custGeom>
              <a:avLst/>
              <a:gdLst/>
              <a:ahLst/>
              <a:cxnLst/>
              <a:rect l="l" t="t" r="r" b="b"/>
              <a:pathLst>
                <a:path w="2" h="67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2" y="4"/>
                    <a:pt x="2" y="10"/>
                  </a:cubicBezTo>
                  <a:cubicBezTo>
                    <a:pt x="2" y="17"/>
                    <a:pt x="2" y="25"/>
                    <a:pt x="2" y="33"/>
                  </a:cubicBezTo>
                  <a:cubicBezTo>
                    <a:pt x="2" y="42"/>
                    <a:pt x="0" y="50"/>
                    <a:pt x="0" y="57"/>
                  </a:cubicBezTo>
                  <a:cubicBezTo>
                    <a:pt x="0" y="63"/>
                    <a:pt x="0" y="67"/>
                    <a:pt x="0" y="67"/>
                  </a:cubicBezTo>
                  <a:cubicBezTo>
                    <a:pt x="0" y="67"/>
                    <a:pt x="0" y="63"/>
                    <a:pt x="0" y="57"/>
                  </a:cubicBezTo>
                  <a:cubicBezTo>
                    <a:pt x="0" y="50"/>
                    <a:pt x="0" y="42"/>
                    <a:pt x="0" y="33"/>
                  </a:cubicBezTo>
                  <a:cubicBezTo>
                    <a:pt x="0" y="25"/>
                    <a:pt x="0" y="17"/>
                    <a:pt x="0" y="10"/>
                  </a:cubicBezTo>
                  <a:cubicBezTo>
                    <a:pt x="0" y="4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17"/>
            <p:cNvSpPr/>
            <p:nvPr/>
          </p:nvSpPr>
          <p:spPr>
            <a:xfrm>
              <a:off x="836425" y="2159879"/>
              <a:ext cx="6273" cy="277581"/>
            </a:xfrm>
            <a:custGeom>
              <a:avLst/>
              <a:gdLst/>
              <a:ahLst/>
              <a:cxnLst/>
              <a:rect l="l" t="t" r="r" b="b"/>
              <a:pathLst>
                <a:path w="4" h="177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2" y="10"/>
                    <a:pt x="2" y="27"/>
                  </a:cubicBezTo>
                  <a:cubicBezTo>
                    <a:pt x="2" y="44"/>
                    <a:pt x="2" y="65"/>
                    <a:pt x="4" y="88"/>
                  </a:cubicBezTo>
                  <a:cubicBezTo>
                    <a:pt x="4" y="111"/>
                    <a:pt x="2" y="132"/>
                    <a:pt x="2" y="149"/>
                  </a:cubicBezTo>
                  <a:cubicBezTo>
                    <a:pt x="2" y="166"/>
                    <a:pt x="2" y="177"/>
                    <a:pt x="2" y="177"/>
                  </a:cubicBezTo>
                  <a:cubicBezTo>
                    <a:pt x="2" y="177"/>
                    <a:pt x="2" y="166"/>
                    <a:pt x="2" y="149"/>
                  </a:cubicBezTo>
                  <a:cubicBezTo>
                    <a:pt x="2" y="132"/>
                    <a:pt x="2" y="111"/>
                    <a:pt x="2" y="88"/>
                  </a:cubicBezTo>
                  <a:cubicBezTo>
                    <a:pt x="2" y="65"/>
                    <a:pt x="0" y="44"/>
                    <a:pt x="0" y="27"/>
                  </a:cubicBezTo>
                  <a:cubicBezTo>
                    <a:pt x="0" y="1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18700" rIns="90000" bIns="18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17"/>
            <p:cNvSpPr/>
            <p:nvPr/>
          </p:nvSpPr>
          <p:spPr>
            <a:xfrm>
              <a:off x="812902" y="2178698"/>
              <a:ext cx="3136" cy="56457"/>
            </a:xfrm>
            <a:custGeom>
              <a:avLst/>
              <a:gdLst/>
              <a:ahLst/>
              <a:cxnLst/>
              <a:rect l="l" t="t" r="r" b="b"/>
              <a:pathLst>
                <a:path w="2" h="36" extrusionOk="0">
                  <a:moveTo>
                    <a:pt x="2" y="0"/>
                  </a:moveTo>
                  <a:lnTo>
                    <a:pt x="2" y="0"/>
                  </a:lnTo>
                  <a:cubicBezTo>
                    <a:pt x="2" y="0"/>
                    <a:pt x="2" y="3"/>
                    <a:pt x="2" y="7"/>
                  </a:cubicBezTo>
                  <a:cubicBezTo>
                    <a:pt x="2" y="9"/>
                    <a:pt x="2" y="15"/>
                    <a:pt x="2" y="19"/>
                  </a:cubicBezTo>
                  <a:cubicBezTo>
                    <a:pt x="2" y="24"/>
                    <a:pt x="2" y="28"/>
                    <a:pt x="2" y="32"/>
                  </a:cubicBezTo>
                  <a:cubicBezTo>
                    <a:pt x="2" y="34"/>
                    <a:pt x="2" y="36"/>
                    <a:pt x="2" y="36"/>
                  </a:cubicBezTo>
                  <a:cubicBezTo>
                    <a:pt x="2" y="36"/>
                    <a:pt x="0" y="34"/>
                    <a:pt x="0" y="32"/>
                  </a:cubicBezTo>
                  <a:cubicBezTo>
                    <a:pt x="0" y="28"/>
                    <a:pt x="0" y="24"/>
                    <a:pt x="0" y="19"/>
                  </a:cubicBezTo>
                  <a:cubicBezTo>
                    <a:pt x="0" y="15"/>
                    <a:pt x="0" y="9"/>
                    <a:pt x="0" y="7"/>
                  </a:cubicBezTo>
                  <a:cubicBezTo>
                    <a:pt x="0" y="3"/>
                    <a:pt x="2" y="0"/>
                    <a:pt x="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17"/>
            <p:cNvSpPr/>
            <p:nvPr/>
          </p:nvSpPr>
          <p:spPr>
            <a:xfrm>
              <a:off x="794083" y="804909"/>
              <a:ext cx="3136" cy="105073"/>
            </a:xfrm>
            <a:custGeom>
              <a:avLst/>
              <a:gdLst/>
              <a:ahLst/>
              <a:cxnLst/>
              <a:rect l="l" t="t" r="r" b="b"/>
              <a:pathLst>
                <a:path w="2" h="67" extrusionOk="0">
                  <a:moveTo>
                    <a:pt x="2" y="0"/>
                  </a:moveTo>
                  <a:lnTo>
                    <a:pt x="2" y="0"/>
                  </a:lnTo>
                  <a:cubicBezTo>
                    <a:pt x="2" y="0"/>
                    <a:pt x="2" y="4"/>
                    <a:pt x="2" y="10"/>
                  </a:cubicBezTo>
                  <a:cubicBezTo>
                    <a:pt x="2" y="17"/>
                    <a:pt x="2" y="25"/>
                    <a:pt x="2" y="33"/>
                  </a:cubicBezTo>
                  <a:cubicBezTo>
                    <a:pt x="2" y="42"/>
                    <a:pt x="2" y="50"/>
                    <a:pt x="2" y="57"/>
                  </a:cubicBezTo>
                  <a:cubicBezTo>
                    <a:pt x="2" y="63"/>
                    <a:pt x="2" y="67"/>
                    <a:pt x="2" y="67"/>
                  </a:cubicBezTo>
                  <a:cubicBezTo>
                    <a:pt x="2" y="67"/>
                    <a:pt x="2" y="63"/>
                    <a:pt x="2" y="57"/>
                  </a:cubicBezTo>
                  <a:cubicBezTo>
                    <a:pt x="2" y="50"/>
                    <a:pt x="0" y="42"/>
                    <a:pt x="0" y="33"/>
                  </a:cubicBezTo>
                  <a:cubicBezTo>
                    <a:pt x="0" y="25"/>
                    <a:pt x="2" y="17"/>
                    <a:pt x="2" y="10"/>
                  </a:cubicBezTo>
                  <a:cubicBezTo>
                    <a:pt x="2" y="4"/>
                    <a:pt x="2" y="0"/>
                    <a:pt x="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17"/>
            <p:cNvSpPr/>
            <p:nvPr/>
          </p:nvSpPr>
          <p:spPr>
            <a:xfrm>
              <a:off x="809765" y="870776"/>
              <a:ext cx="3136" cy="39206"/>
            </a:xfrm>
            <a:custGeom>
              <a:avLst/>
              <a:gdLst/>
              <a:ahLst/>
              <a:cxnLst/>
              <a:rect l="l" t="t" r="r" b="b"/>
              <a:pathLst>
                <a:path w="2" h="25" extrusionOk="0">
                  <a:moveTo>
                    <a:pt x="2" y="0"/>
                  </a:moveTo>
                  <a:lnTo>
                    <a:pt x="2" y="0"/>
                  </a:lnTo>
                  <a:cubicBezTo>
                    <a:pt x="2" y="0"/>
                    <a:pt x="2" y="2"/>
                    <a:pt x="2" y="4"/>
                  </a:cubicBezTo>
                  <a:cubicBezTo>
                    <a:pt x="2" y="6"/>
                    <a:pt x="2" y="10"/>
                    <a:pt x="2" y="12"/>
                  </a:cubicBezTo>
                  <a:cubicBezTo>
                    <a:pt x="2" y="17"/>
                    <a:pt x="2" y="19"/>
                    <a:pt x="2" y="21"/>
                  </a:cubicBezTo>
                  <a:cubicBezTo>
                    <a:pt x="2" y="23"/>
                    <a:pt x="2" y="25"/>
                    <a:pt x="2" y="25"/>
                  </a:cubicBezTo>
                  <a:cubicBezTo>
                    <a:pt x="2" y="25"/>
                    <a:pt x="2" y="23"/>
                    <a:pt x="2" y="21"/>
                  </a:cubicBezTo>
                  <a:cubicBezTo>
                    <a:pt x="0" y="19"/>
                    <a:pt x="0" y="17"/>
                    <a:pt x="0" y="12"/>
                  </a:cubicBezTo>
                  <a:cubicBezTo>
                    <a:pt x="0" y="10"/>
                    <a:pt x="0" y="6"/>
                    <a:pt x="2" y="4"/>
                  </a:cubicBezTo>
                  <a:cubicBezTo>
                    <a:pt x="2" y="2"/>
                    <a:pt x="2" y="0"/>
                    <a:pt x="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17"/>
            <p:cNvSpPr/>
            <p:nvPr/>
          </p:nvSpPr>
          <p:spPr>
            <a:xfrm>
              <a:off x="1360221" y="2258678"/>
              <a:ext cx="4705" cy="59594"/>
            </a:xfrm>
            <a:custGeom>
              <a:avLst/>
              <a:gdLst/>
              <a:ahLst/>
              <a:cxnLst/>
              <a:rect l="l" t="t" r="r" b="b"/>
              <a:pathLst>
                <a:path w="3" h="38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2"/>
                    <a:pt x="0" y="6"/>
                  </a:cubicBezTo>
                  <a:cubicBezTo>
                    <a:pt x="3" y="8"/>
                    <a:pt x="3" y="15"/>
                    <a:pt x="3" y="19"/>
                  </a:cubicBezTo>
                  <a:cubicBezTo>
                    <a:pt x="3" y="23"/>
                    <a:pt x="3" y="27"/>
                    <a:pt x="0" y="32"/>
                  </a:cubicBezTo>
                  <a:cubicBezTo>
                    <a:pt x="0" y="36"/>
                    <a:pt x="0" y="38"/>
                    <a:pt x="0" y="38"/>
                  </a:cubicBezTo>
                  <a:cubicBezTo>
                    <a:pt x="0" y="38"/>
                    <a:pt x="0" y="36"/>
                    <a:pt x="0" y="32"/>
                  </a:cubicBezTo>
                  <a:cubicBezTo>
                    <a:pt x="0" y="27"/>
                    <a:pt x="0" y="23"/>
                    <a:pt x="0" y="19"/>
                  </a:cubicBezTo>
                  <a:cubicBezTo>
                    <a:pt x="0" y="15"/>
                    <a:pt x="0" y="8"/>
                    <a:pt x="0" y="6"/>
                  </a:cubicBezTo>
                  <a:cubicBezTo>
                    <a:pt x="0" y="2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17"/>
            <p:cNvSpPr/>
            <p:nvPr/>
          </p:nvSpPr>
          <p:spPr>
            <a:xfrm>
              <a:off x="1377471" y="2235155"/>
              <a:ext cx="3136" cy="39206"/>
            </a:xfrm>
            <a:custGeom>
              <a:avLst/>
              <a:gdLst/>
              <a:ahLst/>
              <a:cxnLst/>
              <a:rect l="l" t="t" r="r" b="b"/>
              <a:pathLst>
                <a:path w="2" h="25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2"/>
                    <a:pt x="0" y="4"/>
                  </a:cubicBezTo>
                  <a:cubicBezTo>
                    <a:pt x="0" y="7"/>
                    <a:pt x="2" y="11"/>
                    <a:pt x="2" y="13"/>
                  </a:cubicBezTo>
                  <a:cubicBezTo>
                    <a:pt x="2" y="17"/>
                    <a:pt x="0" y="19"/>
                    <a:pt x="0" y="23"/>
                  </a:cubicBezTo>
                  <a:cubicBezTo>
                    <a:pt x="0" y="25"/>
                    <a:pt x="0" y="25"/>
                    <a:pt x="0" y="25"/>
                  </a:cubicBezTo>
                  <a:lnTo>
                    <a:pt x="0" y="23"/>
                  </a:lnTo>
                  <a:cubicBezTo>
                    <a:pt x="0" y="19"/>
                    <a:pt x="0" y="17"/>
                    <a:pt x="0" y="13"/>
                  </a:cubicBezTo>
                  <a:cubicBezTo>
                    <a:pt x="0" y="11"/>
                    <a:pt x="0" y="7"/>
                    <a:pt x="0" y="4"/>
                  </a:cubicBezTo>
                  <a:cubicBezTo>
                    <a:pt x="0" y="2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17"/>
            <p:cNvSpPr/>
            <p:nvPr/>
          </p:nvSpPr>
          <p:spPr>
            <a:xfrm>
              <a:off x="1139097" y="1669016"/>
              <a:ext cx="4705" cy="72140"/>
            </a:xfrm>
            <a:custGeom>
              <a:avLst/>
              <a:gdLst/>
              <a:ahLst/>
              <a:cxnLst/>
              <a:rect l="l" t="t" r="r" b="b"/>
              <a:pathLst>
                <a:path w="3" h="46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2"/>
                    <a:pt x="0" y="6"/>
                  </a:cubicBezTo>
                  <a:cubicBezTo>
                    <a:pt x="0" y="10"/>
                    <a:pt x="3" y="16"/>
                    <a:pt x="3" y="23"/>
                  </a:cubicBezTo>
                  <a:cubicBezTo>
                    <a:pt x="3" y="29"/>
                    <a:pt x="0" y="35"/>
                    <a:pt x="0" y="40"/>
                  </a:cubicBezTo>
                  <a:cubicBezTo>
                    <a:pt x="0" y="44"/>
                    <a:pt x="0" y="46"/>
                    <a:pt x="0" y="46"/>
                  </a:cubicBezTo>
                  <a:cubicBezTo>
                    <a:pt x="0" y="46"/>
                    <a:pt x="0" y="44"/>
                    <a:pt x="0" y="40"/>
                  </a:cubicBezTo>
                  <a:cubicBezTo>
                    <a:pt x="0" y="35"/>
                    <a:pt x="0" y="29"/>
                    <a:pt x="0" y="23"/>
                  </a:cubicBezTo>
                  <a:cubicBezTo>
                    <a:pt x="0" y="16"/>
                    <a:pt x="0" y="10"/>
                    <a:pt x="0" y="6"/>
                  </a:cubicBezTo>
                  <a:cubicBezTo>
                    <a:pt x="0" y="2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17"/>
            <p:cNvSpPr/>
            <p:nvPr/>
          </p:nvSpPr>
          <p:spPr>
            <a:xfrm>
              <a:off x="1007364" y="1242451"/>
              <a:ext cx="3136" cy="59594"/>
            </a:xfrm>
            <a:custGeom>
              <a:avLst/>
              <a:gdLst/>
              <a:ahLst/>
              <a:cxnLst/>
              <a:rect l="l" t="t" r="r" b="b"/>
              <a:pathLst>
                <a:path w="2" h="38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2"/>
                    <a:pt x="2" y="5"/>
                  </a:cubicBezTo>
                  <a:cubicBezTo>
                    <a:pt x="2" y="9"/>
                    <a:pt x="2" y="13"/>
                    <a:pt x="2" y="19"/>
                  </a:cubicBezTo>
                  <a:cubicBezTo>
                    <a:pt x="2" y="24"/>
                    <a:pt x="2" y="28"/>
                    <a:pt x="2" y="32"/>
                  </a:cubicBezTo>
                  <a:cubicBezTo>
                    <a:pt x="0" y="36"/>
                    <a:pt x="0" y="38"/>
                    <a:pt x="0" y="38"/>
                  </a:cubicBezTo>
                  <a:cubicBezTo>
                    <a:pt x="0" y="38"/>
                    <a:pt x="0" y="36"/>
                    <a:pt x="0" y="32"/>
                  </a:cubicBezTo>
                  <a:cubicBezTo>
                    <a:pt x="0" y="28"/>
                    <a:pt x="0" y="24"/>
                    <a:pt x="0" y="19"/>
                  </a:cubicBezTo>
                  <a:cubicBezTo>
                    <a:pt x="0" y="13"/>
                    <a:pt x="0" y="9"/>
                    <a:pt x="0" y="5"/>
                  </a:cubicBezTo>
                  <a:cubicBezTo>
                    <a:pt x="0" y="2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1021479" y="1253429"/>
              <a:ext cx="3136" cy="21956"/>
            </a:xfrm>
            <a:custGeom>
              <a:avLst/>
              <a:gdLst/>
              <a:ahLst/>
              <a:cxnLst/>
              <a:rect l="l" t="t" r="r" b="b"/>
              <a:pathLst>
                <a:path w="2" h="14" extrusionOk="0">
                  <a:moveTo>
                    <a:pt x="2" y="0"/>
                  </a:moveTo>
                  <a:lnTo>
                    <a:pt x="2" y="0"/>
                  </a:lnTo>
                  <a:cubicBezTo>
                    <a:pt x="2" y="0"/>
                    <a:pt x="2" y="2"/>
                    <a:pt x="2" y="4"/>
                  </a:cubicBezTo>
                  <a:cubicBezTo>
                    <a:pt x="2" y="4"/>
                    <a:pt x="2" y="6"/>
                    <a:pt x="2" y="8"/>
                  </a:cubicBezTo>
                  <a:cubicBezTo>
                    <a:pt x="2" y="10"/>
                    <a:pt x="0" y="12"/>
                    <a:pt x="0" y="12"/>
                  </a:cubicBezTo>
                  <a:cubicBezTo>
                    <a:pt x="0" y="14"/>
                    <a:pt x="0" y="14"/>
                    <a:pt x="0" y="14"/>
                  </a:cubicBezTo>
                  <a:lnTo>
                    <a:pt x="0" y="12"/>
                  </a:lnTo>
                  <a:cubicBezTo>
                    <a:pt x="0" y="12"/>
                    <a:pt x="0" y="10"/>
                    <a:pt x="0" y="8"/>
                  </a:cubicBezTo>
                  <a:cubicBezTo>
                    <a:pt x="0" y="6"/>
                    <a:pt x="0" y="4"/>
                    <a:pt x="0" y="2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2080047" y="2139491"/>
              <a:ext cx="3137" cy="119187"/>
            </a:xfrm>
            <a:custGeom>
              <a:avLst/>
              <a:gdLst/>
              <a:ahLst/>
              <a:cxnLst/>
              <a:rect l="l" t="t" r="r" b="b"/>
              <a:pathLst>
                <a:path w="2" h="76" extrusionOk="0">
                  <a:moveTo>
                    <a:pt x="2" y="0"/>
                  </a:moveTo>
                  <a:lnTo>
                    <a:pt x="2" y="0"/>
                  </a:lnTo>
                  <a:cubicBezTo>
                    <a:pt x="2" y="0"/>
                    <a:pt x="2" y="7"/>
                    <a:pt x="2" y="13"/>
                  </a:cubicBezTo>
                  <a:cubicBezTo>
                    <a:pt x="2" y="19"/>
                    <a:pt x="2" y="30"/>
                    <a:pt x="2" y="38"/>
                  </a:cubicBezTo>
                  <a:cubicBezTo>
                    <a:pt x="2" y="49"/>
                    <a:pt x="2" y="57"/>
                    <a:pt x="2" y="63"/>
                  </a:cubicBezTo>
                  <a:cubicBezTo>
                    <a:pt x="0" y="72"/>
                    <a:pt x="0" y="76"/>
                    <a:pt x="0" y="76"/>
                  </a:cubicBezTo>
                  <a:cubicBezTo>
                    <a:pt x="0" y="76"/>
                    <a:pt x="0" y="72"/>
                    <a:pt x="0" y="63"/>
                  </a:cubicBezTo>
                  <a:cubicBezTo>
                    <a:pt x="0" y="57"/>
                    <a:pt x="0" y="49"/>
                    <a:pt x="0" y="38"/>
                  </a:cubicBezTo>
                  <a:cubicBezTo>
                    <a:pt x="0" y="30"/>
                    <a:pt x="2" y="19"/>
                    <a:pt x="2" y="13"/>
                  </a:cubicBezTo>
                  <a:cubicBezTo>
                    <a:pt x="2" y="7"/>
                    <a:pt x="2" y="0"/>
                    <a:pt x="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2095730" y="2133218"/>
              <a:ext cx="3137" cy="39206"/>
            </a:xfrm>
            <a:custGeom>
              <a:avLst/>
              <a:gdLst/>
              <a:ahLst/>
              <a:cxnLst/>
              <a:rect l="l" t="t" r="r" b="b"/>
              <a:pathLst>
                <a:path w="2" h="25" extrusionOk="0">
                  <a:moveTo>
                    <a:pt x="2" y="0"/>
                  </a:moveTo>
                  <a:lnTo>
                    <a:pt x="2" y="0"/>
                  </a:lnTo>
                  <a:cubicBezTo>
                    <a:pt x="2" y="0"/>
                    <a:pt x="2" y="2"/>
                    <a:pt x="2" y="4"/>
                  </a:cubicBezTo>
                  <a:cubicBezTo>
                    <a:pt x="2" y="6"/>
                    <a:pt x="2" y="11"/>
                    <a:pt x="2" y="13"/>
                  </a:cubicBezTo>
                  <a:cubicBezTo>
                    <a:pt x="2" y="17"/>
                    <a:pt x="2" y="19"/>
                    <a:pt x="2" y="21"/>
                  </a:cubicBezTo>
                  <a:cubicBezTo>
                    <a:pt x="2" y="25"/>
                    <a:pt x="2" y="25"/>
                    <a:pt x="2" y="25"/>
                  </a:cubicBezTo>
                  <a:lnTo>
                    <a:pt x="2" y="21"/>
                  </a:lnTo>
                  <a:cubicBezTo>
                    <a:pt x="2" y="19"/>
                    <a:pt x="0" y="17"/>
                    <a:pt x="0" y="13"/>
                  </a:cubicBezTo>
                  <a:cubicBezTo>
                    <a:pt x="0" y="11"/>
                    <a:pt x="2" y="6"/>
                    <a:pt x="2" y="4"/>
                  </a:cubicBezTo>
                  <a:cubicBezTo>
                    <a:pt x="2" y="2"/>
                    <a:pt x="2" y="0"/>
                    <a:pt x="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1658188" y="2274361"/>
              <a:ext cx="3137" cy="92527"/>
            </a:xfrm>
            <a:custGeom>
              <a:avLst/>
              <a:gdLst/>
              <a:ahLst/>
              <a:cxnLst/>
              <a:rect l="l" t="t" r="r" b="b"/>
              <a:pathLst>
                <a:path w="2" h="59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2" y="3"/>
                    <a:pt x="2" y="9"/>
                  </a:cubicBezTo>
                  <a:cubicBezTo>
                    <a:pt x="2" y="15"/>
                    <a:pt x="2" y="22"/>
                    <a:pt x="2" y="30"/>
                  </a:cubicBezTo>
                  <a:cubicBezTo>
                    <a:pt x="2" y="36"/>
                    <a:pt x="2" y="45"/>
                    <a:pt x="2" y="51"/>
                  </a:cubicBezTo>
                  <a:cubicBezTo>
                    <a:pt x="2" y="55"/>
                    <a:pt x="0" y="59"/>
                    <a:pt x="0" y="59"/>
                  </a:cubicBezTo>
                  <a:cubicBezTo>
                    <a:pt x="0" y="59"/>
                    <a:pt x="0" y="55"/>
                    <a:pt x="0" y="51"/>
                  </a:cubicBezTo>
                  <a:cubicBezTo>
                    <a:pt x="0" y="45"/>
                    <a:pt x="0" y="36"/>
                    <a:pt x="0" y="30"/>
                  </a:cubicBezTo>
                  <a:cubicBezTo>
                    <a:pt x="0" y="22"/>
                    <a:pt x="0" y="15"/>
                    <a:pt x="0" y="9"/>
                  </a:cubicBezTo>
                  <a:cubicBezTo>
                    <a:pt x="0" y="3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1587617" y="1091899"/>
              <a:ext cx="3136" cy="161530"/>
            </a:xfrm>
            <a:custGeom>
              <a:avLst/>
              <a:gdLst/>
              <a:ahLst/>
              <a:cxnLst/>
              <a:rect l="l" t="t" r="r" b="b"/>
              <a:pathLst>
                <a:path w="2" h="103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6"/>
                    <a:pt x="2" y="17"/>
                  </a:cubicBezTo>
                  <a:cubicBezTo>
                    <a:pt x="2" y="25"/>
                    <a:pt x="2" y="40"/>
                    <a:pt x="2" y="52"/>
                  </a:cubicBezTo>
                  <a:cubicBezTo>
                    <a:pt x="2" y="65"/>
                    <a:pt x="2" y="77"/>
                    <a:pt x="2" y="88"/>
                  </a:cubicBezTo>
                  <a:cubicBezTo>
                    <a:pt x="0" y="96"/>
                    <a:pt x="0" y="103"/>
                    <a:pt x="0" y="103"/>
                  </a:cubicBezTo>
                  <a:cubicBezTo>
                    <a:pt x="0" y="103"/>
                    <a:pt x="0" y="96"/>
                    <a:pt x="0" y="88"/>
                  </a:cubicBezTo>
                  <a:cubicBezTo>
                    <a:pt x="0" y="77"/>
                    <a:pt x="0" y="65"/>
                    <a:pt x="0" y="52"/>
                  </a:cubicBezTo>
                  <a:cubicBezTo>
                    <a:pt x="0" y="40"/>
                    <a:pt x="0" y="25"/>
                    <a:pt x="0" y="17"/>
                  </a:cubicBezTo>
                  <a:cubicBezTo>
                    <a:pt x="0" y="6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1604868" y="1146788"/>
              <a:ext cx="3136" cy="40775"/>
            </a:xfrm>
            <a:custGeom>
              <a:avLst/>
              <a:gdLst/>
              <a:ahLst/>
              <a:cxnLst/>
              <a:rect l="l" t="t" r="r" b="b"/>
              <a:pathLst>
                <a:path w="2" h="26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2"/>
                    <a:pt x="0" y="5"/>
                  </a:cubicBezTo>
                  <a:cubicBezTo>
                    <a:pt x="0" y="7"/>
                    <a:pt x="2" y="9"/>
                    <a:pt x="2" y="13"/>
                  </a:cubicBezTo>
                  <a:cubicBezTo>
                    <a:pt x="2" y="15"/>
                    <a:pt x="0" y="19"/>
                    <a:pt x="0" y="21"/>
                  </a:cubicBezTo>
                  <a:cubicBezTo>
                    <a:pt x="0" y="24"/>
                    <a:pt x="0" y="26"/>
                    <a:pt x="0" y="26"/>
                  </a:cubicBezTo>
                  <a:cubicBezTo>
                    <a:pt x="0" y="26"/>
                    <a:pt x="0" y="24"/>
                    <a:pt x="0" y="21"/>
                  </a:cubicBezTo>
                  <a:cubicBezTo>
                    <a:pt x="0" y="19"/>
                    <a:pt x="0" y="15"/>
                    <a:pt x="0" y="13"/>
                  </a:cubicBezTo>
                  <a:cubicBezTo>
                    <a:pt x="0" y="9"/>
                    <a:pt x="0" y="7"/>
                    <a:pt x="0" y="5"/>
                  </a:cubicBezTo>
                  <a:cubicBezTo>
                    <a:pt x="0" y="2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solidFill>
          <a:schemeClr val="dk1"/>
        </a:solidFill>
        <a:effectLst/>
      </p:bgPr>
    </p:bg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" name="Google Shape;1136;p30"/>
          <p:cNvPicPr preferRelativeResize="0"/>
          <p:nvPr/>
        </p:nvPicPr>
        <p:blipFill rotWithShape="1">
          <a:blip r:embed="rId2">
            <a:alphaModFix/>
          </a:blip>
          <a:srcRect b="5526"/>
          <a:stretch/>
        </p:blipFill>
        <p:spPr>
          <a:xfrm>
            <a:off x="201300" y="201300"/>
            <a:ext cx="8741399" cy="4740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grpSp>
        <p:nvGrpSpPr>
          <p:cNvPr id="1137" name="Google Shape;1137;p30"/>
          <p:cNvGrpSpPr/>
          <p:nvPr/>
        </p:nvGrpSpPr>
        <p:grpSpPr>
          <a:xfrm>
            <a:off x="444975" y="342300"/>
            <a:ext cx="8354475" cy="2353075"/>
            <a:chOff x="444975" y="342300"/>
            <a:chExt cx="8354475" cy="2353075"/>
          </a:xfrm>
        </p:grpSpPr>
        <p:sp>
          <p:nvSpPr>
            <p:cNvPr id="1138" name="Google Shape;1138;p30"/>
            <p:cNvSpPr/>
            <p:nvPr/>
          </p:nvSpPr>
          <p:spPr>
            <a:xfrm>
              <a:off x="444975" y="342300"/>
              <a:ext cx="8254052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30"/>
            <p:cNvSpPr/>
            <p:nvPr/>
          </p:nvSpPr>
          <p:spPr>
            <a:xfrm rot="-5400000">
              <a:off x="7610313" y="1506238"/>
              <a:ext cx="2345999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1"/>
        </a:solidFill>
        <a:effectLst/>
      </p:bgPr>
    </p:bg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1" name="Google Shape;1141;p31"/>
          <p:cNvPicPr preferRelativeResize="0"/>
          <p:nvPr/>
        </p:nvPicPr>
        <p:blipFill rotWithShape="1">
          <a:blip r:embed="rId2">
            <a:alphaModFix/>
          </a:blip>
          <a:srcRect b="5526"/>
          <a:stretch/>
        </p:blipFill>
        <p:spPr>
          <a:xfrm>
            <a:off x="201300" y="201300"/>
            <a:ext cx="8741399" cy="4740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grpSp>
        <p:nvGrpSpPr>
          <p:cNvPr id="1142" name="Google Shape;1142;p31"/>
          <p:cNvGrpSpPr/>
          <p:nvPr/>
        </p:nvGrpSpPr>
        <p:grpSpPr>
          <a:xfrm>
            <a:off x="350950" y="349378"/>
            <a:ext cx="2932125" cy="4447447"/>
            <a:chOff x="350950" y="349378"/>
            <a:chExt cx="2932125" cy="4447447"/>
          </a:xfrm>
        </p:grpSpPr>
        <p:sp>
          <p:nvSpPr>
            <p:cNvPr id="1143" name="Google Shape;1143;p31"/>
            <p:cNvSpPr/>
            <p:nvPr/>
          </p:nvSpPr>
          <p:spPr>
            <a:xfrm>
              <a:off x="444975" y="4764550"/>
              <a:ext cx="2838100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31"/>
            <p:cNvSpPr/>
            <p:nvPr/>
          </p:nvSpPr>
          <p:spPr>
            <a:xfrm rot="-5400000">
              <a:off x="-1839474" y="2539802"/>
              <a:ext cx="4413123" cy="32275"/>
            </a:xfrm>
            <a:custGeom>
              <a:avLst/>
              <a:gdLst/>
              <a:ahLst/>
              <a:cxnLst/>
              <a:rect l="l" t="t" r="r" b="b"/>
              <a:pathLst>
                <a:path w="1951" h="8" extrusionOk="0">
                  <a:moveTo>
                    <a:pt x="1951" y="4"/>
                  </a:moveTo>
                  <a:lnTo>
                    <a:pt x="1951" y="4"/>
                  </a:lnTo>
                  <a:cubicBezTo>
                    <a:pt x="1787" y="8"/>
                    <a:pt x="1625" y="8"/>
                    <a:pt x="1463" y="8"/>
                  </a:cubicBezTo>
                  <a:cubicBezTo>
                    <a:pt x="1381" y="6"/>
                    <a:pt x="1299" y="6"/>
                    <a:pt x="1219" y="6"/>
                  </a:cubicBezTo>
                  <a:cubicBezTo>
                    <a:pt x="1137" y="6"/>
                    <a:pt x="1055" y="6"/>
                    <a:pt x="976" y="6"/>
                  </a:cubicBezTo>
                  <a:cubicBezTo>
                    <a:pt x="811" y="8"/>
                    <a:pt x="650" y="8"/>
                    <a:pt x="488" y="8"/>
                  </a:cubicBezTo>
                  <a:cubicBezTo>
                    <a:pt x="406" y="8"/>
                    <a:pt x="324" y="8"/>
                    <a:pt x="244" y="6"/>
                  </a:cubicBezTo>
                  <a:cubicBezTo>
                    <a:pt x="162" y="6"/>
                    <a:pt x="80" y="6"/>
                    <a:pt x="0" y="4"/>
                  </a:cubicBezTo>
                  <a:lnTo>
                    <a:pt x="0" y="4"/>
                  </a:lnTo>
                  <a:cubicBezTo>
                    <a:pt x="80" y="2"/>
                    <a:pt x="162" y="2"/>
                    <a:pt x="244" y="2"/>
                  </a:cubicBezTo>
                  <a:cubicBezTo>
                    <a:pt x="324" y="0"/>
                    <a:pt x="406" y="0"/>
                    <a:pt x="488" y="0"/>
                  </a:cubicBezTo>
                  <a:cubicBezTo>
                    <a:pt x="650" y="0"/>
                    <a:pt x="811" y="0"/>
                    <a:pt x="976" y="2"/>
                  </a:cubicBezTo>
                  <a:cubicBezTo>
                    <a:pt x="1055" y="2"/>
                    <a:pt x="1137" y="4"/>
                    <a:pt x="1219" y="2"/>
                  </a:cubicBezTo>
                  <a:cubicBezTo>
                    <a:pt x="1299" y="2"/>
                    <a:pt x="1381" y="2"/>
                    <a:pt x="1463" y="2"/>
                  </a:cubicBezTo>
                  <a:cubicBezTo>
                    <a:pt x="1625" y="0"/>
                    <a:pt x="1787" y="2"/>
                    <a:pt x="195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Josefin Sans SemiBold"/>
              <a:buNone/>
              <a:defRPr sz="3200">
                <a:solidFill>
                  <a:schemeClr val="dk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Josefin Sans SemiBold"/>
              <a:buNone/>
              <a:defRPr sz="3200">
                <a:solidFill>
                  <a:schemeClr val="dk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Josefin Sans SemiBold"/>
              <a:buNone/>
              <a:defRPr sz="3200">
                <a:solidFill>
                  <a:schemeClr val="dk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Josefin Sans SemiBold"/>
              <a:buNone/>
              <a:defRPr sz="3200">
                <a:solidFill>
                  <a:schemeClr val="dk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Josefin Sans SemiBold"/>
              <a:buNone/>
              <a:defRPr sz="3200">
                <a:solidFill>
                  <a:schemeClr val="dk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Josefin Sans SemiBold"/>
              <a:buNone/>
              <a:defRPr sz="3200">
                <a:solidFill>
                  <a:schemeClr val="dk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Josefin Sans SemiBold"/>
              <a:buNone/>
              <a:defRPr sz="3200">
                <a:solidFill>
                  <a:schemeClr val="dk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Josefin Sans SemiBold"/>
              <a:buNone/>
              <a:defRPr sz="3200">
                <a:solidFill>
                  <a:schemeClr val="dk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Josefin Sans SemiBold"/>
              <a:buNone/>
              <a:defRPr sz="3200">
                <a:solidFill>
                  <a:schemeClr val="dk1"/>
                </a:solidFill>
                <a:latin typeface="Josefin Sans SemiBold"/>
                <a:ea typeface="Josefin Sans SemiBold"/>
                <a:cs typeface="Josefin Sans SemiBold"/>
                <a:sym typeface="Josefin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5" r:id="rId5"/>
    <p:sldLayoutId id="2147483658" r:id="rId6"/>
    <p:sldLayoutId id="2147483663" r:id="rId7"/>
    <p:sldLayoutId id="2147483676" r:id="rId8"/>
    <p:sldLayoutId id="2147483677" r:id="rId9"/>
    <p:sldLayoutId id="214748367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36"/>
          <p:cNvSpPr txBox="1">
            <a:spLocks noGrp="1"/>
          </p:cNvSpPr>
          <p:nvPr>
            <p:ph type="ctrTitle"/>
          </p:nvPr>
        </p:nvSpPr>
        <p:spPr>
          <a:xfrm>
            <a:off x="547405" y="1278921"/>
            <a:ext cx="8085607" cy="16392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CS562 Final Project</a:t>
            </a:r>
            <a:endParaRPr sz="48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300" u="sng" dirty="0">
                <a:latin typeface="Josefin Sans"/>
                <a:ea typeface="Josefin Sans"/>
                <a:cs typeface="Josefin Sans"/>
                <a:sym typeface="Josefin Sans"/>
              </a:rPr>
            </a:br>
            <a:r>
              <a:rPr lang="en-US" sz="2300" dirty="0">
                <a:latin typeface="Josefin Sans"/>
                <a:ea typeface="Josefin Sans"/>
                <a:cs typeface="Josefin Sans"/>
                <a:sym typeface="Josefin Sans"/>
              </a:rPr>
              <a:t>Multi-Feature Query Processing System</a:t>
            </a:r>
          </a:p>
        </p:txBody>
      </p:sp>
      <p:sp>
        <p:nvSpPr>
          <p:cNvPr id="1159" name="Google Shape;1159;p36"/>
          <p:cNvSpPr txBox="1">
            <a:spLocks noGrp="1"/>
          </p:cNvSpPr>
          <p:nvPr>
            <p:ph type="subTitle" idx="1"/>
          </p:nvPr>
        </p:nvSpPr>
        <p:spPr>
          <a:xfrm>
            <a:off x="2384625" y="3272742"/>
            <a:ext cx="4408394" cy="4118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By, Sairithik Komuravelly (Team NoJoinZone)</a:t>
            </a:r>
            <a:endParaRPr dirty="0"/>
          </a:p>
        </p:txBody>
      </p:sp>
      <p:grpSp>
        <p:nvGrpSpPr>
          <p:cNvPr id="1160" name="Google Shape;1160;p36"/>
          <p:cNvGrpSpPr/>
          <p:nvPr/>
        </p:nvGrpSpPr>
        <p:grpSpPr>
          <a:xfrm>
            <a:off x="-83751" y="2806983"/>
            <a:ext cx="1446754" cy="2075621"/>
            <a:chOff x="4327920" y="3383640"/>
            <a:chExt cx="1592640" cy="2284920"/>
          </a:xfrm>
        </p:grpSpPr>
        <p:sp>
          <p:nvSpPr>
            <p:cNvPr id="1161" name="Google Shape;1161;p36"/>
            <p:cNvSpPr/>
            <p:nvPr/>
          </p:nvSpPr>
          <p:spPr>
            <a:xfrm>
              <a:off x="4327920" y="3383640"/>
              <a:ext cx="1592640" cy="2284920"/>
            </a:xfrm>
            <a:custGeom>
              <a:avLst/>
              <a:gdLst/>
              <a:ahLst/>
              <a:cxnLst/>
              <a:rect l="l" t="t" r="r" b="b"/>
              <a:pathLst>
                <a:path w="4424" h="6347" extrusionOk="0">
                  <a:moveTo>
                    <a:pt x="4064" y="1759"/>
                  </a:moveTo>
                  <a:lnTo>
                    <a:pt x="4064" y="1759"/>
                  </a:lnTo>
                  <a:cubicBezTo>
                    <a:pt x="4074" y="1749"/>
                    <a:pt x="4091" y="1755"/>
                    <a:pt x="4101" y="1752"/>
                  </a:cubicBezTo>
                  <a:cubicBezTo>
                    <a:pt x="4111" y="1749"/>
                    <a:pt x="4118" y="1745"/>
                    <a:pt x="4128" y="1742"/>
                  </a:cubicBezTo>
                  <a:cubicBezTo>
                    <a:pt x="4138" y="1742"/>
                    <a:pt x="4148" y="1739"/>
                    <a:pt x="4154" y="1732"/>
                  </a:cubicBezTo>
                  <a:cubicBezTo>
                    <a:pt x="4195" y="1732"/>
                    <a:pt x="4235" y="1739"/>
                    <a:pt x="4275" y="1742"/>
                  </a:cubicBezTo>
                  <a:cubicBezTo>
                    <a:pt x="4286" y="1745"/>
                    <a:pt x="4299" y="1752"/>
                    <a:pt x="4309" y="1739"/>
                  </a:cubicBezTo>
                  <a:cubicBezTo>
                    <a:pt x="4363" y="1718"/>
                    <a:pt x="4383" y="1681"/>
                    <a:pt x="4400" y="1641"/>
                  </a:cubicBezTo>
                  <a:lnTo>
                    <a:pt x="4400" y="1641"/>
                  </a:lnTo>
                  <a:cubicBezTo>
                    <a:pt x="4423" y="1567"/>
                    <a:pt x="4440" y="1497"/>
                    <a:pt x="4400" y="1426"/>
                  </a:cubicBezTo>
                  <a:cubicBezTo>
                    <a:pt x="4403" y="1423"/>
                    <a:pt x="4400" y="1420"/>
                    <a:pt x="4400" y="1420"/>
                  </a:cubicBezTo>
                  <a:cubicBezTo>
                    <a:pt x="4400" y="1406"/>
                    <a:pt x="4396" y="1399"/>
                    <a:pt x="4386" y="1393"/>
                  </a:cubicBezTo>
                  <a:cubicBezTo>
                    <a:pt x="4383" y="1389"/>
                    <a:pt x="4383" y="1389"/>
                    <a:pt x="4383" y="1389"/>
                  </a:cubicBezTo>
                  <a:cubicBezTo>
                    <a:pt x="4383" y="1386"/>
                    <a:pt x="4383" y="1379"/>
                    <a:pt x="4373" y="1376"/>
                  </a:cubicBezTo>
                  <a:cubicBezTo>
                    <a:pt x="4376" y="1376"/>
                    <a:pt x="4376" y="1373"/>
                    <a:pt x="4369" y="1373"/>
                  </a:cubicBezTo>
                  <a:cubicBezTo>
                    <a:pt x="4373" y="1366"/>
                    <a:pt x="4369" y="1363"/>
                    <a:pt x="4363" y="1363"/>
                  </a:cubicBezTo>
                  <a:cubicBezTo>
                    <a:pt x="4363" y="1353"/>
                    <a:pt x="4359" y="1349"/>
                    <a:pt x="4349" y="1342"/>
                  </a:cubicBezTo>
                  <a:lnTo>
                    <a:pt x="4349" y="1342"/>
                  </a:lnTo>
                  <a:lnTo>
                    <a:pt x="4349" y="1342"/>
                  </a:lnTo>
                  <a:lnTo>
                    <a:pt x="4349" y="1342"/>
                  </a:lnTo>
                  <a:lnTo>
                    <a:pt x="4349" y="1342"/>
                  </a:lnTo>
                  <a:cubicBezTo>
                    <a:pt x="4339" y="1326"/>
                    <a:pt x="4329" y="1306"/>
                    <a:pt x="4296" y="1299"/>
                  </a:cubicBezTo>
                  <a:cubicBezTo>
                    <a:pt x="4265" y="1279"/>
                    <a:pt x="4229" y="1275"/>
                    <a:pt x="4192" y="1272"/>
                  </a:cubicBezTo>
                  <a:cubicBezTo>
                    <a:pt x="4171" y="1265"/>
                    <a:pt x="4151" y="1259"/>
                    <a:pt x="4128" y="1262"/>
                  </a:cubicBezTo>
                  <a:cubicBezTo>
                    <a:pt x="4114" y="1252"/>
                    <a:pt x="4097" y="1252"/>
                    <a:pt x="4077" y="1252"/>
                  </a:cubicBezTo>
                  <a:cubicBezTo>
                    <a:pt x="4061" y="1242"/>
                    <a:pt x="4057" y="1228"/>
                    <a:pt x="4067" y="1215"/>
                  </a:cubicBezTo>
                  <a:cubicBezTo>
                    <a:pt x="4074" y="1198"/>
                    <a:pt x="4077" y="1181"/>
                    <a:pt x="4077" y="1161"/>
                  </a:cubicBezTo>
                  <a:cubicBezTo>
                    <a:pt x="4091" y="1141"/>
                    <a:pt x="4091" y="1117"/>
                    <a:pt x="4084" y="1094"/>
                  </a:cubicBezTo>
                  <a:cubicBezTo>
                    <a:pt x="4074" y="1054"/>
                    <a:pt x="4077" y="1014"/>
                    <a:pt x="4081" y="973"/>
                  </a:cubicBezTo>
                  <a:cubicBezTo>
                    <a:pt x="4091" y="886"/>
                    <a:pt x="4101" y="799"/>
                    <a:pt x="4104" y="711"/>
                  </a:cubicBezTo>
                  <a:lnTo>
                    <a:pt x="4104" y="711"/>
                  </a:lnTo>
                  <a:lnTo>
                    <a:pt x="4104" y="711"/>
                  </a:lnTo>
                  <a:cubicBezTo>
                    <a:pt x="4107" y="711"/>
                    <a:pt x="4111" y="711"/>
                    <a:pt x="4114" y="708"/>
                  </a:cubicBezTo>
                  <a:cubicBezTo>
                    <a:pt x="4111" y="654"/>
                    <a:pt x="4121" y="597"/>
                    <a:pt x="4091" y="544"/>
                  </a:cubicBezTo>
                  <a:cubicBezTo>
                    <a:pt x="4094" y="520"/>
                    <a:pt x="4074" y="507"/>
                    <a:pt x="4064" y="490"/>
                  </a:cubicBezTo>
                  <a:lnTo>
                    <a:pt x="4064" y="490"/>
                  </a:lnTo>
                  <a:lnTo>
                    <a:pt x="4064" y="490"/>
                  </a:lnTo>
                  <a:cubicBezTo>
                    <a:pt x="4044" y="463"/>
                    <a:pt x="4017" y="436"/>
                    <a:pt x="3987" y="416"/>
                  </a:cubicBezTo>
                  <a:lnTo>
                    <a:pt x="3987" y="416"/>
                  </a:lnTo>
                  <a:cubicBezTo>
                    <a:pt x="3977" y="396"/>
                    <a:pt x="3957" y="382"/>
                    <a:pt x="3936" y="369"/>
                  </a:cubicBezTo>
                  <a:cubicBezTo>
                    <a:pt x="3936" y="362"/>
                    <a:pt x="3933" y="356"/>
                    <a:pt x="3923" y="352"/>
                  </a:cubicBezTo>
                  <a:cubicBezTo>
                    <a:pt x="3920" y="352"/>
                    <a:pt x="3920" y="352"/>
                    <a:pt x="3920" y="352"/>
                  </a:cubicBezTo>
                  <a:lnTo>
                    <a:pt x="3920" y="352"/>
                  </a:lnTo>
                  <a:cubicBezTo>
                    <a:pt x="3923" y="352"/>
                    <a:pt x="3923" y="352"/>
                    <a:pt x="3923" y="352"/>
                  </a:cubicBezTo>
                  <a:cubicBezTo>
                    <a:pt x="3920" y="346"/>
                    <a:pt x="3916" y="342"/>
                    <a:pt x="3910" y="342"/>
                  </a:cubicBezTo>
                  <a:lnTo>
                    <a:pt x="3910" y="342"/>
                  </a:lnTo>
                  <a:lnTo>
                    <a:pt x="3910" y="342"/>
                  </a:lnTo>
                  <a:cubicBezTo>
                    <a:pt x="3910" y="335"/>
                    <a:pt x="3906" y="332"/>
                    <a:pt x="3900" y="332"/>
                  </a:cubicBezTo>
                  <a:cubicBezTo>
                    <a:pt x="3896" y="325"/>
                    <a:pt x="3893" y="319"/>
                    <a:pt x="3883" y="315"/>
                  </a:cubicBezTo>
                  <a:cubicBezTo>
                    <a:pt x="3879" y="315"/>
                    <a:pt x="3879" y="315"/>
                    <a:pt x="3879" y="315"/>
                  </a:cubicBezTo>
                  <a:cubicBezTo>
                    <a:pt x="3876" y="305"/>
                    <a:pt x="3869" y="299"/>
                    <a:pt x="3856" y="295"/>
                  </a:cubicBezTo>
                  <a:lnTo>
                    <a:pt x="3856" y="295"/>
                  </a:lnTo>
                  <a:cubicBezTo>
                    <a:pt x="3856" y="292"/>
                    <a:pt x="3853" y="289"/>
                    <a:pt x="3846" y="285"/>
                  </a:cubicBezTo>
                  <a:cubicBezTo>
                    <a:pt x="3839" y="278"/>
                    <a:pt x="3829" y="278"/>
                    <a:pt x="3819" y="278"/>
                  </a:cubicBezTo>
                  <a:lnTo>
                    <a:pt x="3819" y="278"/>
                  </a:lnTo>
                  <a:lnTo>
                    <a:pt x="3819" y="278"/>
                  </a:lnTo>
                  <a:lnTo>
                    <a:pt x="3819" y="278"/>
                  </a:lnTo>
                  <a:lnTo>
                    <a:pt x="3819" y="278"/>
                  </a:lnTo>
                  <a:cubicBezTo>
                    <a:pt x="3802" y="268"/>
                    <a:pt x="3786" y="268"/>
                    <a:pt x="3765" y="268"/>
                  </a:cubicBezTo>
                  <a:cubicBezTo>
                    <a:pt x="3762" y="268"/>
                    <a:pt x="3758" y="265"/>
                    <a:pt x="3755" y="268"/>
                  </a:cubicBezTo>
                  <a:cubicBezTo>
                    <a:pt x="3732" y="255"/>
                    <a:pt x="3705" y="258"/>
                    <a:pt x="3678" y="258"/>
                  </a:cubicBezTo>
                  <a:cubicBezTo>
                    <a:pt x="3651" y="242"/>
                    <a:pt x="3618" y="245"/>
                    <a:pt x="3587" y="245"/>
                  </a:cubicBezTo>
                  <a:cubicBezTo>
                    <a:pt x="3530" y="238"/>
                    <a:pt x="3477" y="225"/>
                    <a:pt x="3419" y="221"/>
                  </a:cubicBezTo>
                  <a:cubicBezTo>
                    <a:pt x="3413" y="215"/>
                    <a:pt x="3403" y="215"/>
                    <a:pt x="3393" y="215"/>
                  </a:cubicBezTo>
                  <a:cubicBezTo>
                    <a:pt x="3383" y="208"/>
                    <a:pt x="3369" y="205"/>
                    <a:pt x="3356" y="205"/>
                  </a:cubicBezTo>
                  <a:cubicBezTo>
                    <a:pt x="3339" y="195"/>
                    <a:pt x="3322" y="195"/>
                    <a:pt x="3302" y="195"/>
                  </a:cubicBezTo>
                  <a:cubicBezTo>
                    <a:pt x="3255" y="164"/>
                    <a:pt x="3188" y="161"/>
                    <a:pt x="3131" y="141"/>
                  </a:cubicBezTo>
                  <a:cubicBezTo>
                    <a:pt x="3047" y="117"/>
                    <a:pt x="2960" y="94"/>
                    <a:pt x="2872" y="70"/>
                  </a:cubicBezTo>
                  <a:cubicBezTo>
                    <a:pt x="2852" y="64"/>
                    <a:pt x="2832" y="57"/>
                    <a:pt x="2812" y="57"/>
                  </a:cubicBezTo>
                  <a:cubicBezTo>
                    <a:pt x="2779" y="50"/>
                    <a:pt x="2748" y="33"/>
                    <a:pt x="2708" y="37"/>
                  </a:cubicBezTo>
                  <a:cubicBezTo>
                    <a:pt x="2698" y="30"/>
                    <a:pt x="2688" y="17"/>
                    <a:pt x="2668" y="30"/>
                  </a:cubicBezTo>
                  <a:cubicBezTo>
                    <a:pt x="2664" y="27"/>
                    <a:pt x="2661" y="27"/>
                    <a:pt x="2658" y="27"/>
                  </a:cubicBezTo>
                  <a:cubicBezTo>
                    <a:pt x="2634" y="3"/>
                    <a:pt x="2597" y="13"/>
                    <a:pt x="2567" y="10"/>
                  </a:cubicBezTo>
                  <a:lnTo>
                    <a:pt x="2567" y="10"/>
                  </a:lnTo>
                  <a:lnTo>
                    <a:pt x="2567" y="10"/>
                  </a:lnTo>
                  <a:cubicBezTo>
                    <a:pt x="2540" y="-7"/>
                    <a:pt x="2507" y="3"/>
                    <a:pt x="2476" y="3"/>
                  </a:cubicBezTo>
                  <a:cubicBezTo>
                    <a:pt x="2473" y="3"/>
                    <a:pt x="2466" y="3"/>
                    <a:pt x="2463" y="3"/>
                  </a:cubicBezTo>
                  <a:cubicBezTo>
                    <a:pt x="2416" y="3"/>
                    <a:pt x="2369" y="0"/>
                    <a:pt x="2322" y="10"/>
                  </a:cubicBezTo>
                  <a:cubicBezTo>
                    <a:pt x="2318" y="10"/>
                    <a:pt x="2312" y="10"/>
                    <a:pt x="2308" y="13"/>
                  </a:cubicBezTo>
                  <a:cubicBezTo>
                    <a:pt x="2288" y="10"/>
                    <a:pt x="2265" y="7"/>
                    <a:pt x="2245" y="13"/>
                  </a:cubicBezTo>
                  <a:cubicBezTo>
                    <a:pt x="2184" y="10"/>
                    <a:pt x="2124" y="7"/>
                    <a:pt x="2064" y="3"/>
                  </a:cubicBezTo>
                  <a:lnTo>
                    <a:pt x="2064" y="3"/>
                  </a:lnTo>
                  <a:cubicBezTo>
                    <a:pt x="2060" y="3"/>
                    <a:pt x="2054" y="3"/>
                    <a:pt x="2050" y="3"/>
                  </a:cubicBezTo>
                  <a:cubicBezTo>
                    <a:pt x="1940" y="3"/>
                    <a:pt x="1833" y="7"/>
                    <a:pt x="1722" y="13"/>
                  </a:cubicBezTo>
                  <a:cubicBezTo>
                    <a:pt x="1715" y="13"/>
                    <a:pt x="1709" y="17"/>
                    <a:pt x="1699" y="20"/>
                  </a:cubicBezTo>
                  <a:lnTo>
                    <a:pt x="1699" y="20"/>
                  </a:lnTo>
                  <a:cubicBezTo>
                    <a:pt x="1692" y="20"/>
                    <a:pt x="1685" y="20"/>
                    <a:pt x="1679" y="20"/>
                  </a:cubicBezTo>
                  <a:cubicBezTo>
                    <a:pt x="1672" y="13"/>
                    <a:pt x="1669" y="13"/>
                    <a:pt x="1662" y="20"/>
                  </a:cubicBezTo>
                  <a:lnTo>
                    <a:pt x="1662" y="20"/>
                  </a:lnTo>
                  <a:lnTo>
                    <a:pt x="1662" y="20"/>
                  </a:lnTo>
                  <a:cubicBezTo>
                    <a:pt x="1581" y="17"/>
                    <a:pt x="1501" y="7"/>
                    <a:pt x="1420" y="20"/>
                  </a:cubicBezTo>
                  <a:lnTo>
                    <a:pt x="1420" y="20"/>
                  </a:lnTo>
                  <a:lnTo>
                    <a:pt x="1420" y="20"/>
                  </a:lnTo>
                  <a:cubicBezTo>
                    <a:pt x="1390" y="10"/>
                    <a:pt x="1356" y="10"/>
                    <a:pt x="1326" y="20"/>
                  </a:cubicBezTo>
                  <a:cubicBezTo>
                    <a:pt x="1242" y="13"/>
                    <a:pt x="1155" y="10"/>
                    <a:pt x="1071" y="13"/>
                  </a:cubicBezTo>
                  <a:lnTo>
                    <a:pt x="1071" y="13"/>
                  </a:lnTo>
                  <a:lnTo>
                    <a:pt x="1071" y="13"/>
                  </a:lnTo>
                  <a:cubicBezTo>
                    <a:pt x="1041" y="20"/>
                    <a:pt x="1011" y="3"/>
                    <a:pt x="980" y="20"/>
                  </a:cubicBezTo>
                  <a:lnTo>
                    <a:pt x="980" y="20"/>
                  </a:lnTo>
                  <a:lnTo>
                    <a:pt x="980" y="20"/>
                  </a:lnTo>
                  <a:lnTo>
                    <a:pt x="980" y="20"/>
                  </a:lnTo>
                  <a:lnTo>
                    <a:pt x="980" y="20"/>
                  </a:lnTo>
                  <a:cubicBezTo>
                    <a:pt x="930" y="7"/>
                    <a:pt x="876" y="7"/>
                    <a:pt x="826" y="20"/>
                  </a:cubicBezTo>
                  <a:lnTo>
                    <a:pt x="826" y="20"/>
                  </a:lnTo>
                  <a:lnTo>
                    <a:pt x="826" y="20"/>
                  </a:lnTo>
                  <a:cubicBezTo>
                    <a:pt x="819" y="20"/>
                    <a:pt x="809" y="20"/>
                    <a:pt x="802" y="17"/>
                  </a:cubicBezTo>
                  <a:cubicBezTo>
                    <a:pt x="729" y="7"/>
                    <a:pt x="651" y="7"/>
                    <a:pt x="577" y="20"/>
                  </a:cubicBezTo>
                  <a:lnTo>
                    <a:pt x="577" y="20"/>
                  </a:lnTo>
                  <a:cubicBezTo>
                    <a:pt x="544" y="10"/>
                    <a:pt x="510" y="13"/>
                    <a:pt x="477" y="20"/>
                  </a:cubicBezTo>
                  <a:lnTo>
                    <a:pt x="477" y="20"/>
                  </a:lnTo>
                  <a:cubicBezTo>
                    <a:pt x="467" y="10"/>
                    <a:pt x="450" y="13"/>
                    <a:pt x="437" y="13"/>
                  </a:cubicBezTo>
                  <a:cubicBezTo>
                    <a:pt x="420" y="13"/>
                    <a:pt x="400" y="10"/>
                    <a:pt x="390" y="23"/>
                  </a:cubicBezTo>
                  <a:cubicBezTo>
                    <a:pt x="383" y="40"/>
                    <a:pt x="386" y="53"/>
                    <a:pt x="403" y="67"/>
                  </a:cubicBezTo>
                  <a:cubicBezTo>
                    <a:pt x="426" y="84"/>
                    <a:pt x="453" y="100"/>
                    <a:pt x="490" y="97"/>
                  </a:cubicBezTo>
                  <a:cubicBezTo>
                    <a:pt x="530" y="94"/>
                    <a:pt x="567" y="104"/>
                    <a:pt x="605" y="97"/>
                  </a:cubicBezTo>
                  <a:cubicBezTo>
                    <a:pt x="695" y="94"/>
                    <a:pt x="786" y="94"/>
                    <a:pt x="876" y="94"/>
                  </a:cubicBezTo>
                  <a:cubicBezTo>
                    <a:pt x="923" y="90"/>
                    <a:pt x="970" y="87"/>
                    <a:pt x="1017" y="87"/>
                  </a:cubicBezTo>
                  <a:cubicBezTo>
                    <a:pt x="1027" y="90"/>
                    <a:pt x="1037" y="87"/>
                    <a:pt x="1044" y="84"/>
                  </a:cubicBezTo>
                  <a:cubicBezTo>
                    <a:pt x="1081" y="87"/>
                    <a:pt x="1115" y="90"/>
                    <a:pt x="1151" y="87"/>
                  </a:cubicBezTo>
                  <a:cubicBezTo>
                    <a:pt x="1155" y="87"/>
                    <a:pt x="1158" y="87"/>
                    <a:pt x="1162" y="84"/>
                  </a:cubicBezTo>
                  <a:lnTo>
                    <a:pt x="1162" y="84"/>
                  </a:lnTo>
                  <a:lnTo>
                    <a:pt x="1162" y="80"/>
                  </a:lnTo>
                  <a:cubicBezTo>
                    <a:pt x="1162" y="84"/>
                    <a:pt x="1162" y="84"/>
                    <a:pt x="1162" y="84"/>
                  </a:cubicBezTo>
                  <a:cubicBezTo>
                    <a:pt x="1229" y="87"/>
                    <a:pt x="1299" y="94"/>
                    <a:pt x="1366" y="84"/>
                  </a:cubicBezTo>
                  <a:cubicBezTo>
                    <a:pt x="1403" y="84"/>
                    <a:pt x="1437" y="84"/>
                    <a:pt x="1470" y="84"/>
                  </a:cubicBezTo>
                  <a:cubicBezTo>
                    <a:pt x="1474" y="84"/>
                    <a:pt x="1480" y="84"/>
                    <a:pt x="1484" y="84"/>
                  </a:cubicBezTo>
                  <a:cubicBezTo>
                    <a:pt x="1534" y="84"/>
                    <a:pt x="1588" y="90"/>
                    <a:pt x="1638" y="77"/>
                  </a:cubicBezTo>
                  <a:cubicBezTo>
                    <a:pt x="1652" y="80"/>
                    <a:pt x="1665" y="87"/>
                    <a:pt x="1679" y="77"/>
                  </a:cubicBezTo>
                  <a:cubicBezTo>
                    <a:pt x="1682" y="77"/>
                    <a:pt x="1685" y="77"/>
                    <a:pt x="1689" y="77"/>
                  </a:cubicBezTo>
                  <a:cubicBezTo>
                    <a:pt x="1739" y="80"/>
                    <a:pt x="1786" y="84"/>
                    <a:pt x="1833" y="67"/>
                  </a:cubicBezTo>
                  <a:cubicBezTo>
                    <a:pt x="1853" y="74"/>
                    <a:pt x="1873" y="70"/>
                    <a:pt x="1897" y="67"/>
                  </a:cubicBezTo>
                  <a:cubicBezTo>
                    <a:pt x="1944" y="70"/>
                    <a:pt x="1990" y="67"/>
                    <a:pt x="2036" y="67"/>
                  </a:cubicBezTo>
                  <a:cubicBezTo>
                    <a:pt x="2047" y="67"/>
                    <a:pt x="2054" y="67"/>
                    <a:pt x="2064" y="67"/>
                  </a:cubicBezTo>
                  <a:cubicBezTo>
                    <a:pt x="2107" y="67"/>
                    <a:pt x="2151" y="70"/>
                    <a:pt x="2194" y="60"/>
                  </a:cubicBezTo>
                  <a:cubicBezTo>
                    <a:pt x="2191" y="57"/>
                    <a:pt x="2191" y="57"/>
                    <a:pt x="2191" y="53"/>
                  </a:cubicBezTo>
                  <a:lnTo>
                    <a:pt x="2191" y="53"/>
                  </a:lnTo>
                  <a:cubicBezTo>
                    <a:pt x="2191" y="57"/>
                    <a:pt x="2191" y="57"/>
                    <a:pt x="2194" y="60"/>
                  </a:cubicBezTo>
                  <a:cubicBezTo>
                    <a:pt x="2235" y="60"/>
                    <a:pt x="2278" y="57"/>
                    <a:pt x="2318" y="53"/>
                  </a:cubicBezTo>
                  <a:cubicBezTo>
                    <a:pt x="2329" y="53"/>
                    <a:pt x="2339" y="53"/>
                    <a:pt x="2349" y="50"/>
                  </a:cubicBezTo>
                  <a:cubicBezTo>
                    <a:pt x="2386" y="53"/>
                    <a:pt x="2416" y="40"/>
                    <a:pt x="2450" y="37"/>
                  </a:cubicBezTo>
                  <a:cubicBezTo>
                    <a:pt x="2453" y="40"/>
                    <a:pt x="2460" y="40"/>
                    <a:pt x="2463" y="40"/>
                  </a:cubicBezTo>
                  <a:lnTo>
                    <a:pt x="2463" y="40"/>
                  </a:lnTo>
                  <a:lnTo>
                    <a:pt x="2463" y="40"/>
                  </a:lnTo>
                  <a:cubicBezTo>
                    <a:pt x="2480" y="43"/>
                    <a:pt x="2497" y="40"/>
                    <a:pt x="2513" y="40"/>
                  </a:cubicBezTo>
                  <a:lnTo>
                    <a:pt x="2513" y="40"/>
                  </a:lnTo>
                  <a:lnTo>
                    <a:pt x="2513" y="40"/>
                  </a:lnTo>
                  <a:cubicBezTo>
                    <a:pt x="2537" y="50"/>
                    <a:pt x="2567" y="47"/>
                    <a:pt x="2590" y="47"/>
                  </a:cubicBezTo>
                  <a:cubicBezTo>
                    <a:pt x="2594" y="53"/>
                    <a:pt x="2597" y="53"/>
                    <a:pt x="2604" y="53"/>
                  </a:cubicBezTo>
                  <a:cubicBezTo>
                    <a:pt x="2607" y="57"/>
                    <a:pt x="2611" y="57"/>
                    <a:pt x="2614" y="57"/>
                  </a:cubicBezTo>
                  <a:lnTo>
                    <a:pt x="2614" y="57"/>
                  </a:lnTo>
                  <a:cubicBezTo>
                    <a:pt x="2624" y="64"/>
                    <a:pt x="2634" y="67"/>
                    <a:pt x="2644" y="67"/>
                  </a:cubicBezTo>
                  <a:lnTo>
                    <a:pt x="2644" y="67"/>
                  </a:lnTo>
                  <a:lnTo>
                    <a:pt x="2644" y="67"/>
                  </a:lnTo>
                  <a:lnTo>
                    <a:pt x="2644" y="67"/>
                  </a:lnTo>
                  <a:cubicBezTo>
                    <a:pt x="2658" y="77"/>
                    <a:pt x="2678" y="74"/>
                    <a:pt x="2694" y="77"/>
                  </a:cubicBezTo>
                  <a:cubicBezTo>
                    <a:pt x="2698" y="77"/>
                    <a:pt x="2698" y="77"/>
                    <a:pt x="2698" y="77"/>
                  </a:cubicBezTo>
                  <a:cubicBezTo>
                    <a:pt x="2701" y="77"/>
                    <a:pt x="2701" y="77"/>
                    <a:pt x="2701" y="77"/>
                  </a:cubicBezTo>
                  <a:lnTo>
                    <a:pt x="2701" y="77"/>
                  </a:lnTo>
                  <a:lnTo>
                    <a:pt x="2701" y="77"/>
                  </a:lnTo>
                  <a:cubicBezTo>
                    <a:pt x="2704" y="80"/>
                    <a:pt x="2711" y="84"/>
                    <a:pt x="2721" y="84"/>
                  </a:cubicBezTo>
                  <a:cubicBezTo>
                    <a:pt x="2725" y="87"/>
                    <a:pt x="2728" y="87"/>
                    <a:pt x="2732" y="87"/>
                  </a:cubicBezTo>
                  <a:lnTo>
                    <a:pt x="2732" y="87"/>
                  </a:lnTo>
                  <a:cubicBezTo>
                    <a:pt x="2738" y="90"/>
                    <a:pt x="2748" y="94"/>
                    <a:pt x="2758" y="94"/>
                  </a:cubicBezTo>
                  <a:cubicBezTo>
                    <a:pt x="2768" y="100"/>
                    <a:pt x="2785" y="104"/>
                    <a:pt x="2799" y="104"/>
                  </a:cubicBezTo>
                  <a:lnTo>
                    <a:pt x="2799" y="104"/>
                  </a:lnTo>
                  <a:cubicBezTo>
                    <a:pt x="2836" y="117"/>
                    <a:pt x="2872" y="127"/>
                    <a:pt x="2913" y="134"/>
                  </a:cubicBezTo>
                  <a:cubicBezTo>
                    <a:pt x="2929" y="141"/>
                    <a:pt x="2946" y="147"/>
                    <a:pt x="2966" y="151"/>
                  </a:cubicBezTo>
                  <a:cubicBezTo>
                    <a:pt x="2976" y="161"/>
                    <a:pt x="2990" y="161"/>
                    <a:pt x="3003" y="157"/>
                  </a:cubicBezTo>
                  <a:cubicBezTo>
                    <a:pt x="3007" y="161"/>
                    <a:pt x="3010" y="161"/>
                    <a:pt x="3013" y="161"/>
                  </a:cubicBezTo>
                  <a:lnTo>
                    <a:pt x="3013" y="161"/>
                  </a:lnTo>
                  <a:cubicBezTo>
                    <a:pt x="3050" y="171"/>
                    <a:pt x="3087" y="185"/>
                    <a:pt x="3131" y="188"/>
                  </a:cubicBezTo>
                  <a:lnTo>
                    <a:pt x="3131" y="188"/>
                  </a:lnTo>
                  <a:cubicBezTo>
                    <a:pt x="3138" y="195"/>
                    <a:pt x="3148" y="195"/>
                    <a:pt x="3161" y="195"/>
                  </a:cubicBezTo>
                  <a:cubicBezTo>
                    <a:pt x="3161" y="198"/>
                    <a:pt x="3164" y="198"/>
                    <a:pt x="3168" y="198"/>
                  </a:cubicBezTo>
                  <a:lnTo>
                    <a:pt x="3168" y="198"/>
                  </a:lnTo>
                  <a:cubicBezTo>
                    <a:pt x="3178" y="205"/>
                    <a:pt x="3188" y="205"/>
                    <a:pt x="3198" y="205"/>
                  </a:cubicBezTo>
                  <a:cubicBezTo>
                    <a:pt x="3222" y="221"/>
                    <a:pt x="3258" y="218"/>
                    <a:pt x="3289" y="235"/>
                  </a:cubicBezTo>
                  <a:cubicBezTo>
                    <a:pt x="3258" y="245"/>
                    <a:pt x="3235" y="235"/>
                    <a:pt x="3211" y="242"/>
                  </a:cubicBezTo>
                  <a:cubicBezTo>
                    <a:pt x="3208" y="238"/>
                    <a:pt x="3205" y="238"/>
                    <a:pt x="3201" y="242"/>
                  </a:cubicBezTo>
                  <a:cubicBezTo>
                    <a:pt x="3188" y="235"/>
                    <a:pt x="3171" y="231"/>
                    <a:pt x="3158" y="242"/>
                  </a:cubicBezTo>
                  <a:cubicBezTo>
                    <a:pt x="3151" y="242"/>
                    <a:pt x="3141" y="242"/>
                    <a:pt x="3134" y="242"/>
                  </a:cubicBezTo>
                  <a:cubicBezTo>
                    <a:pt x="3084" y="228"/>
                    <a:pt x="3033" y="231"/>
                    <a:pt x="2983" y="235"/>
                  </a:cubicBezTo>
                  <a:cubicBezTo>
                    <a:pt x="2903" y="242"/>
                    <a:pt x="2822" y="235"/>
                    <a:pt x="2742" y="238"/>
                  </a:cubicBezTo>
                  <a:cubicBezTo>
                    <a:pt x="2671" y="242"/>
                    <a:pt x="2597" y="235"/>
                    <a:pt x="2527" y="248"/>
                  </a:cubicBezTo>
                  <a:cubicBezTo>
                    <a:pt x="2523" y="248"/>
                    <a:pt x="2520" y="248"/>
                    <a:pt x="2517" y="248"/>
                  </a:cubicBezTo>
                  <a:lnTo>
                    <a:pt x="2517" y="248"/>
                  </a:lnTo>
                  <a:lnTo>
                    <a:pt x="2517" y="248"/>
                  </a:lnTo>
                  <a:lnTo>
                    <a:pt x="2517" y="248"/>
                  </a:lnTo>
                  <a:cubicBezTo>
                    <a:pt x="2480" y="235"/>
                    <a:pt x="2436" y="245"/>
                    <a:pt x="2396" y="242"/>
                  </a:cubicBezTo>
                  <a:cubicBezTo>
                    <a:pt x="2362" y="238"/>
                    <a:pt x="2329" y="242"/>
                    <a:pt x="2295" y="242"/>
                  </a:cubicBezTo>
                  <a:cubicBezTo>
                    <a:pt x="2231" y="231"/>
                    <a:pt x="2168" y="235"/>
                    <a:pt x="2104" y="242"/>
                  </a:cubicBezTo>
                  <a:cubicBezTo>
                    <a:pt x="2067" y="231"/>
                    <a:pt x="2033" y="242"/>
                    <a:pt x="2000" y="242"/>
                  </a:cubicBezTo>
                  <a:cubicBezTo>
                    <a:pt x="1927" y="238"/>
                    <a:pt x="1853" y="245"/>
                    <a:pt x="1779" y="252"/>
                  </a:cubicBezTo>
                  <a:cubicBezTo>
                    <a:pt x="1766" y="248"/>
                    <a:pt x="1756" y="248"/>
                    <a:pt x="1742" y="252"/>
                  </a:cubicBezTo>
                  <a:lnTo>
                    <a:pt x="1742" y="252"/>
                  </a:lnTo>
                  <a:lnTo>
                    <a:pt x="1742" y="252"/>
                  </a:lnTo>
                  <a:cubicBezTo>
                    <a:pt x="1719" y="248"/>
                    <a:pt x="1699" y="248"/>
                    <a:pt x="1679" y="252"/>
                  </a:cubicBezTo>
                  <a:lnTo>
                    <a:pt x="1679" y="252"/>
                  </a:lnTo>
                  <a:cubicBezTo>
                    <a:pt x="1655" y="245"/>
                    <a:pt x="1635" y="248"/>
                    <a:pt x="1612" y="248"/>
                  </a:cubicBezTo>
                  <a:cubicBezTo>
                    <a:pt x="1564" y="238"/>
                    <a:pt x="1514" y="242"/>
                    <a:pt x="1467" y="245"/>
                  </a:cubicBezTo>
                  <a:cubicBezTo>
                    <a:pt x="1410" y="245"/>
                    <a:pt x="1353" y="248"/>
                    <a:pt x="1293" y="248"/>
                  </a:cubicBezTo>
                  <a:cubicBezTo>
                    <a:pt x="1293" y="248"/>
                    <a:pt x="1289" y="245"/>
                    <a:pt x="1289" y="242"/>
                  </a:cubicBezTo>
                  <a:cubicBezTo>
                    <a:pt x="1262" y="231"/>
                    <a:pt x="1235" y="238"/>
                    <a:pt x="1212" y="242"/>
                  </a:cubicBezTo>
                  <a:cubicBezTo>
                    <a:pt x="1205" y="242"/>
                    <a:pt x="1202" y="245"/>
                    <a:pt x="1198" y="248"/>
                  </a:cubicBezTo>
                  <a:cubicBezTo>
                    <a:pt x="1195" y="248"/>
                    <a:pt x="1195" y="248"/>
                    <a:pt x="1195" y="248"/>
                  </a:cubicBezTo>
                  <a:cubicBezTo>
                    <a:pt x="1188" y="248"/>
                    <a:pt x="1182" y="248"/>
                    <a:pt x="1175" y="248"/>
                  </a:cubicBezTo>
                  <a:cubicBezTo>
                    <a:pt x="1172" y="248"/>
                    <a:pt x="1165" y="245"/>
                    <a:pt x="1155" y="245"/>
                  </a:cubicBezTo>
                  <a:cubicBezTo>
                    <a:pt x="1118" y="242"/>
                    <a:pt x="1081" y="248"/>
                    <a:pt x="1044" y="245"/>
                  </a:cubicBezTo>
                  <a:cubicBezTo>
                    <a:pt x="1041" y="252"/>
                    <a:pt x="1037" y="255"/>
                    <a:pt x="1034" y="255"/>
                  </a:cubicBezTo>
                  <a:cubicBezTo>
                    <a:pt x="1034" y="255"/>
                    <a:pt x="1034" y="252"/>
                    <a:pt x="1031" y="252"/>
                  </a:cubicBezTo>
                  <a:cubicBezTo>
                    <a:pt x="1027" y="252"/>
                    <a:pt x="1024" y="252"/>
                    <a:pt x="1021" y="252"/>
                  </a:cubicBezTo>
                  <a:cubicBezTo>
                    <a:pt x="1017" y="248"/>
                    <a:pt x="1014" y="245"/>
                    <a:pt x="1007" y="245"/>
                  </a:cubicBezTo>
                  <a:cubicBezTo>
                    <a:pt x="960" y="245"/>
                    <a:pt x="910" y="245"/>
                    <a:pt x="863" y="245"/>
                  </a:cubicBezTo>
                  <a:cubicBezTo>
                    <a:pt x="853" y="245"/>
                    <a:pt x="843" y="248"/>
                    <a:pt x="829" y="248"/>
                  </a:cubicBezTo>
                  <a:cubicBezTo>
                    <a:pt x="826" y="248"/>
                    <a:pt x="819" y="248"/>
                    <a:pt x="816" y="248"/>
                  </a:cubicBezTo>
                  <a:cubicBezTo>
                    <a:pt x="806" y="252"/>
                    <a:pt x="792" y="245"/>
                    <a:pt x="782" y="248"/>
                  </a:cubicBezTo>
                  <a:lnTo>
                    <a:pt x="782" y="252"/>
                  </a:lnTo>
                  <a:cubicBezTo>
                    <a:pt x="779" y="252"/>
                    <a:pt x="776" y="252"/>
                    <a:pt x="772" y="252"/>
                  </a:cubicBezTo>
                  <a:cubicBezTo>
                    <a:pt x="766" y="252"/>
                    <a:pt x="755" y="252"/>
                    <a:pt x="749" y="252"/>
                  </a:cubicBezTo>
                  <a:cubicBezTo>
                    <a:pt x="742" y="252"/>
                    <a:pt x="739" y="252"/>
                    <a:pt x="735" y="252"/>
                  </a:cubicBezTo>
                  <a:cubicBezTo>
                    <a:pt x="705" y="252"/>
                    <a:pt x="675" y="252"/>
                    <a:pt x="645" y="252"/>
                  </a:cubicBezTo>
                  <a:cubicBezTo>
                    <a:pt x="645" y="252"/>
                    <a:pt x="645" y="255"/>
                    <a:pt x="645" y="258"/>
                  </a:cubicBezTo>
                  <a:lnTo>
                    <a:pt x="648" y="262"/>
                  </a:lnTo>
                  <a:lnTo>
                    <a:pt x="645" y="262"/>
                  </a:lnTo>
                  <a:cubicBezTo>
                    <a:pt x="645" y="258"/>
                    <a:pt x="645" y="258"/>
                    <a:pt x="645" y="258"/>
                  </a:cubicBezTo>
                  <a:cubicBezTo>
                    <a:pt x="628" y="255"/>
                    <a:pt x="611" y="255"/>
                    <a:pt x="594" y="258"/>
                  </a:cubicBezTo>
                  <a:cubicBezTo>
                    <a:pt x="587" y="258"/>
                    <a:pt x="584" y="258"/>
                    <a:pt x="581" y="262"/>
                  </a:cubicBezTo>
                  <a:lnTo>
                    <a:pt x="581" y="262"/>
                  </a:lnTo>
                  <a:lnTo>
                    <a:pt x="581" y="262"/>
                  </a:lnTo>
                  <a:cubicBezTo>
                    <a:pt x="571" y="262"/>
                    <a:pt x="564" y="262"/>
                    <a:pt x="554" y="262"/>
                  </a:cubicBezTo>
                  <a:cubicBezTo>
                    <a:pt x="507" y="258"/>
                    <a:pt x="463" y="258"/>
                    <a:pt x="416" y="262"/>
                  </a:cubicBezTo>
                  <a:cubicBezTo>
                    <a:pt x="426" y="282"/>
                    <a:pt x="453" y="275"/>
                    <a:pt x="473" y="282"/>
                  </a:cubicBezTo>
                  <a:cubicBezTo>
                    <a:pt x="470" y="312"/>
                    <a:pt x="504" y="302"/>
                    <a:pt x="527" y="305"/>
                  </a:cubicBezTo>
                  <a:cubicBezTo>
                    <a:pt x="527" y="302"/>
                    <a:pt x="527" y="299"/>
                    <a:pt x="530" y="299"/>
                  </a:cubicBezTo>
                  <a:cubicBezTo>
                    <a:pt x="615" y="299"/>
                    <a:pt x="702" y="299"/>
                    <a:pt x="786" y="289"/>
                  </a:cubicBezTo>
                  <a:lnTo>
                    <a:pt x="786" y="289"/>
                  </a:lnTo>
                  <a:cubicBezTo>
                    <a:pt x="802" y="289"/>
                    <a:pt x="819" y="289"/>
                    <a:pt x="836" y="289"/>
                  </a:cubicBezTo>
                  <a:cubicBezTo>
                    <a:pt x="843" y="289"/>
                    <a:pt x="849" y="292"/>
                    <a:pt x="856" y="292"/>
                  </a:cubicBezTo>
                  <a:cubicBezTo>
                    <a:pt x="1007" y="295"/>
                    <a:pt x="1155" y="289"/>
                    <a:pt x="1306" y="299"/>
                  </a:cubicBezTo>
                  <a:cubicBezTo>
                    <a:pt x="1316" y="292"/>
                    <a:pt x="1323" y="289"/>
                    <a:pt x="1326" y="285"/>
                  </a:cubicBezTo>
                  <a:cubicBezTo>
                    <a:pt x="1326" y="285"/>
                    <a:pt x="1329" y="285"/>
                    <a:pt x="1329" y="289"/>
                  </a:cubicBezTo>
                  <a:cubicBezTo>
                    <a:pt x="1366" y="309"/>
                    <a:pt x="1410" y="299"/>
                    <a:pt x="1450" y="299"/>
                  </a:cubicBezTo>
                  <a:cubicBezTo>
                    <a:pt x="1517" y="299"/>
                    <a:pt x="1581" y="305"/>
                    <a:pt x="1645" y="285"/>
                  </a:cubicBezTo>
                  <a:cubicBezTo>
                    <a:pt x="1648" y="282"/>
                    <a:pt x="1648" y="278"/>
                    <a:pt x="1652" y="278"/>
                  </a:cubicBezTo>
                  <a:lnTo>
                    <a:pt x="1652" y="278"/>
                  </a:lnTo>
                  <a:cubicBezTo>
                    <a:pt x="1658" y="282"/>
                    <a:pt x="1669" y="282"/>
                    <a:pt x="1675" y="278"/>
                  </a:cubicBezTo>
                  <a:cubicBezTo>
                    <a:pt x="1679" y="282"/>
                    <a:pt x="1682" y="282"/>
                    <a:pt x="1689" y="285"/>
                  </a:cubicBezTo>
                  <a:cubicBezTo>
                    <a:pt x="1709" y="289"/>
                    <a:pt x="1732" y="292"/>
                    <a:pt x="1752" y="282"/>
                  </a:cubicBezTo>
                  <a:lnTo>
                    <a:pt x="1752" y="282"/>
                  </a:lnTo>
                  <a:cubicBezTo>
                    <a:pt x="1762" y="285"/>
                    <a:pt x="1772" y="285"/>
                    <a:pt x="1779" y="278"/>
                  </a:cubicBezTo>
                  <a:lnTo>
                    <a:pt x="1779" y="278"/>
                  </a:lnTo>
                  <a:cubicBezTo>
                    <a:pt x="1783" y="282"/>
                    <a:pt x="1789" y="285"/>
                    <a:pt x="1796" y="285"/>
                  </a:cubicBezTo>
                  <a:cubicBezTo>
                    <a:pt x="1866" y="292"/>
                    <a:pt x="1940" y="305"/>
                    <a:pt x="2007" y="278"/>
                  </a:cubicBezTo>
                  <a:cubicBezTo>
                    <a:pt x="2010" y="282"/>
                    <a:pt x="2017" y="285"/>
                    <a:pt x="2020" y="285"/>
                  </a:cubicBezTo>
                  <a:cubicBezTo>
                    <a:pt x="2117" y="299"/>
                    <a:pt x="2211" y="289"/>
                    <a:pt x="2308" y="292"/>
                  </a:cubicBezTo>
                  <a:cubicBezTo>
                    <a:pt x="2365" y="295"/>
                    <a:pt x="2423" y="292"/>
                    <a:pt x="2483" y="292"/>
                  </a:cubicBezTo>
                  <a:cubicBezTo>
                    <a:pt x="2503" y="292"/>
                    <a:pt x="2527" y="292"/>
                    <a:pt x="2547" y="282"/>
                  </a:cubicBezTo>
                  <a:cubicBezTo>
                    <a:pt x="2550" y="285"/>
                    <a:pt x="2554" y="285"/>
                    <a:pt x="2560" y="289"/>
                  </a:cubicBezTo>
                  <a:cubicBezTo>
                    <a:pt x="2574" y="292"/>
                    <a:pt x="2587" y="299"/>
                    <a:pt x="2600" y="295"/>
                  </a:cubicBezTo>
                  <a:cubicBezTo>
                    <a:pt x="2768" y="289"/>
                    <a:pt x="2936" y="312"/>
                    <a:pt x="3101" y="299"/>
                  </a:cubicBezTo>
                  <a:cubicBezTo>
                    <a:pt x="3107" y="299"/>
                    <a:pt x="3114" y="295"/>
                    <a:pt x="3121" y="295"/>
                  </a:cubicBezTo>
                  <a:cubicBezTo>
                    <a:pt x="3131" y="289"/>
                    <a:pt x="3134" y="285"/>
                    <a:pt x="3134" y="278"/>
                  </a:cubicBezTo>
                  <a:lnTo>
                    <a:pt x="3134" y="278"/>
                  </a:lnTo>
                  <a:lnTo>
                    <a:pt x="3134" y="278"/>
                  </a:lnTo>
                  <a:cubicBezTo>
                    <a:pt x="3171" y="282"/>
                    <a:pt x="3208" y="285"/>
                    <a:pt x="3245" y="282"/>
                  </a:cubicBezTo>
                  <a:cubicBezTo>
                    <a:pt x="3258" y="285"/>
                    <a:pt x="3275" y="285"/>
                    <a:pt x="3289" y="289"/>
                  </a:cubicBezTo>
                  <a:cubicBezTo>
                    <a:pt x="3295" y="289"/>
                    <a:pt x="3302" y="289"/>
                    <a:pt x="3309" y="289"/>
                  </a:cubicBezTo>
                  <a:cubicBezTo>
                    <a:pt x="3315" y="289"/>
                    <a:pt x="3325" y="285"/>
                    <a:pt x="3332" y="285"/>
                  </a:cubicBezTo>
                  <a:cubicBezTo>
                    <a:pt x="3369" y="289"/>
                    <a:pt x="3406" y="289"/>
                    <a:pt x="3443" y="285"/>
                  </a:cubicBezTo>
                  <a:cubicBezTo>
                    <a:pt x="3470" y="289"/>
                    <a:pt x="3497" y="299"/>
                    <a:pt x="3524" y="289"/>
                  </a:cubicBezTo>
                  <a:cubicBezTo>
                    <a:pt x="3561" y="295"/>
                    <a:pt x="3597" y="299"/>
                    <a:pt x="3638" y="295"/>
                  </a:cubicBezTo>
                  <a:lnTo>
                    <a:pt x="3638" y="295"/>
                  </a:lnTo>
                  <a:cubicBezTo>
                    <a:pt x="3675" y="285"/>
                    <a:pt x="3701" y="309"/>
                    <a:pt x="3738" y="309"/>
                  </a:cubicBezTo>
                  <a:cubicBezTo>
                    <a:pt x="3779" y="339"/>
                    <a:pt x="3836" y="352"/>
                    <a:pt x="3879" y="379"/>
                  </a:cubicBezTo>
                  <a:lnTo>
                    <a:pt x="3879" y="379"/>
                  </a:lnTo>
                  <a:cubicBezTo>
                    <a:pt x="3900" y="392"/>
                    <a:pt x="3920" y="409"/>
                    <a:pt x="3933" y="426"/>
                  </a:cubicBezTo>
                  <a:cubicBezTo>
                    <a:pt x="3936" y="429"/>
                    <a:pt x="3940" y="433"/>
                    <a:pt x="3947" y="433"/>
                  </a:cubicBezTo>
                  <a:lnTo>
                    <a:pt x="3947" y="433"/>
                  </a:lnTo>
                  <a:cubicBezTo>
                    <a:pt x="3947" y="439"/>
                    <a:pt x="3953" y="443"/>
                    <a:pt x="3960" y="446"/>
                  </a:cubicBezTo>
                  <a:cubicBezTo>
                    <a:pt x="3967" y="460"/>
                    <a:pt x="3977" y="473"/>
                    <a:pt x="3987" y="490"/>
                  </a:cubicBezTo>
                  <a:cubicBezTo>
                    <a:pt x="3977" y="524"/>
                    <a:pt x="4007" y="550"/>
                    <a:pt x="4014" y="581"/>
                  </a:cubicBezTo>
                  <a:lnTo>
                    <a:pt x="4017" y="581"/>
                  </a:lnTo>
                  <a:cubicBezTo>
                    <a:pt x="4017" y="584"/>
                    <a:pt x="4017" y="587"/>
                    <a:pt x="4017" y="587"/>
                  </a:cubicBezTo>
                  <a:cubicBezTo>
                    <a:pt x="4017" y="678"/>
                    <a:pt x="4014" y="772"/>
                    <a:pt x="4020" y="863"/>
                  </a:cubicBezTo>
                  <a:cubicBezTo>
                    <a:pt x="4020" y="906"/>
                    <a:pt x="3977" y="943"/>
                    <a:pt x="3997" y="987"/>
                  </a:cubicBezTo>
                  <a:cubicBezTo>
                    <a:pt x="4000" y="997"/>
                    <a:pt x="4007" y="1003"/>
                    <a:pt x="4014" y="1003"/>
                  </a:cubicBezTo>
                  <a:cubicBezTo>
                    <a:pt x="3980" y="1034"/>
                    <a:pt x="3990" y="1067"/>
                    <a:pt x="3993" y="1101"/>
                  </a:cubicBezTo>
                  <a:cubicBezTo>
                    <a:pt x="3993" y="1124"/>
                    <a:pt x="3990" y="1151"/>
                    <a:pt x="3997" y="1178"/>
                  </a:cubicBezTo>
                  <a:cubicBezTo>
                    <a:pt x="4000" y="1181"/>
                    <a:pt x="4004" y="1185"/>
                    <a:pt x="4004" y="1188"/>
                  </a:cubicBezTo>
                  <a:cubicBezTo>
                    <a:pt x="4000" y="1188"/>
                    <a:pt x="3997" y="1188"/>
                    <a:pt x="3993" y="1188"/>
                  </a:cubicBezTo>
                  <a:cubicBezTo>
                    <a:pt x="3980" y="1205"/>
                    <a:pt x="3970" y="1218"/>
                    <a:pt x="3953" y="1228"/>
                  </a:cubicBezTo>
                  <a:cubicBezTo>
                    <a:pt x="3947" y="1235"/>
                    <a:pt x="3943" y="1242"/>
                    <a:pt x="3940" y="1249"/>
                  </a:cubicBezTo>
                  <a:cubicBezTo>
                    <a:pt x="3923" y="1242"/>
                    <a:pt x="3906" y="1245"/>
                    <a:pt x="3893" y="1252"/>
                  </a:cubicBezTo>
                  <a:cubicBezTo>
                    <a:pt x="3893" y="1255"/>
                    <a:pt x="3893" y="1259"/>
                    <a:pt x="3889" y="1262"/>
                  </a:cubicBezTo>
                  <a:cubicBezTo>
                    <a:pt x="3886" y="1262"/>
                    <a:pt x="3886" y="1262"/>
                    <a:pt x="3883" y="1262"/>
                  </a:cubicBezTo>
                  <a:cubicBezTo>
                    <a:pt x="3869" y="1262"/>
                    <a:pt x="3856" y="1265"/>
                    <a:pt x="3846" y="1265"/>
                  </a:cubicBezTo>
                  <a:lnTo>
                    <a:pt x="3846" y="1265"/>
                  </a:lnTo>
                  <a:cubicBezTo>
                    <a:pt x="3843" y="1265"/>
                    <a:pt x="3839" y="1265"/>
                    <a:pt x="3836" y="1265"/>
                  </a:cubicBezTo>
                  <a:cubicBezTo>
                    <a:pt x="3826" y="1265"/>
                    <a:pt x="3816" y="1265"/>
                    <a:pt x="3809" y="1269"/>
                  </a:cubicBezTo>
                  <a:lnTo>
                    <a:pt x="3806" y="1269"/>
                  </a:lnTo>
                  <a:cubicBezTo>
                    <a:pt x="3786" y="1262"/>
                    <a:pt x="3762" y="1265"/>
                    <a:pt x="3738" y="1269"/>
                  </a:cubicBezTo>
                  <a:cubicBezTo>
                    <a:pt x="3722" y="1269"/>
                    <a:pt x="3705" y="1269"/>
                    <a:pt x="3688" y="1269"/>
                  </a:cubicBezTo>
                  <a:cubicBezTo>
                    <a:pt x="3685" y="1269"/>
                    <a:pt x="3681" y="1272"/>
                    <a:pt x="3678" y="1272"/>
                  </a:cubicBezTo>
                  <a:cubicBezTo>
                    <a:pt x="3675" y="1269"/>
                    <a:pt x="3671" y="1269"/>
                    <a:pt x="3665" y="1265"/>
                  </a:cubicBezTo>
                  <a:cubicBezTo>
                    <a:pt x="3641" y="1269"/>
                    <a:pt x="3618" y="1262"/>
                    <a:pt x="3594" y="1265"/>
                  </a:cubicBezTo>
                  <a:cubicBezTo>
                    <a:pt x="3597" y="1265"/>
                    <a:pt x="3601" y="1262"/>
                    <a:pt x="3604" y="1262"/>
                  </a:cubicBezTo>
                  <a:cubicBezTo>
                    <a:pt x="3607" y="1262"/>
                    <a:pt x="3611" y="1259"/>
                    <a:pt x="3618" y="1259"/>
                  </a:cubicBezTo>
                  <a:cubicBezTo>
                    <a:pt x="3624" y="1259"/>
                    <a:pt x="3631" y="1259"/>
                    <a:pt x="3638" y="1259"/>
                  </a:cubicBezTo>
                  <a:cubicBezTo>
                    <a:pt x="3644" y="1259"/>
                    <a:pt x="3651" y="1259"/>
                    <a:pt x="3658" y="1259"/>
                  </a:cubicBezTo>
                  <a:cubicBezTo>
                    <a:pt x="3665" y="1259"/>
                    <a:pt x="3671" y="1255"/>
                    <a:pt x="3678" y="1252"/>
                  </a:cubicBezTo>
                  <a:cubicBezTo>
                    <a:pt x="3685" y="1252"/>
                    <a:pt x="3688" y="1252"/>
                    <a:pt x="3695" y="1249"/>
                  </a:cubicBezTo>
                  <a:cubicBezTo>
                    <a:pt x="3695" y="1249"/>
                    <a:pt x="3698" y="1249"/>
                    <a:pt x="3701" y="1249"/>
                  </a:cubicBezTo>
                  <a:cubicBezTo>
                    <a:pt x="3701" y="1245"/>
                    <a:pt x="3701" y="1245"/>
                    <a:pt x="3705" y="1245"/>
                  </a:cubicBezTo>
                  <a:cubicBezTo>
                    <a:pt x="3711" y="1249"/>
                    <a:pt x="3718" y="1252"/>
                    <a:pt x="3728" y="1252"/>
                  </a:cubicBezTo>
                  <a:cubicBezTo>
                    <a:pt x="3738" y="1255"/>
                    <a:pt x="3748" y="1255"/>
                    <a:pt x="3758" y="1252"/>
                  </a:cubicBezTo>
                  <a:cubicBezTo>
                    <a:pt x="3772" y="1249"/>
                    <a:pt x="3782" y="1245"/>
                    <a:pt x="3786" y="1235"/>
                  </a:cubicBezTo>
                  <a:cubicBezTo>
                    <a:pt x="3809" y="1242"/>
                    <a:pt x="3829" y="1232"/>
                    <a:pt x="3849" y="1222"/>
                  </a:cubicBezTo>
                  <a:cubicBezTo>
                    <a:pt x="3853" y="1218"/>
                    <a:pt x="3856" y="1215"/>
                    <a:pt x="3859" y="1212"/>
                  </a:cubicBezTo>
                  <a:cubicBezTo>
                    <a:pt x="3859" y="1208"/>
                    <a:pt x="3859" y="1208"/>
                    <a:pt x="3859" y="1208"/>
                  </a:cubicBezTo>
                  <a:cubicBezTo>
                    <a:pt x="3896" y="1205"/>
                    <a:pt x="3920" y="1188"/>
                    <a:pt x="3923" y="1161"/>
                  </a:cubicBezTo>
                  <a:lnTo>
                    <a:pt x="3923" y="1161"/>
                  </a:lnTo>
                  <a:lnTo>
                    <a:pt x="3923" y="1161"/>
                  </a:lnTo>
                  <a:cubicBezTo>
                    <a:pt x="3933" y="1164"/>
                    <a:pt x="3940" y="1161"/>
                    <a:pt x="3947" y="1158"/>
                  </a:cubicBezTo>
                  <a:cubicBezTo>
                    <a:pt x="3980" y="1138"/>
                    <a:pt x="3990" y="1111"/>
                    <a:pt x="3987" y="1077"/>
                  </a:cubicBezTo>
                  <a:cubicBezTo>
                    <a:pt x="3983" y="1030"/>
                    <a:pt x="4004" y="987"/>
                    <a:pt x="3977" y="943"/>
                  </a:cubicBezTo>
                  <a:cubicBezTo>
                    <a:pt x="3970" y="940"/>
                    <a:pt x="3967" y="940"/>
                    <a:pt x="3960" y="943"/>
                  </a:cubicBezTo>
                  <a:cubicBezTo>
                    <a:pt x="3960" y="940"/>
                    <a:pt x="3960" y="940"/>
                    <a:pt x="3960" y="940"/>
                  </a:cubicBezTo>
                  <a:cubicBezTo>
                    <a:pt x="3960" y="933"/>
                    <a:pt x="3960" y="926"/>
                    <a:pt x="3960" y="923"/>
                  </a:cubicBezTo>
                  <a:lnTo>
                    <a:pt x="3960" y="923"/>
                  </a:lnTo>
                  <a:cubicBezTo>
                    <a:pt x="3960" y="920"/>
                    <a:pt x="3960" y="916"/>
                    <a:pt x="3960" y="913"/>
                  </a:cubicBezTo>
                  <a:lnTo>
                    <a:pt x="3960" y="913"/>
                  </a:lnTo>
                  <a:lnTo>
                    <a:pt x="3960" y="913"/>
                  </a:lnTo>
                  <a:cubicBezTo>
                    <a:pt x="3967" y="910"/>
                    <a:pt x="3967" y="906"/>
                    <a:pt x="3960" y="903"/>
                  </a:cubicBezTo>
                  <a:cubicBezTo>
                    <a:pt x="3960" y="899"/>
                    <a:pt x="3960" y="896"/>
                    <a:pt x="3960" y="893"/>
                  </a:cubicBezTo>
                  <a:lnTo>
                    <a:pt x="3960" y="893"/>
                  </a:lnTo>
                  <a:lnTo>
                    <a:pt x="3960" y="893"/>
                  </a:lnTo>
                  <a:cubicBezTo>
                    <a:pt x="3960" y="893"/>
                    <a:pt x="3960" y="889"/>
                    <a:pt x="3960" y="886"/>
                  </a:cubicBezTo>
                  <a:lnTo>
                    <a:pt x="3960" y="886"/>
                  </a:lnTo>
                  <a:cubicBezTo>
                    <a:pt x="3973" y="856"/>
                    <a:pt x="3957" y="822"/>
                    <a:pt x="3960" y="792"/>
                  </a:cubicBezTo>
                  <a:lnTo>
                    <a:pt x="3960" y="792"/>
                  </a:lnTo>
                  <a:lnTo>
                    <a:pt x="3960" y="792"/>
                  </a:lnTo>
                  <a:cubicBezTo>
                    <a:pt x="3960" y="789"/>
                    <a:pt x="3960" y="785"/>
                    <a:pt x="3960" y="785"/>
                  </a:cubicBezTo>
                  <a:cubicBezTo>
                    <a:pt x="3960" y="768"/>
                    <a:pt x="3957" y="755"/>
                    <a:pt x="3957" y="738"/>
                  </a:cubicBezTo>
                  <a:cubicBezTo>
                    <a:pt x="3940" y="705"/>
                    <a:pt x="3943" y="668"/>
                    <a:pt x="3920" y="638"/>
                  </a:cubicBezTo>
                  <a:lnTo>
                    <a:pt x="3920" y="638"/>
                  </a:lnTo>
                  <a:lnTo>
                    <a:pt x="3920" y="638"/>
                  </a:lnTo>
                  <a:cubicBezTo>
                    <a:pt x="3920" y="631"/>
                    <a:pt x="3920" y="624"/>
                    <a:pt x="3920" y="617"/>
                  </a:cubicBezTo>
                  <a:cubicBezTo>
                    <a:pt x="3900" y="611"/>
                    <a:pt x="3916" y="591"/>
                    <a:pt x="3900" y="581"/>
                  </a:cubicBezTo>
                  <a:cubicBezTo>
                    <a:pt x="3889" y="591"/>
                    <a:pt x="3896" y="601"/>
                    <a:pt x="3893" y="611"/>
                  </a:cubicBezTo>
                  <a:cubicBezTo>
                    <a:pt x="3896" y="617"/>
                    <a:pt x="3896" y="628"/>
                    <a:pt x="3896" y="638"/>
                  </a:cubicBezTo>
                  <a:lnTo>
                    <a:pt x="3896" y="638"/>
                  </a:lnTo>
                  <a:cubicBezTo>
                    <a:pt x="3913" y="664"/>
                    <a:pt x="3903" y="695"/>
                    <a:pt x="3923" y="718"/>
                  </a:cubicBezTo>
                  <a:lnTo>
                    <a:pt x="3923" y="718"/>
                  </a:lnTo>
                  <a:lnTo>
                    <a:pt x="3923" y="718"/>
                  </a:lnTo>
                  <a:cubicBezTo>
                    <a:pt x="3923" y="728"/>
                    <a:pt x="3923" y="738"/>
                    <a:pt x="3923" y="745"/>
                  </a:cubicBezTo>
                  <a:cubicBezTo>
                    <a:pt x="3933" y="772"/>
                    <a:pt x="3936" y="795"/>
                    <a:pt x="3923" y="819"/>
                  </a:cubicBezTo>
                  <a:cubicBezTo>
                    <a:pt x="3926" y="819"/>
                    <a:pt x="3930" y="822"/>
                    <a:pt x="3933" y="822"/>
                  </a:cubicBezTo>
                  <a:lnTo>
                    <a:pt x="3933" y="822"/>
                  </a:lnTo>
                  <a:cubicBezTo>
                    <a:pt x="3933" y="825"/>
                    <a:pt x="3933" y="825"/>
                    <a:pt x="3933" y="829"/>
                  </a:cubicBezTo>
                  <a:lnTo>
                    <a:pt x="3933" y="829"/>
                  </a:lnTo>
                  <a:lnTo>
                    <a:pt x="3933" y="829"/>
                  </a:lnTo>
                  <a:cubicBezTo>
                    <a:pt x="3933" y="832"/>
                    <a:pt x="3936" y="835"/>
                    <a:pt x="3936" y="839"/>
                  </a:cubicBezTo>
                  <a:lnTo>
                    <a:pt x="3936" y="839"/>
                  </a:lnTo>
                  <a:cubicBezTo>
                    <a:pt x="3933" y="842"/>
                    <a:pt x="3933" y="842"/>
                    <a:pt x="3933" y="842"/>
                  </a:cubicBezTo>
                  <a:lnTo>
                    <a:pt x="3936" y="849"/>
                  </a:lnTo>
                  <a:lnTo>
                    <a:pt x="3936" y="849"/>
                  </a:lnTo>
                  <a:cubicBezTo>
                    <a:pt x="3933" y="853"/>
                    <a:pt x="3933" y="853"/>
                    <a:pt x="3933" y="856"/>
                  </a:cubicBezTo>
                  <a:lnTo>
                    <a:pt x="3933" y="856"/>
                  </a:lnTo>
                  <a:cubicBezTo>
                    <a:pt x="3933" y="863"/>
                    <a:pt x="3933" y="863"/>
                    <a:pt x="3933" y="863"/>
                  </a:cubicBezTo>
                  <a:cubicBezTo>
                    <a:pt x="3933" y="866"/>
                    <a:pt x="3933" y="866"/>
                    <a:pt x="3933" y="866"/>
                  </a:cubicBezTo>
                  <a:cubicBezTo>
                    <a:pt x="3933" y="869"/>
                    <a:pt x="3936" y="873"/>
                    <a:pt x="3936" y="876"/>
                  </a:cubicBezTo>
                  <a:lnTo>
                    <a:pt x="3936" y="876"/>
                  </a:lnTo>
                  <a:cubicBezTo>
                    <a:pt x="3936" y="896"/>
                    <a:pt x="3936" y="920"/>
                    <a:pt x="3936" y="940"/>
                  </a:cubicBezTo>
                  <a:lnTo>
                    <a:pt x="3936" y="940"/>
                  </a:lnTo>
                  <a:lnTo>
                    <a:pt x="3936" y="940"/>
                  </a:lnTo>
                  <a:cubicBezTo>
                    <a:pt x="3936" y="943"/>
                    <a:pt x="3936" y="946"/>
                    <a:pt x="3936" y="950"/>
                  </a:cubicBezTo>
                  <a:lnTo>
                    <a:pt x="3940" y="950"/>
                  </a:lnTo>
                  <a:cubicBezTo>
                    <a:pt x="3936" y="953"/>
                    <a:pt x="3933" y="953"/>
                    <a:pt x="3930" y="950"/>
                  </a:cubicBezTo>
                  <a:cubicBezTo>
                    <a:pt x="3926" y="953"/>
                    <a:pt x="3926" y="953"/>
                    <a:pt x="3926" y="956"/>
                  </a:cubicBezTo>
                  <a:cubicBezTo>
                    <a:pt x="3926" y="930"/>
                    <a:pt x="3926" y="899"/>
                    <a:pt x="3923" y="873"/>
                  </a:cubicBezTo>
                  <a:cubicBezTo>
                    <a:pt x="3903" y="815"/>
                    <a:pt x="3913" y="755"/>
                    <a:pt x="3900" y="698"/>
                  </a:cubicBezTo>
                  <a:cubicBezTo>
                    <a:pt x="3896" y="678"/>
                    <a:pt x="3893" y="658"/>
                    <a:pt x="3873" y="644"/>
                  </a:cubicBezTo>
                  <a:cubicBezTo>
                    <a:pt x="3866" y="641"/>
                    <a:pt x="3863" y="638"/>
                    <a:pt x="3856" y="638"/>
                  </a:cubicBezTo>
                  <a:cubicBezTo>
                    <a:pt x="3859" y="634"/>
                    <a:pt x="3863" y="634"/>
                    <a:pt x="3863" y="631"/>
                  </a:cubicBezTo>
                  <a:cubicBezTo>
                    <a:pt x="3859" y="631"/>
                    <a:pt x="3859" y="631"/>
                    <a:pt x="3856" y="628"/>
                  </a:cubicBezTo>
                  <a:lnTo>
                    <a:pt x="3856" y="628"/>
                  </a:lnTo>
                  <a:lnTo>
                    <a:pt x="3856" y="628"/>
                  </a:lnTo>
                  <a:lnTo>
                    <a:pt x="3853" y="624"/>
                  </a:lnTo>
                  <a:cubicBezTo>
                    <a:pt x="3856" y="621"/>
                    <a:pt x="3856" y="617"/>
                    <a:pt x="3856" y="614"/>
                  </a:cubicBezTo>
                  <a:cubicBezTo>
                    <a:pt x="3859" y="601"/>
                    <a:pt x="3873" y="587"/>
                    <a:pt x="3876" y="574"/>
                  </a:cubicBezTo>
                  <a:cubicBezTo>
                    <a:pt x="3873" y="557"/>
                    <a:pt x="3853" y="554"/>
                    <a:pt x="3832" y="560"/>
                  </a:cubicBezTo>
                  <a:cubicBezTo>
                    <a:pt x="3829" y="560"/>
                    <a:pt x="3829" y="560"/>
                    <a:pt x="3826" y="564"/>
                  </a:cubicBezTo>
                  <a:cubicBezTo>
                    <a:pt x="3826" y="560"/>
                    <a:pt x="3826" y="560"/>
                    <a:pt x="3822" y="560"/>
                  </a:cubicBezTo>
                  <a:lnTo>
                    <a:pt x="3822" y="560"/>
                  </a:lnTo>
                  <a:cubicBezTo>
                    <a:pt x="3822" y="554"/>
                    <a:pt x="3819" y="550"/>
                    <a:pt x="3812" y="544"/>
                  </a:cubicBezTo>
                  <a:cubicBezTo>
                    <a:pt x="3816" y="544"/>
                    <a:pt x="3816" y="544"/>
                    <a:pt x="3816" y="544"/>
                  </a:cubicBezTo>
                  <a:cubicBezTo>
                    <a:pt x="3822" y="537"/>
                    <a:pt x="3826" y="534"/>
                    <a:pt x="3832" y="527"/>
                  </a:cubicBezTo>
                  <a:cubicBezTo>
                    <a:pt x="3829" y="527"/>
                    <a:pt x="3826" y="524"/>
                    <a:pt x="3819" y="524"/>
                  </a:cubicBezTo>
                  <a:lnTo>
                    <a:pt x="3819" y="524"/>
                  </a:lnTo>
                  <a:cubicBezTo>
                    <a:pt x="3819" y="513"/>
                    <a:pt x="3806" y="510"/>
                    <a:pt x="3792" y="507"/>
                  </a:cubicBezTo>
                  <a:cubicBezTo>
                    <a:pt x="3786" y="503"/>
                    <a:pt x="3782" y="496"/>
                    <a:pt x="3775" y="493"/>
                  </a:cubicBezTo>
                  <a:cubicBezTo>
                    <a:pt x="3786" y="496"/>
                    <a:pt x="3796" y="493"/>
                    <a:pt x="3806" y="490"/>
                  </a:cubicBezTo>
                  <a:lnTo>
                    <a:pt x="3806" y="490"/>
                  </a:lnTo>
                  <a:cubicBezTo>
                    <a:pt x="3806" y="486"/>
                    <a:pt x="3806" y="483"/>
                    <a:pt x="3806" y="480"/>
                  </a:cubicBezTo>
                  <a:lnTo>
                    <a:pt x="3806" y="480"/>
                  </a:lnTo>
                  <a:cubicBezTo>
                    <a:pt x="3806" y="476"/>
                    <a:pt x="3806" y="476"/>
                    <a:pt x="3806" y="473"/>
                  </a:cubicBezTo>
                  <a:cubicBezTo>
                    <a:pt x="3789" y="470"/>
                    <a:pt x="3772" y="470"/>
                    <a:pt x="3755" y="470"/>
                  </a:cubicBezTo>
                  <a:lnTo>
                    <a:pt x="3755" y="470"/>
                  </a:lnTo>
                  <a:cubicBezTo>
                    <a:pt x="3738" y="450"/>
                    <a:pt x="3742" y="423"/>
                    <a:pt x="3701" y="416"/>
                  </a:cubicBezTo>
                  <a:cubicBezTo>
                    <a:pt x="3701" y="419"/>
                    <a:pt x="3701" y="419"/>
                    <a:pt x="3701" y="419"/>
                  </a:cubicBezTo>
                  <a:cubicBezTo>
                    <a:pt x="3715" y="470"/>
                    <a:pt x="3715" y="470"/>
                    <a:pt x="3651" y="480"/>
                  </a:cubicBezTo>
                  <a:lnTo>
                    <a:pt x="3651" y="480"/>
                  </a:lnTo>
                  <a:cubicBezTo>
                    <a:pt x="3648" y="480"/>
                    <a:pt x="3644" y="480"/>
                    <a:pt x="3638" y="480"/>
                  </a:cubicBezTo>
                  <a:cubicBezTo>
                    <a:pt x="3621" y="456"/>
                    <a:pt x="3597" y="467"/>
                    <a:pt x="3574" y="470"/>
                  </a:cubicBezTo>
                  <a:cubicBezTo>
                    <a:pt x="3534" y="473"/>
                    <a:pt x="3497" y="473"/>
                    <a:pt x="3460" y="467"/>
                  </a:cubicBezTo>
                  <a:cubicBezTo>
                    <a:pt x="3423" y="460"/>
                    <a:pt x="3389" y="463"/>
                    <a:pt x="3352" y="470"/>
                  </a:cubicBezTo>
                  <a:lnTo>
                    <a:pt x="3352" y="470"/>
                  </a:lnTo>
                  <a:lnTo>
                    <a:pt x="3352" y="470"/>
                  </a:lnTo>
                  <a:cubicBezTo>
                    <a:pt x="3336" y="460"/>
                    <a:pt x="3319" y="467"/>
                    <a:pt x="3302" y="470"/>
                  </a:cubicBezTo>
                  <a:cubicBezTo>
                    <a:pt x="3295" y="473"/>
                    <a:pt x="3295" y="476"/>
                    <a:pt x="3302" y="480"/>
                  </a:cubicBezTo>
                  <a:cubicBezTo>
                    <a:pt x="3305" y="480"/>
                    <a:pt x="3309" y="480"/>
                    <a:pt x="3312" y="483"/>
                  </a:cubicBezTo>
                  <a:cubicBezTo>
                    <a:pt x="3322" y="486"/>
                    <a:pt x="3332" y="483"/>
                    <a:pt x="3342" y="490"/>
                  </a:cubicBezTo>
                  <a:cubicBezTo>
                    <a:pt x="3339" y="490"/>
                    <a:pt x="3339" y="490"/>
                    <a:pt x="3339" y="490"/>
                  </a:cubicBezTo>
                  <a:cubicBezTo>
                    <a:pt x="3346" y="490"/>
                    <a:pt x="3349" y="490"/>
                    <a:pt x="3352" y="486"/>
                  </a:cubicBezTo>
                  <a:cubicBezTo>
                    <a:pt x="3396" y="490"/>
                    <a:pt x="3440" y="490"/>
                    <a:pt x="3483" y="493"/>
                  </a:cubicBezTo>
                  <a:cubicBezTo>
                    <a:pt x="3493" y="500"/>
                    <a:pt x="3510" y="500"/>
                    <a:pt x="3524" y="496"/>
                  </a:cubicBezTo>
                  <a:cubicBezTo>
                    <a:pt x="3534" y="493"/>
                    <a:pt x="3547" y="493"/>
                    <a:pt x="3557" y="493"/>
                  </a:cubicBezTo>
                  <a:cubicBezTo>
                    <a:pt x="3611" y="500"/>
                    <a:pt x="3661" y="503"/>
                    <a:pt x="3715" y="490"/>
                  </a:cubicBezTo>
                  <a:lnTo>
                    <a:pt x="3715" y="490"/>
                  </a:lnTo>
                  <a:cubicBezTo>
                    <a:pt x="3718" y="490"/>
                    <a:pt x="3722" y="490"/>
                    <a:pt x="3725" y="490"/>
                  </a:cubicBezTo>
                  <a:lnTo>
                    <a:pt x="3725" y="490"/>
                  </a:lnTo>
                  <a:lnTo>
                    <a:pt x="3725" y="490"/>
                  </a:lnTo>
                  <a:cubicBezTo>
                    <a:pt x="3742" y="503"/>
                    <a:pt x="3745" y="517"/>
                    <a:pt x="3711" y="517"/>
                  </a:cubicBezTo>
                  <a:cubicBezTo>
                    <a:pt x="3698" y="517"/>
                    <a:pt x="3681" y="517"/>
                    <a:pt x="3665" y="513"/>
                  </a:cubicBezTo>
                  <a:cubicBezTo>
                    <a:pt x="3651" y="513"/>
                    <a:pt x="3638" y="510"/>
                    <a:pt x="3624" y="517"/>
                  </a:cubicBezTo>
                  <a:lnTo>
                    <a:pt x="3624" y="517"/>
                  </a:lnTo>
                  <a:cubicBezTo>
                    <a:pt x="3621" y="517"/>
                    <a:pt x="3618" y="517"/>
                    <a:pt x="3611" y="517"/>
                  </a:cubicBezTo>
                  <a:cubicBezTo>
                    <a:pt x="3604" y="513"/>
                    <a:pt x="3594" y="513"/>
                    <a:pt x="3584" y="517"/>
                  </a:cubicBezTo>
                  <a:lnTo>
                    <a:pt x="3584" y="517"/>
                  </a:lnTo>
                  <a:cubicBezTo>
                    <a:pt x="3581" y="520"/>
                    <a:pt x="3577" y="524"/>
                    <a:pt x="3584" y="527"/>
                  </a:cubicBezTo>
                  <a:cubicBezTo>
                    <a:pt x="3594" y="537"/>
                    <a:pt x="3611" y="534"/>
                    <a:pt x="3624" y="534"/>
                  </a:cubicBezTo>
                  <a:cubicBezTo>
                    <a:pt x="3644" y="537"/>
                    <a:pt x="3668" y="537"/>
                    <a:pt x="3688" y="537"/>
                  </a:cubicBezTo>
                  <a:lnTo>
                    <a:pt x="3688" y="537"/>
                  </a:lnTo>
                  <a:cubicBezTo>
                    <a:pt x="3705" y="547"/>
                    <a:pt x="3722" y="540"/>
                    <a:pt x="3738" y="537"/>
                  </a:cubicBezTo>
                  <a:cubicBezTo>
                    <a:pt x="3748" y="540"/>
                    <a:pt x="3755" y="544"/>
                    <a:pt x="3765" y="547"/>
                  </a:cubicBezTo>
                  <a:cubicBezTo>
                    <a:pt x="3765" y="544"/>
                    <a:pt x="3765" y="544"/>
                    <a:pt x="3765" y="540"/>
                  </a:cubicBezTo>
                  <a:lnTo>
                    <a:pt x="3765" y="540"/>
                  </a:lnTo>
                  <a:cubicBezTo>
                    <a:pt x="3768" y="544"/>
                    <a:pt x="3768" y="544"/>
                    <a:pt x="3768" y="544"/>
                  </a:cubicBezTo>
                  <a:cubicBezTo>
                    <a:pt x="3768" y="544"/>
                    <a:pt x="3765" y="544"/>
                    <a:pt x="3765" y="547"/>
                  </a:cubicBezTo>
                  <a:cubicBezTo>
                    <a:pt x="3765" y="554"/>
                    <a:pt x="3765" y="557"/>
                    <a:pt x="3765" y="564"/>
                  </a:cubicBezTo>
                  <a:cubicBezTo>
                    <a:pt x="3742" y="577"/>
                    <a:pt x="3711" y="560"/>
                    <a:pt x="3688" y="571"/>
                  </a:cubicBezTo>
                  <a:cubicBezTo>
                    <a:pt x="3691" y="574"/>
                    <a:pt x="3698" y="577"/>
                    <a:pt x="3701" y="584"/>
                  </a:cubicBezTo>
                  <a:cubicBezTo>
                    <a:pt x="3732" y="594"/>
                    <a:pt x="3758" y="577"/>
                    <a:pt x="3789" y="584"/>
                  </a:cubicBezTo>
                  <a:cubicBezTo>
                    <a:pt x="3789" y="581"/>
                    <a:pt x="3792" y="581"/>
                    <a:pt x="3796" y="581"/>
                  </a:cubicBezTo>
                  <a:lnTo>
                    <a:pt x="3796" y="581"/>
                  </a:lnTo>
                  <a:lnTo>
                    <a:pt x="3796" y="581"/>
                  </a:lnTo>
                  <a:cubicBezTo>
                    <a:pt x="3792" y="581"/>
                    <a:pt x="3792" y="581"/>
                    <a:pt x="3789" y="584"/>
                  </a:cubicBezTo>
                  <a:cubicBezTo>
                    <a:pt x="3792" y="587"/>
                    <a:pt x="3799" y="591"/>
                    <a:pt x="3802" y="594"/>
                  </a:cubicBezTo>
                  <a:cubicBezTo>
                    <a:pt x="3806" y="591"/>
                    <a:pt x="3806" y="591"/>
                    <a:pt x="3806" y="587"/>
                  </a:cubicBezTo>
                  <a:lnTo>
                    <a:pt x="3806" y="587"/>
                  </a:lnTo>
                  <a:cubicBezTo>
                    <a:pt x="3809" y="587"/>
                    <a:pt x="3812" y="591"/>
                    <a:pt x="3819" y="591"/>
                  </a:cubicBezTo>
                  <a:lnTo>
                    <a:pt x="3819" y="591"/>
                  </a:lnTo>
                  <a:cubicBezTo>
                    <a:pt x="3839" y="607"/>
                    <a:pt x="3812" y="628"/>
                    <a:pt x="3819" y="644"/>
                  </a:cubicBezTo>
                  <a:cubicBezTo>
                    <a:pt x="3822" y="648"/>
                    <a:pt x="3826" y="648"/>
                    <a:pt x="3829" y="648"/>
                  </a:cubicBezTo>
                  <a:lnTo>
                    <a:pt x="3829" y="648"/>
                  </a:lnTo>
                  <a:cubicBezTo>
                    <a:pt x="3853" y="708"/>
                    <a:pt x="3863" y="768"/>
                    <a:pt x="3859" y="829"/>
                  </a:cubicBezTo>
                  <a:cubicBezTo>
                    <a:pt x="3876" y="876"/>
                    <a:pt x="3879" y="926"/>
                    <a:pt x="3883" y="977"/>
                  </a:cubicBezTo>
                  <a:cubicBezTo>
                    <a:pt x="3889" y="983"/>
                    <a:pt x="3889" y="993"/>
                    <a:pt x="3889" y="1003"/>
                  </a:cubicBezTo>
                  <a:cubicBezTo>
                    <a:pt x="3889" y="1010"/>
                    <a:pt x="3886" y="1024"/>
                    <a:pt x="3903" y="1020"/>
                  </a:cubicBezTo>
                  <a:cubicBezTo>
                    <a:pt x="3920" y="1020"/>
                    <a:pt x="3920" y="1010"/>
                    <a:pt x="3923" y="1000"/>
                  </a:cubicBezTo>
                  <a:cubicBezTo>
                    <a:pt x="3923" y="997"/>
                    <a:pt x="3923" y="997"/>
                    <a:pt x="3923" y="993"/>
                  </a:cubicBezTo>
                  <a:cubicBezTo>
                    <a:pt x="3926" y="993"/>
                    <a:pt x="3926" y="997"/>
                    <a:pt x="3926" y="1000"/>
                  </a:cubicBezTo>
                  <a:cubicBezTo>
                    <a:pt x="3923" y="1007"/>
                    <a:pt x="3950" y="997"/>
                    <a:pt x="3943" y="1010"/>
                  </a:cubicBezTo>
                  <a:cubicBezTo>
                    <a:pt x="3943" y="1010"/>
                    <a:pt x="3943" y="1014"/>
                    <a:pt x="3943" y="1017"/>
                  </a:cubicBezTo>
                  <a:cubicBezTo>
                    <a:pt x="3940" y="1017"/>
                    <a:pt x="3940" y="1020"/>
                    <a:pt x="3943" y="1024"/>
                  </a:cubicBezTo>
                  <a:cubicBezTo>
                    <a:pt x="3943" y="1027"/>
                    <a:pt x="3943" y="1027"/>
                    <a:pt x="3943" y="1030"/>
                  </a:cubicBezTo>
                  <a:cubicBezTo>
                    <a:pt x="3936" y="1037"/>
                    <a:pt x="3936" y="1044"/>
                    <a:pt x="3936" y="1050"/>
                  </a:cubicBezTo>
                  <a:cubicBezTo>
                    <a:pt x="3936" y="1054"/>
                    <a:pt x="3933" y="1057"/>
                    <a:pt x="3933" y="1060"/>
                  </a:cubicBezTo>
                  <a:lnTo>
                    <a:pt x="3933" y="1060"/>
                  </a:lnTo>
                  <a:lnTo>
                    <a:pt x="3933" y="1060"/>
                  </a:lnTo>
                  <a:cubicBezTo>
                    <a:pt x="3910" y="1057"/>
                    <a:pt x="3900" y="1040"/>
                    <a:pt x="3896" y="1027"/>
                  </a:cubicBezTo>
                  <a:cubicBezTo>
                    <a:pt x="3886" y="1020"/>
                    <a:pt x="3886" y="1010"/>
                    <a:pt x="3873" y="1014"/>
                  </a:cubicBezTo>
                  <a:cubicBezTo>
                    <a:pt x="3856" y="1020"/>
                    <a:pt x="3859" y="1030"/>
                    <a:pt x="3869" y="1040"/>
                  </a:cubicBezTo>
                  <a:cubicBezTo>
                    <a:pt x="3869" y="1067"/>
                    <a:pt x="3843" y="1071"/>
                    <a:pt x="3816" y="1067"/>
                  </a:cubicBezTo>
                  <a:cubicBezTo>
                    <a:pt x="3772" y="1067"/>
                    <a:pt x="3732" y="1057"/>
                    <a:pt x="3688" y="1060"/>
                  </a:cubicBezTo>
                  <a:lnTo>
                    <a:pt x="3688" y="1060"/>
                  </a:lnTo>
                  <a:cubicBezTo>
                    <a:pt x="3685" y="1060"/>
                    <a:pt x="3681" y="1060"/>
                    <a:pt x="3675" y="1060"/>
                  </a:cubicBezTo>
                  <a:lnTo>
                    <a:pt x="3675" y="1060"/>
                  </a:lnTo>
                  <a:cubicBezTo>
                    <a:pt x="3644" y="1060"/>
                    <a:pt x="3614" y="1060"/>
                    <a:pt x="3584" y="1060"/>
                  </a:cubicBezTo>
                  <a:lnTo>
                    <a:pt x="3584" y="1060"/>
                  </a:lnTo>
                  <a:cubicBezTo>
                    <a:pt x="3581" y="1060"/>
                    <a:pt x="3577" y="1060"/>
                    <a:pt x="3574" y="1060"/>
                  </a:cubicBezTo>
                  <a:cubicBezTo>
                    <a:pt x="3550" y="1057"/>
                    <a:pt x="3527" y="1054"/>
                    <a:pt x="3504" y="1054"/>
                  </a:cubicBezTo>
                  <a:cubicBezTo>
                    <a:pt x="3490" y="1050"/>
                    <a:pt x="3477" y="1050"/>
                    <a:pt x="3470" y="1060"/>
                  </a:cubicBezTo>
                  <a:cubicBezTo>
                    <a:pt x="3467" y="1060"/>
                    <a:pt x="3460" y="1060"/>
                    <a:pt x="3457" y="1060"/>
                  </a:cubicBezTo>
                  <a:lnTo>
                    <a:pt x="3457" y="1060"/>
                  </a:lnTo>
                  <a:lnTo>
                    <a:pt x="3453" y="1064"/>
                  </a:lnTo>
                  <a:lnTo>
                    <a:pt x="3457" y="1067"/>
                  </a:lnTo>
                  <a:cubicBezTo>
                    <a:pt x="3460" y="1067"/>
                    <a:pt x="3467" y="1067"/>
                    <a:pt x="3470" y="1071"/>
                  </a:cubicBezTo>
                  <a:cubicBezTo>
                    <a:pt x="3470" y="1067"/>
                    <a:pt x="3470" y="1067"/>
                    <a:pt x="3470" y="1067"/>
                  </a:cubicBezTo>
                  <a:cubicBezTo>
                    <a:pt x="3467" y="1071"/>
                    <a:pt x="3463" y="1074"/>
                    <a:pt x="3470" y="1077"/>
                  </a:cubicBezTo>
                  <a:cubicBezTo>
                    <a:pt x="3490" y="1087"/>
                    <a:pt x="3514" y="1081"/>
                    <a:pt x="3534" y="1087"/>
                  </a:cubicBezTo>
                  <a:cubicBezTo>
                    <a:pt x="3574" y="1087"/>
                    <a:pt x="3611" y="1087"/>
                    <a:pt x="3651" y="1087"/>
                  </a:cubicBezTo>
                  <a:cubicBezTo>
                    <a:pt x="3654" y="1084"/>
                    <a:pt x="3658" y="1081"/>
                    <a:pt x="3661" y="1081"/>
                  </a:cubicBezTo>
                  <a:lnTo>
                    <a:pt x="3661" y="1081"/>
                  </a:lnTo>
                  <a:cubicBezTo>
                    <a:pt x="3665" y="1081"/>
                    <a:pt x="3668" y="1081"/>
                    <a:pt x="3671" y="1081"/>
                  </a:cubicBezTo>
                  <a:lnTo>
                    <a:pt x="3671" y="1084"/>
                  </a:lnTo>
                  <a:cubicBezTo>
                    <a:pt x="3691" y="1097"/>
                    <a:pt x="3715" y="1091"/>
                    <a:pt x="3735" y="1091"/>
                  </a:cubicBezTo>
                  <a:cubicBezTo>
                    <a:pt x="3748" y="1094"/>
                    <a:pt x="3725" y="1074"/>
                    <a:pt x="3745" y="1084"/>
                  </a:cubicBezTo>
                  <a:cubicBezTo>
                    <a:pt x="3758" y="1087"/>
                    <a:pt x="3768" y="1091"/>
                    <a:pt x="3782" y="1094"/>
                  </a:cubicBezTo>
                  <a:cubicBezTo>
                    <a:pt x="3809" y="1084"/>
                    <a:pt x="3839" y="1094"/>
                    <a:pt x="3869" y="1087"/>
                  </a:cubicBezTo>
                  <a:cubicBezTo>
                    <a:pt x="3883" y="1094"/>
                    <a:pt x="3896" y="1094"/>
                    <a:pt x="3910" y="1087"/>
                  </a:cubicBezTo>
                  <a:lnTo>
                    <a:pt x="3910" y="1087"/>
                  </a:lnTo>
                  <a:cubicBezTo>
                    <a:pt x="3916" y="1084"/>
                    <a:pt x="3926" y="1084"/>
                    <a:pt x="3933" y="1081"/>
                  </a:cubicBezTo>
                  <a:lnTo>
                    <a:pt x="3933" y="1084"/>
                  </a:lnTo>
                  <a:lnTo>
                    <a:pt x="3930" y="1087"/>
                  </a:lnTo>
                  <a:cubicBezTo>
                    <a:pt x="3926" y="1091"/>
                    <a:pt x="3930" y="1094"/>
                    <a:pt x="3933" y="1097"/>
                  </a:cubicBezTo>
                  <a:cubicBezTo>
                    <a:pt x="3953" y="1117"/>
                    <a:pt x="3916" y="1131"/>
                    <a:pt x="3920" y="1151"/>
                  </a:cubicBezTo>
                  <a:lnTo>
                    <a:pt x="3920" y="1151"/>
                  </a:lnTo>
                  <a:cubicBezTo>
                    <a:pt x="3883" y="1154"/>
                    <a:pt x="3869" y="1185"/>
                    <a:pt x="3839" y="1195"/>
                  </a:cubicBezTo>
                  <a:cubicBezTo>
                    <a:pt x="3816" y="1198"/>
                    <a:pt x="3796" y="1202"/>
                    <a:pt x="3779" y="1212"/>
                  </a:cubicBezTo>
                  <a:cubicBezTo>
                    <a:pt x="3748" y="1218"/>
                    <a:pt x="3715" y="1215"/>
                    <a:pt x="3688" y="1225"/>
                  </a:cubicBezTo>
                  <a:cubicBezTo>
                    <a:pt x="3614" y="1235"/>
                    <a:pt x="3534" y="1228"/>
                    <a:pt x="3460" y="1242"/>
                  </a:cubicBezTo>
                  <a:cubicBezTo>
                    <a:pt x="3457" y="1242"/>
                    <a:pt x="3453" y="1242"/>
                    <a:pt x="3450" y="1242"/>
                  </a:cubicBezTo>
                  <a:cubicBezTo>
                    <a:pt x="3366" y="1245"/>
                    <a:pt x="3282" y="1238"/>
                    <a:pt x="3198" y="1255"/>
                  </a:cubicBezTo>
                  <a:lnTo>
                    <a:pt x="3198" y="1255"/>
                  </a:lnTo>
                  <a:cubicBezTo>
                    <a:pt x="3195" y="1252"/>
                    <a:pt x="3191" y="1252"/>
                    <a:pt x="3185" y="1252"/>
                  </a:cubicBezTo>
                  <a:cubicBezTo>
                    <a:pt x="3188" y="1255"/>
                    <a:pt x="3188" y="1255"/>
                    <a:pt x="3191" y="1255"/>
                  </a:cubicBezTo>
                  <a:lnTo>
                    <a:pt x="3188" y="1255"/>
                  </a:lnTo>
                  <a:cubicBezTo>
                    <a:pt x="3188" y="1255"/>
                    <a:pt x="3185" y="1255"/>
                    <a:pt x="3185" y="1252"/>
                  </a:cubicBezTo>
                  <a:cubicBezTo>
                    <a:pt x="3154" y="1249"/>
                    <a:pt x="3124" y="1252"/>
                    <a:pt x="3094" y="1252"/>
                  </a:cubicBezTo>
                  <a:cubicBezTo>
                    <a:pt x="3040" y="1252"/>
                    <a:pt x="2983" y="1252"/>
                    <a:pt x="2929" y="1252"/>
                  </a:cubicBezTo>
                  <a:cubicBezTo>
                    <a:pt x="2923" y="1249"/>
                    <a:pt x="2919" y="1249"/>
                    <a:pt x="2913" y="1245"/>
                  </a:cubicBezTo>
                  <a:cubicBezTo>
                    <a:pt x="2919" y="1245"/>
                    <a:pt x="2923" y="1245"/>
                    <a:pt x="2929" y="1245"/>
                  </a:cubicBezTo>
                  <a:cubicBezTo>
                    <a:pt x="2923" y="1225"/>
                    <a:pt x="2903" y="1232"/>
                    <a:pt x="2889" y="1232"/>
                  </a:cubicBezTo>
                  <a:cubicBezTo>
                    <a:pt x="2859" y="1232"/>
                    <a:pt x="2829" y="1232"/>
                    <a:pt x="2802" y="1232"/>
                  </a:cubicBezTo>
                  <a:cubicBezTo>
                    <a:pt x="2758" y="1222"/>
                    <a:pt x="2715" y="1225"/>
                    <a:pt x="2671" y="1225"/>
                  </a:cubicBezTo>
                  <a:cubicBezTo>
                    <a:pt x="2614" y="1225"/>
                    <a:pt x="2557" y="1225"/>
                    <a:pt x="2500" y="1225"/>
                  </a:cubicBezTo>
                  <a:cubicBezTo>
                    <a:pt x="2480" y="1225"/>
                    <a:pt x="2463" y="1225"/>
                    <a:pt x="2443" y="1225"/>
                  </a:cubicBezTo>
                  <a:lnTo>
                    <a:pt x="2443" y="1225"/>
                  </a:lnTo>
                  <a:cubicBezTo>
                    <a:pt x="2409" y="1212"/>
                    <a:pt x="2376" y="1215"/>
                    <a:pt x="2346" y="1225"/>
                  </a:cubicBezTo>
                  <a:cubicBezTo>
                    <a:pt x="2342" y="1222"/>
                    <a:pt x="2339" y="1222"/>
                    <a:pt x="2336" y="1225"/>
                  </a:cubicBezTo>
                  <a:lnTo>
                    <a:pt x="2336" y="1225"/>
                  </a:lnTo>
                  <a:cubicBezTo>
                    <a:pt x="2308" y="1215"/>
                    <a:pt x="2275" y="1218"/>
                    <a:pt x="2245" y="1218"/>
                  </a:cubicBezTo>
                  <a:cubicBezTo>
                    <a:pt x="2245" y="1218"/>
                    <a:pt x="2245" y="1222"/>
                    <a:pt x="2241" y="1225"/>
                  </a:cubicBezTo>
                  <a:lnTo>
                    <a:pt x="2241" y="1225"/>
                  </a:lnTo>
                  <a:cubicBezTo>
                    <a:pt x="2208" y="1228"/>
                    <a:pt x="2171" y="1218"/>
                    <a:pt x="2141" y="1235"/>
                  </a:cubicBezTo>
                  <a:cubicBezTo>
                    <a:pt x="2174" y="1235"/>
                    <a:pt x="2208" y="1235"/>
                    <a:pt x="2245" y="1235"/>
                  </a:cubicBezTo>
                  <a:lnTo>
                    <a:pt x="2245" y="1235"/>
                  </a:lnTo>
                  <a:cubicBezTo>
                    <a:pt x="2285" y="1235"/>
                    <a:pt x="2329" y="1235"/>
                    <a:pt x="2369" y="1235"/>
                  </a:cubicBezTo>
                  <a:cubicBezTo>
                    <a:pt x="2416" y="1249"/>
                    <a:pt x="2466" y="1238"/>
                    <a:pt x="2513" y="1245"/>
                  </a:cubicBezTo>
                  <a:cubicBezTo>
                    <a:pt x="2517" y="1242"/>
                    <a:pt x="2517" y="1242"/>
                    <a:pt x="2517" y="1242"/>
                  </a:cubicBezTo>
                  <a:cubicBezTo>
                    <a:pt x="2523" y="1242"/>
                    <a:pt x="2530" y="1242"/>
                    <a:pt x="2540" y="1242"/>
                  </a:cubicBezTo>
                  <a:lnTo>
                    <a:pt x="2540" y="1238"/>
                  </a:lnTo>
                  <a:lnTo>
                    <a:pt x="2540" y="1238"/>
                  </a:lnTo>
                  <a:cubicBezTo>
                    <a:pt x="2540" y="1242"/>
                    <a:pt x="2540" y="1242"/>
                    <a:pt x="2540" y="1242"/>
                  </a:cubicBezTo>
                  <a:cubicBezTo>
                    <a:pt x="2543" y="1242"/>
                    <a:pt x="2550" y="1242"/>
                    <a:pt x="2554" y="1242"/>
                  </a:cubicBezTo>
                  <a:lnTo>
                    <a:pt x="2554" y="1242"/>
                  </a:lnTo>
                  <a:cubicBezTo>
                    <a:pt x="2584" y="1245"/>
                    <a:pt x="2614" y="1245"/>
                    <a:pt x="2644" y="1242"/>
                  </a:cubicBezTo>
                  <a:lnTo>
                    <a:pt x="2644" y="1242"/>
                  </a:lnTo>
                  <a:cubicBezTo>
                    <a:pt x="2678" y="1242"/>
                    <a:pt x="2715" y="1242"/>
                    <a:pt x="2748" y="1242"/>
                  </a:cubicBezTo>
                  <a:lnTo>
                    <a:pt x="2748" y="1242"/>
                  </a:lnTo>
                  <a:lnTo>
                    <a:pt x="2748" y="1242"/>
                  </a:lnTo>
                  <a:cubicBezTo>
                    <a:pt x="2761" y="1242"/>
                    <a:pt x="2772" y="1242"/>
                    <a:pt x="2785" y="1245"/>
                  </a:cubicBezTo>
                  <a:lnTo>
                    <a:pt x="2785" y="1245"/>
                  </a:lnTo>
                  <a:cubicBezTo>
                    <a:pt x="2785" y="1255"/>
                    <a:pt x="2775" y="1259"/>
                    <a:pt x="2761" y="1259"/>
                  </a:cubicBezTo>
                  <a:cubicBezTo>
                    <a:pt x="2748" y="1262"/>
                    <a:pt x="2735" y="1262"/>
                    <a:pt x="2721" y="1262"/>
                  </a:cubicBezTo>
                  <a:cubicBezTo>
                    <a:pt x="2674" y="1255"/>
                    <a:pt x="2627" y="1255"/>
                    <a:pt x="2580" y="1262"/>
                  </a:cubicBezTo>
                  <a:cubicBezTo>
                    <a:pt x="2577" y="1259"/>
                    <a:pt x="2574" y="1255"/>
                    <a:pt x="2570" y="1255"/>
                  </a:cubicBezTo>
                  <a:cubicBezTo>
                    <a:pt x="2527" y="1249"/>
                    <a:pt x="2480" y="1259"/>
                    <a:pt x="2436" y="1259"/>
                  </a:cubicBezTo>
                  <a:cubicBezTo>
                    <a:pt x="2355" y="1262"/>
                    <a:pt x="2275" y="1262"/>
                    <a:pt x="2191" y="1262"/>
                  </a:cubicBezTo>
                  <a:lnTo>
                    <a:pt x="2191" y="1262"/>
                  </a:lnTo>
                  <a:cubicBezTo>
                    <a:pt x="2161" y="1259"/>
                    <a:pt x="2131" y="1262"/>
                    <a:pt x="2100" y="1262"/>
                  </a:cubicBezTo>
                  <a:cubicBezTo>
                    <a:pt x="1990" y="1262"/>
                    <a:pt x="1876" y="1262"/>
                    <a:pt x="1762" y="1262"/>
                  </a:cubicBezTo>
                  <a:cubicBezTo>
                    <a:pt x="1749" y="1262"/>
                    <a:pt x="1739" y="1262"/>
                    <a:pt x="1726" y="1269"/>
                  </a:cubicBezTo>
                  <a:lnTo>
                    <a:pt x="1726" y="1269"/>
                  </a:lnTo>
                  <a:lnTo>
                    <a:pt x="1726" y="1269"/>
                  </a:lnTo>
                  <a:cubicBezTo>
                    <a:pt x="1726" y="1269"/>
                    <a:pt x="1722" y="1269"/>
                    <a:pt x="1719" y="1269"/>
                  </a:cubicBezTo>
                  <a:lnTo>
                    <a:pt x="1719" y="1269"/>
                  </a:lnTo>
                  <a:cubicBezTo>
                    <a:pt x="1695" y="1255"/>
                    <a:pt x="1665" y="1265"/>
                    <a:pt x="1638" y="1262"/>
                  </a:cubicBezTo>
                  <a:cubicBezTo>
                    <a:pt x="1440" y="1262"/>
                    <a:pt x="1242" y="1262"/>
                    <a:pt x="1044" y="1262"/>
                  </a:cubicBezTo>
                  <a:lnTo>
                    <a:pt x="1044" y="1262"/>
                  </a:lnTo>
                  <a:lnTo>
                    <a:pt x="1044" y="1262"/>
                  </a:lnTo>
                  <a:cubicBezTo>
                    <a:pt x="1037" y="1262"/>
                    <a:pt x="1027" y="1262"/>
                    <a:pt x="1021" y="1265"/>
                  </a:cubicBezTo>
                  <a:cubicBezTo>
                    <a:pt x="1007" y="1262"/>
                    <a:pt x="994" y="1262"/>
                    <a:pt x="980" y="1262"/>
                  </a:cubicBezTo>
                  <a:cubicBezTo>
                    <a:pt x="977" y="1262"/>
                    <a:pt x="970" y="1262"/>
                    <a:pt x="967" y="1262"/>
                  </a:cubicBezTo>
                  <a:cubicBezTo>
                    <a:pt x="937" y="1275"/>
                    <a:pt x="913" y="1252"/>
                    <a:pt x="883" y="1252"/>
                  </a:cubicBezTo>
                  <a:cubicBezTo>
                    <a:pt x="812" y="1255"/>
                    <a:pt x="742" y="1252"/>
                    <a:pt x="668" y="1255"/>
                  </a:cubicBezTo>
                  <a:cubicBezTo>
                    <a:pt x="662" y="1259"/>
                    <a:pt x="651" y="1255"/>
                    <a:pt x="645" y="1255"/>
                  </a:cubicBezTo>
                  <a:lnTo>
                    <a:pt x="645" y="1255"/>
                  </a:lnTo>
                  <a:lnTo>
                    <a:pt x="645" y="1255"/>
                  </a:lnTo>
                  <a:cubicBezTo>
                    <a:pt x="635" y="1252"/>
                    <a:pt x="628" y="1252"/>
                    <a:pt x="618" y="1255"/>
                  </a:cubicBezTo>
                  <a:cubicBezTo>
                    <a:pt x="621" y="1259"/>
                    <a:pt x="621" y="1265"/>
                    <a:pt x="621" y="1269"/>
                  </a:cubicBezTo>
                  <a:cubicBezTo>
                    <a:pt x="625" y="1272"/>
                    <a:pt x="628" y="1272"/>
                    <a:pt x="631" y="1269"/>
                  </a:cubicBezTo>
                  <a:lnTo>
                    <a:pt x="631" y="1269"/>
                  </a:lnTo>
                  <a:cubicBezTo>
                    <a:pt x="675" y="1275"/>
                    <a:pt x="719" y="1269"/>
                    <a:pt x="762" y="1279"/>
                  </a:cubicBezTo>
                  <a:cubicBezTo>
                    <a:pt x="792" y="1269"/>
                    <a:pt x="823" y="1272"/>
                    <a:pt x="853" y="1279"/>
                  </a:cubicBezTo>
                  <a:cubicBezTo>
                    <a:pt x="903" y="1282"/>
                    <a:pt x="954" y="1285"/>
                    <a:pt x="1007" y="1279"/>
                  </a:cubicBezTo>
                  <a:cubicBezTo>
                    <a:pt x="1014" y="1282"/>
                    <a:pt x="1021" y="1282"/>
                    <a:pt x="1031" y="1282"/>
                  </a:cubicBezTo>
                  <a:lnTo>
                    <a:pt x="1031" y="1282"/>
                  </a:lnTo>
                  <a:cubicBezTo>
                    <a:pt x="1048" y="1299"/>
                    <a:pt x="1064" y="1275"/>
                    <a:pt x="1084" y="1282"/>
                  </a:cubicBezTo>
                  <a:lnTo>
                    <a:pt x="1084" y="1282"/>
                  </a:lnTo>
                  <a:cubicBezTo>
                    <a:pt x="1105" y="1292"/>
                    <a:pt x="1128" y="1289"/>
                    <a:pt x="1148" y="1282"/>
                  </a:cubicBezTo>
                  <a:cubicBezTo>
                    <a:pt x="1235" y="1292"/>
                    <a:pt x="1323" y="1279"/>
                    <a:pt x="1410" y="1282"/>
                  </a:cubicBezTo>
                  <a:cubicBezTo>
                    <a:pt x="1491" y="1282"/>
                    <a:pt x="1574" y="1285"/>
                    <a:pt x="1655" y="1289"/>
                  </a:cubicBezTo>
                  <a:cubicBezTo>
                    <a:pt x="1665" y="1289"/>
                    <a:pt x="1675" y="1289"/>
                    <a:pt x="1679" y="1282"/>
                  </a:cubicBezTo>
                  <a:lnTo>
                    <a:pt x="1679" y="1282"/>
                  </a:lnTo>
                  <a:lnTo>
                    <a:pt x="1679" y="1282"/>
                  </a:lnTo>
                  <a:lnTo>
                    <a:pt x="1679" y="1282"/>
                  </a:lnTo>
                  <a:cubicBezTo>
                    <a:pt x="1682" y="1282"/>
                    <a:pt x="1685" y="1282"/>
                    <a:pt x="1685" y="1282"/>
                  </a:cubicBezTo>
                  <a:lnTo>
                    <a:pt x="1685" y="1282"/>
                  </a:lnTo>
                  <a:cubicBezTo>
                    <a:pt x="1712" y="1292"/>
                    <a:pt x="1739" y="1289"/>
                    <a:pt x="1766" y="1289"/>
                  </a:cubicBezTo>
                  <a:cubicBezTo>
                    <a:pt x="1850" y="1289"/>
                    <a:pt x="1937" y="1289"/>
                    <a:pt x="2020" y="1289"/>
                  </a:cubicBezTo>
                  <a:cubicBezTo>
                    <a:pt x="2036" y="1289"/>
                    <a:pt x="2057" y="1292"/>
                    <a:pt x="2074" y="1282"/>
                  </a:cubicBezTo>
                  <a:lnTo>
                    <a:pt x="2074" y="1282"/>
                  </a:lnTo>
                  <a:lnTo>
                    <a:pt x="2074" y="1282"/>
                  </a:lnTo>
                  <a:lnTo>
                    <a:pt x="2074" y="1282"/>
                  </a:lnTo>
                  <a:cubicBezTo>
                    <a:pt x="2100" y="1296"/>
                    <a:pt x="2127" y="1289"/>
                    <a:pt x="2157" y="1282"/>
                  </a:cubicBezTo>
                  <a:cubicBezTo>
                    <a:pt x="2168" y="1282"/>
                    <a:pt x="2181" y="1279"/>
                    <a:pt x="2191" y="1289"/>
                  </a:cubicBezTo>
                  <a:cubicBezTo>
                    <a:pt x="2204" y="1296"/>
                    <a:pt x="2211" y="1296"/>
                    <a:pt x="2218" y="1289"/>
                  </a:cubicBezTo>
                  <a:lnTo>
                    <a:pt x="2218" y="1289"/>
                  </a:lnTo>
                  <a:cubicBezTo>
                    <a:pt x="2238" y="1292"/>
                    <a:pt x="2261" y="1299"/>
                    <a:pt x="2282" y="1289"/>
                  </a:cubicBezTo>
                  <a:lnTo>
                    <a:pt x="2282" y="1289"/>
                  </a:lnTo>
                  <a:cubicBezTo>
                    <a:pt x="2285" y="1289"/>
                    <a:pt x="2288" y="1285"/>
                    <a:pt x="2292" y="1285"/>
                  </a:cubicBezTo>
                  <a:cubicBezTo>
                    <a:pt x="2295" y="1289"/>
                    <a:pt x="2295" y="1289"/>
                    <a:pt x="2295" y="1289"/>
                  </a:cubicBezTo>
                  <a:cubicBezTo>
                    <a:pt x="2379" y="1309"/>
                    <a:pt x="2463" y="1292"/>
                    <a:pt x="2543" y="1289"/>
                  </a:cubicBezTo>
                  <a:cubicBezTo>
                    <a:pt x="2557" y="1289"/>
                    <a:pt x="2570" y="1285"/>
                    <a:pt x="2577" y="1279"/>
                  </a:cubicBezTo>
                  <a:lnTo>
                    <a:pt x="2580" y="1279"/>
                  </a:lnTo>
                  <a:cubicBezTo>
                    <a:pt x="2617" y="1282"/>
                    <a:pt x="2658" y="1285"/>
                    <a:pt x="2694" y="1279"/>
                  </a:cubicBezTo>
                  <a:cubicBezTo>
                    <a:pt x="2728" y="1282"/>
                    <a:pt x="2761" y="1285"/>
                    <a:pt x="2792" y="1272"/>
                  </a:cubicBezTo>
                  <a:lnTo>
                    <a:pt x="2792" y="1272"/>
                  </a:lnTo>
                  <a:cubicBezTo>
                    <a:pt x="2809" y="1282"/>
                    <a:pt x="2825" y="1279"/>
                    <a:pt x="2842" y="1272"/>
                  </a:cubicBezTo>
                  <a:lnTo>
                    <a:pt x="2846" y="1272"/>
                  </a:lnTo>
                  <a:lnTo>
                    <a:pt x="2846" y="1272"/>
                  </a:lnTo>
                  <a:cubicBezTo>
                    <a:pt x="2879" y="1289"/>
                    <a:pt x="2923" y="1279"/>
                    <a:pt x="2956" y="1275"/>
                  </a:cubicBezTo>
                  <a:cubicBezTo>
                    <a:pt x="3007" y="1272"/>
                    <a:pt x="3057" y="1272"/>
                    <a:pt x="3107" y="1272"/>
                  </a:cubicBezTo>
                  <a:cubicBezTo>
                    <a:pt x="3107" y="1275"/>
                    <a:pt x="3107" y="1275"/>
                    <a:pt x="3111" y="1279"/>
                  </a:cubicBezTo>
                  <a:cubicBezTo>
                    <a:pt x="3114" y="1282"/>
                    <a:pt x="3118" y="1285"/>
                    <a:pt x="3124" y="1285"/>
                  </a:cubicBezTo>
                  <a:cubicBezTo>
                    <a:pt x="3118" y="1285"/>
                    <a:pt x="3114" y="1289"/>
                    <a:pt x="3107" y="1289"/>
                  </a:cubicBezTo>
                  <a:cubicBezTo>
                    <a:pt x="3050" y="1302"/>
                    <a:pt x="2986" y="1289"/>
                    <a:pt x="2926" y="1306"/>
                  </a:cubicBezTo>
                  <a:cubicBezTo>
                    <a:pt x="2862" y="1309"/>
                    <a:pt x="2795" y="1306"/>
                    <a:pt x="2732" y="1316"/>
                  </a:cubicBezTo>
                  <a:cubicBezTo>
                    <a:pt x="2718" y="1316"/>
                    <a:pt x="2708" y="1316"/>
                    <a:pt x="2694" y="1316"/>
                  </a:cubicBezTo>
                  <a:cubicBezTo>
                    <a:pt x="2688" y="1319"/>
                    <a:pt x="2678" y="1319"/>
                    <a:pt x="2668" y="1319"/>
                  </a:cubicBezTo>
                  <a:cubicBezTo>
                    <a:pt x="2590" y="1319"/>
                    <a:pt x="2513" y="1316"/>
                    <a:pt x="2436" y="1316"/>
                  </a:cubicBezTo>
                  <a:cubicBezTo>
                    <a:pt x="2433" y="1316"/>
                    <a:pt x="2429" y="1316"/>
                    <a:pt x="2423" y="1316"/>
                  </a:cubicBezTo>
                  <a:cubicBezTo>
                    <a:pt x="2416" y="1316"/>
                    <a:pt x="2406" y="1316"/>
                    <a:pt x="2399" y="1316"/>
                  </a:cubicBezTo>
                  <a:cubicBezTo>
                    <a:pt x="2389" y="1312"/>
                    <a:pt x="2382" y="1316"/>
                    <a:pt x="2372" y="1316"/>
                  </a:cubicBezTo>
                  <a:cubicBezTo>
                    <a:pt x="2365" y="1316"/>
                    <a:pt x="2355" y="1306"/>
                    <a:pt x="2346" y="1316"/>
                  </a:cubicBezTo>
                  <a:cubicBezTo>
                    <a:pt x="2342" y="1316"/>
                    <a:pt x="2339" y="1316"/>
                    <a:pt x="2336" y="1316"/>
                  </a:cubicBezTo>
                  <a:cubicBezTo>
                    <a:pt x="2329" y="1316"/>
                    <a:pt x="2325" y="1316"/>
                    <a:pt x="2322" y="1316"/>
                  </a:cubicBezTo>
                  <a:cubicBezTo>
                    <a:pt x="2312" y="1316"/>
                    <a:pt x="2305" y="1316"/>
                    <a:pt x="2295" y="1316"/>
                  </a:cubicBezTo>
                  <a:cubicBezTo>
                    <a:pt x="2288" y="1316"/>
                    <a:pt x="2285" y="1312"/>
                    <a:pt x="2278" y="1309"/>
                  </a:cubicBezTo>
                  <a:cubicBezTo>
                    <a:pt x="2275" y="1312"/>
                    <a:pt x="2275" y="1312"/>
                    <a:pt x="2275" y="1312"/>
                  </a:cubicBezTo>
                  <a:cubicBezTo>
                    <a:pt x="2272" y="1309"/>
                    <a:pt x="2272" y="1309"/>
                    <a:pt x="2272" y="1309"/>
                  </a:cubicBezTo>
                  <a:cubicBezTo>
                    <a:pt x="2265" y="1312"/>
                    <a:pt x="2255" y="1316"/>
                    <a:pt x="2245" y="1319"/>
                  </a:cubicBezTo>
                  <a:lnTo>
                    <a:pt x="2245" y="1319"/>
                  </a:lnTo>
                  <a:cubicBezTo>
                    <a:pt x="2241" y="1316"/>
                    <a:pt x="2238" y="1316"/>
                    <a:pt x="2235" y="1316"/>
                  </a:cubicBezTo>
                  <a:lnTo>
                    <a:pt x="2231" y="1316"/>
                  </a:lnTo>
                  <a:cubicBezTo>
                    <a:pt x="2228" y="1319"/>
                    <a:pt x="2228" y="1319"/>
                    <a:pt x="2225" y="1319"/>
                  </a:cubicBezTo>
                  <a:cubicBezTo>
                    <a:pt x="2225" y="1319"/>
                    <a:pt x="2221" y="1316"/>
                    <a:pt x="2221" y="1312"/>
                  </a:cubicBezTo>
                  <a:cubicBezTo>
                    <a:pt x="2157" y="1316"/>
                    <a:pt x="2097" y="1306"/>
                    <a:pt x="2036" y="1316"/>
                  </a:cubicBezTo>
                  <a:cubicBezTo>
                    <a:pt x="2000" y="1326"/>
                    <a:pt x="1960" y="1312"/>
                    <a:pt x="1923" y="1326"/>
                  </a:cubicBezTo>
                  <a:cubicBezTo>
                    <a:pt x="1850" y="1326"/>
                    <a:pt x="1776" y="1326"/>
                    <a:pt x="1702" y="1336"/>
                  </a:cubicBezTo>
                  <a:cubicBezTo>
                    <a:pt x="1695" y="1332"/>
                    <a:pt x="1685" y="1332"/>
                    <a:pt x="1679" y="1336"/>
                  </a:cubicBezTo>
                  <a:cubicBezTo>
                    <a:pt x="1672" y="1336"/>
                    <a:pt x="1669" y="1336"/>
                    <a:pt x="1665" y="1336"/>
                  </a:cubicBezTo>
                  <a:cubicBezTo>
                    <a:pt x="1474" y="1336"/>
                    <a:pt x="1279" y="1332"/>
                    <a:pt x="1088" y="1342"/>
                  </a:cubicBezTo>
                  <a:cubicBezTo>
                    <a:pt x="1071" y="1342"/>
                    <a:pt x="1051" y="1342"/>
                    <a:pt x="1031" y="1346"/>
                  </a:cubicBezTo>
                  <a:cubicBezTo>
                    <a:pt x="1017" y="1342"/>
                    <a:pt x="1007" y="1342"/>
                    <a:pt x="994" y="1346"/>
                  </a:cubicBezTo>
                  <a:cubicBezTo>
                    <a:pt x="920" y="1346"/>
                    <a:pt x="846" y="1346"/>
                    <a:pt x="772" y="1346"/>
                  </a:cubicBezTo>
                  <a:cubicBezTo>
                    <a:pt x="772" y="1346"/>
                    <a:pt x="769" y="1346"/>
                    <a:pt x="766" y="1346"/>
                  </a:cubicBezTo>
                  <a:cubicBezTo>
                    <a:pt x="762" y="1349"/>
                    <a:pt x="762" y="1349"/>
                    <a:pt x="759" y="1353"/>
                  </a:cubicBezTo>
                  <a:cubicBezTo>
                    <a:pt x="719" y="1353"/>
                    <a:pt x="678" y="1353"/>
                    <a:pt x="638" y="1359"/>
                  </a:cubicBezTo>
                  <a:cubicBezTo>
                    <a:pt x="631" y="1359"/>
                    <a:pt x="625" y="1359"/>
                    <a:pt x="618" y="1363"/>
                  </a:cubicBezTo>
                  <a:lnTo>
                    <a:pt x="618" y="1363"/>
                  </a:lnTo>
                  <a:cubicBezTo>
                    <a:pt x="615" y="1363"/>
                    <a:pt x="611" y="1363"/>
                    <a:pt x="605" y="1363"/>
                  </a:cubicBezTo>
                  <a:cubicBezTo>
                    <a:pt x="574" y="1363"/>
                    <a:pt x="544" y="1359"/>
                    <a:pt x="514" y="1373"/>
                  </a:cubicBezTo>
                  <a:cubicBezTo>
                    <a:pt x="507" y="1373"/>
                    <a:pt x="497" y="1373"/>
                    <a:pt x="490" y="1373"/>
                  </a:cubicBezTo>
                  <a:cubicBezTo>
                    <a:pt x="467" y="1366"/>
                    <a:pt x="447" y="1373"/>
                    <a:pt x="426" y="1373"/>
                  </a:cubicBezTo>
                  <a:cubicBezTo>
                    <a:pt x="390" y="1373"/>
                    <a:pt x="349" y="1363"/>
                    <a:pt x="329" y="1396"/>
                  </a:cubicBezTo>
                  <a:cubicBezTo>
                    <a:pt x="326" y="1403"/>
                    <a:pt x="302" y="1399"/>
                    <a:pt x="286" y="1403"/>
                  </a:cubicBezTo>
                  <a:cubicBezTo>
                    <a:pt x="289" y="1430"/>
                    <a:pt x="323" y="1426"/>
                    <a:pt x="343" y="1430"/>
                  </a:cubicBezTo>
                  <a:cubicBezTo>
                    <a:pt x="443" y="1433"/>
                    <a:pt x="544" y="1426"/>
                    <a:pt x="641" y="1420"/>
                  </a:cubicBezTo>
                  <a:cubicBezTo>
                    <a:pt x="662" y="1420"/>
                    <a:pt x="685" y="1416"/>
                    <a:pt x="705" y="1416"/>
                  </a:cubicBezTo>
                  <a:cubicBezTo>
                    <a:pt x="766" y="1413"/>
                    <a:pt x="829" y="1413"/>
                    <a:pt x="890" y="1410"/>
                  </a:cubicBezTo>
                  <a:cubicBezTo>
                    <a:pt x="893" y="1413"/>
                    <a:pt x="896" y="1416"/>
                    <a:pt x="900" y="1416"/>
                  </a:cubicBezTo>
                  <a:cubicBezTo>
                    <a:pt x="960" y="1403"/>
                    <a:pt x="1021" y="1399"/>
                    <a:pt x="1084" y="1399"/>
                  </a:cubicBezTo>
                  <a:cubicBezTo>
                    <a:pt x="1158" y="1399"/>
                    <a:pt x="1229" y="1399"/>
                    <a:pt x="1302" y="1399"/>
                  </a:cubicBezTo>
                  <a:lnTo>
                    <a:pt x="1302" y="1399"/>
                  </a:lnTo>
                  <a:lnTo>
                    <a:pt x="1302" y="1399"/>
                  </a:lnTo>
                  <a:cubicBezTo>
                    <a:pt x="1370" y="1396"/>
                    <a:pt x="1437" y="1420"/>
                    <a:pt x="1504" y="1396"/>
                  </a:cubicBezTo>
                  <a:cubicBezTo>
                    <a:pt x="1605" y="1396"/>
                    <a:pt x="1705" y="1379"/>
                    <a:pt x="1806" y="1389"/>
                  </a:cubicBezTo>
                  <a:cubicBezTo>
                    <a:pt x="1846" y="1393"/>
                    <a:pt x="1890" y="1396"/>
                    <a:pt x="1930" y="1399"/>
                  </a:cubicBezTo>
                  <a:cubicBezTo>
                    <a:pt x="1920" y="1399"/>
                    <a:pt x="1907" y="1403"/>
                    <a:pt x="1897" y="1410"/>
                  </a:cubicBezTo>
                  <a:cubicBezTo>
                    <a:pt x="1880" y="1410"/>
                    <a:pt x="1866" y="1413"/>
                    <a:pt x="1850" y="1416"/>
                  </a:cubicBezTo>
                  <a:lnTo>
                    <a:pt x="1850" y="1416"/>
                  </a:lnTo>
                  <a:lnTo>
                    <a:pt x="1850" y="1416"/>
                  </a:lnTo>
                  <a:cubicBezTo>
                    <a:pt x="1816" y="1403"/>
                    <a:pt x="1776" y="1410"/>
                    <a:pt x="1739" y="1413"/>
                  </a:cubicBezTo>
                  <a:cubicBezTo>
                    <a:pt x="1662" y="1420"/>
                    <a:pt x="1588" y="1426"/>
                    <a:pt x="1511" y="1430"/>
                  </a:cubicBezTo>
                  <a:cubicBezTo>
                    <a:pt x="1501" y="1430"/>
                    <a:pt x="1491" y="1430"/>
                    <a:pt x="1484" y="1436"/>
                  </a:cubicBezTo>
                  <a:cubicBezTo>
                    <a:pt x="1477" y="1433"/>
                    <a:pt x="1474" y="1433"/>
                    <a:pt x="1470" y="1436"/>
                  </a:cubicBezTo>
                  <a:cubicBezTo>
                    <a:pt x="1390" y="1436"/>
                    <a:pt x="1309" y="1433"/>
                    <a:pt x="1229" y="1443"/>
                  </a:cubicBezTo>
                  <a:cubicBezTo>
                    <a:pt x="1222" y="1440"/>
                    <a:pt x="1209" y="1443"/>
                    <a:pt x="1198" y="1446"/>
                  </a:cubicBezTo>
                  <a:cubicBezTo>
                    <a:pt x="1091" y="1450"/>
                    <a:pt x="980" y="1453"/>
                    <a:pt x="873" y="1460"/>
                  </a:cubicBezTo>
                  <a:cubicBezTo>
                    <a:pt x="836" y="1463"/>
                    <a:pt x="799" y="1453"/>
                    <a:pt x="759" y="1463"/>
                  </a:cubicBezTo>
                  <a:lnTo>
                    <a:pt x="759" y="1463"/>
                  </a:lnTo>
                  <a:cubicBezTo>
                    <a:pt x="755" y="1460"/>
                    <a:pt x="752" y="1463"/>
                    <a:pt x="749" y="1463"/>
                  </a:cubicBezTo>
                  <a:cubicBezTo>
                    <a:pt x="722" y="1463"/>
                    <a:pt x="695" y="1463"/>
                    <a:pt x="672" y="1463"/>
                  </a:cubicBezTo>
                  <a:lnTo>
                    <a:pt x="672" y="1463"/>
                  </a:lnTo>
                  <a:lnTo>
                    <a:pt x="672" y="1463"/>
                  </a:lnTo>
                  <a:cubicBezTo>
                    <a:pt x="665" y="1463"/>
                    <a:pt x="662" y="1463"/>
                    <a:pt x="658" y="1467"/>
                  </a:cubicBezTo>
                  <a:cubicBezTo>
                    <a:pt x="645" y="1467"/>
                    <a:pt x="635" y="1467"/>
                    <a:pt x="621" y="1467"/>
                  </a:cubicBezTo>
                  <a:cubicBezTo>
                    <a:pt x="618" y="1463"/>
                    <a:pt x="615" y="1460"/>
                    <a:pt x="611" y="1457"/>
                  </a:cubicBezTo>
                  <a:cubicBezTo>
                    <a:pt x="547" y="1453"/>
                    <a:pt x="483" y="1446"/>
                    <a:pt x="423" y="1470"/>
                  </a:cubicBezTo>
                  <a:cubicBezTo>
                    <a:pt x="420" y="1470"/>
                    <a:pt x="420" y="1474"/>
                    <a:pt x="416" y="1474"/>
                  </a:cubicBezTo>
                  <a:cubicBezTo>
                    <a:pt x="400" y="1474"/>
                    <a:pt x="380" y="1474"/>
                    <a:pt x="359" y="1474"/>
                  </a:cubicBezTo>
                  <a:lnTo>
                    <a:pt x="359" y="1474"/>
                  </a:lnTo>
                  <a:lnTo>
                    <a:pt x="359" y="1474"/>
                  </a:lnTo>
                  <a:cubicBezTo>
                    <a:pt x="326" y="1477"/>
                    <a:pt x="292" y="1480"/>
                    <a:pt x="259" y="1484"/>
                  </a:cubicBezTo>
                  <a:cubicBezTo>
                    <a:pt x="242" y="1500"/>
                    <a:pt x="212" y="1484"/>
                    <a:pt x="195" y="1500"/>
                  </a:cubicBezTo>
                  <a:cubicBezTo>
                    <a:pt x="202" y="1503"/>
                    <a:pt x="212" y="1507"/>
                    <a:pt x="219" y="1510"/>
                  </a:cubicBezTo>
                  <a:lnTo>
                    <a:pt x="219" y="1510"/>
                  </a:lnTo>
                  <a:cubicBezTo>
                    <a:pt x="229" y="1503"/>
                    <a:pt x="235" y="1503"/>
                    <a:pt x="245" y="1510"/>
                  </a:cubicBezTo>
                  <a:lnTo>
                    <a:pt x="245" y="1510"/>
                  </a:lnTo>
                  <a:cubicBezTo>
                    <a:pt x="276" y="1507"/>
                    <a:pt x="302" y="1503"/>
                    <a:pt x="333" y="1500"/>
                  </a:cubicBezTo>
                  <a:cubicBezTo>
                    <a:pt x="336" y="1503"/>
                    <a:pt x="339" y="1503"/>
                    <a:pt x="346" y="1503"/>
                  </a:cubicBezTo>
                  <a:cubicBezTo>
                    <a:pt x="349" y="1503"/>
                    <a:pt x="349" y="1500"/>
                    <a:pt x="353" y="1500"/>
                  </a:cubicBezTo>
                  <a:cubicBezTo>
                    <a:pt x="356" y="1500"/>
                    <a:pt x="359" y="1500"/>
                    <a:pt x="359" y="1500"/>
                  </a:cubicBezTo>
                  <a:cubicBezTo>
                    <a:pt x="363" y="1497"/>
                    <a:pt x="363" y="1497"/>
                    <a:pt x="366" y="1493"/>
                  </a:cubicBezTo>
                  <a:lnTo>
                    <a:pt x="366" y="1493"/>
                  </a:lnTo>
                  <a:cubicBezTo>
                    <a:pt x="386" y="1497"/>
                    <a:pt x="406" y="1497"/>
                    <a:pt x="426" y="1500"/>
                  </a:cubicBezTo>
                  <a:cubicBezTo>
                    <a:pt x="426" y="1500"/>
                    <a:pt x="430" y="1500"/>
                    <a:pt x="430" y="1497"/>
                  </a:cubicBezTo>
                  <a:cubicBezTo>
                    <a:pt x="433" y="1500"/>
                    <a:pt x="437" y="1500"/>
                    <a:pt x="440" y="1500"/>
                  </a:cubicBezTo>
                  <a:cubicBezTo>
                    <a:pt x="490" y="1493"/>
                    <a:pt x="544" y="1503"/>
                    <a:pt x="591" y="1490"/>
                  </a:cubicBezTo>
                  <a:cubicBezTo>
                    <a:pt x="598" y="1487"/>
                    <a:pt x="601" y="1487"/>
                    <a:pt x="605" y="1484"/>
                  </a:cubicBezTo>
                  <a:lnTo>
                    <a:pt x="605" y="1484"/>
                  </a:lnTo>
                  <a:cubicBezTo>
                    <a:pt x="608" y="1487"/>
                    <a:pt x="615" y="1490"/>
                    <a:pt x="618" y="1490"/>
                  </a:cubicBezTo>
                  <a:cubicBezTo>
                    <a:pt x="638" y="1487"/>
                    <a:pt x="658" y="1493"/>
                    <a:pt x="675" y="1484"/>
                  </a:cubicBezTo>
                  <a:lnTo>
                    <a:pt x="675" y="1484"/>
                  </a:lnTo>
                  <a:cubicBezTo>
                    <a:pt x="678" y="1484"/>
                    <a:pt x="678" y="1484"/>
                    <a:pt x="678" y="1484"/>
                  </a:cubicBezTo>
                  <a:lnTo>
                    <a:pt x="678" y="1484"/>
                  </a:lnTo>
                  <a:cubicBezTo>
                    <a:pt x="685" y="1487"/>
                    <a:pt x="692" y="1490"/>
                    <a:pt x="698" y="1484"/>
                  </a:cubicBezTo>
                  <a:cubicBezTo>
                    <a:pt x="705" y="1484"/>
                    <a:pt x="712" y="1484"/>
                    <a:pt x="722" y="1484"/>
                  </a:cubicBezTo>
                  <a:cubicBezTo>
                    <a:pt x="722" y="1487"/>
                    <a:pt x="722" y="1490"/>
                    <a:pt x="725" y="1490"/>
                  </a:cubicBezTo>
                  <a:cubicBezTo>
                    <a:pt x="725" y="1490"/>
                    <a:pt x="729" y="1490"/>
                    <a:pt x="732" y="1490"/>
                  </a:cubicBezTo>
                  <a:cubicBezTo>
                    <a:pt x="732" y="1487"/>
                    <a:pt x="735" y="1487"/>
                    <a:pt x="735" y="1484"/>
                  </a:cubicBezTo>
                  <a:lnTo>
                    <a:pt x="732" y="1480"/>
                  </a:lnTo>
                  <a:lnTo>
                    <a:pt x="732" y="1480"/>
                  </a:lnTo>
                  <a:cubicBezTo>
                    <a:pt x="735" y="1484"/>
                    <a:pt x="735" y="1484"/>
                    <a:pt x="735" y="1484"/>
                  </a:cubicBezTo>
                  <a:cubicBezTo>
                    <a:pt x="759" y="1484"/>
                    <a:pt x="779" y="1484"/>
                    <a:pt x="799" y="1484"/>
                  </a:cubicBezTo>
                  <a:lnTo>
                    <a:pt x="799" y="1480"/>
                  </a:lnTo>
                  <a:cubicBezTo>
                    <a:pt x="799" y="1484"/>
                    <a:pt x="799" y="1484"/>
                    <a:pt x="799" y="1484"/>
                  </a:cubicBezTo>
                  <a:cubicBezTo>
                    <a:pt x="933" y="1484"/>
                    <a:pt x="1068" y="1484"/>
                    <a:pt x="1198" y="1467"/>
                  </a:cubicBezTo>
                  <a:cubicBezTo>
                    <a:pt x="1289" y="1467"/>
                    <a:pt x="1380" y="1467"/>
                    <a:pt x="1470" y="1453"/>
                  </a:cubicBezTo>
                  <a:cubicBezTo>
                    <a:pt x="1537" y="1457"/>
                    <a:pt x="1605" y="1450"/>
                    <a:pt x="1672" y="1443"/>
                  </a:cubicBezTo>
                  <a:cubicBezTo>
                    <a:pt x="1719" y="1440"/>
                    <a:pt x="1762" y="1440"/>
                    <a:pt x="1806" y="1436"/>
                  </a:cubicBezTo>
                  <a:cubicBezTo>
                    <a:pt x="1873" y="1436"/>
                    <a:pt x="1944" y="1436"/>
                    <a:pt x="2010" y="1436"/>
                  </a:cubicBezTo>
                  <a:cubicBezTo>
                    <a:pt x="2064" y="1426"/>
                    <a:pt x="2114" y="1433"/>
                    <a:pt x="2168" y="1426"/>
                  </a:cubicBezTo>
                  <a:lnTo>
                    <a:pt x="2168" y="1426"/>
                  </a:lnTo>
                  <a:lnTo>
                    <a:pt x="2168" y="1426"/>
                  </a:lnTo>
                  <a:cubicBezTo>
                    <a:pt x="2191" y="1430"/>
                    <a:pt x="2218" y="1430"/>
                    <a:pt x="2245" y="1426"/>
                  </a:cubicBezTo>
                  <a:cubicBezTo>
                    <a:pt x="2332" y="1426"/>
                    <a:pt x="2419" y="1430"/>
                    <a:pt x="2507" y="1420"/>
                  </a:cubicBezTo>
                  <a:cubicBezTo>
                    <a:pt x="2510" y="1420"/>
                    <a:pt x="2510" y="1420"/>
                    <a:pt x="2510" y="1420"/>
                  </a:cubicBezTo>
                  <a:lnTo>
                    <a:pt x="2510" y="1420"/>
                  </a:lnTo>
                  <a:cubicBezTo>
                    <a:pt x="2533" y="1426"/>
                    <a:pt x="2557" y="1430"/>
                    <a:pt x="2580" y="1420"/>
                  </a:cubicBezTo>
                  <a:lnTo>
                    <a:pt x="2580" y="1420"/>
                  </a:lnTo>
                  <a:lnTo>
                    <a:pt x="2580" y="1420"/>
                  </a:lnTo>
                  <a:lnTo>
                    <a:pt x="2580" y="1420"/>
                  </a:lnTo>
                  <a:lnTo>
                    <a:pt x="2580" y="1420"/>
                  </a:lnTo>
                  <a:cubicBezTo>
                    <a:pt x="2584" y="1420"/>
                    <a:pt x="2587" y="1420"/>
                    <a:pt x="2590" y="1420"/>
                  </a:cubicBezTo>
                  <a:cubicBezTo>
                    <a:pt x="2600" y="1426"/>
                    <a:pt x="2611" y="1426"/>
                    <a:pt x="2621" y="1420"/>
                  </a:cubicBezTo>
                  <a:cubicBezTo>
                    <a:pt x="2631" y="1420"/>
                    <a:pt x="2637" y="1420"/>
                    <a:pt x="2644" y="1416"/>
                  </a:cubicBezTo>
                  <a:cubicBezTo>
                    <a:pt x="2647" y="1416"/>
                    <a:pt x="2651" y="1416"/>
                    <a:pt x="2658" y="1416"/>
                  </a:cubicBezTo>
                  <a:cubicBezTo>
                    <a:pt x="2661" y="1416"/>
                    <a:pt x="2664" y="1416"/>
                    <a:pt x="2671" y="1416"/>
                  </a:cubicBezTo>
                  <a:cubicBezTo>
                    <a:pt x="2735" y="1416"/>
                    <a:pt x="2799" y="1416"/>
                    <a:pt x="2862" y="1416"/>
                  </a:cubicBezTo>
                  <a:cubicBezTo>
                    <a:pt x="2909" y="1423"/>
                    <a:pt x="2956" y="1413"/>
                    <a:pt x="3000" y="1416"/>
                  </a:cubicBezTo>
                  <a:cubicBezTo>
                    <a:pt x="3003" y="1413"/>
                    <a:pt x="3007" y="1413"/>
                    <a:pt x="3010" y="1410"/>
                  </a:cubicBezTo>
                  <a:lnTo>
                    <a:pt x="3010" y="1410"/>
                  </a:lnTo>
                  <a:cubicBezTo>
                    <a:pt x="3013" y="1413"/>
                    <a:pt x="3017" y="1413"/>
                    <a:pt x="3017" y="1410"/>
                  </a:cubicBezTo>
                  <a:lnTo>
                    <a:pt x="3017" y="1410"/>
                  </a:lnTo>
                  <a:cubicBezTo>
                    <a:pt x="3027" y="1410"/>
                    <a:pt x="3033" y="1410"/>
                    <a:pt x="3043" y="1410"/>
                  </a:cubicBezTo>
                  <a:lnTo>
                    <a:pt x="3043" y="1410"/>
                  </a:lnTo>
                  <a:cubicBezTo>
                    <a:pt x="3121" y="1416"/>
                    <a:pt x="3198" y="1410"/>
                    <a:pt x="3275" y="1410"/>
                  </a:cubicBezTo>
                  <a:cubicBezTo>
                    <a:pt x="3342" y="1406"/>
                    <a:pt x="3409" y="1413"/>
                    <a:pt x="3477" y="1399"/>
                  </a:cubicBezTo>
                  <a:cubicBezTo>
                    <a:pt x="3483" y="1403"/>
                    <a:pt x="3493" y="1403"/>
                    <a:pt x="3500" y="1403"/>
                  </a:cubicBezTo>
                  <a:lnTo>
                    <a:pt x="3500" y="1403"/>
                  </a:lnTo>
                  <a:cubicBezTo>
                    <a:pt x="3504" y="1403"/>
                    <a:pt x="3507" y="1406"/>
                    <a:pt x="3510" y="1406"/>
                  </a:cubicBezTo>
                  <a:cubicBezTo>
                    <a:pt x="3527" y="1403"/>
                    <a:pt x="3547" y="1410"/>
                    <a:pt x="3564" y="1399"/>
                  </a:cubicBezTo>
                  <a:cubicBezTo>
                    <a:pt x="3567" y="1399"/>
                    <a:pt x="3567" y="1399"/>
                    <a:pt x="3567" y="1399"/>
                  </a:cubicBezTo>
                  <a:lnTo>
                    <a:pt x="3567" y="1399"/>
                  </a:lnTo>
                  <a:cubicBezTo>
                    <a:pt x="3574" y="1406"/>
                    <a:pt x="3584" y="1406"/>
                    <a:pt x="3591" y="1399"/>
                  </a:cubicBezTo>
                  <a:cubicBezTo>
                    <a:pt x="3624" y="1399"/>
                    <a:pt x="3658" y="1399"/>
                    <a:pt x="3688" y="1399"/>
                  </a:cubicBezTo>
                  <a:cubicBezTo>
                    <a:pt x="3765" y="1399"/>
                    <a:pt x="3843" y="1403"/>
                    <a:pt x="3923" y="1399"/>
                  </a:cubicBezTo>
                  <a:lnTo>
                    <a:pt x="3923" y="1399"/>
                  </a:lnTo>
                  <a:lnTo>
                    <a:pt x="3923" y="1399"/>
                  </a:lnTo>
                  <a:cubicBezTo>
                    <a:pt x="3967" y="1396"/>
                    <a:pt x="4010" y="1403"/>
                    <a:pt x="4054" y="1393"/>
                  </a:cubicBezTo>
                  <a:cubicBezTo>
                    <a:pt x="4061" y="1393"/>
                    <a:pt x="4064" y="1393"/>
                    <a:pt x="4071" y="1393"/>
                  </a:cubicBezTo>
                  <a:lnTo>
                    <a:pt x="4071" y="1393"/>
                  </a:lnTo>
                  <a:cubicBezTo>
                    <a:pt x="4084" y="1396"/>
                    <a:pt x="4101" y="1399"/>
                    <a:pt x="4114" y="1403"/>
                  </a:cubicBezTo>
                  <a:cubicBezTo>
                    <a:pt x="4118" y="1399"/>
                    <a:pt x="4125" y="1399"/>
                    <a:pt x="4128" y="1399"/>
                  </a:cubicBezTo>
                  <a:cubicBezTo>
                    <a:pt x="4138" y="1399"/>
                    <a:pt x="4144" y="1403"/>
                    <a:pt x="4154" y="1403"/>
                  </a:cubicBezTo>
                  <a:cubicBezTo>
                    <a:pt x="4165" y="1403"/>
                    <a:pt x="4178" y="1403"/>
                    <a:pt x="4188" y="1399"/>
                  </a:cubicBezTo>
                  <a:cubicBezTo>
                    <a:pt x="4185" y="1403"/>
                    <a:pt x="4185" y="1403"/>
                    <a:pt x="4182" y="1406"/>
                  </a:cubicBezTo>
                  <a:cubicBezTo>
                    <a:pt x="4178" y="1406"/>
                    <a:pt x="4178" y="1410"/>
                    <a:pt x="4175" y="1413"/>
                  </a:cubicBezTo>
                  <a:cubicBezTo>
                    <a:pt x="4171" y="1413"/>
                    <a:pt x="4168" y="1416"/>
                    <a:pt x="4168" y="1420"/>
                  </a:cubicBezTo>
                  <a:cubicBezTo>
                    <a:pt x="4161" y="1426"/>
                    <a:pt x="4158" y="1433"/>
                    <a:pt x="4151" y="1436"/>
                  </a:cubicBezTo>
                  <a:cubicBezTo>
                    <a:pt x="4131" y="1453"/>
                    <a:pt x="4118" y="1477"/>
                    <a:pt x="4114" y="1500"/>
                  </a:cubicBezTo>
                  <a:cubicBezTo>
                    <a:pt x="4111" y="1480"/>
                    <a:pt x="4118" y="1463"/>
                    <a:pt x="4125" y="1446"/>
                  </a:cubicBezTo>
                  <a:cubicBezTo>
                    <a:pt x="4128" y="1433"/>
                    <a:pt x="4141" y="1416"/>
                    <a:pt x="4114" y="1406"/>
                  </a:cubicBezTo>
                  <a:cubicBezTo>
                    <a:pt x="4111" y="1426"/>
                    <a:pt x="4087" y="1426"/>
                    <a:pt x="4074" y="1433"/>
                  </a:cubicBezTo>
                  <a:lnTo>
                    <a:pt x="4074" y="1433"/>
                  </a:lnTo>
                  <a:cubicBezTo>
                    <a:pt x="4024" y="1436"/>
                    <a:pt x="3973" y="1433"/>
                    <a:pt x="3920" y="1436"/>
                  </a:cubicBezTo>
                  <a:cubicBezTo>
                    <a:pt x="3869" y="1436"/>
                    <a:pt x="3819" y="1433"/>
                    <a:pt x="3768" y="1440"/>
                  </a:cubicBezTo>
                  <a:lnTo>
                    <a:pt x="3768" y="1440"/>
                  </a:lnTo>
                  <a:lnTo>
                    <a:pt x="3768" y="1440"/>
                  </a:lnTo>
                  <a:cubicBezTo>
                    <a:pt x="3745" y="1436"/>
                    <a:pt x="3725" y="1436"/>
                    <a:pt x="3701" y="1436"/>
                  </a:cubicBezTo>
                  <a:lnTo>
                    <a:pt x="3701" y="1436"/>
                  </a:lnTo>
                  <a:lnTo>
                    <a:pt x="3701" y="1436"/>
                  </a:lnTo>
                  <a:cubicBezTo>
                    <a:pt x="3685" y="1436"/>
                    <a:pt x="3668" y="1436"/>
                    <a:pt x="3651" y="1436"/>
                  </a:cubicBezTo>
                  <a:cubicBezTo>
                    <a:pt x="3654" y="1443"/>
                    <a:pt x="3658" y="1450"/>
                    <a:pt x="3665" y="1453"/>
                  </a:cubicBezTo>
                  <a:cubicBezTo>
                    <a:pt x="3675" y="1460"/>
                    <a:pt x="3688" y="1463"/>
                    <a:pt x="3698" y="1457"/>
                  </a:cubicBezTo>
                  <a:cubicBezTo>
                    <a:pt x="3705" y="1460"/>
                    <a:pt x="3708" y="1460"/>
                    <a:pt x="3715" y="1460"/>
                  </a:cubicBezTo>
                  <a:cubicBezTo>
                    <a:pt x="3725" y="1457"/>
                    <a:pt x="3732" y="1453"/>
                    <a:pt x="3742" y="1460"/>
                  </a:cubicBezTo>
                  <a:cubicBezTo>
                    <a:pt x="3745" y="1460"/>
                    <a:pt x="3752" y="1460"/>
                    <a:pt x="3755" y="1457"/>
                  </a:cubicBezTo>
                  <a:cubicBezTo>
                    <a:pt x="3762" y="1453"/>
                    <a:pt x="3765" y="1450"/>
                    <a:pt x="3765" y="1446"/>
                  </a:cubicBezTo>
                  <a:cubicBezTo>
                    <a:pt x="3768" y="1450"/>
                    <a:pt x="3768" y="1450"/>
                    <a:pt x="3772" y="1450"/>
                  </a:cubicBezTo>
                  <a:cubicBezTo>
                    <a:pt x="3819" y="1460"/>
                    <a:pt x="3869" y="1463"/>
                    <a:pt x="3916" y="1450"/>
                  </a:cubicBezTo>
                  <a:cubicBezTo>
                    <a:pt x="3920" y="1450"/>
                    <a:pt x="3920" y="1446"/>
                    <a:pt x="3923" y="1446"/>
                  </a:cubicBezTo>
                  <a:cubicBezTo>
                    <a:pt x="3973" y="1463"/>
                    <a:pt x="4020" y="1467"/>
                    <a:pt x="4071" y="1446"/>
                  </a:cubicBezTo>
                  <a:cubicBezTo>
                    <a:pt x="4071" y="1450"/>
                    <a:pt x="4071" y="1450"/>
                    <a:pt x="4071" y="1453"/>
                  </a:cubicBezTo>
                  <a:cubicBezTo>
                    <a:pt x="4067" y="1457"/>
                    <a:pt x="4064" y="1460"/>
                    <a:pt x="4057" y="1463"/>
                  </a:cubicBezTo>
                  <a:cubicBezTo>
                    <a:pt x="4054" y="1463"/>
                    <a:pt x="4050" y="1467"/>
                    <a:pt x="4047" y="1470"/>
                  </a:cubicBezTo>
                  <a:cubicBezTo>
                    <a:pt x="4027" y="1460"/>
                    <a:pt x="4004" y="1460"/>
                    <a:pt x="3977" y="1460"/>
                  </a:cubicBezTo>
                  <a:cubicBezTo>
                    <a:pt x="3893" y="1460"/>
                    <a:pt x="3809" y="1460"/>
                    <a:pt x="3725" y="1463"/>
                  </a:cubicBezTo>
                  <a:cubicBezTo>
                    <a:pt x="3711" y="1460"/>
                    <a:pt x="3701" y="1457"/>
                    <a:pt x="3691" y="1467"/>
                  </a:cubicBezTo>
                  <a:lnTo>
                    <a:pt x="3688" y="1470"/>
                  </a:lnTo>
                  <a:lnTo>
                    <a:pt x="3688" y="1470"/>
                  </a:lnTo>
                  <a:cubicBezTo>
                    <a:pt x="3654" y="1474"/>
                    <a:pt x="3624" y="1474"/>
                    <a:pt x="3591" y="1474"/>
                  </a:cubicBezTo>
                  <a:cubicBezTo>
                    <a:pt x="3577" y="1470"/>
                    <a:pt x="3564" y="1470"/>
                    <a:pt x="3550" y="1467"/>
                  </a:cubicBezTo>
                  <a:cubicBezTo>
                    <a:pt x="3544" y="1467"/>
                    <a:pt x="3537" y="1463"/>
                    <a:pt x="3530" y="1463"/>
                  </a:cubicBezTo>
                  <a:cubicBezTo>
                    <a:pt x="3517" y="1463"/>
                    <a:pt x="3507" y="1463"/>
                    <a:pt x="3493" y="1463"/>
                  </a:cubicBezTo>
                  <a:cubicBezTo>
                    <a:pt x="3487" y="1460"/>
                    <a:pt x="3480" y="1460"/>
                    <a:pt x="3473" y="1460"/>
                  </a:cubicBezTo>
                  <a:cubicBezTo>
                    <a:pt x="3450" y="1460"/>
                    <a:pt x="3426" y="1463"/>
                    <a:pt x="3406" y="1474"/>
                  </a:cubicBezTo>
                  <a:cubicBezTo>
                    <a:pt x="3403" y="1474"/>
                    <a:pt x="3396" y="1474"/>
                    <a:pt x="3393" y="1474"/>
                  </a:cubicBezTo>
                  <a:cubicBezTo>
                    <a:pt x="3383" y="1480"/>
                    <a:pt x="3376" y="1474"/>
                    <a:pt x="3366" y="1474"/>
                  </a:cubicBezTo>
                  <a:cubicBezTo>
                    <a:pt x="3362" y="1474"/>
                    <a:pt x="3359" y="1474"/>
                    <a:pt x="3352" y="1474"/>
                  </a:cubicBezTo>
                  <a:cubicBezTo>
                    <a:pt x="3346" y="1477"/>
                    <a:pt x="3336" y="1477"/>
                    <a:pt x="3325" y="1480"/>
                  </a:cubicBezTo>
                  <a:cubicBezTo>
                    <a:pt x="3329" y="1484"/>
                    <a:pt x="3329" y="1484"/>
                    <a:pt x="3329" y="1484"/>
                  </a:cubicBezTo>
                  <a:cubicBezTo>
                    <a:pt x="3329" y="1487"/>
                    <a:pt x="3329" y="1487"/>
                    <a:pt x="3329" y="1490"/>
                  </a:cubicBezTo>
                  <a:cubicBezTo>
                    <a:pt x="3379" y="1490"/>
                    <a:pt x="3429" y="1490"/>
                    <a:pt x="3480" y="1490"/>
                  </a:cubicBezTo>
                  <a:cubicBezTo>
                    <a:pt x="3487" y="1487"/>
                    <a:pt x="3493" y="1487"/>
                    <a:pt x="3497" y="1490"/>
                  </a:cubicBezTo>
                  <a:cubicBezTo>
                    <a:pt x="3534" y="1490"/>
                    <a:pt x="3574" y="1490"/>
                    <a:pt x="3611" y="1490"/>
                  </a:cubicBezTo>
                  <a:cubicBezTo>
                    <a:pt x="3614" y="1490"/>
                    <a:pt x="3614" y="1487"/>
                    <a:pt x="3614" y="1484"/>
                  </a:cubicBezTo>
                  <a:cubicBezTo>
                    <a:pt x="3638" y="1484"/>
                    <a:pt x="3665" y="1484"/>
                    <a:pt x="3688" y="1484"/>
                  </a:cubicBezTo>
                  <a:cubicBezTo>
                    <a:pt x="3688" y="1484"/>
                    <a:pt x="3691" y="1484"/>
                    <a:pt x="3691" y="1487"/>
                  </a:cubicBezTo>
                  <a:cubicBezTo>
                    <a:pt x="3748" y="1490"/>
                    <a:pt x="3806" y="1480"/>
                    <a:pt x="3863" y="1490"/>
                  </a:cubicBezTo>
                  <a:lnTo>
                    <a:pt x="3863" y="1490"/>
                  </a:lnTo>
                  <a:cubicBezTo>
                    <a:pt x="3873" y="1490"/>
                    <a:pt x="3879" y="1487"/>
                    <a:pt x="3889" y="1490"/>
                  </a:cubicBezTo>
                  <a:cubicBezTo>
                    <a:pt x="3920" y="1490"/>
                    <a:pt x="3950" y="1490"/>
                    <a:pt x="3980" y="1490"/>
                  </a:cubicBezTo>
                  <a:cubicBezTo>
                    <a:pt x="4000" y="1480"/>
                    <a:pt x="4027" y="1487"/>
                    <a:pt x="4047" y="1484"/>
                  </a:cubicBezTo>
                  <a:lnTo>
                    <a:pt x="4047" y="1484"/>
                  </a:lnTo>
                  <a:cubicBezTo>
                    <a:pt x="4054" y="1487"/>
                    <a:pt x="4061" y="1487"/>
                    <a:pt x="4067" y="1487"/>
                  </a:cubicBezTo>
                  <a:cubicBezTo>
                    <a:pt x="4074" y="1487"/>
                    <a:pt x="4077" y="1487"/>
                    <a:pt x="4081" y="1487"/>
                  </a:cubicBezTo>
                  <a:cubicBezTo>
                    <a:pt x="4071" y="1510"/>
                    <a:pt x="4091" y="1534"/>
                    <a:pt x="4074" y="1554"/>
                  </a:cubicBezTo>
                  <a:lnTo>
                    <a:pt x="4074" y="1554"/>
                  </a:lnTo>
                  <a:lnTo>
                    <a:pt x="4074" y="1554"/>
                  </a:lnTo>
                  <a:cubicBezTo>
                    <a:pt x="4054" y="1557"/>
                    <a:pt x="4030" y="1554"/>
                    <a:pt x="4014" y="1564"/>
                  </a:cubicBezTo>
                  <a:lnTo>
                    <a:pt x="4014" y="1564"/>
                  </a:lnTo>
                  <a:lnTo>
                    <a:pt x="4014" y="1564"/>
                  </a:lnTo>
                  <a:cubicBezTo>
                    <a:pt x="3997" y="1554"/>
                    <a:pt x="3983" y="1554"/>
                    <a:pt x="3970" y="1564"/>
                  </a:cubicBezTo>
                  <a:cubicBezTo>
                    <a:pt x="3950" y="1557"/>
                    <a:pt x="3930" y="1554"/>
                    <a:pt x="3910" y="1561"/>
                  </a:cubicBezTo>
                  <a:cubicBezTo>
                    <a:pt x="3879" y="1557"/>
                    <a:pt x="3849" y="1557"/>
                    <a:pt x="3819" y="1557"/>
                  </a:cubicBezTo>
                  <a:lnTo>
                    <a:pt x="3819" y="1557"/>
                  </a:lnTo>
                  <a:lnTo>
                    <a:pt x="3819" y="1557"/>
                  </a:lnTo>
                  <a:cubicBezTo>
                    <a:pt x="3792" y="1557"/>
                    <a:pt x="3765" y="1557"/>
                    <a:pt x="3742" y="1557"/>
                  </a:cubicBezTo>
                  <a:cubicBezTo>
                    <a:pt x="3725" y="1554"/>
                    <a:pt x="3705" y="1554"/>
                    <a:pt x="3691" y="1557"/>
                  </a:cubicBezTo>
                  <a:cubicBezTo>
                    <a:pt x="3638" y="1551"/>
                    <a:pt x="3587" y="1554"/>
                    <a:pt x="3534" y="1557"/>
                  </a:cubicBezTo>
                  <a:cubicBezTo>
                    <a:pt x="3527" y="1557"/>
                    <a:pt x="3517" y="1557"/>
                    <a:pt x="3510" y="1557"/>
                  </a:cubicBezTo>
                  <a:cubicBezTo>
                    <a:pt x="3497" y="1557"/>
                    <a:pt x="3483" y="1557"/>
                    <a:pt x="3470" y="1557"/>
                  </a:cubicBezTo>
                  <a:lnTo>
                    <a:pt x="3470" y="1557"/>
                  </a:lnTo>
                  <a:cubicBezTo>
                    <a:pt x="3453" y="1557"/>
                    <a:pt x="3436" y="1557"/>
                    <a:pt x="3416" y="1554"/>
                  </a:cubicBezTo>
                  <a:cubicBezTo>
                    <a:pt x="3413" y="1557"/>
                    <a:pt x="3409" y="1557"/>
                    <a:pt x="3406" y="1557"/>
                  </a:cubicBezTo>
                  <a:cubicBezTo>
                    <a:pt x="3419" y="1581"/>
                    <a:pt x="3419" y="1581"/>
                    <a:pt x="3467" y="1567"/>
                  </a:cubicBezTo>
                  <a:lnTo>
                    <a:pt x="3467" y="1567"/>
                  </a:lnTo>
                  <a:lnTo>
                    <a:pt x="3467" y="1567"/>
                  </a:lnTo>
                  <a:lnTo>
                    <a:pt x="3467" y="1567"/>
                  </a:lnTo>
                  <a:lnTo>
                    <a:pt x="3470" y="1567"/>
                  </a:lnTo>
                  <a:cubicBezTo>
                    <a:pt x="3470" y="1571"/>
                    <a:pt x="3477" y="1574"/>
                    <a:pt x="3483" y="1574"/>
                  </a:cubicBezTo>
                  <a:cubicBezTo>
                    <a:pt x="3477" y="1571"/>
                    <a:pt x="3473" y="1567"/>
                    <a:pt x="3470" y="1567"/>
                  </a:cubicBezTo>
                  <a:lnTo>
                    <a:pt x="3470" y="1567"/>
                  </a:lnTo>
                  <a:cubicBezTo>
                    <a:pt x="3473" y="1567"/>
                    <a:pt x="3477" y="1571"/>
                    <a:pt x="3483" y="1574"/>
                  </a:cubicBezTo>
                  <a:cubicBezTo>
                    <a:pt x="3507" y="1574"/>
                    <a:pt x="3534" y="1574"/>
                    <a:pt x="3561" y="1574"/>
                  </a:cubicBezTo>
                  <a:cubicBezTo>
                    <a:pt x="3611" y="1598"/>
                    <a:pt x="3661" y="1588"/>
                    <a:pt x="3715" y="1574"/>
                  </a:cubicBezTo>
                  <a:cubicBezTo>
                    <a:pt x="3728" y="1578"/>
                    <a:pt x="3742" y="1578"/>
                    <a:pt x="3755" y="1578"/>
                  </a:cubicBezTo>
                  <a:cubicBezTo>
                    <a:pt x="3758" y="1578"/>
                    <a:pt x="3762" y="1578"/>
                    <a:pt x="3765" y="1578"/>
                  </a:cubicBezTo>
                  <a:cubicBezTo>
                    <a:pt x="3782" y="1574"/>
                    <a:pt x="3799" y="1571"/>
                    <a:pt x="3816" y="1567"/>
                  </a:cubicBezTo>
                  <a:cubicBezTo>
                    <a:pt x="3832" y="1581"/>
                    <a:pt x="3853" y="1574"/>
                    <a:pt x="3869" y="1578"/>
                  </a:cubicBezTo>
                  <a:cubicBezTo>
                    <a:pt x="3883" y="1574"/>
                    <a:pt x="3896" y="1574"/>
                    <a:pt x="3910" y="1574"/>
                  </a:cubicBezTo>
                  <a:lnTo>
                    <a:pt x="3910" y="1574"/>
                  </a:lnTo>
                  <a:cubicBezTo>
                    <a:pt x="3943" y="1578"/>
                    <a:pt x="3977" y="1578"/>
                    <a:pt x="4010" y="1574"/>
                  </a:cubicBezTo>
                  <a:lnTo>
                    <a:pt x="4010" y="1574"/>
                  </a:lnTo>
                  <a:lnTo>
                    <a:pt x="4010" y="1574"/>
                  </a:lnTo>
                  <a:cubicBezTo>
                    <a:pt x="4024" y="1574"/>
                    <a:pt x="4037" y="1574"/>
                    <a:pt x="4050" y="1574"/>
                  </a:cubicBezTo>
                  <a:lnTo>
                    <a:pt x="4050" y="1574"/>
                  </a:lnTo>
                  <a:cubicBezTo>
                    <a:pt x="4057" y="1574"/>
                    <a:pt x="4067" y="1574"/>
                    <a:pt x="4074" y="1574"/>
                  </a:cubicBezTo>
                  <a:lnTo>
                    <a:pt x="4074" y="1574"/>
                  </a:lnTo>
                  <a:cubicBezTo>
                    <a:pt x="4077" y="1578"/>
                    <a:pt x="4084" y="1581"/>
                    <a:pt x="4087" y="1584"/>
                  </a:cubicBezTo>
                  <a:cubicBezTo>
                    <a:pt x="4094" y="1598"/>
                    <a:pt x="4104" y="1611"/>
                    <a:pt x="4111" y="1624"/>
                  </a:cubicBezTo>
                  <a:lnTo>
                    <a:pt x="4111" y="1624"/>
                  </a:lnTo>
                  <a:cubicBezTo>
                    <a:pt x="4111" y="1635"/>
                    <a:pt x="4128" y="1645"/>
                    <a:pt x="4111" y="1658"/>
                  </a:cubicBezTo>
                  <a:cubicBezTo>
                    <a:pt x="4107" y="1655"/>
                    <a:pt x="4104" y="1655"/>
                    <a:pt x="4101" y="1658"/>
                  </a:cubicBezTo>
                  <a:cubicBezTo>
                    <a:pt x="4097" y="1658"/>
                    <a:pt x="4094" y="1658"/>
                    <a:pt x="4087" y="1658"/>
                  </a:cubicBezTo>
                  <a:lnTo>
                    <a:pt x="4087" y="1658"/>
                  </a:lnTo>
                  <a:lnTo>
                    <a:pt x="4087" y="1658"/>
                  </a:lnTo>
                  <a:cubicBezTo>
                    <a:pt x="4061" y="1661"/>
                    <a:pt x="4034" y="1655"/>
                    <a:pt x="4007" y="1665"/>
                  </a:cubicBezTo>
                  <a:cubicBezTo>
                    <a:pt x="4004" y="1665"/>
                    <a:pt x="4000" y="1665"/>
                    <a:pt x="3997" y="1665"/>
                  </a:cubicBezTo>
                  <a:cubicBezTo>
                    <a:pt x="3993" y="1665"/>
                    <a:pt x="3990" y="1665"/>
                    <a:pt x="3987" y="1668"/>
                  </a:cubicBezTo>
                  <a:lnTo>
                    <a:pt x="3987" y="1668"/>
                  </a:lnTo>
                  <a:cubicBezTo>
                    <a:pt x="3960" y="1668"/>
                    <a:pt x="3933" y="1665"/>
                    <a:pt x="3906" y="1665"/>
                  </a:cubicBezTo>
                  <a:cubicBezTo>
                    <a:pt x="3896" y="1665"/>
                    <a:pt x="3883" y="1668"/>
                    <a:pt x="3873" y="1668"/>
                  </a:cubicBezTo>
                  <a:cubicBezTo>
                    <a:pt x="3843" y="1678"/>
                    <a:pt x="3809" y="1665"/>
                    <a:pt x="3779" y="1675"/>
                  </a:cubicBezTo>
                  <a:cubicBezTo>
                    <a:pt x="3765" y="1695"/>
                    <a:pt x="3768" y="1695"/>
                    <a:pt x="3806" y="1695"/>
                  </a:cubicBezTo>
                  <a:cubicBezTo>
                    <a:pt x="3809" y="1692"/>
                    <a:pt x="3812" y="1692"/>
                    <a:pt x="3816" y="1692"/>
                  </a:cubicBezTo>
                  <a:cubicBezTo>
                    <a:pt x="3816" y="1692"/>
                    <a:pt x="3819" y="1692"/>
                    <a:pt x="3819" y="1695"/>
                  </a:cubicBezTo>
                  <a:lnTo>
                    <a:pt x="3819" y="1695"/>
                  </a:lnTo>
                  <a:cubicBezTo>
                    <a:pt x="3822" y="1695"/>
                    <a:pt x="3826" y="1698"/>
                    <a:pt x="3829" y="1698"/>
                  </a:cubicBezTo>
                  <a:cubicBezTo>
                    <a:pt x="3826" y="1698"/>
                    <a:pt x="3822" y="1702"/>
                    <a:pt x="3819" y="1705"/>
                  </a:cubicBezTo>
                  <a:cubicBezTo>
                    <a:pt x="3758" y="1712"/>
                    <a:pt x="3698" y="1722"/>
                    <a:pt x="3638" y="1728"/>
                  </a:cubicBezTo>
                  <a:cubicBezTo>
                    <a:pt x="3524" y="1739"/>
                    <a:pt x="3406" y="1745"/>
                    <a:pt x="3292" y="1752"/>
                  </a:cubicBezTo>
                  <a:cubicBezTo>
                    <a:pt x="3222" y="1759"/>
                    <a:pt x="3151" y="1755"/>
                    <a:pt x="3084" y="1769"/>
                  </a:cubicBezTo>
                  <a:cubicBezTo>
                    <a:pt x="3077" y="1769"/>
                    <a:pt x="3074" y="1769"/>
                    <a:pt x="3071" y="1769"/>
                  </a:cubicBezTo>
                  <a:cubicBezTo>
                    <a:pt x="3060" y="1765"/>
                    <a:pt x="3050" y="1765"/>
                    <a:pt x="3043" y="1769"/>
                  </a:cubicBezTo>
                  <a:cubicBezTo>
                    <a:pt x="3027" y="1769"/>
                    <a:pt x="3013" y="1769"/>
                    <a:pt x="2997" y="1775"/>
                  </a:cubicBezTo>
                  <a:cubicBezTo>
                    <a:pt x="2983" y="1775"/>
                    <a:pt x="2966" y="1772"/>
                    <a:pt x="2953" y="1779"/>
                  </a:cubicBezTo>
                  <a:cubicBezTo>
                    <a:pt x="2926" y="1775"/>
                    <a:pt x="2899" y="1775"/>
                    <a:pt x="2876" y="1785"/>
                  </a:cubicBezTo>
                  <a:cubicBezTo>
                    <a:pt x="2866" y="1785"/>
                    <a:pt x="2859" y="1785"/>
                    <a:pt x="2849" y="1785"/>
                  </a:cubicBezTo>
                  <a:cubicBezTo>
                    <a:pt x="2812" y="1782"/>
                    <a:pt x="2775" y="1792"/>
                    <a:pt x="2735" y="1792"/>
                  </a:cubicBezTo>
                  <a:cubicBezTo>
                    <a:pt x="2661" y="1799"/>
                    <a:pt x="2587" y="1802"/>
                    <a:pt x="2513" y="1806"/>
                  </a:cubicBezTo>
                  <a:cubicBezTo>
                    <a:pt x="2490" y="1806"/>
                    <a:pt x="2466" y="1802"/>
                    <a:pt x="2446" y="1813"/>
                  </a:cubicBezTo>
                  <a:cubicBezTo>
                    <a:pt x="2453" y="1813"/>
                    <a:pt x="2456" y="1813"/>
                    <a:pt x="2460" y="1813"/>
                  </a:cubicBezTo>
                  <a:cubicBezTo>
                    <a:pt x="2453" y="1813"/>
                    <a:pt x="2450" y="1813"/>
                    <a:pt x="2446" y="1813"/>
                  </a:cubicBezTo>
                  <a:cubicBezTo>
                    <a:pt x="2433" y="1813"/>
                    <a:pt x="2423" y="1813"/>
                    <a:pt x="2413" y="1816"/>
                  </a:cubicBezTo>
                  <a:cubicBezTo>
                    <a:pt x="2322" y="1809"/>
                    <a:pt x="2231" y="1826"/>
                    <a:pt x="2144" y="1823"/>
                  </a:cubicBezTo>
                  <a:cubicBezTo>
                    <a:pt x="2137" y="1826"/>
                    <a:pt x="2134" y="1829"/>
                    <a:pt x="2127" y="1832"/>
                  </a:cubicBezTo>
                  <a:lnTo>
                    <a:pt x="2127" y="1832"/>
                  </a:lnTo>
                  <a:cubicBezTo>
                    <a:pt x="2100" y="1832"/>
                    <a:pt x="2077" y="1832"/>
                    <a:pt x="2050" y="1832"/>
                  </a:cubicBezTo>
                  <a:cubicBezTo>
                    <a:pt x="2047" y="1832"/>
                    <a:pt x="2040" y="1832"/>
                    <a:pt x="2036" y="1832"/>
                  </a:cubicBezTo>
                  <a:cubicBezTo>
                    <a:pt x="2017" y="1832"/>
                    <a:pt x="1996" y="1832"/>
                    <a:pt x="1980" y="1839"/>
                  </a:cubicBezTo>
                  <a:cubicBezTo>
                    <a:pt x="1900" y="1839"/>
                    <a:pt x="1819" y="1842"/>
                    <a:pt x="1742" y="1853"/>
                  </a:cubicBezTo>
                  <a:cubicBezTo>
                    <a:pt x="1675" y="1846"/>
                    <a:pt x="1608" y="1856"/>
                    <a:pt x="1544" y="1860"/>
                  </a:cubicBezTo>
                  <a:cubicBezTo>
                    <a:pt x="1433" y="1870"/>
                    <a:pt x="1323" y="1866"/>
                    <a:pt x="1212" y="1880"/>
                  </a:cubicBezTo>
                  <a:cubicBezTo>
                    <a:pt x="1195" y="1876"/>
                    <a:pt x="1178" y="1876"/>
                    <a:pt x="1162" y="1880"/>
                  </a:cubicBezTo>
                  <a:cubicBezTo>
                    <a:pt x="1128" y="1880"/>
                    <a:pt x="1094" y="1873"/>
                    <a:pt x="1064" y="1886"/>
                  </a:cubicBezTo>
                  <a:cubicBezTo>
                    <a:pt x="1044" y="1883"/>
                    <a:pt x="1024" y="1883"/>
                    <a:pt x="1007" y="1886"/>
                  </a:cubicBezTo>
                  <a:cubicBezTo>
                    <a:pt x="1001" y="1886"/>
                    <a:pt x="997" y="1886"/>
                    <a:pt x="994" y="1886"/>
                  </a:cubicBezTo>
                  <a:cubicBezTo>
                    <a:pt x="984" y="1890"/>
                    <a:pt x="977" y="1890"/>
                    <a:pt x="967" y="1890"/>
                  </a:cubicBezTo>
                  <a:cubicBezTo>
                    <a:pt x="964" y="1890"/>
                    <a:pt x="960" y="1890"/>
                    <a:pt x="954" y="1890"/>
                  </a:cubicBezTo>
                  <a:cubicBezTo>
                    <a:pt x="957" y="1890"/>
                    <a:pt x="957" y="1890"/>
                    <a:pt x="960" y="1890"/>
                  </a:cubicBezTo>
                  <a:lnTo>
                    <a:pt x="960" y="1890"/>
                  </a:lnTo>
                  <a:cubicBezTo>
                    <a:pt x="957" y="1890"/>
                    <a:pt x="954" y="1890"/>
                    <a:pt x="954" y="1890"/>
                  </a:cubicBezTo>
                  <a:cubicBezTo>
                    <a:pt x="950" y="1890"/>
                    <a:pt x="947" y="1890"/>
                    <a:pt x="940" y="1890"/>
                  </a:cubicBezTo>
                  <a:cubicBezTo>
                    <a:pt x="910" y="1890"/>
                    <a:pt x="876" y="1883"/>
                    <a:pt x="846" y="1896"/>
                  </a:cubicBezTo>
                  <a:cubicBezTo>
                    <a:pt x="796" y="1896"/>
                    <a:pt x="745" y="1896"/>
                    <a:pt x="695" y="1896"/>
                  </a:cubicBezTo>
                  <a:cubicBezTo>
                    <a:pt x="692" y="1900"/>
                    <a:pt x="688" y="1900"/>
                    <a:pt x="685" y="1896"/>
                  </a:cubicBezTo>
                  <a:cubicBezTo>
                    <a:pt x="665" y="1900"/>
                    <a:pt x="641" y="1906"/>
                    <a:pt x="618" y="1896"/>
                  </a:cubicBezTo>
                  <a:cubicBezTo>
                    <a:pt x="605" y="1890"/>
                    <a:pt x="587" y="1893"/>
                    <a:pt x="571" y="1893"/>
                  </a:cubicBezTo>
                  <a:cubicBezTo>
                    <a:pt x="567" y="1893"/>
                    <a:pt x="564" y="1896"/>
                    <a:pt x="561" y="1896"/>
                  </a:cubicBezTo>
                  <a:cubicBezTo>
                    <a:pt x="534" y="1896"/>
                    <a:pt x="507" y="1893"/>
                    <a:pt x="477" y="1896"/>
                  </a:cubicBezTo>
                  <a:cubicBezTo>
                    <a:pt x="450" y="1903"/>
                    <a:pt x="426" y="1893"/>
                    <a:pt x="400" y="1896"/>
                  </a:cubicBezTo>
                  <a:cubicBezTo>
                    <a:pt x="393" y="1906"/>
                    <a:pt x="373" y="1903"/>
                    <a:pt x="363" y="1913"/>
                  </a:cubicBezTo>
                  <a:cubicBezTo>
                    <a:pt x="406" y="1913"/>
                    <a:pt x="447" y="1913"/>
                    <a:pt x="490" y="1913"/>
                  </a:cubicBezTo>
                  <a:lnTo>
                    <a:pt x="490" y="1913"/>
                  </a:lnTo>
                  <a:cubicBezTo>
                    <a:pt x="520" y="1913"/>
                    <a:pt x="551" y="1927"/>
                    <a:pt x="581" y="1923"/>
                  </a:cubicBezTo>
                  <a:lnTo>
                    <a:pt x="581" y="1923"/>
                  </a:lnTo>
                  <a:lnTo>
                    <a:pt x="581" y="1923"/>
                  </a:lnTo>
                  <a:cubicBezTo>
                    <a:pt x="651" y="1933"/>
                    <a:pt x="719" y="1920"/>
                    <a:pt x="786" y="1913"/>
                  </a:cubicBezTo>
                  <a:cubicBezTo>
                    <a:pt x="853" y="1913"/>
                    <a:pt x="920" y="1917"/>
                    <a:pt x="987" y="1906"/>
                  </a:cubicBezTo>
                  <a:lnTo>
                    <a:pt x="987" y="1906"/>
                  </a:lnTo>
                  <a:cubicBezTo>
                    <a:pt x="997" y="1906"/>
                    <a:pt x="1007" y="1906"/>
                    <a:pt x="1017" y="1906"/>
                  </a:cubicBezTo>
                  <a:lnTo>
                    <a:pt x="1017" y="1906"/>
                  </a:lnTo>
                  <a:lnTo>
                    <a:pt x="1017" y="1906"/>
                  </a:lnTo>
                  <a:cubicBezTo>
                    <a:pt x="1024" y="1906"/>
                    <a:pt x="1027" y="1906"/>
                    <a:pt x="1031" y="1906"/>
                  </a:cubicBezTo>
                  <a:cubicBezTo>
                    <a:pt x="1031" y="1903"/>
                    <a:pt x="1031" y="1903"/>
                    <a:pt x="1031" y="1903"/>
                  </a:cubicBezTo>
                  <a:lnTo>
                    <a:pt x="1031" y="1906"/>
                  </a:lnTo>
                  <a:cubicBezTo>
                    <a:pt x="1041" y="1906"/>
                    <a:pt x="1051" y="1903"/>
                    <a:pt x="1058" y="1903"/>
                  </a:cubicBezTo>
                  <a:lnTo>
                    <a:pt x="1058" y="1903"/>
                  </a:lnTo>
                  <a:lnTo>
                    <a:pt x="1058" y="1903"/>
                  </a:lnTo>
                  <a:cubicBezTo>
                    <a:pt x="1088" y="1903"/>
                    <a:pt x="1118" y="1906"/>
                    <a:pt x="1148" y="1896"/>
                  </a:cubicBezTo>
                  <a:lnTo>
                    <a:pt x="1148" y="1896"/>
                  </a:lnTo>
                  <a:lnTo>
                    <a:pt x="1148" y="1896"/>
                  </a:lnTo>
                  <a:cubicBezTo>
                    <a:pt x="1158" y="1896"/>
                    <a:pt x="1165" y="1896"/>
                    <a:pt x="1175" y="1896"/>
                  </a:cubicBezTo>
                  <a:cubicBezTo>
                    <a:pt x="1188" y="1900"/>
                    <a:pt x="1198" y="1896"/>
                    <a:pt x="1212" y="1896"/>
                  </a:cubicBezTo>
                  <a:cubicBezTo>
                    <a:pt x="1222" y="1896"/>
                    <a:pt x="1229" y="1896"/>
                    <a:pt x="1239" y="1896"/>
                  </a:cubicBezTo>
                  <a:cubicBezTo>
                    <a:pt x="1272" y="1896"/>
                    <a:pt x="1306" y="1896"/>
                    <a:pt x="1340" y="1896"/>
                  </a:cubicBezTo>
                  <a:cubicBezTo>
                    <a:pt x="1340" y="1893"/>
                    <a:pt x="1343" y="1893"/>
                    <a:pt x="1343" y="1893"/>
                  </a:cubicBezTo>
                  <a:lnTo>
                    <a:pt x="1346" y="1893"/>
                  </a:lnTo>
                  <a:cubicBezTo>
                    <a:pt x="1474" y="1913"/>
                    <a:pt x="1594" y="1890"/>
                    <a:pt x="1719" y="1876"/>
                  </a:cubicBezTo>
                  <a:cubicBezTo>
                    <a:pt x="1726" y="1876"/>
                    <a:pt x="1729" y="1873"/>
                    <a:pt x="1732" y="1870"/>
                  </a:cubicBezTo>
                  <a:cubicBezTo>
                    <a:pt x="1739" y="1873"/>
                    <a:pt x="1746" y="1876"/>
                    <a:pt x="1752" y="1876"/>
                  </a:cubicBezTo>
                  <a:cubicBezTo>
                    <a:pt x="1769" y="1876"/>
                    <a:pt x="1783" y="1876"/>
                    <a:pt x="1799" y="1880"/>
                  </a:cubicBezTo>
                  <a:cubicBezTo>
                    <a:pt x="1887" y="1880"/>
                    <a:pt x="1974" y="1880"/>
                    <a:pt x="2057" y="1856"/>
                  </a:cubicBezTo>
                  <a:cubicBezTo>
                    <a:pt x="2060" y="1856"/>
                    <a:pt x="2064" y="1853"/>
                    <a:pt x="2064" y="1849"/>
                  </a:cubicBezTo>
                  <a:cubicBezTo>
                    <a:pt x="2080" y="1860"/>
                    <a:pt x="2097" y="1860"/>
                    <a:pt x="2114" y="1849"/>
                  </a:cubicBezTo>
                  <a:cubicBezTo>
                    <a:pt x="2114" y="1853"/>
                    <a:pt x="2117" y="1853"/>
                    <a:pt x="2121" y="1856"/>
                  </a:cubicBezTo>
                  <a:cubicBezTo>
                    <a:pt x="2221" y="1860"/>
                    <a:pt x="2318" y="1856"/>
                    <a:pt x="2416" y="1839"/>
                  </a:cubicBezTo>
                  <a:cubicBezTo>
                    <a:pt x="2419" y="1836"/>
                    <a:pt x="2423" y="1836"/>
                    <a:pt x="2426" y="1832"/>
                  </a:cubicBezTo>
                  <a:cubicBezTo>
                    <a:pt x="2433" y="1832"/>
                    <a:pt x="2443" y="1832"/>
                    <a:pt x="2450" y="1832"/>
                  </a:cubicBezTo>
                  <a:cubicBezTo>
                    <a:pt x="2560" y="1826"/>
                    <a:pt x="2671" y="1819"/>
                    <a:pt x="2782" y="1813"/>
                  </a:cubicBezTo>
                  <a:cubicBezTo>
                    <a:pt x="2799" y="1813"/>
                    <a:pt x="2819" y="1809"/>
                    <a:pt x="2836" y="1806"/>
                  </a:cubicBezTo>
                  <a:cubicBezTo>
                    <a:pt x="2846" y="1806"/>
                    <a:pt x="2856" y="1802"/>
                    <a:pt x="2862" y="1802"/>
                  </a:cubicBezTo>
                  <a:cubicBezTo>
                    <a:pt x="2882" y="1806"/>
                    <a:pt x="2899" y="1806"/>
                    <a:pt x="2916" y="1796"/>
                  </a:cubicBezTo>
                  <a:cubicBezTo>
                    <a:pt x="2919" y="1796"/>
                    <a:pt x="2923" y="1796"/>
                    <a:pt x="2926" y="1796"/>
                  </a:cubicBezTo>
                  <a:cubicBezTo>
                    <a:pt x="2936" y="1796"/>
                    <a:pt x="2946" y="1796"/>
                    <a:pt x="2953" y="1792"/>
                  </a:cubicBezTo>
                  <a:cubicBezTo>
                    <a:pt x="2963" y="1792"/>
                    <a:pt x="2970" y="1792"/>
                    <a:pt x="2980" y="1796"/>
                  </a:cubicBezTo>
                  <a:lnTo>
                    <a:pt x="2980" y="1796"/>
                  </a:lnTo>
                  <a:lnTo>
                    <a:pt x="2980" y="1796"/>
                  </a:lnTo>
                  <a:cubicBezTo>
                    <a:pt x="3003" y="1796"/>
                    <a:pt x="3027" y="1796"/>
                    <a:pt x="3050" y="1785"/>
                  </a:cubicBezTo>
                  <a:cubicBezTo>
                    <a:pt x="3057" y="1785"/>
                    <a:pt x="3064" y="1785"/>
                    <a:pt x="3071" y="1785"/>
                  </a:cubicBezTo>
                  <a:cubicBezTo>
                    <a:pt x="3111" y="1785"/>
                    <a:pt x="3154" y="1785"/>
                    <a:pt x="3195" y="1785"/>
                  </a:cubicBezTo>
                  <a:cubicBezTo>
                    <a:pt x="3198" y="1785"/>
                    <a:pt x="3201" y="1782"/>
                    <a:pt x="3201" y="1782"/>
                  </a:cubicBezTo>
                  <a:cubicBezTo>
                    <a:pt x="3235" y="1779"/>
                    <a:pt x="3268" y="1785"/>
                    <a:pt x="3302" y="1775"/>
                  </a:cubicBezTo>
                  <a:cubicBezTo>
                    <a:pt x="3305" y="1775"/>
                    <a:pt x="3309" y="1775"/>
                    <a:pt x="3312" y="1775"/>
                  </a:cubicBezTo>
                  <a:cubicBezTo>
                    <a:pt x="3336" y="1769"/>
                    <a:pt x="3366" y="1775"/>
                    <a:pt x="3393" y="1769"/>
                  </a:cubicBezTo>
                  <a:cubicBezTo>
                    <a:pt x="3396" y="1769"/>
                    <a:pt x="3400" y="1769"/>
                    <a:pt x="3406" y="1769"/>
                  </a:cubicBezTo>
                  <a:cubicBezTo>
                    <a:pt x="3457" y="1765"/>
                    <a:pt x="3507" y="1755"/>
                    <a:pt x="3557" y="1759"/>
                  </a:cubicBezTo>
                  <a:cubicBezTo>
                    <a:pt x="3561" y="1755"/>
                    <a:pt x="3567" y="1752"/>
                    <a:pt x="3571" y="1752"/>
                  </a:cubicBezTo>
                  <a:cubicBezTo>
                    <a:pt x="3581" y="1749"/>
                    <a:pt x="3591" y="1752"/>
                    <a:pt x="3601" y="1752"/>
                  </a:cubicBezTo>
                  <a:cubicBezTo>
                    <a:pt x="3611" y="1755"/>
                    <a:pt x="3618" y="1755"/>
                    <a:pt x="3624" y="1749"/>
                  </a:cubicBezTo>
                  <a:cubicBezTo>
                    <a:pt x="3638" y="1749"/>
                    <a:pt x="3648" y="1749"/>
                    <a:pt x="3661" y="1749"/>
                  </a:cubicBezTo>
                  <a:cubicBezTo>
                    <a:pt x="3661" y="1745"/>
                    <a:pt x="3665" y="1745"/>
                    <a:pt x="3668" y="1742"/>
                  </a:cubicBezTo>
                  <a:lnTo>
                    <a:pt x="3668" y="1742"/>
                  </a:lnTo>
                  <a:cubicBezTo>
                    <a:pt x="3742" y="1735"/>
                    <a:pt x="3816" y="1739"/>
                    <a:pt x="3886" y="1715"/>
                  </a:cubicBezTo>
                  <a:lnTo>
                    <a:pt x="3886" y="1715"/>
                  </a:lnTo>
                  <a:cubicBezTo>
                    <a:pt x="3910" y="1712"/>
                    <a:pt x="3936" y="1715"/>
                    <a:pt x="3960" y="1702"/>
                  </a:cubicBezTo>
                  <a:lnTo>
                    <a:pt x="3960" y="1702"/>
                  </a:lnTo>
                  <a:lnTo>
                    <a:pt x="3960" y="1702"/>
                  </a:lnTo>
                  <a:cubicBezTo>
                    <a:pt x="3963" y="1702"/>
                    <a:pt x="3967" y="1702"/>
                    <a:pt x="3973" y="1702"/>
                  </a:cubicBezTo>
                  <a:cubicBezTo>
                    <a:pt x="3973" y="1698"/>
                    <a:pt x="3973" y="1698"/>
                    <a:pt x="3973" y="1695"/>
                  </a:cubicBezTo>
                  <a:lnTo>
                    <a:pt x="3973" y="1695"/>
                  </a:lnTo>
                  <a:cubicBezTo>
                    <a:pt x="3973" y="1698"/>
                    <a:pt x="3973" y="1698"/>
                    <a:pt x="3973" y="1702"/>
                  </a:cubicBezTo>
                  <a:cubicBezTo>
                    <a:pt x="3977" y="1698"/>
                    <a:pt x="3983" y="1698"/>
                    <a:pt x="3990" y="1695"/>
                  </a:cubicBezTo>
                  <a:cubicBezTo>
                    <a:pt x="3997" y="1695"/>
                    <a:pt x="4004" y="1692"/>
                    <a:pt x="4010" y="1692"/>
                  </a:cubicBezTo>
                  <a:cubicBezTo>
                    <a:pt x="4017" y="1688"/>
                    <a:pt x="4020" y="1688"/>
                    <a:pt x="4027" y="1685"/>
                  </a:cubicBezTo>
                  <a:cubicBezTo>
                    <a:pt x="4030" y="1685"/>
                    <a:pt x="4034" y="1685"/>
                    <a:pt x="4037" y="1685"/>
                  </a:cubicBezTo>
                  <a:lnTo>
                    <a:pt x="4037" y="1685"/>
                  </a:lnTo>
                  <a:lnTo>
                    <a:pt x="4037" y="1685"/>
                  </a:lnTo>
                  <a:cubicBezTo>
                    <a:pt x="4047" y="1681"/>
                    <a:pt x="4057" y="1681"/>
                    <a:pt x="4067" y="1678"/>
                  </a:cubicBezTo>
                  <a:cubicBezTo>
                    <a:pt x="4084" y="1675"/>
                    <a:pt x="4101" y="1678"/>
                    <a:pt x="4118" y="1668"/>
                  </a:cubicBezTo>
                  <a:lnTo>
                    <a:pt x="4118" y="1668"/>
                  </a:lnTo>
                  <a:cubicBezTo>
                    <a:pt x="4128" y="1668"/>
                    <a:pt x="4141" y="1668"/>
                    <a:pt x="4151" y="1668"/>
                  </a:cubicBezTo>
                  <a:lnTo>
                    <a:pt x="4151" y="1668"/>
                  </a:lnTo>
                  <a:lnTo>
                    <a:pt x="4151" y="1668"/>
                  </a:lnTo>
                  <a:cubicBezTo>
                    <a:pt x="4161" y="1671"/>
                    <a:pt x="4168" y="1678"/>
                    <a:pt x="4178" y="1681"/>
                  </a:cubicBezTo>
                  <a:lnTo>
                    <a:pt x="4178" y="1681"/>
                  </a:lnTo>
                  <a:cubicBezTo>
                    <a:pt x="4135" y="1695"/>
                    <a:pt x="4094" y="1708"/>
                    <a:pt x="4050" y="1722"/>
                  </a:cubicBezTo>
                  <a:cubicBezTo>
                    <a:pt x="4050" y="1718"/>
                    <a:pt x="4050" y="1718"/>
                    <a:pt x="4050" y="1718"/>
                  </a:cubicBezTo>
                  <a:cubicBezTo>
                    <a:pt x="4044" y="1715"/>
                    <a:pt x="4040" y="1715"/>
                    <a:pt x="4034" y="1715"/>
                  </a:cubicBezTo>
                  <a:cubicBezTo>
                    <a:pt x="3973" y="1725"/>
                    <a:pt x="3910" y="1725"/>
                    <a:pt x="3849" y="1739"/>
                  </a:cubicBezTo>
                  <a:cubicBezTo>
                    <a:pt x="3832" y="1745"/>
                    <a:pt x="3816" y="1749"/>
                    <a:pt x="3799" y="1749"/>
                  </a:cubicBezTo>
                  <a:cubicBezTo>
                    <a:pt x="3792" y="1749"/>
                    <a:pt x="3782" y="1749"/>
                    <a:pt x="3775" y="1752"/>
                  </a:cubicBezTo>
                  <a:cubicBezTo>
                    <a:pt x="3768" y="1755"/>
                    <a:pt x="3762" y="1759"/>
                    <a:pt x="3752" y="1755"/>
                  </a:cubicBezTo>
                  <a:cubicBezTo>
                    <a:pt x="3745" y="1755"/>
                    <a:pt x="3742" y="1755"/>
                    <a:pt x="3735" y="1755"/>
                  </a:cubicBezTo>
                  <a:cubicBezTo>
                    <a:pt x="3728" y="1755"/>
                    <a:pt x="3722" y="1755"/>
                    <a:pt x="3715" y="1755"/>
                  </a:cubicBezTo>
                  <a:cubicBezTo>
                    <a:pt x="3698" y="1759"/>
                    <a:pt x="3681" y="1755"/>
                    <a:pt x="3668" y="1759"/>
                  </a:cubicBezTo>
                  <a:cubicBezTo>
                    <a:pt x="3661" y="1759"/>
                    <a:pt x="3658" y="1762"/>
                    <a:pt x="3651" y="1762"/>
                  </a:cubicBezTo>
                  <a:cubicBezTo>
                    <a:pt x="3651" y="1762"/>
                    <a:pt x="3648" y="1765"/>
                    <a:pt x="3644" y="1765"/>
                  </a:cubicBezTo>
                  <a:lnTo>
                    <a:pt x="3641" y="1765"/>
                  </a:lnTo>
                  <a:cubicBezTo>
                    <a:pt x="3638" y="1765"/>
                    <a:pt x="3638" y="1765"/>
                    <a:pt x="3638" y="1765"/>
                  </a:cubicBezTo>
                  <a:cubicBezTo>
                    <a:pt x="3638" y="1769"/>
                    <a:pt x="3638" y="1769"/>
                    <a:pt x="3638" y="1769"/>
                  </a:cubicBezTo>
                  <a:lnTo>
                    <a:pt x="3634" y="1769"/>
                  </a:lnTo>
                  <a:cubicBezTo>
                    <a:pt x="3621" y="1769"/>
                    <a:pt x="3611" y="1769"/>
                    <a:pt x="3601" y="1772"/>
                  </a:cubicBezTo>
                  <a:cubicBezTo>
                    <a:pt x="3597" y="1772"/>
                    <a:pt x="3597" y="1775"/>
                    <a:pt x="3594" y="1775"/>
                  </a:cubicBezTo>
                  <a:cubicBezTo>
                    <a:pt x="3591" y="1775"/>
                    <a:pt x="3587" y="1775"/>
                    <a:pt x="3587" y="1775"/>
                  </a:cubicBezTo>
                  <a:cubicBezTo>
                    <a:pt x="3584" y="1775"/>
                    <a:pt x="3584" y="1772"/>
                    <a:pt x="3581" y="1772"/>
                  </a:cubicBezTo>
                  <a:cubicBezTo>
                    <a:pt x="3574" y="1772"/>
                    <a:pt x="3567" y="1772"/>
                    <a:pt x="3564" y="1775"/>
                  </a:cubicBezTo>
                  <a:cubicBezTo>
                    <a:pt x="3547" y="1779"/>
                    <a:pt x="3530" y="1779"/>
                    <a:pt x="3517" y="1782"/>
                  </a:cubicBezTo>
                  <a:cubicBezTo>
                    <a:pt x="3514" y="1782"/>
                    <a:pt x="3510" y="1782"/>
                    <a:pt x="3507" y="1785"/>
                  </a:cubicBezTo>
                  <a:cubicBezTo>
                    <a:pt x="3504" y="1785"/>
                    <a:pt x="3500" y="1785"/>
                    <a:pt x="3493" y="1785"/>
                  </a:cubicBezTo>
                  <a:cubicBezTo>
                    <a:pt x="3477" y="1785"/>
                    <a:pt x="3460" y="1785"/>
                    <a:pt x="3443" y="1785"/>
                  </a:cubicBezTo>
                  <a:cubicBezTo>
                    <a:pt x="3440" y="1785"/>
                    <a:pt x="3436" y="1785"/>
                    <a:pt x="3433" y="1785"/>
                  </a:cubicBezTo>
                  <a:cubicBezTo>
                    <a:pt x="3426" y="1785"/>
                    <a:pt x="3419" y="1785"/>
                    <a:pt x="3413" y="1785"/>
                  </a:cubicBezTo>
                  <a:cubicBezTo>
                    <a:pt x="3396" y="1785"/>
                    <a:pt x="3376" y="1785"/>
                    <a:pt x="3359" y="1785"/>
                  </a:cubicBezTo>
                  <a:cubicBezTo>
                    <a:pt x="3352" y="1789"/>
                    <a:pt x="3346" y="1789"/>
                    <a:pt x="3342" y="1792"/>
                  </a:cubicBezTo>
                  <a:cubicBezTo>
                    <a:pt x="3339" y="1796"/>
                    <a:pt x="3339" y="1796"/>
                    <a:pt x="3339" y="1799"/>
                  </a:cubicBezTo>
                  <a:cubicBezTo>
                    <a:pt x="3329" y="1799"/>
                    <a:pt x="3322" y="1799"/>
                    <a:pt x="3312" y="1799"/>
                  </a:cubicBezTo>
                  <a:cubicBezTo>
                    <a:pt x="3305" y="1799"/>
                    <a:pt x="3302" y="1799"/>
                    <a:pt x="3295" y="1799"/>
                  </a:cubicBezTo>
                  <a:cubicBezTo>
                    <a:pt x="3279" y="1802"/>
                    <a:pt x="3265" y="1802"/>
                    <a:pt x="3248" y="1806"/>
                  </a:cubicBezTo>
                  <a:cubicBezTo>
                    <a:pt x="3242" y="1806"/>
                    <a:pt x="3238" y="1806"/>
                    <a:pt x="3232" y="1809"/>
                  </a:cubicBezTo>
                  <a:cubicBezTo>
                    <a:pt x="3218" y="1813"/>
                    <a:pt x="3205" y="1813"/>
                    <a:pt x="3191" y="1816"/>
                  </a:cubicBezTo>
                  <a:cubicBezTo>
                    <a:pt x="3185" y="1816"/>
                    <a:pt x="3181" y="1816"/>
                    <a:pt x="3175" y="1816"/>
                  </a:cubicBezTo>
                  <a:cubicBezTo>
                    <a:pt x="3144" y="1823"/>
                    <a:pt x="3114" y="1819"/>
                    <a:pt x="3084" y="1823"/>
                  </a:cubicBezTo>
                  <a:cubicBezTo>
                    <a:pt x="3077" y="1823"/>
                    <a:pt x="3071" y="1823"/>
                    <a:pt x="3064" y="1826"/>
                  </a:cubicBezTo>
                  <a:cubicBezTo>
                    <a:pt x="3037" y="1829"/>
                    <a:pt x="3010" y="1829"/>
                    <a:pt x="2983" y="1829"/>
                  </a:cubicBezTo>
                  <a:cubicBezTo>
                    <a:pt x="2923" y="1829"/>
                    <a:pt x="2859" y="1823"/>
                    <a:pt x="2799" y="1832"/>
                  </a:cubicBezTo>
                  <a:cubicBezTo>
                    <a:pt x="2795" y="1839"/>
                    <a:pt x="2789" y="1846"/>
                    <a:pt x="2782" y="1849"/>
                  </a:cubicBezTo>
                  <a:cubicBezTo>
                    <a:pt x="2779" y="1849"/>
                    <a:pt x="2775" y="1849"/>
                    <a:pt x="2772" y="1849"/>
                  </a:cubicBezTo>
                  <a:cubicBezTo>
                    <a:pt x="2772" y="1849"/>
                    <a:pt x="2768" y="1846"/>
                    <a:pt x="2761" y="1842"/>
                  </a:cubicBezTo>
                  <a:cubicBezTo>
                    <a:pt x="2728" y="1839"/>
                    <a:pt x="2691" y="1826"/>
                    <a:pt x="2671" y="1856"/>
                  </a:cubicBezTo>
                  <a:cubicBezTo>
                    <a:pt x="2668" y="1856"/>
                    <a:pt x="2664" y="1853"/>
                    <a:pt x="2658" y="1853"/>
                  </a:cubicBezTo>
                  <a:cubicBezTo>
                    <a:pt x="2584" y="1846"/>
                    <a:pt x="2507" y="1832"/>
                    <a:pt x="2439" y="1870"/>
                  </a:cubicBezTo>
                  <a:cubicBezTo>
                    <a:pt x="2439" y="1866"/>
                    <a:pt x="2439" y="1866"/>
                    <a:pt x="2439" y="1866"/>
                  </a:cubicBezTo>
                  <a:cubicBezTo>
                    <a:pt x="2436" y="1863"/>
                    <a:pt x="2429" y="1863"/>
                    <a:pt x="2423" y="1860"/>
                  </a:cubicBezTo>
                  <a:cubicBezTo>
                    <a:pt x="2372" y="1856"/>
                    <a:pt x="2322" y="1849"/>
                    <a:pt x="2272" y="1866"/>
                  </a:cubicBezTo>
                  <a:cubicBezTo>
                    <a:pt x="2268" y="1870"/>
                    <a:pt x="2268" y="1876"/>
                    <a:pt x="2268" y="1876"/>
                  </a:cubicBezTo>
                  <a:lnTo>
                    <a:pt x="2268" y="1876"/>
                  </a:lnTo>
                  <a:cubicBezTo>
                    <a:pt x="2184" y="1873"/>
                    <a:pt x="2104" y="1886"/>
                    <a:pt x="2023" y="1886"/>
                  </a:cubicBezTo>
                  <a:cubicBezTo>
                    <a:pt x="1974" y="1886"/>
                    <a:pt x="1923" y="1886"/>
                    <a:pt x="1873" y="1886"/>
                  </a:cubicBezTo>
                  <a:cubicBezTo>
                    <a:pt x="1830" y="1903"/>
                    <a:pt x="1786" y="1896"/>
                    <a:pt x="1746" y="1896"/>
                  </a:cubicBezTo>
                  <a:cubicBezTo>
                    <a:pt x="1742" y="1900"/>
                    <a:pt x="1742" y="1903"/>
                    <a:pt x="1742" y="1903"/>
                  </a:cubicBezTo>
                  <a:cubicBezTo>
                    <a:pt x="1699" y="1906"/>
                    <a:pt x="1655" y="1906"/>
                    <a:pt x="1615" y="1906"/>
                  </a:cubicBezTo>
                  <a:cubicBezTo>
                    <a:pt x="1581" y="1917"/>
                    <a:pt x="1548" y="1913"/>
                    <a:pt x="1514" y="1913"/>
                  </a:cubicBezTo>
                  <a:cubicBezTo>
                    <a:pt x="1457" y="1917"/>
                    <a:pt x="1400" y="1917"/>
                    <a:pt x="1343" y="1917"/>
                  </a:cubicBezTo>
                  <a:cubicBezTo>
                    <a:pt x="1323" y="1927"/>
                    <a:pt x="1299" y="1920"/>
                    <a:pt x="1276" y="1923"/>
                  </a:cubicBezTo>
                  <a:cubicBezTo>
                    <a:pt x="1249" y="1920"/>
                    <a:pt x="1222" y="1923"/>
                    <a:pt x="1198" y="1930"/>
                  </a:cubicBezTo>
                  <a:lnTo>
                    <a:pt x="1198" y="1930"/>
                  </a:lnTo>
                  <a:lnTo>
                    <a:pt x="1198" y="1930"/>
                  </a:lnTo>
                  <a:cubicBezTo>
                    <a:pt x="1128" y="1937"/>
                    <a:pt x="1058" y="1923"/>
                    <a:pt x="990" y="1940"/>
                  </a:cubicBezTo>
                  <a:cubicBezTo>
                    <a:pt x="866" y="1950"/>
                    <a:pt x="739" y="1960"/>
                    <a:pt x="615" y="1963"/>
                  </a:cubicBezTo>
                  <a:cubicBezTo>
                    <a:pt x="605" y="1963"/>
                    <a:pt x="598" y="1967"/>
                    <a:pt x="591" y="1970"/>
                  </a:cubicBezTo>
                  <a:cubicBezTo>
                    <a:pt x="577" y="1967"/>
                    <a:pt x="567" y="1967"/>
                    <a:pt x="554" y="1970"/>
                  </a:cubicBezTo>
                  <a:cubicBezTo>
                    <a:pt x="494" y="1970"/>
                    <a:pt x="433" y="1970"/>
                    <a:pt x="376" y="1970"/>
                  </a:cubicBezTo>
                  <a:cubicBezTo>
                    <a:pt x="369" y="1974"/>
                    <a:pt x="366" y="1977"/>
                    <a:pt x="359" y="1980"/>
                  </a:cubicBezTo>
                  <a:cubicBezTo>
                    <a:pt x="349" y="1980"/>
                    <a:pt x="336" y="1980"/>
                    <a:pt x="323" y="1980"/>
                  </a:cubicBezTo>
                  <a:cubicBezTo>
                    <a:pt x="309" y="1977"/>
                    <a:pt x="296" y="1977"/>
                    <a:pt x="282" y="1980"/>
                  </a:cubicBezTo>
                  <a:cubicBezTo>
                    <a:pt x="276" y="1980"/>
                    <a:pt x="272" y="1984"/>
                    <a:pt x="269" y="1987"/>
                  </a:cubicBezTo>
                  <a:cubicBezTo>
                    <a:pt x="259" y="1987"/>
                    <a:pt x="248" y="1990"/>
                    <a:pt x="248" y="2000"/>
                  </a:cubicBezTo>
                  <a:cubicBezTo>
                    <a:pt x="252" y="2010"/>
                    <a:pt x="262" y="2017"/>
                    <a:pt x="276" y="2017"/>
                  </a:cubicBezTo>
                  <a:cubicBezTo>
                    <a:pt x="302" y="2017"/>
                    <a:pt x="329" y="2017"/>
                    <a:pt x="356" y="2007"/>
                  </a:cubicBezTo>
                  <a:cubicBezTo>
                    <a:pt x="356" y="2010"/>
                    <a:pt x="356" y="2010"/>
                    <a:pt x="356" y="2010"/>
                  </a:cubicBezTo>
                  <a:cubicBezTo>
                    <a:pt x="359" y="2007"/>
                    <a:pt x="359" y="2007"/>
                    <a:pt x="359" y="2007"/>
                  </a:cubicBezTo>
                  <a:cubicBezTo>
                    <a:pt x="359" y="2007"/>
                    <a:pt x="363" y="2007"/>
                    <a:pt x="363" y="2004"/>
                  </a:cubicBezTo>
                  <a:cubicBezTo>
                    <a:pt x="363" y="2007"/>
                    <a:pt x="363" y="2007"/>
                    <a:pt x="359" y="2007"/>
                  </a:cubicBezTo>
                  <a:cubicBezTo>
                    <a:pt x="366" y="2010"/>
                    <a:pt x="369" y="2010"/>
                    <a:pt x="373" y="2007"/>
                  </a:cubicBezTo>
                  <a:cubicBezTo>
                    <a:pt x="376" y="2014"/>
                    <a:pt x="383" y="2014"/>
                    <a:pt x="386" y="2007"/>
                  </a:cubicBezTo>
                  <a:cubicBezTo>
                    <a:pt x="396" y="2007"/>
                    <a:pt x="403" y="2007"/>
                    <a:pt x="413" y="2007"/>
                  </a:cubicBezTo>
                  <a:cubicBezTo>
                    <a:pt x="426" y="2017"/>
                    <a:pt x="437" y="2007"/>
                    <a:pt x="450" y="2007"/>
                  </a:cubicBezTo>
                  <a:cubicBezTo>
                    <a:pt x="460" y="2017"/>
                    <a:pt x="463" y="2024"/>
                    <a:pt x="487" y="2024"/>
                  </a:cubicBezTo>
                  <a:cubicBezTo>
                    <a:pt x="564" y="2024"/>
                    <a:pt x="645" y="2024"/>
                    <a:pt x="722" y="2024"/>
                  </a:cubicBezTo>
                  <a:cubicBezTo>
                    <a:pt x="732" y="2010"/>
                    <a:pt x="725" y="2004"/>
                    <a:pt x="712" y="2000"/>
                  </a:cubicBezTo>
                  <a:cubicBezTo>
                    <a:pt x="732" y="2000"/>
                    <a:pt x="749" y="2000"/>
                    <a:pt x="769" y="2000"/>
                  </a:cubicBezTo>
                  <a:lnTo>
                    <a:pt x="769" y="2000"/>
                  </a:lnTo>
                  <a:cubicBezTo>
                    <a:pt x="755" y="2004"/>
                    <a:pt x="732" y="2007"/>
                    <a:pt x="749" y="2024"/>
                  </a:cubicBezTo>
                  <a:cubicBezTo>
                    <a:pt x="796" y="2024"/>
                    <a:pt x="843" y="2024"/>
                    <a:pt x="890" y="2024"/>
                  </a:cubicBezTo>
                  <a:lnTo>
                    <a:pt x="890" y="2024"/>
                  </a:lnTo>
                  <a:lnTo>
                    <a:pt x="890" y="2024"/>
                  </a:lnTo>
                  <a:cubicBezTo>
                    <a:pt x="906" y="2024"/>
                    <a:pt x="923" y="2024"/>
                    <a:pt x="940" y="2027"/>
                  </a:cubicBezTo>
                  <a:cubicBezTo>
                    <a:pt x="980" y="2024"/>
                    <a:pt x="1017" y="2021"/>
                    <a:pt x="1058" y="2017"/>
                  </a:cubicBezTo>
                  <a:cubicBezTo>
                    <a:pt x="1198" y="2017"/>
                    <a:pt x="1343" y="2014"/>
                    <a:pt x="1484" y="2014"/>
                  </a:cubicBezTo>
                  <a:cubicBezTo>
                    <a:pt x="1497" y="2014"/>
                    <a:pt x="1514" y="2017"/>
                    <a:pt x="1527" y="2007"/>
                  </a:cubicBezTo>
                  <a:lnTo>
                    <a:pt x="1527" y="2007"/>
                  </a:lnTo>
                  <a:cubicBezTo>
                    <a:pt x="1601" y="2010"/>
                    <a:pt x="1679" y="2004"/>
                    <a:pt x="1756" y="1997"/>
                  </a:cubicBezTo>
                  <a:cubicBezTo>
                    <a:pt x="1856" y="1997"/>
                    <a:pt x="1960" y="1997"/>
                    <a:pt x="2060" y="1994"/>
                  </a:cubicBezTo>
                  <a:cubicBezTo>
                    <a:pt x="2067" y="1994"/>
                    <a:pt x="2070" y="1990"/>
                    <a:pt x="2077" y="1990"/>
                  </a:cubicBezTo>
                  <a:lnTo>
                    <a:pt x="2077" y="1990"/>
                  </a:lnTo>
                  <a:cubicBezTo>
                    <a:pt x="2121" y="1994"/>
                    <a:pt x="2161" y="1990"/>
                    <a:pt x="2204" y="1987"/>
                  </a:cubicBezTo>
                  <a:cubicBezTo>
                    <a:pt x="2305" y="1987"/>
                    <a:pt x="2406" y="1987"/>
                    <a:pt x="2507" y="1987"/>
                  </a:cubicBezTo>
                  <a:cubicBezTo>
                    <a:pt x="2520" y="1987"/>
                    <a:pt x="2530" y="1987"/>
                    <a:pt x="2543" y="1980"/>
                  </a:cubicBezTo>
                  <a:lnTo>
                    <a:pt x="2543" y="1980"/>
                  </a:lnTo>
                  <a:lnTo>
                    <a:pt x="2543" y="1980"/>
                  </a:lnTo>
                  <a:cubicBezTo>
                    <a:pt x="2547" y="1980"/>
                    <a:pt x="2550" y="1980"/>
                    <a:pt x="2554" y="1980"/>
                  </a:cubicBezTo>
                  <a:cubicBezTo>
                    <a:pt x="2584" y="1980"/>
                    <a:pt x="2614" y="1980"/>
                    <a:pt x="2644" y="1977"/>
                  </a:cubicBezTo>
                  <a:lnTo>
                    <a:pt x="2644" y="1977"/>
                  </a:lnTo>
                  <a:cubicBezTo>
                    <a:pt x="2758" y="1977"/>
                    <a:pt x="2876" y="1984"/>
                    <a:pt x="2993" y="1977"/>
                  </a:cubicBezTo>
                  <a:lnTo>
                    <a:pt x="2993" y="1977"/>
                  </a:lnTo>
                  <a:lnTo>
                    <a:pt x="2993" y="1977"/>
                  </a:lnTo>
                  <a:cubicBezTo>
                    <a:pt x="3087" y="1977"/>
                    <a:pt x="3185" y="1984"/>
                    <a:pt x="3282" y="1970"/>
                  </a:cubicBezTo>
                  <a:lnTo>
                    <a:pt x="3282" y="1970"/>
                  </a:lnTo>
                  <a:lnTo>
                    <a:pt x="3285" y="1970"/>
                  </a:lnTo>
                  <a:cubicBezTo>
                    <a:pt x="3315" y="1980"/>
                    <a:pt x="3349" y="1984"/>
                    <a:pt x="3379" y="1970"/>
                  </a:cubicBezTo>
                  <a:cubicBezTo>
                    <a:pt x="3383" y="1970"/>
                    <a:pt x="3383" y="1970"/>
                    <a:pt x="3383" y="1970"/>
                  </a:cubicBezTo>
                  <a:lnTo>
                    <a:pt x="3383" y="1970"/>
                  </a:lnTo>
                  <a:cubicBezTo>
                    <a:pt x="3386" y="1974"/>
                    <a:pt x="3389" y="1970"/>
                    <a:pt x="3393" y="1970"/>
                  </a:cubicBezTo>
                  <a:cubicBezTo>
                    <a:pt x="3440" y="1970"/>
                    <a:pt x="3490" y="1974"/>
                    <a:pt x="3537" y="1963"/>
                  </a:cubicBezTo>
                  <a:lnTo>
                    <a:pt x="3537" y="1963"/>
                  </a:lnTo>
                  <a:cubicBezTo>
                    <a:pt x="3584" y="1970"/>
                    <a:pt x="3631" y="1960"/>
                    <a:pt x="3675" y="1960"/>
                  </a:cubicBezTo>
                  <a:cubicBezTo>
                    <a:pt x="3698" y="1960"/>
                    <a:pt x="3718" y="1967"/>
                    <a:pt x="3742" y="1957"/>
                  </a:cubicBezTo>
                  <a:cubicBezTo>
                    <a:pt x="3711" y="1937"/>
                    <a:pt x="3678" y="1940"/>
                    <a:pt x="3648" y="1950"/>
                  </a:cubicBezTo>
                  <a:cubicBezTo>
                    <a:pt x="3601" y="1950"/>
                    <a:pt x="3554" y="1940"/>
                    <a:pt x="3507" y="1950"/>
                  </a:cubicBezTo>
                  <a:cubicBezTo>
                    <a:pt x="3470" y="1953"/>
                    <a:pt x="3429" y="1947"/>
                    <a:pt x="3393" y="1953"/>
                  </a:cubicBezTo>
                  <a:cubicBezTo>
                    <a:pt x="3362" y="1950"/>
                    <a:pt x="3332" y="1950"/>
                    <a:pt x="3302" y="1953"/>
                  </a:cubicBezTo>
                  <a:lnTo>
                    <a:pt x="3302" y="1953"/>
                  </a:lnTo>
                  <a:lnTo>
                    <a:pt x="3302" y="1953"/>
                  </a:lnTo>
                  <a:cubicBezTo>
                    <a:pt x="3299" y="1953"/>
                    <a:pt x="3292" y="1953"/>
                    <a:pt x="3289" y="1953"/>
                  </a:cubicBezTo>
                  <a:lnTo>
                    <a:pt x="3289" y="1953"/>
                  </a:lnTo>
                  <a:lnTo>
                    <a:pt x="3289" y="1953"/>
                  </a:lnTo>
                  <a:cubicBezTo>
                    <a:pt x="3228" y="1953"/>
                    <a:pt x="3164" y="1953"/>
                    <a:pt x="3104" y="1953"/>
                  </a:cubicBezTo>
                  <a:cubicBezTo>
                    <a:pt x="3090" y="1953"/>
                    <a:pt x="3077" y="1953"/>
                    <a:pt x="3067" y="1960"/>
                  </a:cubicBezTo>
                  <a:cubicBezTo>
                    <a:pt x="3000" y="1953"/>
                    <a:pt x="2933" y="1960"/>
                    <a:pt x="2862" y="1960"/>
                  </a:cubicBezTo>
                  <a:cubicBezTo>
                    <a:pt x="2839" y="1953"/>
                    <a:pt x="2812" y="1953"/>
                    <a:pt x="2785" y="1960"/>
                  </a:cubicBezTo>
                  <a:cubicBezTo>
                    <a:pt x="2782" y="1960"/>
                    <a:pt x="2775" y="1960"/>
                    <a:pt x="2772" y="1960"/>
                  </a:cubicBezTo>
                  <a:cubicBezTo>
                    <a:pt x="2738" y="1953"/>
                    <a:pt x="2704" y="1947"/>
                    <a:pt x="2671" y="1960"/>
                  </a:cubicBezTo>
                  <a:cubicBezTo>
                    <a:pt x="2664" y="1960"/>
                    <a:pt x="2661" y="1960"/>
                    <a:pt x="2658" y="1960"/>
                  </a:cubicBezTo>
                  <a:cubicBezTo>
                    <a:pt x="2590" y="1960"/>
                    <a:pt x="2527" y="1960"/>
                    <a:pt x="2463" y="1960"/>
                  </a:cubicBezTo>
                  <a:cubicBezTo>
                    <a:pt x="2376" y="1963"/>
                    <a:pt x="2292" y="1957"/>
                    <a:pt x="2204" y="1970"/>
                  </a:cubicBezTo>
                  <a:cubicBezTo>
                    <a:pt x="2171" y="1963"/>
                    <a:pt x="2137" y="1967"/>
                    <a:pt x="2104" y="1970"/>
                  </a:cubicBezTo>
                  <a:cubicBezTo>
                    <a:pt x="2084" y="1957"/>
                    <a:pt x="2057" y="1960"/>
                    <a:pt x="2036" y="1967"/>
                  </a:cubicBezTo>
                  <a:cubicBezTo>
                    <a:pt x="2003" y="1974"/>
                    <a:pt x="1970" y="1974"/>
                    <a:pt x="1937" y="1970"/>
                  </a:cubicBezTo>
                  <a:cubicBezTo>
                    <a:pt x="1937" y="1967"/>
                    <a:pt x="1937" y="1963"/>
                    <a:pt x="1934" y="1963"/>
                  </a:cubicBezTo>
                  <a:lnTo>
                    <a:pt x="1934" y="1963"/>
                  </a:lnTo>
                  <a:lnTo>
                    <a:pt x="1934" y="1963"/>
                  </a:lnTo>
                  <a:cubicBezTo>
                    <a:pt x="1974" y="1950"/>
                    <a:pt x="2013" y="1953"/>
                    <a:pt x="2050" y="1950"/>
                  </a:cubicBezTo>
                  <a:cubicBezTo>
                    <a:pt x="2074" y="1950"/>
                    <a:pt x="2097" y="1957"/>
                    <a:pt x="2117" y="1943"/>
                  </a:cubicBezTo>
                  <a:lnTo>
                    <a:pt x="2117" y="1943"/>
                  </a:lnTo>
                  <a:lnTo>
                    <a:pt x="2117" y="1943"/>
                  </a:lnTo>
                  <a:cubicBezTo>
                    <a:pt x="2144" y="1940"/>
                    <a:pt x="2171" y="1947"/>
                    <a:pt x="2194" y="1937"/>
                  </a:cubicBezTo>
                  <a:cubicBezTo>
                    <a:pt x="2285" y="1933"/>
                    <a:pt x="2372" y="1920"/>
                    <a:pt x="2463" y="1913"/>
                  </a:cubicBezTo>
                  <a:lnTo>
                    <a:pt x="2463" y="1913"/>
                  </a:lnTo>
                  <a:lnTo>
                    <a:pt x="2463" y="1913"/>
                  </a:lnTo>
                  <a:cubicBezTo>
                    <a:pt x="2486" y="1917"/>
                    <a:pt x="2510" y="1917"/>
                    <a:pt x="2530" y="1906"/>
                  </a:cubicBezTo>
                  <a:cubicBezTo>
                    <a:pt x="2564" y="1906"/>
                    <a:pt x="2600" y="1910"/>
                    <a:pt x="2631" y="1900"/>
                  </a:cubicBezTo>
                  <a:lnTo>
                    <a:pt x="2631" y="1900"/>
                  </a:lnTo>
                  <a:cubicBezTo>
                    <a:pt x="2671" y="1893"/>
                    <a:pt x="2711" y="1903"/>
                    <a:pt x="2748" y="1886"/>
                  </a:cubicBezTo>
                  <a:cubicBezTo>
                    <a:pt x="2815" y="1886"/>
                    <a:pt x="2886" y="1880"/>
                    <a:pt x="2953" y="1870"/>
                  </a:cubicBezTo>
                  <a:cubicBezTo>
                    <a:pt x="3007" y="1866"/>
                    <a:pt x="3060" y="1873"/>
                    <a:pt x="3114" y="1863"/>
                  </a:cubicBezTo>
                  <a:cubicBezTo>
                    <a:pt x="3118" y="1863"/>
                    <a:pt x="3118" y="1863"/>
                    <a:pt x="3118" y="1863"/>
                  </a:cubicBezTo>
                  <a:cubicBezTo>
                    <a:pt x="3121" y="1860"/>
                    <a:pt x="3121" y="1860"/>
                    <a:pt x="3121" y="1860"/>
                  </a:cubicBezTo>
                  <a:cubicBezTo>
                    <a:pt x="3151" y="1860"/>
                    <a:pt x="3181" y="1860"/>
                    <a:pt x="3211" y="1860"/>
                  </a:cubicBezTo>
                  <a:cubicBezTo>
                    <a:pt x="3262" y="1863"/>
                    <a:pt x="3309" y="1860"/>
                    <a:pt x="3356" y="1842"/>
                  </a:cubicBezTo>
                  <a:cubicBezTo>
                    <a:pt x="3386" y="1842"/>
                    <a:pt x="3416" y="1842"/>
                    <a:pt x="3443" y="1832"/>
                  </a:cubicBezTo>
                  <a:cubicBezTo>
                    <a:pt x="3457" y="1832"/>
                    <a:pt x="3473" y="1832"/>
                    <a:pt x="3483" y="1826"/>
                  </a:cubicBezTo>
                  <a:lnTo>
                    <a:pt x="3483" y="1826"/>
                  </a:lnTo>
                  <a:lnTo>
                    <a:pt x="3483" y="1826"/>
                  </a:lnTo>
                  <a:lnTo>
                    <a:pt x="3483" y="1826"/>
                  </a:lnTo>
                  <a:lnTo>
                    <a:pt x="3483" y="1826"/>
                  </a:lnTo>
                  <a:cubicBezTo>
                    <a:pt x="3524" y="1823"/>
                    <a:pt x="3564" y="1826"/>
                    <a:pt x="3601" y="1816"/>
                  </a:cubicBezTo>
                  <a:cubicBezTo>
                    <a:pt x="3604" y="1816"/>
                    <a:pt x="3607" y="1816"/>
                    <a:pt x="3611" y="1813"/>
                  </a:cubicBezTo>
                  <a:cubicBezTo>
                    <a:pt x="3624" y="1813"/>
                    <a:pt x="3638" y="1813"/>
                    <a:pt x="3651" y="1813"/>
                  </a:cubicBezTo>
                  <a:cubicBezTo>
                    <a:pt x="3654" y="1813"/>
                    <a:pt x="3658" y="1813"/>
                    <a:pt x="3665" y="1813"/>
                  </a:cubicBezTo>
                  <a:cubicBezTo>
                    <a:pt x="3678" y="1813"/>
                    <a:pt x="3691" y="1813"/>
                    <a:pt x="3705" y="1806"/>
                  </a:cubicBezTo>
                  <a:cubicBezTo>
                    <a:pt x="3708" y="1806"/>
                    <a:pt x="3711" y="1806"/>
                    <a:pt x="3715" y="1802"/>
                  </a:cubicBezTo>
                  <a:cubicBezTo>
                    <a:pt x="3718" y="1806"/>
                    <a:pt x="3722" y="1806"/>
                    <a:pt x="3728" y="1802"/>
                  </a:cubicBezTo>
                  <a:cubicBezTo>
                    <a:pt x="3762" y="1829"/>
                    <a:pt x="3789" y="1863"/>
                    <a:pt x="3819" y="1893"/>
                  </a:cubicBezTo>
                  <a:cubicBezTo>
                    <a:pt x="3826" y="1900"/>
                    <a:pt x="3832" y="1906"/>
                    <a:pt x="3819" y="1913"/>
                  </a:cubicBezTo>
                  <a:cubicBezTo>
                    <a:pt x="3816" y="1933"/>
                    <a:pt x="3829" y="1930"/>
                    <a:pt x="3846" y="1927"/>
                  </a:cubicBezTo>
                  <a:cubicBezTo>
                    <a:pt x="3849" y="1923"/>
                    <a:pt x="3853" y="1923"/>
                    <a:pt x="3856" y="1923"/>
                  </a:cubicBezTo>
                  <a:cubicBezTo>
                    <a:pt x="3859" y="1923"/>
                    <a:pt x="3863" y="1920"/>
                    <a:pt x="3863" y="1917"/>
                  </a:cubicBezTo>
                  <a:cubicBezTo>
                    <a:pt x="3863" y="1917"/>
                    <a:pt x="3863" y="1913"/>
                    <a:pt x="3866" y="1913"/>
                  </a:cubicBezTo>
                  <a:lnTo>
                    <a:pt x="3866" y="1910"/>
                  </a:lnTo>
                  <a:cubicBezTo>
                    <a:pt x="3869" y="1910"/>
                    <a:pt x="3873" y="1906"/>
                    <a:pt x="3873" y="1906"/>
                  </a:cubicBezTo>
                  <a:cubicBezTo>
                    <a:pt x="3873" y="1903"/>
                    <a:pt x="3873" y="1900"/>
                    <a:pt x="3869" y="1896"/>
                  </a:cubicBezTo>
                  <a:lnTo>
                    <a:pt x="3869" y="1896"/>
                  </a:lnTo>
                  <a:cubicBezTo>
                    <a:pt x="3859" y="1893"/>
                    <a:pt x="3863" y="1883"/>
                    <a:pt x="3856" y="1880"/>
                  </a:cubicBezTo>
                  <a:cubicBezTo>
                    <a:pt x="3853" y="1876"/>
                    <a:pt x="3849" y="1873"/>
                    <a:pt x="3843" y="1870"/>
                  </a:cubicBezTo>
                  <a:lnTo>
                    <a:pt x="3843" y="1870"/>
                  </a:lnTo>
                  <a:cubicBezTo>
                    <a:pt x="3839" y="1866"/>
                    <a:pt x="3836" y="1863"/>
                    <a:pt x="3832" y="1860"/>
                  </a:cubicBezTo>
                  <a:lnTo>
                    <a:pt x="3832" y="1860"/>
                  </a:lnTo>
                  <a:cubicBezTo>
                    <a:pt x="3822" y="1836"/>
                    <a:pt x="3806" y="1819"/>
                    <a:pt x="3782" y="1802"/>
                  </a:cubicBezTo>
                  <a:cubicBezTo>
                    <a:pt x="3782" y="1799"/>
                    <a:pt x="3779" y="1799"/>
                    <a:pt x="3779" y="1799"/>
                  </a:cubicBezTo>
                  <a:cubicBezTo>
                    <a:pt x="3782" y="1799"/>
                    <a:pt x="3789" y="1799"/>
                    <a:pt x="3792" y="1802"/>
                  </a:cubicBezTo>
                  <a:cubicBezTo>
                    <a:pt x="3796" y="1806"/>
                    <a:pt x="3799" y="1806"/>
                    <a:pt x="3802" y="1809"/>
                  </a:cubicBezTo>
                  <a:cubicBezTo>
                    <a:pt x="3806" y="1813"/>
                    <a:pt x="3809" y="1813"/>
                    <a:pt x="3812" y="1816"/>
                  </a:cubicBezTo>
                  <a:cubicBezTo>
                    <a:pt x="3812" y="1819"/>
                    <a:pt x="3816" y="1819"/>
                    <a:pt x="3816" y="1819"/>
                  </a:cubicBezTo>
                  <a:cubicBezTo>
                    <a:pt x="3819" y="1823"/>
                    <a:pt x="3822" y="1826"/>
                    <a:pt x="3829" y="1826"/>
                  </a:cubicBezTo>
                  <a:cubicBezTo>
                    <a:pt x="3829" y="1829"/>
                    <a:pt x="3832" y="1829"/>
                    <a:pt x="3832" y="1829"/>
                  </a:cubicBezTo>
                  <a:cubicBezTo>
                    <a:pt x="3836" y="1832"/>
                    <a:pt x="3839" y="1836"/>
                    <a:pt x="3843" y="1842"/>
                  </a:cubicBezTo>
                  <a:cubicBezTo>
                    <a:pt x="3849" y="1842"/>
                    <a:pt x="3853" y="1846"/>
                    <a:pt x="3856" y="1849"/>
                  </a:cubicBezTo>
                  <a:cubicBezTo>
                    <a:pt x="3863" y="1853"/>
                    <a:pt x="3869" y="1856"/>
                    <a:pt x="3869" y="1860"/>
                  </a:cubicBezTo>
                  <a:cubicBezTo>
                    <a:pt x="3873" y="1860"/>
                    <a:pt x="3876" y="1860"/>
                    <a:pt x="3879" y="1860"/>
                  </a:cubicBezTo>
                  <a:cubicBezTo>
                    <a:pt x="3879" y="1863"/>
                    <a:pt x="3879" y="1863"/>
                    <a:pt x="3879" y="1863"/>
                  </a:cubicBezTo>
                  <a:cubicBezTo>
                    <a:pt x="3883" y="1866"/>
                    <a:pt x="3883" y="1866"/>
                    <a:pt x="3883" y="1870"/>
                  </a:cubicBezTo>
                  <a:cubicBezTo>
                    <a:pt x="3886" y="1870"/>
                    <a:pt x="3886" y="1870"/>
                    <a:pt x="3889" y="1870"/>
                  </a:cubicBezTo>
                  <a:cubicBezTo>
                    <a:pt x="3889" y="1870"/>
                    <a:pt x="3893" y="1870"/>
                    <a:pt x="3893" y="1873"/>
                  </a:cubicBezTo>
                  <a:lnTo>
                    <a:pt x="3896" y="1873"/>
                  </a:lnTo>
                  <a:cubicBezTo>
                    <a:pt x="3896" y="1876"/>
                    <a:pt x="3896" y="1876"/>
                    <a:pt x="3896" y="1876"/>
                  </a:cubicBezTo>
                  <a:cubicBezTo>
                    <a:pt x="3900" y="1880"/>
                    <a:pt x="3900" y="1880"/>
                    <a:pt x="3903" y="1880"/>
                  </a:cubicBezTo>
                  <a:lnTo>
                    <a:pt x="3903" y="1880"/>
                  </a:lnTo>
                  <a:lnTo>
                    <a:pt x="3906" y="1880"/>
                  </a:lnTo>
                  <a:cubicBezTo>
                    <a:pt x="3903" y="1883"/>
                    <a:pt x="3906" y="1886"/>
                    <a:pt x="3910" y="1886"/>
                  </a:cubicBezTo>
                  <a:cubicBezTo>
                    <a:pt x="3913" y="1886"/>
                    <a:pt x="3916" y="1886"/>
                    <a:pt x="3920" y="1886"/>
                  </a:cubicBezTo>
                  <a:cubicBezTo>
                    <a:pt x="3923" y="1893"/>
                    <a:pt x="3926" y="1896"/>
                    <a:pt x="3933" y="1896"/>
                  </a:cubicBezTo>
                  <a:lnTo>
                    <a:pt x="3933" y="1896"/>
                  </a:lnTo>
                  <a:cubicBezTo>
                    <a:pt x="3936" y="1900"/>
                    <a:pt x="3943" y="1903"/>
                    <a:pt x="3947" y="1906"/>
                  </a:cubicBezTo>
                  <a:cubicBezTo>
                    <a:pt x="3947" y="1913"/>
                    <a:pt x="3950" y="1913"/>
                    <a:pt x="3960" y="1917"/>
                  </a:cubicBezTo>
                  <a:cubicBezTo>
                    <a:pt x="3967" y="1930"/>
                    <a:pt x="3983" y="1937"/>
                    <a:pt x="3997" y="1947"/>
                  </a:cubicBezTo>
                  <a:lnTo>
                    <a:pt x="3997" y="1947"/>
                  </a:lnTo>
                  <a:cubicBezTo>
                    <a:pt x="4000" y="1953"/>
                    <a:pt x="4007" y="1960"/>
                    <a:pt x="4014" y="1967"/>
                  </a:cubicBezTo>
                  <a:cubicBezTo>
                    <a:pt x="4020" y="1970"/>
                    <a:pt x="4027" y="1970"/>
                    <a:pt x="4034" y="1974"/>
                  </a:cubicBezTo>
                  <a:cubicBezTo>
                    <a:pt x="4034" y="1977"/>
                    <a:pt x="4034" y="1977"/>
                    <a:pt x="4034" y="1977"/>
                  </a:cubicBezTo>
                  <a:cubicBezTo>
                    <a:pt x="4037" y="1980"/>
                    <a:pt x="4037" y="1980"/>
                    <a:pt x="4037" y="1980"/>
                  </a:cubicBezTo>
                  <a:cubicBezTo>
                    <a:pt x="4030" y="2010"/>
                    <a:pt x="4037" y="2041"/>
                    <a:pt x="4040" y="2071"/>
                  </a:cubicBezTo>
                  <a:lnTo>
                    <a:pt x="4040" y="2071"/>
                  </a:lnTo>
                  <a:lnTo>
                    <a:pt x="4040" y="2071"/>
                  </a:lnTo>
                  <a:cubicBezTo>
                    <a:pt x="4037" y="2074"/>
                    <a:pt x="4037" y="2078"/>
                    <a:pt x="4037" y="2081"/>
                  </a:cubicBezTo>
                  <a:lnTo>
                    <a:pt x="4040" y="2081"/>
                  </a:lnTo>
                  <a:cubicBezTo>
                    <a:pt x="4024" y="2084"/>
                    <a:pt x="4037" y="2101"/>
                    <a:pt x="4024" y="2111"/>
                  </a:cubicBezTo>
                  <a:cubicBezTo>
                    <a:pt x="4027" y="2114"/>
                    <a:pt x="4027" y="2114"/>
                    <a:pt x="4027" y="2114"/>
                  </a:cubicBezTo>
                  <a:cubicBezTo>
                    <a:pt x="4024" y="2118"/>
                    <a:pt x="4024" y="2118"/>
                    <a:pt x="4024" y="2118"/>
                  </a:cubicBezTo>
                  <a:cubicBezTo>
                    <a:pt x="4017" y="2121"/>
                    <a:pt x="4014" y="2128"/>
                    <a:pt x="4014" y="2135"/>
                  </a:cubicBezTo>
                  <a:cubicBezTo>
                    <a:pt x="4007" y="2121"/>
                    <a:pt x="4000" y="2108"/>
                    <a:pt x="3987" y="2098"/>
                  </a:cubicBezTo>
                  <a:cubicBezTo>
                    <a:pt x="3983" y="2098"/>
                    <a:pt x="3983" y="2094"/>
                    <a:pt x="3983" y="2091"/>
                  </a:cubicBezTo>
                  <a:cubicBezTo>
                    <a:pt x="3980" y="2088"/>
                    <a:pt x="3980" y="2081"/>
                    <a:pt x="3973" y="2081"/>
                  </a:cubicBezTo>
                  <a:cubicBezTo>
                    <a:pt x="3977" y="2078"/>
                    <a:pt x="3977" y="2074"/>
                    <a:pt x="3973" y="2071"/>
                  </a:cubicBezTo>
                  <a:cubicBezTo>
                    <a:pt x="3953" y="2044"/>
                    <a:pt x="3933" y="2017"/>
                    <a:pt x="3920" y="1987"/>
                  </a:cubicBezTo>
                  <a:cubicBezTo>
                    <a:pt x="3913" y="1980"/>
                    <a:pt x="3906" y="1974"/>
                    <a:pt x="3893" y="1970"/>
                  </a:cubicBezTo>
                  <a:lnTo>
                    <a:pt x="3893" y="1970"/>
                  </a:lnTo>
                  <a:cubicBezTo>
                    <a:pt x="3883" y="1977"/>
                    <a:pt x="3883" y="1987"/>
                    <a:pt x="3886" y="1994"/>
                  </a:cubicBezTo>
                  <a:cubicBezTo>
                    <a:pt x="3903" y="2027"/>
                    <a:pt x="3920" y="2061"/>
                    <a:pt x="3943" y="2091"/>
                  </a:cubicBezTo>
                  <a:cubicBezTo>
                    <a:pt x="3960" y="2142"/>
                    <a:pt x="3980" y="2192"/>
                    <a:pt x="3973" y="2245"/>
                  </a:cubicBezTo>
                  <a:cubicBezTo>
                    <a:pt x="3983" y="2256"/>
                    <a:pt x="3973" y="2272"/>
                    <a:pt x="3983" y="2286"/>
                  </a:cubicBezTo>
                  <a:lnTo>
                    <a:pt x="3987" y="2286"/>
                  </a:lnTo>
                  <a:cubicBezTo>
                    <a:pt x="3980" y="2296"/>
                    <a:pt x="3980" y="2309"/>
                    <a:pt x="3977" y="2319"/>
                  </a:cubicBezTo>
                  <a:cubicBezTo>
                    <a:pt x="3977" y="2316"/>
                    <a:pt x="3973" y="2313"/>
                    <a:pt x="3973" y="2309"/>
                  </a:cubicBezTo>
                  <a:cubicBezTo>
                    <a:pt x="3950" y="2303"/>
                    <a:pt x="3957" y="2289"/>
                    <a:pt x="3957" y="2279"/>
                  </a:cubicBezTo>
                  <a:cubicBezTo>
                    <a:pt x="3957" y="2249"/>
                    <a:pt x="3953" y="2225"/>
                    <a:pt x="3936" y="2199"/>
                  </a:cubicBezTo>
                  <a:lnTo>
                    <a:pt x="3936" y="2199"/>
                  </a:lnTo>
                  <a:cubicBezTo>
                    <a:pt x="3936" y="2195"/>
                    <a:pt x="3936" y="2192"/>
                    <a:pt x="3933" y="2192"/>
                  </a:cubicBezTo>
                  <a:cubicBezTo>
                    <a:pt x="3933" y="2192"/>
                    <a:pt x="3930" y="2192"/>
                    <a:pt x="3930" y="2195"/>
                  </a:cubicBezTo>
                  <a:cubicBezTo>
                    <a:pt x="3930" y="2192"/>
                    <a:pt x="3933" y="2192"/>
                    <a:pt x="3933" y="2192"/>
                  </a:cubicBezTo>
                  <a:cubicBezTo>
                    <a:pt x="3926" y="2152"/>
                    <a:pt x="3913" y="2114"/>
                    <a:pt x="3896" y="2078"/>
                  </a:cubicBezTo>
                  <a:lnTo>
                    <a:pt x="3896" y="2078"/>
                  </a:lnTo>
                  <a:cubicBezTo>
                    <a:pt x="3896" y="2074"/>
                    <a:pt x="3896" y="2074"/>
                    <a:pt x="3893" y="2071"/>
                  </a:cubicBezTo>
                  <a:lnTo>
                    <a:pt x="3893" y="2071"/>
                  </a:lnTo>
                  <a:cubicBezTo>
                    <a:pt x="3886" y="2047"/>
                    <a:pt x="3879" y="2024"/>
                    <a:pt x="3856" y="2007"/>
                  </a:cubicBezTo>
                  <a:cubicBezTo>
                    <a:pt x="3843" y="2004"/>
                    <a:pt x="3836" y="2007"/>
                    <a:pt x="3843" y="2017"/>
                  </a:cubicBezTo>
                  <a:cubicBezTo>
                    <a:pt x="3843" y="2037"/>
                    <a:pt x="3822" y="2034"/>
                    <a:pt x="3806" y="2034"/>
                  </a:cubicBezTo>
                  <a:cubicBezTo>
                    <a:pt x="3758" y="2034"/>
                    <a:pt x="3711" y="2034"/>
                    <a:pt x="3661" y="2034"/>
                  </a:cubicBezTo>
                  <a:cubicBezTo>
                    <a:pt x="3658" y="2037"/>
                    <a:pt x="3658" y="2041"/>
                    <a:pt x="3665" y="2044"/>
                  </a:cubicBezTo>
                  <a:cubicBezTo>
                    <a:pt x="3711" y="2044"/>
                    <a:pt x="3758" y="2047"/>
                    <a:pt x="3806" y="2051"/>
                  </a:cubicBezTo>
                  <a:lnTo>
                    <a:pt x="3806" y="2051"/>
                  </a:lnTo>
                  <a:cubicBezTo>
                    <a:pt x="3822" y="2054"/>
                    <a:pt x="3839" y="2054"/>
                    <a:pt x="3853" y="2054"/>
                  </a:cubicBezTo>
                  <a:cubicBezTo>
                    <a:pt x="3856" y="2061"/>
                    <a:pt x="3856" y="2064"/>
                    <a:pt x="3856" y="2071"/>
                  </a:cubicBezTo>
                  <a:cubicBezTo>
                    <a:pt x="3816" y="2081"/>
                    <a:pt x="3779" y="2067"/>
                    <a:pt x="3738" y="2071"/>
                  </a:cubicBezTo>
                  <a:cubicBezTo>
                    <a:pt x="3732" y="2071"/>
                    <a:pt x="3722" y="2071"/>
                    <a:pt x="3715" y="2071"/>
                  </a:cubicBezTo>
                  <a:cubicBezTo>
                    <a:pt x="3678" y="2061"/>
                    <a:pt x="3644" y="2074"/>
                    <a:pt x="3611" y="2074"/>
                  </a:cubicBezTo>
                  <a:cubicBezTo>
                    <a:pt x="3644" y="2081"/>
                    <a:pt x="3678" y="2081"/>
                    <a:pt x="3715" y="2081"/>
                  </a:cubicBezTo>
                  <a:lnTo>
                    <a:pt x="3715" y="2081"/>
                  </a:lnTo>
                  <a:cubicBezTo>
                    <a:pt x="3718" y="2084"/>
                    <a:pt x="3722" y="2084"/>
                    <a:pt x="3725" y="2081"/>
                  </a:cubicBezTo>
                  <a:lnTo>
                    <a:pt x="3725" y="2081"/>
                  </a:lnTo>
                  <a:cubicBezTo>
                    <a:pt x="3755" y="2091"/>
                    <a:pt x="3786" y="2088"/>
                    <a:pt x="3819" y="2088"/>
                  </a:cubicBezTo>
                  <a:lnTo>
                    <a:pt x="3819" y="2088"/>
                  </a:lnTo>
                  <a:cubicBezTo>
                    <a:pt x="3839" y="2094"/>
                    <a:pt x="3863" y="2088"/>
                    <a:pt x="3879" y="2101"/>
                  </a:cubicBezTo>
                  <a:lnTo>
                    <a:pt x="3879" y="2101"/>
                  </a:lnTo>
                  <a:cubicBezTo>
                    <a:pt x="3879" y="2104"/>
                    <a:pt x="3879" y="2104"/>
                    <a:pt x="3879" y="2104"/>
                  </a:cubicBezTo>
                  <a:cubicBezTo>
                    <a:pt x="3883" y="2104"/>
                    <a:pt x="3883" y="2104"/>
                    <a:pt x="3883" y="2104"/>
                  </a:cubicBezTo>
                  <a:cubicBezTo>
                    <a:pt x="3879" y="2104"/>
                    <a:pt x="3879" y="2104"/>
                    <a:pt x="3879" y="2104"/>
                  </a:cubicBezTo>
                  <a:cubicBezTo>
                    <a:pt x="3866" y="2121"/>
                    <a:pt x="3843" y="2118"/>
                    <a:pt x="3822" y="2118"/>
                  </a:cubicBezTo>
                  <a:cubicBezTo>
                    <a:pt x="3796" y="2118"/>
                    <a:pt x="3768" y="2111"/>
                    <a:pt x="3742" y="2118"/>
                  </a:cubicBezTo>
                  <a:cubicBezTo>
                    <a:pt x="3695" y="2104"/>
                    <a:pt x="3648" y="2104"/>
                    <a:pt x="3597" y="2108"/>
                  </a:cubicBezTo>
                  <a:lnTo>
                    <a:pt x="3597" y="2108"/>
                  </a:lnTo>
                  <a:lnTo>
                    <a:pt x="3597" y="2108"/>
                  </a:lnTo>
                  <a:cubicBezTo>
                    <a:pt x="3587" y="2108"/>
                    <a:pt x="3574" y="2108"/>
                    <a:pt x="3564" y="2108"/>
                  </a:cubicBezTo>
                  <a:lnTo>
                    <a:pt x="3564" y="2108"/>
                  </a:lnTo>
                  <a:cubicBezTo>
                    <a:pt x="3473" y="2091"/>
                    <a:pt x="3383" y="2094"/>
                    <a:pt x="3289" y="2101"/>
                  </a:cubicBezTo>
                  <a:cubicBezTo>
                    <a:pt x="3282" y="2104"/>
                    <a:pt x="3282" y="2111"/>
                    <a:pt x="3289" y="2114"/>
                  </a:cubicBezTo>
                  <a:cubicBezTo>
                    <a:pt x="3346" y="2114"/>
                    <a:pt x="3400" y="2118"/>
                    <a:pt x="3457" y="2118"/>
                  </a:cubicBezTo>
                  <a:cubicBezTo>
                    <a:pt x="3473" y="2118"/>
                    <a:pt x="3490" y="2118"/>
                    <a:pt x="3507" y="2118"/>
                  </a:cubicBezTo>
                  <a:cubicBezTo>
                    <a:pt x="3517" y="2128"/>
                    <a:pt x="3527" y="2124"/>
                    <a:pt x="3537" y="2118"/>
                  </a:cubicBezTo>
                  <a:lnTo>
                    <a:pt x="3537" y="2118"/>
                  </a:lnTo>
                  <a:cubicBezTo>
                    <a:pt x="3557" y="2124"/>
                    <a:pt x="3577" y="2128"/>
                    <a:pt x="3597" y="2124"/>
                  </a:cubicBezTo>
                  <a:cubicBezTo>
                    <a:pt x="3644" y="2128"/>
                    <a:pt x="3691" y="2131"/>
                    <a:pt x="3742" y="2124"/>
                  </a:cubicBezTo>
                  <a:lnTo>
                    <a:pt x="3742" y="2124"/>
                  </a:lnTo>
                  <a:cubicBezTo>
                    <a:pt x="3789" y="2131"/>
                    <a:pt x="3836" y="2131"/>
                    <a:pt x="3883" y="2128"/>
                  </a:cubicBezTo>
                  <a:lnTo>
                    <a:pt x="3883" y="2128"/>
                  </a:lnTo>
                  <a:cubicBezTo>
                    <a:pt x="3886" y="2135"/>
                    <a:pt x="3889" y="2145"/>
                    <a:pt x="3893" y="2152"/>
                  </a:cubicBezTo>
                  <a:lnTo>
                    <a:pt x="3893" y="2152"/>
                  </a:lnTo>
                  <a:cubicBezTo>
                    <a:pt x="3856" y="2155"/>
                    <a:pt x="3819" y="2155"/>
                    <a:pt x="3779" y="2155"/>
                  </a:cubicBezTo>
                  <a:cubicBezTo>
                    <a:pt x="3772" y="2162"/>
                    <a:pt x="3772" y="2165"/>
                    <a:pt x="3779" y="2171"/>
                  </a:cubicBezTo>
                  <a:cubicBezTo>
                    <a:pt x="3819" y="2171"/>
                    <a:pt x="3859" y="2178"/>
                    <a:pt x="3896" y="2162"/>
                  </a:cubicBezTo>
                  <a:cubicBezTo>
                    <a:pt x="3906" y="2178"/>
                    <a:pt x="3910" y="2192"/>
                    <a:pt x="3906" y="2209"/>
                  </a:cubicBezTo>
                  <a:cubicBezTo>
                    <a:pt x="3910" y="2209"/>
                    <a:pt x="3910" y="2209"/>
                    <a:pt x="3910" y="2212"/>
                  </a:cubicBezTo>
                  <a:lnTo>
                    <a:pt x="3910" y="2212"/>
                  </a:lnTo>
                  <a:cubicBezTo>
                    <a:pt x="3906" y="2209"/>
                    <a:pt x="3906" y="2209"/>
                    <a:pt x="3906" y="2209"/>
                  </a:cubicBezTo>
                  <a:cubicBezTo>
                    <a:pt x="3876" y="2225"/>
                    <a:pt x="3839" y="2215"/>
                    <a:pt x="3806" y="2219"/>
                  </a:cubicBezTo>
                  <a:cubicBezTo>
                    <a:pt x="3799" y="2229"/>
                    <a:pt x="3775" y="2225"/>
                    <a:pt x="3765" y="2235"/>
                  </a:cubicBezTo>
                  <a:cubicBezTo>
                    <a:pt x="3819" y="2239"/>
                    <a:pt x="3869" y="2232"/>
                    <a:pt x="3920" y="2229"/>
                  </a:cubicBezTo>
                  <a:cubicBezTo>
                    <a:pt x="3920" y="2242"/>
                    <a:pt x="3933" y="2252"/>
                    <a:pt x="3920" y="2266"/>
                  </a:cubicBezTo>
                  <a:cubicBezTo>
                    <a:pt x="3910" y="2266"/>
                    <a:pt x="3900" y="2266"/>
                    <a:pt x="3893" y="2272"/>
                  </a:cubicBezTo>
                  <a:cubicBezTo>
                    <a:pt x="3889" y="2272"/>
                    <a:pt x="3886" y="2272"/>
                    <a:pt x="3883" y="2272"/>
                  </a:cubicBezTo>
                  <a:lnTo>
                    <a:pt x="3883" y="2272"/>
                  </a:lnTo>
                  <a:cubicBezTo>
                    <a:pt x="3836" y="2262"/>
                    <a:pt x="3789" y="2269"/>
                    <a:pt x="3742" y="2272"/>
                  </a:cubicBezTo>
                  <a:cubicBezTo>
                    <a:pt x="3725" y="2262"/>
                    <a:pt x="3708" y="2266"/>
                    <a:pt x="3688" y="2266"/>
                  </a:cubicBezTo>
                  <a:cubicBezTo>
                    <a:pt x="3688" y="2266"/>
                    <a:pt x="3688" y="2269"/>
                    <a:pt x="3685" y="2272"/>
                  </a:cubicBezTo>
                  <a:cubicBezTo>
                    <a:pt x="3678" y="2272"/>
                    <a:pt x="3678" y="2272"/>
                    <a:pt x="3678" y="2272"/>
                  </a:cubicBezTo>
                  <a:lnTo>
                    <a:pt x="3678" y="2272"/>
                  </a:lnTo>
                  <a:cubicBezTo>
                    <a:pt x="3665" y="2262"/>
                    <a:pt x="3648" y="2266"/>
                    <a:pt x="3634" y="2272"/>
                  </a:cubicBezTo>
                  <a:cubicBezTo>
                    <a:pt x="3628" y="2272"/>
                    <a:pt x="3621" y="2272"/>
                    <a:pt x="3611" y="2272"/>
                  </a:cubicBezTo>
                  <a:cubicBezTo>
                    <a:pt x="3567" y="2256"/>
                    <a:pt x="3527" y="2272"/>
                    <a:pt x="3483" y="2272"/>
                  </a:cubicBezTo>
                  <a:lnTo>
                    <a:pt x="3483" y="2272"/>
                  </a:lnTo>
                  <a:lnTo>
                    <a:pt x="3483" y="2272"/>
                  </a:lnTo>
                  <a:cubicBezTo>
                    <a:pt x="3477" y="2272"/>
                    <a:pt x="3473" y="2272"/>
                    <a:pt x="3470" y="2276"/>
                  </a:cubicBezTo>
                  <a:cubicBezTo>
                    <a:pt x="3467" y="2276"/>
                    <a:pt x="3460" y="2272"/>
                    <a:pt x="3457" y="2272"/>
                  </a:cubicBezTo>
                  <a:cubicBezTo>
                    <a:pt x="3423" y="2276"/>
                    <a:pt x="3386" y="2266"/>
                    <a:pt x="3352" y="2282"/>
                  </a:cubicBezTo>
                  <a:cubicBezTo>
                    <a:pt x="3349" y="2286"/>
                    <a:pt x="3349" y="2289"/>
                    <a:pt x="3352" y="2292"/>
                  </a:cubicBezTo>
                  <a:cubicBezTo>
                    <a:pt x="3379" y="2296"/>
                    <a:pt x="3403" y="2299"/>
                    <a:pt x="3429" y="2299"/>
                  </a:cubicBezTo>
                  <a:cubicBezTo>
                    <a:pt x="3433" y="2299"/>
                    <a:pt x="3443" y="2296"/>
                    <a:pt x="3443" y="2292"/>
                  </a:cubicBezTo>
                  <a:lnTo>
                    <a:pt x="3443" y="2292"/>
                  </a:lnTo>
                  <a:cubicBezTo>
                    <a:pt x="3446" y="2292"/>
                    <a:pt x="3450" y="2296"/>
                    <a:pt x="3453" y="2296"/>
                  </a:cubicBezTo>
                  <a:cubicBezTo>
                    <a:pt x="3507" y="2296"/>
                    <a:pt x="3557" y="2299"/>
                    <a:pt x="3611" y="2292"/>
                  </a:cubicBezTo>
                  <a:cubicBezTo>
                    <a:pt x="3614" y="2292"/>
                    <a:pt x="3621" y="2292"/>
                    <a:pt x="3624" y="2289"/>
                  </a:cubicBezTo>
                  <a:cubicBezTo>
                    <a:pt x="3624" y="2292"/>
                    <a:pt x="3624" y="2292"/>
                    <a:pt x="3624" y="2292"/>
                  </a:cubicBezTo>
                  <a:cubicBezTo>
                    <a:pt x="3631" y="2296"/>
                    <a:pt x="3641" y="2296"/>
                    <a:pt x="3648" y="2296"/>
                  </a:cubicBezTo>
                  <a:cubicBezTo>
                    <a:pt x="3654" y="2292"/>
                    <a:pt x="3658" y="2292"/>
                    <a:pt x="3665" y="2292"/>
                  </a:cubicBezTo>
                  <a:cubicBezTo>
                    <a:pt x="3668" y="2292"/>
                    <a:pt x="3671" y="2292"/>
                    <a:pt x="3675" y="2292"/>
                  </a:cubicBezTo>
                  <a:cubicBezTo>
                    <a:pt x="3678" y="2292"/>
                    <a:pt x="3685" y="2292"/>
                    <a:pt x="3691" y="2296"/>
                  </a:cubicBezTo>
                  <a:cubicBezTo>
                    <a:pt x="3691" y="2296"/>
                    <a:pt x="3695" y="2296"/>
                    <a:pt x="3698" y="2296"/>
                  </a:cubicBezTo>
                  <a:cubicBezTo>
                    <a:pt x="3701" y="2296"/>
                    <a:pt x="3701" y="2292"/>
                    <a:pt x="3701" y="2292"/>
                  </a:cubicBezTo>
                  <a:cubicBezTo>
                    <a:pt x="3705" y="2296"/>
                    <a:pt x="3708" y="2296"/>
                    <a:pt x="3711" y="2289"/>
                  </a:cubicBezTo>
                  <a:cubicBezTo>
                    <a:pt x="3718" y="2286"/>
                    <a:pt x="3722" y="2286"/>
                    <a:pt x="3728" y="2282"/>
                  </a:cubicBezTo>
                  <a:cubicBezTo>
                    <a:pt x="3728" y="2286"/>
                    <a:pt x="3728" y="2286"/>
                    <a:pt x="3728" y="2286"/>
                  </a:cubicBezTo>
                  <a:cubicBezTo>
                    <a:pt x="3732" y="2286"/>
                    <a:pt x="3738" y="2289"/>
                    <a:pt x="3742" y="2292"/>
                  </a:cubicBezTo>
                  <a:cubicBezTo>
                    <a:pt x="3758" y="2292"/>
                    <a:pt x="3772" y="2292"/>
                    <a:pt x="3789" y="2292"/>
                  </a:cubicBezTo>
                  <a:cubicBezTo>
                    <a:pt x="3799" y="2286"/>
                    <a:pt x="3809" y="2286"/>
                    <a:pt x="3819" y="2292"/>
                  </a:cubicBezTo>
                  <a:cubicBezTo>
                    <a:pt x="3846" y="2292"/>
                    <a:pt x="3869" y="2292"/>
                    <a:pt x="3896" y="2292"/>
                  </a:cubicBezTo>
                  <a:cubicBezTo>
                    <a:pt x="3900" y="2292"/>
                    <a:pt x="3903" y="2296"/>
                    <a:pt x="3903" y="2299"/>
                  </a:cubicBezTo>
                  <a:cubicBezTo>
                    <a:pt x="3906" y="2299"/>
                    <a:pt x="3910" y="2303"/>
                    <a:pt x="3910" y="2306"/>
                  </a:cubicBezTo>
                  <a:cubicBezTo>
                    <a:pt x="3910" y="2309"/>
                    <a:pt x="3913" y="2309"/>
                    <a:pt x="3913" y="2313"/>
                  </a:cubicBezTo>
                  <a:lnTo>
                    <a:pt x="3913" y="2313"/>
                  </a:lnTo>
                  <a:cubicBezTo>
                    <a:pt x="3906" y="2313"/>
                    <a:pt x="3903" y="2319"/>
                    <a:pt x="3896" y="2319"/>
                  </a:cubicBezTo>
                  <a:cubicBezTo>
                    <a:pt x="3886" y="2319"/>
                    <a:pt x="3879" y="2319"/>
                    <a:pt x="3869" y="2319"/>
                  </a:cubicBezTo>
                  <a:cubicBezTo>
                    <a:pt x="3859" y="2316"/>
                    <a:pt x="3853" y="2313"/>
                    <a:pt x="3846" y="2319"/>
                  </a:cubicBezTo>
                  <a:cubicBezTo>
                    <a:pt x="3843" y="2319"/>
                    <a:pt x="3843" y="2319"/>
                    <a:pt x="3843" y="2316"/>
                  </a:cubicBezTo>
                  <a:cubicBezTo>
                    <a:pt x="3826" y="2309"/>
                    <a:pt x="3809" y="2309"/>
                    <a:pt x="3789" y="2309"/>
                  </a:cubicBezTo>
                  <a:cubicBezTo>
                    <a:pt x="3782" y="2309"/>
                    <a:pt x="3775" y="2309"/>
                    <a:pt x="3768" y="2309"/>
                  </a:cubicBezTo>
                  <a:cubicBezTo>
                    <a:pt x="3758" y="2309"/>
                    <a:pt x="3748" y="2309"/>
                    <a:pt x="3742" y="2309"/>
                  </a:cubicBezTo>
                  <a:cubicBezTo>
                    <a:pt x="3735" y="2309"/>
                    <a:pt x="3728" y="2309"/>
                    <a:pt x="3722" y="2313"/>
                  </a:cubicBezTo>
                  <a:cubicBezTo>
                    <a:pt x="3711" y="2313"/>
                    <a:pt x="3705" y="2316"/>
                    <a:pt x="3695" y="2316"/>
                  </a:cubicBezTo>
                  <a:cubicBezTo>
                    <a:pt x="3675" y="2316"/>
                    <a:pt x="3654" y="2313"/>
                    <a:pt x="3638" y="2319"/>
                  </a:cubicBezTo>
                  <a:cubicBezTo>
                    <a:pt x="3634" y="2319"/>
                    <a:pt x="3628" y="2319"/>
                    <a:pt x="3624" y="2319"/>
                  </a:cubicBezTo>
                  <a:cubicBezTo>
                    <a:pt x="3614" y="2316"/>
                    <a:pt x="3607" y="2313"/>
                    <a:pt x="3597" y="2319"/>
                  </a:cubicBezTo>
                  <a:cubicBezTo>
                    <a:pt x="3601" y="2319"/>
                    <a:pt x="3601" y="2319"/>
                    <a:pt x="3601" y="2319"/>
                  </a:cubicBezTo>
                  <a:cubicBezTo>
                    <a:pt x="3594" y="2323"/>
                    <a:pt x="3594" y="2326"/>
                    <a:pt x="3594" y="2326"/>
                  </a:cubicBezTo>
                  <a:cubicBezTo>
                    <a:pt x="3581" y="2323"/>
                    <a:pt x="3567" y="2323"/>
                    <a:pt x="3554" y="2326"/>
                  </a:cubicBezTo>
                  <a:cubicBezTo>
                    <a:pt x="3550" y="2319"/>
                    <a:pt x="3544" y="2316"/>
                    <a:pt x="3534" y="2319"/>
                  </a:cubicBezTo>
                  <a:cubicBezTo>
                    <a:pt x="3530" y="2319"/>
                    <a:pt x="3527" y="2319"/>
                    <a:pt x="3524" y="2319"/>
                  </a:cubicBezTo>
                  <a:cubicBezTo>
                    <a:pt x="3517" y="2323"/>
                    <a:pt x="3514" y="2323"/>
                    <a:pt x="3510" y="2326"/>
                  </a:cubicBezTo>
                  <a:cubicBezTo>
                    <a:pt x="3493" y="2333"/>
                    <a:pt x="3504" y="2339"/>
                    <a:pt x="3507" y="2346"/>
                  </a:cubicBezTo>
                  <a:cubicBezTo>
                    <a:pt x="3520" y="2346"/>
                    <a:pt x="3534" y="2346"/>
                    <a:pt x="3547" y="2346"/>
                  </a:cubicBezTo>
                  <a:lnTo>
                    <a:pt x="3547" y="2346"/>
                  </a:lnTo>
                  <a:cubicBezTo>
                    <a:pt x="3550" y="2346"/>
                    <a:pt x="3557" y="2346"/>
                    <a:pt x="3561" y="2346"/>
                  </a:cubicBezTo>
                  <a:lnTo>
                    <a:pt x="3561" y="2346"/>
                  </a:lnTo>
                  <a:cubicBezTo>
                    <a:pt x="3618" y="2343"/>
                    <a:pt x="3675" y="2356"/>
                    <a:pt x="3728" y="2339"/>
                  </a:cubicBezTo>
                  <a:lnTo>
                    <a:pt x="3728" y="2339"/>
                  </a:lnTo>
                  <a:lnTo>
                    <a:pt x="3728" y="2339"/>
                  </a:lnTo>
                  <a:lnTo>
                    <a:pt x="3728" y="2339"/>
                  </a:lnTo>
                  <a:cubicBezTo>
                    <a:pt x="3758" y="2353"/>
                    <a:pt x="3789" y="2333"/>
                    <a:pt x="3816" y="2339"/>
                  </a:cubicBezTo>
                  <a:cubicBezTo>
                    <a:pt x="3819" y="2336"/>
                    <a:pt x="3819" y="2336"/>
                    <a:pt x="3822" y="2336"/>
                  </a:cubicBezTo>
                  <a:cubicBezTo>
                    <a:pt x="3819" y="2336"/>
                    <a:pt x="3819" y="2336"/>
                    <a:pt x="3816" y="2339"/>
                  </a:cubicBezTo>
                  <a:cubicBezTo>
                    <a:pt x="3853" y="2339"/>
                    <a:pt x="3886" y="2339"/>
                    <a:pt x="3920" y="2339"/>
                  </a:cubicBezTo>
                  <a:lnTo>
                    <a:pt x="3920" y="2339"/>
                  </a:lnTo>
                  <a:cubicBezTo>
                    <a:pt x="3920" y="2349"/>
                    <a:pt x="3920" y="2363"/>
                    <a:pt x="3920" y="2373"/>
                  </a:cubicBezTo>
                  <a:lnTo>
                    <a:pt x="3920" y="2373"/>
                  </a:lnTo>
                  <a:cubicBezTo>
                    <a:pt x="3889" y="2376"/>
                    <a:pt x="3859" y="2373"/>
                    <a:pt x="3829" y="2373"/>
                  </a:cubicBezTo>
                  <a:cubicBezTo>
                    <a:pt x="3819" y="2376"/>
                    <a:pt x="3809" y="2380"/>
                    <a:pt x="3799" y="2380"/>
                  </a:cubicBezTo>
                  <a:cubicBezTo>
                    <a:pt x="3742" y="2366"/>
                    <a:pt x="3681" y="2376"/>
                    <a:pt x="3624" y="2373"/>
                  </a:cubicBezTo>
                  <a:cubicBezTo>
                    <a:pt x="3618" y="2383"/>
                    <a:pt x="3614" y="2390"/>
                    <a:pt x="3624" y="2396"/>
                  </a:cubicBezTo>
                  <a:cubicBezTo>
                    <a:pt x="3648" y="2406"/>
                    <a:pt x="3675" y="2406"/>
                    <a:pt x="3701" y="2406"/>
                  </a:cubicBezTo>
                  <a:cubicBezTo>
                    <a:pt x="3738" y="2403"/>
                    <a:pt x="3775" y="2410"/>
                    <a:pt x="3812" y="2400"/>
                  </a:cubicBezTo>
                  <a:cubicBezTo>
                    <a:pt x="3816" y="2400"/>
                    <a:pt x="3819" y="2396"/>
                    <a:pt x="3822" y="2393"/>
                  </a:cubicBezTo>
                  <a:cubicBezTo>
                    <a:pt x="3849" y="2410"/>
                    <a:pt x="3879" y="2410"/>
                    <a:pt x="3906" y="2400"/>
                  </a:cubicBezTo>
                  <a:cubicBezTo>
                    <a:pt x="3910" y="2403"/>
                    <a:pt x="3910" y="2410"/>
                    <a:pt x="3913" y="2413"/>
                  </a:cubicBezTo>
                  <a:cubicBezTo>
                    <a:pt x="3913" y="2417"/>
                    <a:pt x="3913" y="2417"/>
                    <a:pt x="3916" y="2417"/>
                  </a:cubicBezTo>
                  <a:cubicBezTo>
                    <a:pt x="3910" y="2427"/>
                    <a:pt x="3903" y="2437"/>
                    <a:pt x="3896" y="2443"/>
                  </a:cubicBezTo>
                  <a:cubicBezTo>
                    <a:pt x="3889" y="2443"/>
                    <a:pt x="3886" y="2447"/>
                    <a:pt x="3883" y="2447"/>
                  </a:cubicBezTo>
                  <a:cubicBezTo>
                    <a:pt x="3876" y="2464"/>
                    <a:pt x="3866" y="2481"/>
                    <a:pt x="3859" y="2494"/>
                  </a:cubicBezTo>
                  <a:cubicBezTo>
                    <a:pt x="3836" y="2504"/>
                    <a:pt x="3809" y="2501"/>
                    <a:pt x="3782" y="2501"/>
                  </a:cubicBezTo>
                  <a:lnTo>
                    <a:pt x="3782" y="2501"/>
                  </a:lnTo>
                  <a:cubicBezTo>
                    <a:pt x="3789" y="2470"/>
                    <a:pt x="3786" y="2467"/>
                    <a:pt x="3755" y="2481"/>
                  </a:cubicBezTo>
                  <a:cubicBezTo>
                    <a:pt x="3732" y="2491"/>
                    <a:pt x="3705" y="2470"/>
                    <a:pt x="3688" y="2491"/>
                  </a:cubicBezTo>
                  <a:lnTo>
                    <a:pt x="3688" y="2491"/>
                  </a:lnTo>
                  <a:cubicBezTo>
                    <a:pt x="3685" y="2491"/>
                    <a:pt x="3678" y="2491"/>
                    <a:pt x="3675" y="2494"/>
                  </a:cubicBezTo>
                  <a:lnTo>
                    <a:pt x="3675" y="2494"/>
                  </a:lnTo>
                  <a:cubicBezTo>
                    <a:pt x="3671" y="2494"/>
                    <a:pt x="3668" y="2494"/>
                    <a:pt x="3665" y="2494"/>
                  </a:cubicBezTo>
                  <a:lnTo>
                    <a:pt x="3665" y="2494"/>
                  </a:lnTo>
                  <a:lnTo>
                    <a:pt x="3665" y="2494"/>
                  </a:lnTo>
                  <a:lnTo>
                    <a:pt x="3665" y="2494"/>
                  </a:lnTo>
                  <a:cubicBezTo>
                    <a:pt x="3607" y="2481"/>
                    <a:pt x="3550" y="2494"/>
                    <a:pt x="3497" y="2487"/>
                  </a:cubicBezTo>
                  <a:cubicBezTo>
                    <a:pt x="3483" y="2484"/>
                    <a:pt x="3470" y="2487"/>
                    <a:pt x="3457" y="2484"/>
                  </a:cubicBezTo>
                  <a:lnTo>
                    <a:pt x="3457" y="2484"/>
                  </a:lnTo>
                  <a:lnTo>
                    <a:pt x="3457" y="2484"/>
                  </a:lnTo>
                  <a:cubicBezTo>
                    <a:pt x="3436" y="2484"/>
                    <a:pt x="3413" y="2484"/>
                    <a:pt x="3393" y="2484"/>
                  </a:cubicBezTo>
                  <a:cubicBezTo>
                    <a:pt x="3376" y="2484"/>
                    <a:pt x="3362" y="2484"/>
                    <a:pt x="3352" y="2494"/>
                  </a:cubicBezTo>
                  <a:lnTo>
                    <a:pt x="3352" y="2494"/>
                  </a:lnTo>
                  <a:cubicBezTo>
                    <a:pt x="3349" y="2494"/>
                    <a:pt x="3346" y="2494"/>
                    <a:pt x="3342" y="2494"/>
                  </a:cubicBezTo>
                  <a:lnTo>
                    <a:pt x="3342" y="2494"/>
                  </a:lnTo>
                  <a:cubicBezTo>
                    <a:pt x="3336" y="2487"/>
                    <a:pt x="3325" y="2484"/>
                    <a:pt x="3315" y="2487"/>
                  </a:cubicBezTo>
                  <a:cubicBezTo>
                    <a:pt x="3262" y="2484"/>
                    <a:pt x="3211" y="2484"/>
                    <a:pt x="3161" y="2487"/>
                  </a:cubicBezTo>
                  <a:lnTo>
                    <a:pt x="3161" y="2487"/>
                  </a:lnTo>
                  <a:lnTo>
                    <a:pt x="3161" y="2487"/>
                  </a:lnTo>
                  <a:cubicBezTo>
                    <a:pt x="3131" y="2497"/>
                    <a:pt x="3097" y="2474"/>
                    <a:pt x="3071" y="2494"/>
                  </a:cubicBezTo>
                  <a:lnTo>
                    <a:pt x="3071" y="2494"/>
                  </a:lnTo>
                  <a:lnTo>
                    <a:pt x="3071" y="2494"/>
                  </a:lnTo>
                  <a:lnTo>
                    <a:pt x="3071" y="2494"/>
                  </a:lnTo>
                  <a:cubicBezTo>
                    <a:pt x="3060" y="2494"/>
                    <a:pt x="3054" y="2494"/>
                    <a:pt x="3043" y="2491"/>
                  </a:cubicBezTo>
                  <a:lnTo>
                    <a:pt x="3043" y="2491"/>
                  </a:lnTo>
                  <a:cubicBezTo>
                    <a:pt x="3040" y="2484"/>
                    <a:pt x="3033" y="2484"/>
                    <a:pt x="3030" y="2494"/>
                  </a:cubicBezTo>
                  <a:cubicBezTo>
                    <a:pt x="3017" y="2494"/>
                    <a:pt x="3003" y="2494"/>
                    <a:pt x="2993" y="2491"/>
                  </a:cubicBezTo>
                  <a:cubicBezTo>
                    <a:pt x="2983" y="2487"/>
                    <a:pt x="2970" y="2487"/>
                    <a:pt x="2966" y="2497"/>
                  </a:cubicBezTo>
                  <a:cubicBezTo>
                    <a:pt x="2966" y="2510"/>
                    <a:pt x="2976" y="2514"/>
                    <a:pt x="2990" y="2514"/>
                  </a:cubicBezTo>
                  <a:cubicBezTo>
                    <a:pt x="3023" y="2514"/>
                    <a:pt x="3054" y="2514"/>
                    <a:pt x="3087" y="2510"/>
                  </a:cubicBezTo>
                  <a:cubicBezTo>
                    <a:pt x="3111" y="2510"/>
                    <a:pt x="3138" y="2514"/>
                    <a:pt x="3161" y="2504"/>
                  </a:cubicBezTo>
                  <a:cubicBezTo>
                    <a:pt x="3235" y="2517"/>
                    <a:pt x="3309" y="2517"/>
                    <a:pt x="3383" y="2504"/>
                  </a:cubicBezTo>
                  <a:lnTo>
                    <a:pt x="3383" y="2504"/>
                  </a:lnTo>
                  <a:cubicBezTo>
                    <a:pt x="3389" y="2507"/>
                    <a:pt x="3396" y="2514"/>
                    <a:pt x="3403" y="2510"/>
                  </a:cubicBezTo>
                  <a:cubicBezTo>
                    <a:pt x="3413" y="2510"/>
                    <a:pt x="3423" y="2514"/>
                    <a:pt x="3429" y="2514"/>
                  </a:cubicBezTo>
                  <a:lnTo>
                    <a:pt x="3429" y="2514"/>
                  </a:lnTo>
                  <a:lnTo>
                    <a:pt x="3429" y="2514"/>
                  </a:lnTo>
                  <a:lnTo>
                    <a:pt x="3429" y="2514"/>
                  </a:lnTo>
                  <a:lnTo>
                    <a:pt x="3429" y="2514"/>
                  </a:lnTo>
                  <a:cubicBezTo>
                    <a:pt x="3426" y="2521"/>
                    <a:pt x="3423" y="2524"/>
                    <a:pt x="3416" y="2531"/>
                  </a:cubicBezTo>
                  <a:lnTo>
                    <a:pt x="3416" y="2531"/>
                  </a:lnTo>
                  <a:cubicBezTo>
                    <a:pt x="3366" y="2531"/>
                    <a:pt x="3315" y="2531"/>
                    <a:pt x="3265" y="2538"/>
                  </a:cubicBezTo>
                  <a:cubicBezTo>
                    <a:pt x="3188" y="2551"/>
                    <a:pt x="3111" y="2548"/>
                    <a:pt x="3037" y="2554"/>
                  </a:cubicBezTo>
                  <a:cubicBezTo>
                    <a:pt x="3020" y="2554"/>
                    <a:pt x="3007" y="2558"/>
                    <a:pt x="2993" y="2561"/>
                  </a:cubicBezTo>
                  <a:cubicBezTo>
                    <a:pt x="2973" y="2558"/>
                    <a:pt x="2953" y="2558"/>
                    <a:pt x="2936" y="2568"/>
                  </a:cubicBezTo>
                  <a:lnTo>
                    <a:pt x="2936" y="2568"/>
                  </a:lnTo>
                  <a:cubicBezTo>
                    <a:pt x="2909" y="2564"/>
                    <a:pt x="2879" y="2574"/>
                    <a:pt x="2849" y="2568"/>
                  </a:cubicBezTo>
                  <a:cubicBezTo>
                    <a:pt x="2829" y="2571"/>
                    <a:pt x="2809" y="2574"/>
                    <a:pt x="2785" y="2578"/>
                  </a:cubicBezTo>
                  <a:cubicBezTo>
                    <a:pt x="2782" y="2578"/>
                    <a:pt x="2775" y="2578"/>
                    <a:pt x="2772" y="2581"/>
                  </a:cubicBezTo>
                  <a:lnTo>
                    <a:pt x="2772" y="2581"/>
                  </a:lnTo>
                  <a:lnTo>
                    <a:pt x="2772" y="2581"/>
                  </a:lnTo>
                  <a:cubicBezTo>
                    <a:pt x="2745" y="2578"/>
                    <a:pt x="2718" y="2574"/>
                    <a:pt x="2691" y="2585"/>
                  </a:cubicBezTo>
                  <a:cubicBezTo>
                    <a:pt x="2654" y="2585"/>
                    <a:pt x="2617" y="2581"/>
                    <a:pt x="2580" y="2588"/>
                  </a:cubicBezTo>
                  <a:cubicBezTo>
                    <a:pt x="2574" y="2588"/>
                    <a:pt x="2570" y="2588"/>
                    <a:pt x="2567" y="2588"/>
                  </a:cubicBezTo>
                  <a:lnTo>
                    <a:pt x="2567" y="2588"/>
                  </a:lnTo>
                  <a:lnTo>
                    <a:pt x="2567" y="2588"/>
                  </a:lnTo>
                  <a:cubicBezTo>
                    <a:pt x="2557" y="2588"/>
                    <a:pt x="2550" y="2588"/>
                    <a:pt x="2540" y="2588"/>
                  </a:cubicBezTo>
                  <a:lnTo>
                    <a:pt x="2540" y="2588"/>
                  </a:lnTo>
                  <a:lnTo>
                    <a:pt x="2540" y="2588"/>
                  </a:lnTo>
                  <a:cubicBezTo>
                    <a:pt x="2537" y="2588"/>
                    <a:pt x="2533" y="2588"/>
                    <a:pt x="2527" y="2588"/>
                  </a:cubicBezTo>
                  <a:lnTo>
                    <a:pt x="2527" y="2588"/>
                  </a:lnTo>
                  <a:cubicBezTo>
                    <a:pt x="2517" y="2585"/>
                    <a:pt x="2503" y="2588"/>
                    <a:pt x="2497" y="2595"/>
                  </a:cubicBezTo>
                  <a:cubicBezTo>
                    <a:pt x="2386" y="2598"/>
                    <a:pt x="2275" y="2601"/>
                    <a:pt x="2164" y="2615"/>
                  </a:cubicBezTo>
                  <a:cubicBezTo>
                    <a:pt x="2137" y="2615"/>
                    <a:pt x="2111" y="2608"/>
                    <a:pt x="2084" y="2621"/>
                  </a:cubicBezTo>
                  <a:cubicBezTo>
                    <a:pt x="2087" y="2621"/>
                    <a:pt x="2087" y="2621"/>
                    <a:pt x="2090" y="2621"/>
                  </a:cubicBezTo>
                  <a:cubicBezTo>
                    <a:pt x="2087" y="2621"/>
                    <a:pt x="2087" y="2621"/>
                    <a:pt x="2084" y="2621"/>
                  </a:cubicBezTo>
                  <a:cubicBezTo>
                    <a:pt x="1990" y="2615"/>
                    <a:pt x="1897" y="2631"/>
                    <a:pt x="1803" y="2631"/>
                  </a:cubicBezTo>
                  <a:cubicBezTo>
                    <a:pt x="1776" y="2631"/>
                    <a:pt x="1742" y="2631"/>
                    <a:pt x="1715" y="2642"/>
                  </a:cubicBezTo>
                  <a:cubicBezTo>
                    <a:pt x="1695" y="2638"/>
                    <a:pt x="1672" y="2638"/>
                    <a:pt x="1652" y="2642"/>
                  </a:cubicBezTo>
                  <a:cubicBezTo>
                    <a:pt x="1641" y="2642"/>
                    <a:pt x="1635" y="2642"/>
                    <a:pt x="1625" y="2642"/>
                  </a:cubicBezTo>
                  <a:cubicBezTo>
                    <a:pt x="1558" y="2638"/>
                    <a:pt x="1487" y="2648"/>
                    <a:pt x="1420" y="2652"/>
                  </a:cubicBezTo>
                  <a:cubicBezTo>
                    <a:pt x="1397" y="2652"/>
                    <a:pt x="1376" y="2655"/>
                    <a:pt x="1356" y="2652"/>
                  </a:cubicBezTo>
                  <a:cubicBezTo>
                    <a:pt x="1286" y="2658"/>
                    <a:pt x="1212" y="2648"/>
                    <a:pt x="1141" y="2665"/>
                  </a:cubicBezTo>
                  <a:cubicBezTo>
                    <a:pt x="1138" y="2665"/>
                    <a:pt x="1135" y="2668"/>
                    <a:pt x="1135" y="2668"/>
                  </a:cubicBezTo>
                  <a:cubicBezTo>
                    <a:pt x="1068" y="2665"/>
                    <a:pt x="997" y="2678"/>
                    <a:pt x="930" y="2672"/>
                  </a:cubicBezTo>
                  <a:cubicBezTo>
                    <a:pt x="930" y="2668"/>
                    <a:pt x="930" y="2668"/>
                    <a:pt x="930" y="2668"/>
                  </a:cubicBezTo>
                  <a:cubicBezTo>
                    <a:pt x="910" y="2678"/>
                    <a:pt x="886" y="2668"/>
                    <a:pt x="863" y="2675"/>
                  </a:cubicBezTo>
                  <a:cubicBezTo>
                    <a:pt x="863" y="2678"/>
                    <a:pt x="863" y="2678"/>
                    <a:pt x="863" y="2678"/>
                  </a:cubicBezTo>
                  <a:cubicBezTo>
                    <a:pt x="859" y="2675"/>
                    <a:pt x="859" y="2675"/>
                    <a:pt x="856" y="2675"/>
                  </a:cubicBezTo>
                  <a:cubicBezTo>
                    <a:pt x="853" y="2678"/>
                    <a:pt x="853" y="2678"/>
                    <a:pt x="853" y="2678"/>
                  </a:cubicBezTo>
                  <a:cubicBezTo>
                    <a:pt x="849" y="2678"/>
                    <a:pt x="849" y="2682"/>
                    <a:pt x="849" y="2682"/>
                  </a:cubicBezTo>
                  <a:cubicBezTo>
                    <a:pt x="846" y="2678"/>
                    <a:pt x="846" y="2678"/>
                    <a:pt x="843" y="2675"/>
                  </a:cubicBezTo>
                  <a:cubicBezTo>
                    <a:pt x="809" y="2675"/>
                    <a:pt x="772" y="2668"/>
                    <a:pt x="735" y="2678"/>
                  </a:cubicBezTo>
                  <a:cubicBezTo>
                    <a:pt x="725" y="2682"/>
                    <a:pt x="712" y="2685"/>
                    <a:pt x="702" y="2678"/>
                  </a:cubicBezTo>
                  <a:cubicBezTo>
                    <a:pt x="662" y="2685"/>
                    <a:pt x="618" y="2672"/>
                    <a:pt x="581" y="2685"/>
                  </a:cubicBezTo>
                  <a:cubicBezTo>
                    <a:pt x="577" y="2688"/>
                    <a:pt x="574" y="2688"/>
                    <a:pt x="571" y="2688"/>
                  </a:cubicBezTo>
                  <a:cubicBezTo>
                    <a:pt x="527" y="2688"/>
                    <a:pt x="483" y="2688"/>
                    <a:pt x="440" y="2695"/>
                  </a:cubicBezTo>
                  <a:cubicBezTo>
                    <a:pt x="437" y="2699"/>
                    <a:pt x="433" y="2699"/>
                    <a:pt x="430" y="2699"/>
                  </a:cubicBezTo>
                  <a:cubicBezTo>
                    <a:pt x="420" y="2705"/>
                    <a:pt x="406" y="2702"/>
                    <a:pt x="396" y="2705"/>
                  </a:cubicBezTo>
                  <a:cubicBezTo>
                    <a:pt x="380" y="2705"/>
                    <a:pt x="376" y="2712"/>
                    <a:pt x="376" y="2722"/>
                  </a:cubicBezTo>
                  <a:cubicBezTo>
                    <a:pt x="420" y="2725"/>
                    <a:pt x="467" y="2722"/>
                    <a:pt x="510" y="2719"/>
                  </a:cubicBezTo>
                  <a:cubicBezTo>
                    <a:pt x="598" y="2712"/>
                    <a:pt x="682" y="2705"/>
                    <a:pt x="769" y="2705"/>
                  </a:cubicBezTo>
                  <a:cubicBezTo>
                    <a:pt x="786" y="2705"/>
                    <a:pt x="799" y="2702"/>
                    <a:pt x="812" y="2699"/>
                  </a:cubicBezTo>
                  <a:cubicBezTo>
                    <a:pt x="812" y="2695"/>
                    <a:pt x="812" y="2695"/>
                    <a:pt x="816" y="2692"/>
                  </a:cubicBezTo>
                  <a:cubicBezTo>
                    <a:pt x="816" y="2695"/>
                    <a:pt x="812" y="2695"/>
                    <a:pt x="812" y="2699"/>
                  </a:cubicBezTo>
                  <a:cubicBezTo>
                    <a:pt x="843" y="2699"/>
                    <a:pt x="873" y="2702"/>
                    <a:pt x="903" y="2695"/>
                  </a:cubicBezTo>
                  <a:cubicBezTo>
                    <a:pt x="984" y="2699"/>
                    <a:pt x="1068" y="2695"/>
                    <a:pt x="1148" y="2685"/>
                  </a:cubicBezTo>
                  <a:lnTo>
                    <a:pt x="1148" y="2685"/>
                  </a:lnTo>
                  <a:cubicBezTo>
                    <a:pt x="1239" y="2688"/>
                    <a:pt x="1329" y="2678"/>
                    <a:pt x="1423" y="2672"/>
                  </a:cubicBezTo>
                  <a:cubicBezTo>
                    <a:pt x="1514" y="2668"/>
                    <a:pt x="1608" y="2665"/>
                    <a:pt x="1702" y="2658"/>
                  </a:cubicBezTo>
                  <a:cubicBezTo>
                    <a:pt x="1749" y="2658"/>
                    <a:pt x="1796" y="2658"/>
                    <a:pt x="1843" y="2652"/>
                  </a:cubicBezTo>
                  <a:cubicBezTo>
                    <a:pt x="1903" y="2645"/>
                    <a:pt x="1967" y="2642"/>
                    <a:pt x="2030" y="2642"/>
                  </a:cubicBezTo>
                  <a:cubicBezTo>
                    <a:pt x="2060" y="2642"/>
                    <a:pt x="2090" y="2645"/>
                    <a:pt x="2117" y="2635"/>
                  </a:cubicBezTo>
                  <a:lnTo>
                    <a:pt x="2117" y="2635"/>
                  </a:lnTo>
                  <a:lnTo>
                    <a:pt x="2117" y="2635"/>
                  </a:lnTo>
                  <a:cubicBezTo>
                    <a:pt x="2121" y="2635"/>
                    <a:pt x="2124" y="2635"/>
                    <a:pt x="2127" y="2631"/>
                  </a:cubicBezTo>
                  <a:lnTo>
                    <a:pt x="2127" y="2631"/>
                  </a:lnTo>
                  <a:lnTo>
                    <a:pt x="2127" y="2631"/>
                  </a:lnTo>
                  <a:cubicBezTo>
                    <a:pt x="2131" y="2631"/>
                    <a:pt x="2137" y="2631"/>
                    <a:pt x="2141" y="2631"/>
                  </a:cubicBezTo>
                  <a:lnTo>
                    <a:pt x="2141" y="2631"/>
                  </a:lnTo>
                  <a:lnTo>
                    <a:pt x="2141" y="2631"/>
                  </a:lnTo>
                  <a:cubicBezTo>
                    <a:pt x="2144" y="2631"/>
                    <a:pt x="2147" y="2631"/>
                    <a:pt x="2154" y="2631"/>
                  </a:cubicBezTo>
                  <a:cubicBezTo>
                    <a:pt x="2151" y="2631"/>
                    <a:pt x="2151" y="2631"/>
                    <a:pt x="2147" y="2628"/>
                  </a:cubicBezTo>
                  <a:lnTo>
                    <a:pt x="2147" y="2628"/>
                  </a:lnTo>
                  <a:cubicBezTo>
                    <a:pt x="2151" y="2631"/>
                    <a:pt x="2154" y="2631"/>
                    <a:pt x="2154" y="2631"/>
                  </a:cubicBezTo>
                  <a:cubicBezTo>
                    <a:pt x="2198" y="2635"/>
                    <a:pt x="2241" y="2628"/>
                    <a:pt x="2282" y="2621"/>
                  </a:cubicBezTo>
                  <a:cubicBezTo>
                    <a:pt x="2382" y="2628"/>
                    <a:pt x="2480" y="2611"/>
                    <a:pt x="2580" y="2605"/>
                  </a:cubicBezTo>
                  <a:cubicBezTo>
                    <a:pt x="2587" y="2605"/>
                    <a:pt x="2597" y="2605"/>
                    <a:pt x="2604" y="2605"/>
                  </a:cubicBezTo>
                  <a:lnTo>
                    <a:pt x="2604" y="2605"/>
                  </a:lnTo>
                  <a:cubicBezTo>
                    <a:pt x="2651" y="2605"/>
                    <a:pt x="2698" y="2608"/>
                    <a:pt x="2742" y="2598"/>
                  </a:cubicBezTo>
                  <a:cubicBezTo>
                    <a:pt x="2758" y="2601"/>
                    <a:pt x="2779" y="2598"/>
                    <a:pt x="2799" y="2595"/>
                  </a:cubicBezTo>
                  <a:cubicBezTo>
                    <a:pt x="2842" y="2595"/>
                    <a:pt x="2886" y="2591"/>
                    <a:pt x="2926" y="2585"/>
                  </a:cubicBezTo>
                  <a:cubicBezTo>
                    <a:pt x="2943" y="2585"/>
                    <a:pt x="2956" y="2588"/>
                    <a:pt x="2970" y="2578"/>
                  </a:cubicBezTo>
                  <a:cubicBezTo>
                    <a:pt x="2973" y="2578"/>
                    <a:pt x="2976" y="2578"/>
                    <a:pt x="2980" y="2578"/>
                  </a:cubicBezTo>
                  <a:lnTo>
                    <a:pt x="2980" y="2578"/>
                  </a:lnTo>
                  <a:cubicBezTo>
                    <a:pt x="2986" y="2578"/>
                    <a:pt x="2997" y="2574"/>
                    <a:pt x="3007" y="2574"/>
                  </a:cubicBezTo>
                  <a:lnTo>
                    <a:pt x="3007" y="2574"/>
                  </a:lnTo>
                  <a:lnTo>
                    <a:pt x="3007" y="2574"/>
                  </a:lnTo>
                  <a:cubicBezTo>
                    <a:pt x="3047" y="2574"/>
                    <a:pt x="3087" y="2581"/>
                    <a:pt x="3128" y="2568"/>
                  </a:cubicBezTo>
                  <a:cubicBezTo>
                    <a:pt x="3242" y="2564"/>
                    <a:pt x="3356" y="2558"/>
                    <a:pt x="3470" y="2541"/>
                  </a:cubicBezTo>
                  <a:cubicBezTo>
                    <a:pt x="3507" y="2538"/>
                    <a:pt x="3547" y="2541"/>
                    <a:pt x="3584" y="2538"/>
                  </a:cubicBezTo>
                  <a:cubicBezTo>
                    <a:pt x="3624" y="2544"/>
                    <a:pt x="3661" y="2534"/>
                    <a:pt x="3701" y="2531"/>
                  </a:cubicBezTo>
                  <a:lnTo>
                    <a:pt x="3701" y="2531"/>
                  </a:lnTo>
                  <a:lnTo>
                    <a:pt x="3701" y="2531"/>
                  </a:lnTo>
                  <a:cubicBezTo>
                    <a:pt x="3715" y="2531"/>
                    <a:pt x="3732" y="2527"/>
                    <a:pt x="3742" y="2524"/>
                  </a:cubicBezTo>
                  <a:lnTo>
                    <a:pt x="3742" y="2524"/>
                  </a:lnTo>
                  <a:cubicBezTo>
                    <a:pt x="3789" y="2524"/>
                    <a:pt x="3832" y="2517"/>
                    <a:pt x="3876" y="2514"/>
                  </a:cubicBezTo>
                  <a:cubicBezTo>
                    <a:pt x="3893" y="2510"/>
                    <a:pt x="3886" y="2501"/>
                    <a:pt x="3879" y="2494"/>
                  </a:cubicBezTo>
                  <a:lnTo>
                    <a:pt x="3879" y="2494"/>
                  </a:lnTo>
                  <a:lnTo>
                    <a:pt x="3879" y="2494"/>
                  </a:lnTo>
                  <a:cubicBezTo>
                    <a:pt x="3896" y="2484"/>
                    <a:pt x="3913" y="2474"/>
                    <a:pt x="3923" y="2457"/>
                  </a:cubicBezTo>
                  <a:cubicBezTo>
                    <a:pt x="3926" y="2453"/>
                    <a:pt x="3933" y="2450"/>
                    <a:pt x="3936" y="2447"/>
                  </a:cubicBezTo>
                  <a:cubicBezTo>
                    <a:pt x="3936" y="2447"/>
                    <a:pt x="3933" y="2450"/>
                    <a:pt x="3930" y="2450"/>
                  </a:cubicBezTo>
                  <a:lnTo>
                    <a:pt x="3930" y="2450"/>
                  </a:lnTo>
                  <a:cubicBezTo>
                    <a:pt x="3933" y="2447"/>
                    <a:pt x="3933" y="2443"/>
                    <a:pt x="3936" y="2440"/>
                  </a:cubicBezTo>
                  <a:lnTo>
                    <a:pt x="3936" y="2440"/>
                  </a:lnTo>
                  <a:cubicBezTo>
                    <a:pt x="3943" y="2437"/>
                    <a:pt x="3947" y="2430"/>
                    <a:pt x="3947" y="2423"/>
                  </a:cubicBezTo>
                  <a:cubicBezTo>
                    <a:pt x="3950" y="2423"/>
                    <a:pt x="3953" y="2420"/>
                    <a:pt x="3953" y="2417"/>
                  </a:cubicBezTo>
                  <a:cubicBezTo>
                    <a:pt x="3960" y="2406"/>
                    <a:pt x="3967" y="2393"/>
                    <a:pt x="3970" y="2383"/>
                  </a:cubicBezTo>
                  <a:lnTo>
                    <a:pt x="3970" y="2386"/>
                  </a:lnTo>
                  <a:cubicBezTo>
                    <a:pt x="3967" y="2393"/>
                    <a:pt x="3967" y="2400"/>
                    <a:pt x="3963" y="2406"/>
                  </a:cubicBezTo>
                  <a:cubicBezTo>
                    <a:pt x="3960" y="2413"/>
                    <a:pt x="3960" y="2420"/>
                    <a:pt x="3960" y="2427"/>
                  </a:cubicBezTo>
                  <a:cubicBezTo>
                    <a:pt x="3957" y="2433"/>
                    <a:pt x="3953" y="2443"/>
                    <a:pt x="3953" y="2450"/>
                  </a:cubicBezTo>
                  <a:cubicBezTo>
                    <a:pt x="3953" y="2453"/>
                    <a:pt x="3953" y="2453"/>
                    <a:pt x="3953" y="2457"/>
                  </a:cubicBezTo>
                  <a:cubicBezTo>
                    <a:pt x="3950" y="2457"/>
                    <a:pt x="3950" y="2457"/>
                    <a:pt x="3947" y="2457"/>
                  </a:cubicBezTo>
                  <a:cubicBezTo>
                    <a:pt x="3950" y="2467"/>
                    <a:pt x="3933" y="2477"/>
                    <a:pt x="3947" y="2484"/>
                  </a:cubicBezTo>
                  <a:cubicBezTo>
                    <a:pt x="3957" y="2487"/>
                    <a:pt x="3967" y="2484"/>
                    <a:pt x="3977" y="2477"/>
                  </a:cubicBezTo>
                  <a:lnTo>
                    <a:pt x="3977" y="2477"/>
                  </a:lnTo>
                  <a:cubicBezTo>
                    <a:pt x="3980" y="2474"/>
                    <a:pt x="3983" y="2470"/>
                    <a:pt x="3987" y="2470"/>
                  </a:cubicBezTo>
                  <a:lnTo>
                    <a:pt x="3987" y="2470"/>
                  </a:lnTo>
                  <a:cubicBezTo>
                    <a:pt x="3997" y="2464"/>
                    <a:pt x="4000" y="2457"/>
                    <a:pt x="4000" y="2447"/>
                  </a:cubicBezTo>
                  <a:cubicBezTo>
                    <a:pt x="4000" y="2447"/>
                    <a:pt x="4000" y="2443"/>
                    <a:pt x="4000" y="2440"/>
                  </a:cubicBezTo>
                  <a:lnTo>
                    <a:pt x="4000" y="2440"/>
                  </a:lnTo>
                  <a:cubicBezTo>
                    <a:pt x="4004" y="2437"/>
                    <a:pt x="4007" y="2433"/>
                    <a:pt x="4010" y="2430"/>
                  </a:cubicBezTo>
                  <a:cubicBezTo>
                    <a:pt x="4010" y="2427"/>
                    <a:pt x="4010" y="2423"/>
                    <a:pt x="4010" y="2420"/>
                  </a:cubicBezTo>
                  <a:lnTo>
                    <a:pt x="4014" y="2417"/>
                  </a:lnTo>
                  <a:cubicBezTo>
                    <a:pt x="4014" y="2413"/>
                    <a:pt x="4017" y="2413"/>
                    <a:pt x="4017" y="2410"/>
                  </a:cubicBezTo>
                  <a:lnTo>
                    <a:pt x="4017" y="2410"/>
                  </a:lnTo>
                  <a:lnTo>
                    <a:pt x="4017" y="2413"/>
                  </a:lnTo>
                  <a:cubicBezTo>
                    <a:pt x="4014" y="2420"/>
                    <a:pt x="4017" y="2427"/>
                    <a:pt x="4020" y="2430"/>
                  </a:cubicBezTo>
                  <a:cubicBezTo>
                    <a:pt x="4024" y="2460"/>
                    <a:pt x="4024" y="2491"/>
                    <a:pt x="4027" y="2524"/>
                  </a:cubicBezTo>
                  <a:cubicBezTo>
                    <a:pt x="4017" y="2531"/>
                    <a:pt x="4007" y="2541"/>
                    <a:pt x="3997" y="2551"/>
                  </a:cubicBezTo>
                  <a:cubicBezTo>
                    <a:pt x="3990" y="2551"/>
                    <a:pt x="3977" y="2551"/>
                    <a:pt x="3970" y="2558"/>
                  </a:cubicBezTo>
                  <a:cubicBezTo>
                    <a:pt x="3926" y="2561"/>
                    <a:pt x="3883" y="2564"/>
                    <a:pt x="3839" y="2558"/>
                  </a:cubicBezTo>
                  <a:cubicBezTo>
                    <a:pt x="3812" y="2558"/>
                    <a:pt x="3789" y="2554"/>
                    <a:pt x="3765" y="2564"/>
                  </a:cubicBezTo>
                  <a:lnTo>
                    <a:pt x="3765" y="2564"/>
                  </a:lnTo>
                  <a:cubicBezTo>
                    <a:pt x="3738" y="2571"/>
                    <a:pt x="3711" y="2568"/>
                    <a:pt x="3685" y="2574"/>
                  </a:cubicBezTo>
                  <a:lnTo>
                    <a:pt x="3685" y="2574"/>
                  </a:lnTo>
                  <a:lnTo>
                    <a:pt x="3685" y="2574"/>
                  </a:lnTo>
                  <a:cubicBezTo>
                    <a:pt x="3681" y="2574"/>
                    <a:pt x="3678" y="2574"/>
                    <a:pt x="3675" y="2578"/>
                  </a:cubicBezTo>
                  <a:lnTo>
                    <a:pt x="3675" y="2578"/>
                  </a:lnTo>
                  <a:lnTo>
                    <a:pt x="3675" y="2578"/>
                  </a:lnTo>
                  <a:cubicBezTo>
                    <a:pt x="3584" y="2574"/>
                    <a:pt x="3497" y="2595"/>
                    <a:pt x="3409" y="2598"/>
                  </a:cubicBezTo>
                  <a:cubicBezTo>
                    <a:pt x="3362" y="2598"/>
                    <a:pt x="3315" y="2608"/>
                    <a:pt x="3268" y="2611"/>
                  </a:cubicBezTo>
                  <a:cubicBezTo>
                    <a:pt x="3252" y="2611"/>
                    <a:pt x="3235" y="2611"/>
                    <a:pt x="3222" y="2621"/>
                  </a:cubicBezTo>
                  <a:cubicBezTo>
                    <a:pt x="3181" y="2625"/>
                    <a:pt x="3134" y="2615"/>
                    <a:pt x="3094" y="2631"/>
                  </a:cubicBezTo>
                  <a:cubicBezTo>
                    <a:pt x="2950" y="2645"/>
                    <a:pt x="2802" y="2648"/>
                    <a:pt x="2658" y="2658"/>
                  </a:cubicBezTo>
                  <a:cubicBezTo>
                    <a:pt x="2644" y="2662"/>
                    <a:pt x="2627" y="2658"/>
                    <a:pt x="2617" y="2668"/>
                  </a:cubicBezTo>
                  <a:cubicBezTo>
                    <a:pt x="2611" y="2668"/>
                    <a:pt x="2607" y="2668"/>
                    <a:pt x="2604" y="2668"/>
                  </a:cubicBezTo>
                  <a:cubicBezTo>
                    <a:pt x="2547" y="2665"/>
                    <a:pt x="2493" y="2668"/>
                    <a:pt x="2436" y="2678"/>
                  </a:cubicBezTo>
                  <a:cubicBezTo>
                    <a:pt x="2443" y="2682"/>
                    <a:pt x="2446" y="2682"/>
                    <a:pt x="2450" y="2685"/>
                  </a:cubicBezTo>
                  <a:cubicBezTo>
                    <a:pt x="2446" y="2685"/>
                    <a:pt x="2439" y="2682"/>
                    <a:pt x="2436" y="2678"/>
                  </a:cubicBezTo>
                  <a:cubicBezTo>
                    <a:pt x="2433" y="2678"/>
                    <a:pt x="2429" y="2678"/>
                    <a:pt x="2423" y="2678"/>
                  </a:cubicBezTo>
                  <a:cubicBezTo>
                    <a:pt x="2386" y="2675"/>
                    <a:pt x="2346" y="2678"/>
                    <a:pt x="2305" y="2685"/>
                  </a:cubicBezTo>
                  <a:cubicBezTo>
                    <a:pt x="2245" y="2682"/>
                    <a:pt x="2188" y="2688"/>
                    <a:pt x="2127" y="2695"/>
                  </a:cubicBezTo>
                  <a:cubicBezTo>
                    <a:pt x="2074" y="2695"/>
                    <a:pt x="2023" y="2692"/>
                    <a:pt x="1970" y="2705"/>
                  </a:cubicBezTo>
                  <a:lnTo>
                    <a:pt x="1970" y="2705"/>
                  </a:lnTo>
                  <a:cubicBezTo>
                    <a:pt x="1964" y="2705"/>
                    <a:pt x="1964" y="2705"/>
                    <a:pt x="1964" y="2705"/>
                  </a:cubicBezTo>
                  <a:lnTo>
                    <a:pt x="1964" y="2705"/>
                  </a:lnTo>
                  <a:cubicBezTo>
                    <a:pt x="1913" y="2695"/>
                    <a:pt x="1860" y="2702"/>
                    <a:pt x="1809" y="2705"/>
                  </a:cubicBezTo>
                  <a:cubicBezTo>
                    <a:pt x="1736" y="2712"/>
                    <a:pt x="1658" y="2709"/>
                    <a:pt x="1584" y="2722"/>
                  </a:cubicBezTo>
                  <a:cubicBezTo>
                    <a:pt x="1537" y="2729"/>
                    <a:pt x="1491" y="2715"/>
                    <a:pt x="1444" y="2735"/>
                  </a:cubicBezTo>
                  <a:cubicBezTo>
                    <a:pt x="1440" y="2732"/>
                    <a:pt x="1433" y="2725"/>
                    <a:pt x="1427" y="2729"/>
                  </a:cubicBezTo>
                  <a:cubicBezTo>
                    <a:pt x="1353" y="2735"/>
                    <a:pt x="1276" y="2729"/>
                    <a:pt x="1202" y="2742"/>
                  </a:cubicBezTo>
                  <a:cubicBezTo>
                    <a:pt x="1202" y="2742"/>
                    <a:pt x="1198" y="2742"/>
                    <a:pt x="1198" y="2746"/>
                  </a:cubicBezTo>
                  <a:lnTo>
                    <a:pt x="1198" y="2746"/>
                  </a:lnTo>
                  <a:lnTo>
                    <a:pt x="1198" y="2746"/>
                  </a:lnTo>
                  <a:cubicBezTo>
                    <a:pt x="1198" y="2742"/>
                    <a:pt x="1198" y="2742"/>
                    <a:pt x="1202" y="2742"/>
                  </a:cubicBezTo>
                  <a:cubicBezTo>
                    <a:pt x="1151" y="2729"/>
                    <a:pt x="1101" y="2742"/>
                    <a:pt x="1051" y="2742"/>
                  </a:cubicBezTo>
                  <a:cubicBezTo>
                    <a:pt x="910" y="2742"/>
                    <a:pt x="772" y="2752"/>
                    <a:pt x="631" y="2769"/>
                  </a:cubicBezTo>
                  <a:lnTo>
                    <a:pt x="631" y="2769"/>
                  </a:lnTo>
                  <a:lnTo>
                    <a:pt x="631" y="2769"/>
                  </a:lnTo>
                  <a:lnTo>
                    <a:pt x="631" y="2769"/>
                  </a:lnTo>
                  <a:lnTo>
                    <a:pt x="631" y="2769"/>
                  </a:lnTo>
                  <a:cubicBezTo>
                    <a:pt x="625" y="2759"/>
                    <a:pt x="608" y="2762"/>
                    <a:pt x="594" y="2762"/>
                  </a:cubicBezTo>
                  <a:cubicBezTo>
                    <a:pt x="594" y="2766"/>
                    <a:pt x="594" y="2769"/>
                    <a:pt x="591" y="2769"/>
                  </a:cubicBezTo>
                  <a:cubicBezTo>
                    <a:pt x="527" y="2772"/>
                    <a:pt x="460" y="2779"/>
                    <a:pt x="396" y="2786"/>
                  </a:cubicBezTo>
                  <a:lnTo>
                    <a:pt x="396" y="2786"/>
                  </a:lnTo>
                  <a:lnTo>
                    <a:pt x="396" y="2786"/>
                  </a:lnTo>
                  <a:cubicBezTo>
                    <a:pt x="383" y="2789"/>
                    <a:pt x="373" y="2789"/>
                    <a:pt x="359" y="2789"/>
                  </a:cubicBezTo>
                  <a:cubicBezTo>
                    <a:pt x="343" y="2789"/>
                    <a:pt x="323" y="2789"/>
                    <a:pt x="306" y="2796"/>
                  </a:cubicBezTo>
                  <a:cubicBezTo>
                    <a:pt x="299" y="2799"/>
                    <a:pt x="296" y="2806"/>
                    <a:pt x="299" y="2813"/>
                  </a:cubicBezTo>
                  <a:cubicBezTo>
                    <a:pt x="306" y="2820"/>
                    <a:pt x="312" y="2816"/>
                    <a:pt x="323" y="2816"/>
                  </a:cubicBezTo>
                  <a:cubicBezTo>
                    <a:pt x="323" y="2820"/>
                    <a:pt x="323" y="2823"/>
                    <a:pt x="323" y="2823"/>
                  </a:cubicBezTo>
                  <a:cubicBezTo>
                    <a:pt x="336" y="2823"/>
                    <a:pt x="353" y="2830"/>
                    <a:pt x="363" y="2816"/>
                  </a:cubicBezTo>
                  <a:cubicBezTo>
                    <a:pt x="376" y="2816"/>
                    <a:pt x="386" y="2816"/>
                    <a:pt x="400" y="2816"/>
                  </a:cubicBezTo>
                  <a:cubicBezTo>
                    <a:pt x="473" y="2809"/>
                    <a:pt x="547" y="2806"/>
                    <a:pt x="621" y="2799"/>
                  </a:cubicBezTo>
                  <a:cubicBezTo>
                    <a:pt x="625" y="2799"/>
                    <a:pt x="628" y="2799"/>
                    <a:pt x="631" y="2799"/>
                  </a:cubicBezTo>
                  <a:cubicBezTo>
                    <a:pt x="635" y="2799"/>
                    <a:pt x="641" y="2796"/>
                    <a:pt x="645" y="2796"/>
                  </a:cubicBezTo>
                  <a:cubicBezTo>
                    <a:pt x="725" y="2799"/>
                    <a:pt x="809" y="2796"/>
                    <a:pt x="890" y="2789"/>
                  </a:cubicBezTo>
                  <a:cubicBezTo>
                    <a:pt x="954" y="2786"/>
                    <a:pt x="1017" y="2782"/>
                    <a:pt x="1084" y="2779"/>
                  </a:cubicBezTo>
                  <a:cubicBezTo>
                    <a:pt x="1178" y="2782"/>
                    <a:pt x="1272" y="2779"/>
                    <a:pt x="1366" y="2769"/>
                  </a:cubicBezTo>
                  <a:cubicBezTo>
                    <a:pt x="1437" y="2772"/>
                    <a:pt x="1504" y="2766"/>
                    <a:pt x="1571" y="2759"/>
                  </a:cubicBezTo>
                  <a:cubicBezTo>
                    <a:pt x="1625" y="2756"/>
                    <a:pt x="1679" y="2766"/>
                    <a:pt x="1729" y="2752"/>
                  </a:cubicBezTo>
                  <a:lnTo>
                    <a:pt x="1729" y="2752"/>
                  </a:lnTo>
                  <a:lnTo>
                    <a:pt x="1729" y="2752"/>
                  </a:lnTo>
                  <a:cubicBezTo>
                    <a:pt x="1759" y="2752"/>
                    <a:pt x="1786" y="2756"/>
                    <a:pt x="1813" y="2742"/>
                  </a:cubicBezTo>
                  <a:cubicBezTo>
                    <a:pt x="1819" y="2742"/>
                    <a:pt x="1826" y="2742"/>
                    <a:pt x="1833" y="2742"/>
                  </a:cubicBezTo>
                  <a:lnTo>
                    <a:pt x="1833" y="2742"/>
                  </a:lnTo>
                  <a:cubicBezTo>
                    <a:pt x="1860" y="2739"/>
                    <a:pt x="1887" y="2746"/>
                    <a:pt x="1913" y="2735"/>
                  </a:cubicBezTo>
                  <a:cubicBezTo>
                    <a:pt x="1920" y="2735"/>
                    <a:pt x="1927" y="2732"/>
                    <a:pt x="1934" y="2732"/>
                  </a:cubicBezTo>
                  <a:cubicBezTo>
                    <a:pt x="1970" y="2735"/>
                    <a:pt x="2007" y="2735"/>
                    <a:pt x="2040" y="2725"/>
                  </a:cubicBezTo>
                  <a:cubicBezTo>
                    <a:pt x="2043" y="2725"/>
                    <a:pt x="2047" y="2725"/>
                    <a:pt x="2050" y="2725"/>
                  </a:cubicBezTo>
                  <a:cubicBezTo>
                    <a:pt x="2117" y="2725"/>
                    <a:pt x="2184" y="2725"/>
                    <a:pt x="2248" y="2715"/>
                  </a:cubicBezTo>
                  <a:cubicBezTo>
                    <a:pt x="2295" y="2715"/>
                    <a:pt x="2342" y="2719"/>
                    <a:pt x="2386" y="2709"/>
                  </a:cubicBezTo>
                  <a:cubicBezTo>
                    <a:pt x="2510" y="2705"/>
                    <a:pt x="2634" y="2688"/>
                    <a:pt x="2758" y="2685"/>
                  </a:cubicBezTo>
                  <a:cubicBezTo>
                    <a:pt x="2832" y="2682"/>
                    <a:pt x="2906" y="2678"/>
                    <a:pt x="2980" y="2678"/>
                  </a:cubicBezTo>
                  <a:cubicBezTo>
                    <a:pt x="3033" y="2675"/>
                    <a:pt x="3090" y="2665"/>
                    <a:pt x="3144" y="2662"/>
                  </a:cubicBezTo>
                  <a:cubicBezTo>
                    <a:pt x="3168" y="2662"/>
                    <a:pt x="3188" y="2662"/>
                    <a:pt x="3208" y="2662"/>
                  </a:cubicBezTo>
                  <a:cubicBezTo>
                    <a:pt x="3232" y="2678"/>
                    <a:pt x="3252" y="2699"/>
                    <a:pt x="3275" y="2719"/>
                  </a:cubicBezTo>
                  <a:lnTo>
                    <a:pt x="3275" y="2719"/>
                  </a:lnTo>
                  <a:cubicBezTo>
                    <a:pt x="3275" y="2725"/>
                    <a:pt x="3282" y="2729"/>
                    <a:pt x="3289" y="2732"/>
                  </a:cubicBezTo>
                  <a:lnTo>
                    <a:pt x="3289" y="2732"/>
                  </a:lnTo>
                  <a:cubicBezTo>
                    <a:pt x="3295" y="2742"/>
                    <a:pt x="3299" y="2749"/>
                    <a:pt x="3302" y="2759"/>
                  </a:cubicBezTo>
                  <a:cubicBezTo>
                    <a:pt x="3312" y="2762"/>
                    <a:pt x="3315" y="2769"/>
                    <a:pt x="3315" y="2779"/>
                  </a:cubicBezTo>
                  <a:lnTo>
                    <a:pt x="3319" y="2779"/>
                  </a:lnTo>
                  <a:cubicBezTo>
                    <a:pt x="3319" y="2782"/>
                    <a:pt x="3319" y="2786"/>
                    <a:pt x="3322" y="2792"/>
                  </a:cubicBezTo>
                  <a:cubicBezTo>
                    <a:pt x="3322" y="2792"/>
                    <a:pt x="3322" y="2796"/>
                    <a:pt x="3325" y="2796"/>
                  </a:cubicBezTo>
                  <a:cubicBezTo>
                    <a:pt x="3325" y="2799"/>
                    <a:pt x="3329" y="2803"/>
                    <a:pt x="3332" y="2809"/>
                  </a:cubicBezTo>
                  <a:cubicBezTo>
                    <a:pt x="3369" y="2836"/>
                    <a:pt x="3362" y="2883"/>
                    <a:pt x="3409" y="2910"/>
                  </a:cubicBezTo>
                  <a:cubicBezTo>
                    <a:pt x="3413" y="2910"/>
                    <a:pt x="3413" y="2910"/>
                    <a:pt x="3416" y="2910"/>
                  </a:cubicBezTo>
                  <a:cubicBezTo>
                    <a:pt x="3413" y="2913"/>
                    <a:pt x="3413" y="2917"/>
                    <a:pt x="3416" y="2920"/>
                  </a:cubicBezTo>
                  <a:cubicBezTo>
                    <a:pt x="3416" y="2924"/>
                    <a:pt x="3419" y="2924"/>
                    <a:pt x="3419" y="2924"/>
                  </a:cubicBezTo>
                  <a:cubicBezTo>
                    <a:pt x="3419" y="2934"/>
                    <a:pt x="3419" y="2944"/>
                    <a:pt x="3429" y="2954"/>
                  </a:cubicBezTo>
                  <a:cubicBezTo>
                    <a:pt x="3429" y="2964"/>
                    <a:pt x="3429" y="2977"/>
                    <a:pt x="3433" y="2987"/>
                  </a:cubicBezTo>
                  <a:cubicBezTo>
                    <a:pt x="3429" y="2994"/>
                    <a:pt x="3429" y="3001"/>
                    <a:pt x="3429" y="3007"/>
                  </a:cubicBezTo>
                  <a:cubicBezTo>
                    <a:pt x="3429" y="3017"/>
                    <a:pt x="3429" y="3027"/>
                    <a:pt x="3433" y="3034"/>
                  </a:cubicBezTo>
                  <a:cubicBezTo>
                    <a:pt x="3436" y="3038"/>
                    <a:pt x="3440" y="3041"/>
                    <a:pt x="3443" y="3044"/>
                  </a:cubicBezTo>
                  <a:cubicBezTo>
                    <a:pt x="3460" y="3189"/>
                    <a:pt x="3403" y="3316"/>
                    <a:pt x="3275" y="3427"/>
                  </a:cubicBezTo>
                  <a:cubicBezTo>
                    <a:pt x="3265" y="3434"/>
                    <a:pt x="3248" y="3444"/>
                    <a:pt x="3238" y="3450"/>
                  </a:cubicBezTo>
                  <a:lnTo>
                    <a:pt x="3238" y="3450"/>
                  </a:lnTo>
                  <a:lnTo>
                    <a:pt x="3238" y="3450"/>
                  </a:lnTo>
                  <a:cubicBezTo>
                    <a:pt x="3211" y="3450"/>
                    <a:pt x="3185" y="3450"/>
                    <a:pt x="3161" y="3450"/>
                  </a:cubicBezTo>
                  <a:cubicBezTo>
                    <a:pt x="3134" y="3437"/>
                    <a:pt x="3111" y="3420"/>
                    <a:pt x="3084" y="3417"/>
                  </a:cubicBezTo>
                  <a:cubicBezTo>
                    <a:pt x="3047" y="3413"/>
                    <a:pt x="3003" y="3410"/>
                    <a:pt x="2966" y="3424"/>
                  </a:cubicBezTo>
                  <a:cubicBezTo>
                    <a:pt x="2882" y="3427"/>
                    <a:pt x="2802" y="3430"/>
                    <a:pt x="2721" y="3434"/>
                  </a:cubicBezTo>
                  <a:cubicBezTo>
                    <a:pt x="2698" y="3434"/>
                    <a:pt x="2674" y="3427"/>
                    <a:pt x="2654" y="3440"/>
                  </a:cubicBezTo>
                  <a:lnTo>
                    <a:pt x="2654" y="3440"/>
                  </a:lnTo>
                  <a:lnTo>
                    <a:pt x="2654" y="3440"/>
                  </a:lnTo>
                  <a:lnTo>
                    <a:pt x="2654" y="3440"/>
                  </a:lnTo>
                  <a:lnTo>
                    <a:pt x="2654" y="3440"/>
                  </a:lnTo>
                  <a:cubicBezTo>
                    <a:pt x="2604" y="3440"/>
                    <a:pt x="2550" y="3437"/>
                    <a:pt x="2500" y="3447"/>
                  </a:cubicBezTo>
                  <a:cubicBezTo>
                    <a:pt x="2497" y="3447"/>
                    <a:pt x="2493" y="3447"/>
                    <a:pt x="2486" y="3450"/>
                  </a:cubicBezTo>
                  <a:cubicBezTo>
                    <a:pt x="2399" y="3450"/>
                    <a:pt x="2308" y="3447"/>
                    <a:pt x="2218" y="3457"/>
                  </a:cubicBezTo>
                  <a:cubicBezTo>
                    <a:pt x="2198" y="3460"/>
                    <a:pt x="2178" y="3460"/>
                    <a:pt x="2161" y="3467"/>
                  </a:cubicBezTo>
                  <a:cubicBezTo>
                    <a:pt x="2104" y="3464"/>
                    <a:pt x="2043" y="3467"/>
                    <a:pt x="1986" y="3477"/>
                  </a:cubicBezTo>
                  <a:cubicBezTo>
                    <a:pt x="1984" y="3474"/>
                    <a:pt x="1980" y="3474"/>
                    <a:pt x="1977" y="3477"/>
                  </a:cubicBezTo>
                  <a:lnTo>
                    <a:pt x="1977" y="3477"/>
                  </a:lnTo>
                  <a:cubicBezTo>
                    <a:pt x="1970" y="3471"/>
                    <a:pt x="1964" y="3474"/>
                    <a:pt x="1957" y="3477"/>
                  </a:cubicBezTo>
                  <a:lnTo>
                    <a:pt x="1957" y="3477"/>
                  </a:lnTo>
                  <a:cubicBezTo>
                    <a:pt x="1950" y="3477"/>
                    <a:pt x="1944" y="3477"/>
                    <a:pt x="1934" y="3481"/>
                  </a:cubicBezTo>
                  <a:lnTo>
                    <a:pt x="1934" y="3481"/>
                  </a:lnTo>
                  <a:cubicBezTo>
                    <a:pt x="1917" y="3477"/>
                    <a:pt x="1897" y="3481"/>
                    <a:pt x="1880" y="3488"/>
                  </a:cubicBezTo>
                  <a:cubicBezTo>
                    <a:pt x="1826" y="3477"/>
                    <a:pt x="1779" y="3491"/>
                    <a:pt x="1729" y="3498"/>
                  </a:cubicBezTo>
                  <a:cubicBezTo>
                    <a:pt x="1726" y="3494"/>
                    <a:pt x="1722" y="3494"/>
                    <a:pt x="1722" y="3491"/>
                  </a:cubicBezTo>
                  <a:cubicBezTo>
                    <a:pt x="1675" y="3498"/>
                    <a:pt x="1631" y="3501"/>
                    <a:pt x="1588" y="3504"/>
                  </a:cubicBezTo>
                  <a:lnTo>
                    <a:pt x="1584" y="3504"/>
                  </a:lnTo>
                  <a:lnTo>
                    <a:pt x="1581" y="3504"/>
                  </a:lnTo>
                  <a:cubicBezTo>
                    <a:pt x="1544" y="3508"/>
                    <a:pt x="1504" y="3508"/>
                    <a:pt x="1467" y="3508"/>
                  </a:cubicBezTo>
                  <a:lnTo>
                    <a:pt x="1464" y="3508"/>
                  </a:lnTo>
                  <a:cubicBezTo>
                    <a:pt x="1464" y="3511"/>
                    <a:pt x="1460" y="3511"/>
                    <a:pt x="1460" y="3514"/>
                  </a:cubicBezTo>
                  <a:cubicBezTo>
                    <a:pt x="1457" y="3514"/>
                    <a:pt x="1457" y="3511"/>
                    <a:pt x="1457" y="3511"/>
                  </a:cubicBezTo>
                  <a:lnTo>
                    <a:pt x="1454" y="3511"/>
                  </a:lnTo>
                  <a:cubicBezTo>
                    <a:pt x="1407" y="3518"/>
                    <a:pt x="1356" y="3524"/>
                    <a:pt x="1306" y="3524"/>
                  </a:cubicBezTo>
                  <a:cubicBezTo>
                    <a:pt x="1299" y="3524"/>
                    <a:pt x="1296" y="3521"/>
                    <a:pt x="1293" y="3518"/>
                  </a:cubicBezTo>
                  <a:cubicBezTo>
                    <a:pt x="1225" y="3521"/>
                    <a:pt x="1158" y="3524"/>
                    <a:pt x="1091" y="3528"/>
                  </a:cubicBezTo>
                  <a:cubicBezTo>
                    <a:pt x="1074" y="3528"/>
                    <a:pt x="1058" y="3524"/>
                    <a:pt x="1044" y="3531"/>
                  </a:cubicBezTo>
                  <a:lnTo>
                    <a:pt x="1044" y="3531"/>
                  </a:lnTo>
                  <a:lnTo>
                    <a:pt x="1044" y="3531"/>
                  </a:lnTo>
                  <a:cubicBezTo>
                    <a:pt x="1031" y="3531"/>
                    <a:pt x="1017" y="3531"/>
                    <a:pt x="1007" y="3534"/>
                  </a:cubicBezTo>
                  <a:cubicBezTo>
                    <a:pt x="896" y="3531"/>
                    <a:pt x="789" y="3538"/>
                    <a:pt x="685" y="3551"/>
                  </a:cubicBezTo>
                  <a:cubicBezTo>
                    <a:pt x="635" y="3548"/>
                    <a:pt x="587" y="3551"/>
                    <a:pt x="541" y="3561"/>
                  </a:cubicBezTo>
                  <a:cubicBezTo>
                    <a:pt x="537" y="3561"/>
                    <a:pt x="534" y="3561"/>
                    <a:pt x="527" y="3561"/>
                  </a:cubicBezTo>
                  <a:cubicBezTo>
                    <a:pt x="504" y="3561"/>
                    <a:pt x="477" y="3561"/>
                    <a:pt x="453" y="3561"/>
                  </a:cubicBezTo>
                  <a:cubicBezTo>
                    <a:pt x="437" y="3558"/>
                    <a:pt x="416" y="3561"/>
                    <a:pt x="400" y="3561"/>
                  </a:cubicBezTo>
                  <a:cubicBezTo>
                    <a:pt x="400" y="3565"/>
                    <a:pt x="400" y="3565"/>
                    <a:pt x="400" y="3568"/>
                  </a:cubicBezTo>
                  <a:cubicBezTo>
                    <a:pt x="400" y="3568"/>
                    <a:pt x="396" y="3568"/>
                    <a:pt x="396" y="3571"/>
                  </a:cubicBezTo>
                  <a:cubicBezTo>
                    <a:pt x="393" y="3571"/>
                    <a:pt x="390" y="3571"/>
                    <a:pt x="386" y="3571"/>
                  </a:cubicBezTo>
                  <a:cubicBezTo>
                    <a:pt x="386" y="3578"/>
                    <a:pt x="386" y="3585"/>
                    <a:pt x="390" y="3588"/>
                  </a:cubicBezTo>
                  <a:cubicBezTo>
                    <a:pt x="390" y="3592"/>
                    <a:pt x="390" y="3595"/>
                    <a:pt x="390" y="3598"/>
                  </a:cubicBezTo>
                  <a:cubicBezTo>
                    <a:pt x="396" y="3612"/>
                    <a:pt x="416" y="3608"/>
                    <a:pt x="426" y="3615"/>
                  </a:cubicBezTo>
                  <a:lnTo>
                    <a:pt x="426" y="3615"/>
                  </a:lnTo>
                  <a:cubicBezTo>
                    <a:pt x="457" y="3628"/>
                    <a:pt x="487" y="3608"/>
                    <a:pt x="520" y="3615"/>
                  </a:cubicBezTo>
                  <a:cubicBezTo>
                    <a:pt x="524" y="3615"/>
                    <a:pt x="524" y="3615"/>
                    <a:pt x="524" y="3615"/>
                  </a:cubicBezTo>
                  <a:lnTo>
                    <a:pt x="524" y="3615"/>
                  </a:lnTo>
                  <a:cubicBezTo>
                    <a:pt x="567" y="3605"/>
                    <a:pt x="608" y="3608"/>
                    <a:pt x="651" y="3605"/>
                  </a:cubicBezTo>
                  <a:cubicBezTo>
                    <a:pt x="665" y="3605"/>
                    <a:pt x="685" y="3605"/>
                    <a:pt x="698" y="3598"/>
                  </a:cubicBezTo>
                  <a:lnTo>
                    <a:pt x="698" y="3598"/>
                  </a:lnTo>
                  <a:lnTo>
                    <a:pt x="698" y="3598"/>
                  </a:lnTo>
                  <a:cubicBezTo>
                    <a:pt x="745" y="3598"/>
                    <a:pt x="796" y="3602"/>
                    <a:pt x="843" y="3588"/>
                  </a:cubicBezTo>
                  <a:cubicBezTo>
                    <a:pt x="930" y="3588"/>
                    <a:pt x="1017" y="3588"/>
                    <a:pt x="1101" y="3578"/>
                  </a:cubicBezTo>
                  <a:cubicBezTo>
                    <a:pt x="1135" y="3571"/>
                    <a:pt x="1168" y="3571"/>
                    <a:pt x="1202" y="3571"/>
                  </a:cubicBezTo>
                  <a:cubicBezTo>
                    <a:pt x="1205" y="3565"/>
                    <a:pt x="1212" y="3558"/>
                    <a:pt x="1222" y="3558"/>
                  </a:cubicBezTo>
                  <a:cubicBezTo>
                    <a:pt x="1229" y="3558"/>
                    <a:pt x="1239" y="3558"/>
                    <a:pt x="1245" y="3558"/>
                  </a:cubicBezTo>
                  <a:lnTo>
                    <a:pt x="1245" y="3558"/>
                  </a:lnTo>
                  <a:cubicBezTo>
                    <a:pt x="1249" y="3558"/>
                    <a:pt x="1249" y="3558"/>
                    <a:pt x="1249" y="3558"/>
                  </a:cubicBezTo>
                  <a:lnTo>
                    <a:pt x="1249" y="3558"/>
                  </a:lnTo>
                  <a:cubicBezTo>
                    <a:pt x="1255" y="3555"/>
                    <a:pt x="1259" y="3555"/>
                    <a:pt x="1266" y="3555"/>
                  </a:cubicBezTo>
                  <a:cubicBezTo>
                    <a:pt x="1269" y="3555"/>
                    <a:pt x="1272" y="3555"/>
                    <a:pt x="1276" y="3555"/>
                  </a:cubicBezTo>
                  <a:cubicBezTo>
                    <a:pt x="1272" y="3555"/>
                    <a:pt x="1272" y="3555"/>
                    <a:pt x="1272" y="3555"/>
                  </a:cubicBezTo>
                  <a:cubicBezTo>
                    <a:pt x="1279" y="3555"/>
                    <a:pt x="1289" y="3555"/>
                    <a:pt x="1296" y="3551"/>
                  </a:cubicBezTo>
                  <a:lnTo>
                    <a:pt x="1299" y="3551"/>
                  </a:lnTo>
                  <a:lnTo>
                    <a:pt x="1299" y="3551"/>
                  </a:lnTo>
                  <a:cubicBezTo>
                    <a:pt x="1343" y="3548"/>
                    <a:pt x="1387" y="3541"/>
                    <a:pt x="1430" y="3538"/>
                  </a:cubicBezTo>
                  <a:lnTo>
                    <a:pt x="1433" y="3534"/>
                  </a:lnTo>
                  <a:lnTo>
                    <a:pt x="1437" y="3534"/>
                  </a:lnTo>
                  <a:lnTo>
                    <a:pt x="1440" y="3534"/>
                  </a:lnTo>
                  <a:cubicBezTo>
                    <a:pt x="1444" y="3534"/>
                    <a:pt x="1444" y="3534"/>
                    <a:pt x="1447" y="3531"/>
                  </a:cubicBezTo>
                  <a:lnTo>
                    <a:pt x="1447" y="3531"/>
                  </a:lnTo>
                  <a:cubicBezTo>
                    <a:pt x="1457" y="3534"/>
                    <a:pt x="1460" y="3531"/>
                    <a:pt x="1457" y="3524"/>
                  </a:cubicBezTo>
                  <a:cubicBezTo>
                    <a:pt x="1460" y="3528"/>
                    <a:pt x="1460" y="3528"/>
                    <a:pt x="1464" y="3528"/>
                  </a:cubicBezTo>
                  <a:cubicBezTo>
                    <a:pt x="1467" y="3531"/>
                    <a:pt x="1474" y="3531"/>
                    <a:pt x="1480" y="3531"/>
                  </a:cubicBezTo>
                  <a:cubicBezTo>
                    <a:pt x="1487" y="3531"/>
                    <a:pt x="1494" y="3528"/>
                    <a:pt x="1501" y="3528"/>
                  </a:cubicBezTo>
                  <a:cubicBezTo>
                    <a:pt x="1511" y="3524"/>
                    <a:pt x="1524" y="3528"/>
                    <a:pt x="1537" y="3528"/>
                  </a:cubicBezTo>
                  <a:cubicBezTo>
                    <a:pt x="1544" y="3524"/>
                    <a:pt x="1554" y="3524"/>
                    <a:pt x="1561" y="3524"/>
                  </a:cubicBezTo>
                  <a:cubicBezTo>
                    <a:pt x="1564" y="3524"/>
                    <a:pt x="1568" y="3524"/>
                    <a:pt x="1571" y="3521"/>
                  </a:cubicBezTo>
                  <a:cubicBezTo>
                    <a:pt x="1578" y="3521"/>
                    <a:pt x="1588" y="3521"/>
                    <a:pt x="1598" y="3521"/>
                  </a:cubicBezTo>
                  <a:lnTo>
                    <a:pt x="1598" y="3521"/>
                  </a:lnTo>
                  <a:cubicBezTo>
                    <a:pt x="1605" y="3521"/>
                    <a:pt x="1608" y="3521"/>
                    <a:pt x="1615" y="3521"/>
                  </a:cubicBezTo>
                  <a:cubicBezTo>
                    <a:pt x="1631" y="3521"/>
                    <a:pt x="1652" y="3521"/>
                    <a:pt x="1669" y="3521"/>
                  </a:cubicBezTo>
                  <a:cubicBezTo>
                    <a:pt x="1669" y="3518"/>
                    <a:pt x="1669" y="3518"/>
                    <a:pt x="1669" y="3518"/>
                  </a:cubicBezTo>
                  <a:cubicBezTo>
                    <a:pt x="1679" y="3518"/>
                    <a:pt x="1689" y="3518"/>
                    <a:pt x="1699" y="3518"/>
                  </a:cubicBezTo>
                  <a:lnTo>
                    <a:pt x="1699" y="3518"/>
                  </a:lnTo>
                  <a:cubicBezTo>
                    <a:pt x="1715" y="3518"/>
                    <a:pt x="1749" y="3514"/>
                    <a:pt x="1776" y="3514"/>
                  </a:cubicBezTo>
                  <a:cubicBezTo>
                    <a:pt x="1776" y="3518"/>
                    <a:pt x="1783" y="3521"/>
                    <a:pt x="1793" y="3528"/>
                  </a:cubicBezTo>
                  <a:cubicBezTo>
                    <a:pt x="1826" y="3528"/>
                    <a:pt x="1863" y="3524"/>
                    <a:pt x="1897" y="3521"/>
                  </a:cubicBezTo>
                  <a:cubicBezTo>
                    <a:pt x="1980" y="3514"/>
                    <a:pt x="2070" y="3524"/>
                    <a:pt x="2154" y="3508"/>
                  </a:cubicBezTo>
                  <a:cubicBezTo>
                    <a:pt x="2154" y="3504"/>
                    <a:pt x="2157" y="3501"/>
                    <a:pt x="2154" y="3498"/>
                  </a:cubicBezTo>
                  <a:cubicBezTo>
                    <a:pt x="2157" y="3498"/>
                    <a:pt x="2157" y="3498"/>
                    <a:pt x="2157" y="3498"/>
                  </a:cubicBezTo>
                  <a:cubicBezTo>
                    <a:pt x="2211" y="3521"/>
                    <a:pt x="2265" y="3508"/>
                    <a:pt x="2322" y="3504"/>
                  </a:cubicBezTo>
                  <a:cubicBezTo>
                    <a:pt x="2305" y="3508"/>
                    <a:pt x="2292" y="3508"/>
                    <a:pt x="2275" y="3514"/>
                  </a:cubicBezTo>
                  <a:cubicBezTo>
                    <a:pt x="2255" y="3521"/>
                    <a:pt x="2231" y="3521"/>
                    <a:pt x="2208" y="3521"/>
                  </a:cubicBezTo>
                  <a:cubicBezTo>
                    <a:pt x="2198" y="3524"/>
                    <a:pt x="2188" y="3524"/>
                    <a:pt x="2181" y="3531"/>
                  </a:cubicBezTo>
                  <a:cubicBezTo>
                    <a:pt x="2178" y="3531"/>
                    <a:pt x="2178" y="3534"/>
                    <a:pt x="2178" y="3534"/>
                  </a:cubicBezTo>
                  <a:cubicBezTo>
                    <a:pt x="2174" y="3534"/>
                    <a:pt x="2174" y="3534"/>
                    <a:pt x="2171" y="3534"/>
                  </a:cubicBezTo>
                  <a:cubicBezTo>
                    <a:pt x="2168" y="3531"/>
                    <a:pt x="2168" y="3531"/>
                    <a:pt x="2164" y="3531"/>
                  </a:cubicBezTo>
                  <a:cubicBezTo>
                    <a:pt x="2157" y="3528"/>
                    <a:pt x="2154" y="3528"/>
                    <a:pt x="2147" y="3531"/>
                  </a:cubicBezTo>
                  <a:cubicBezTo>
                    <a:pt x="2131" y="3531"/>
                    <a:pt x="2111" y="3534"/>
                    <a:pt x="2094" y="3531"/>
                  </a:cubicBezTo>
                  <a:cubicBezTo>
                    <a:pt x="2087" y="3531"/>
                    <a:pt x="2084" y="3531"/>
                    <a:pt x="2077" y="3531"/>
                  </a:cubicBezTo>
                  <a:cubicBezTo>
                    <a:pt x="2074" y="3531"/>
                    <a:pt x="2067" y="3531"/>
                    <a:pt x="2060" y="3531"/>
                  </a:cubicBezTo>
                  <a:cubicBezTo>
                    <a:pt x="2054" y="3531"/>
                    <a:pt x="2047" y="3531"/>
                    <a:pt x="2036" y="3531"/>
                  </a:cubicBezTo>
                  <a:cubicBezTo>
                    <a:pt x="2033" y="3531"/>
                    <a:pt x="2027" y="3531"/>
                    <a:pt x="2020" y="3531"/>
                  </a:cubicBezTo>
                  <a:cubicBezTo>
                    <a:pt x="2010" y="3531"/>
                    <a:pt x="2000" y="3531"/>
                    <a:pt x="1986" y="3534"/>
                  </a:cubicBezTo>
                  <a:cubicBezTo>
                    <a:pt x="1984" y="3534"/>
                    <a:pt x="1977" y="3538"/>
                    <a:pt x="1974" y="3541"/>
                  </a:cubicBezTo>
                  <a:cubicBezTo>
                    <a:pt x="1964" y="3541"/>
                    <a:pt x="1957" y="3545"/>
                    <a:pt x="1947" y="3545"/>
                  </a:cubicBezTo>
                  <a:lnTo>
                    <a:pt x="1947" y="3545"/>
                  </a:lnTo>
                  <a:lnTo>
                    <a:pt x="1947" y="3545"/>
                  </a:lnTo>
                  <a:cubicBezTo>
                    <a:pt x="1930" y="3545"/>
                    <a:pt x="1913" y="3545"/>
                    <a:pt x="1897" y="3545"/>
                  </a:cubicBezTo>
                  <a:cubicBezTo>
                    <a:pt x="1893" y="3548"/>
                    <a:pt x="1880" y="3545"/>
                    <a:pt x="1873" y="3551"/>
                  </a:cubicBezTo>
                  <a:cubicBezTo>
                    <a:pt x="1873" y="3548"/>
                    <a:pt x="1873" y="3548"/>
                    <a:pt x="1873" y="3548"/>
                  </a:cubicBezTo>
                  <a:cubicBezTo>
                    <a:pt x="1866" y="3548"/>
                    <a:pt x="1863" y="3548"/>
                    <a:pt x="1856" y="3551"/>
                  </a:cubicBezTo>
                  <a:cubicBezTo>
                    <a:pt x="1850" y="3551"/>
                    <a:pt x="1843" y="3551"/>
                    <a:pt x="1840" y="3551"/>
                  </a:cubicBezTo>
                  <a:cubicBezTo>
                    <a:pt x="1833" y="3555"/>
                    <a:pt x="1830" y="3558"/>
                    <a:pt x="1823" y="3558"/>
                  </a:cubicBezTo>
                  <a:cubicBezTo>
                    <a:pt x="1809" y="3561"/>
                    <a:pt x="1793" y="3561"/>
                    <a:pt x="1779" y="3561"/>
                  </a:cubicBezTo>
                  <a:lnTo>
                    <a:pt x="1779" y="3561"/>
                  </a:lnTo>
                  <a:cubicBezTo>
                    <a:pt x="1779" y="3565"/>
                    <a:pt x="1779" y="3568"/>
                    <a:pt x="1779" y="3571"/>
                  </a:cubicBezTo>
                  <a:cubicBezTo>
                    <a:pt x="1803" y="3571"/>
                    <a:pt x="1823" y="3568"/>
                    <a:pt x="1843" y="3568"/>
                  </a:cubicBezTo>
                  <a:cubicBezTo>
                    <a:pt x="1850" y="3568"/>
                    <a:pt x="1853" y="3568"/>
                    <a:pt x="1860" y="3568"/>
                  </a:cubicBezTo>
                  <a:cubicBezTo>
                    <a:pt x="1870" y="3568"/>
                    <a:pt x="1883" y="3568"/>
                    <a:pt x="1893" y="3568"/>
                  </a:cubicBezTo>
                  <a:cubicBezTo>
                    <a:pt x="1900" y="3568"/>
                    <a:pt x="1900" y="3565"/>
                    <a:pt x="1900" y="3561"/>
                  </a:cubicBezTo>
                  <a:cubicBezTo>
                    <a:pt x="1913" y="3561"/>
                    <a:pt x="1930" y="3561"/>
                    <a:pt x="1944" y="3558"/>
                  </a:cubicBezTo>
                  <a:cubicBezTo>
                    <a:pt x="1947" y="3561"/>
                    <a:pt x="1947" y="3561"/>
                    <a:pt x="1950" y="3565"/>
                  </a:cubicBezTo>
                  <a:cubicBezTo>
                    <a:pt x="1977" y="3565"/>
                    <a:pt x="2000" y="3568"/>
                    <a:pt x="2023" y="3561"/>
                  </a:cubicBezTo>
                  <a:cubicBezTo>
                    <a:pt x="2023" y="3558"/>
                    <a:pt x="2023" y="3558"/>
                    <a:pt x="2023" y="3558"/>
                  </a:cubicBezTo>
                  <a:cubicBezTo>
                    <a:pt x="2050" y="3558"/>
                    <a:pt x="2080" y="3565"/>
                    <a:pt x="2107" y="3555"/>
                  </a:cubicBezTo>
                  <a:cubicBezTo>
                    <a:pt x="2134" y="3555"/>
                    <a:pt x="2164" y="3555"/>
                    <a:pt x="2191" y="3551"/>
                  </a:cubicBezTo>
                  <a:cubicBezTo>
                    <a:pt x="2215" y="3551"/>
                    <a:pt x="2238" y="3555"/>
                    <a:pt x="2261" y="3545"/>
                  </a:cubicBezTo>
                  <a:lnTo>
                    <a:pt x="2261" y="3545"/>
                  </a:lnTo>
                  <a:cubicBezTo>
                    <a:pt x="2419" y="3534"/>
                    <a:pt x="2577" y="3524"/>
                    <a:pt x="2735" y="3524"/>
                  </a:cubicBezTo>
                  <a:cubicBezTo>
                    <a:pt x="2738" y="3524"/>
                    <a:pt x="2742" y="3524"/>
                    <a:pt x="2748" y="3524"/>
                  </a:cubicBezTo>
                  <a:cubicBezTo>
                    <a:pt x="2752" y="3524"/>
                    <a:pt x="2755" y="3524"/>
                    <a:pt x="2758" y="3524"/>
                  </a:cubicBezTo>
                  <a:cubicBezTo>
                    <a:pt x="2758" y="3521"/>
                    <a:pt x="2755" y="3521"/>
                    <a:pt x="2755" y="3521"/>
                  </a:cubicBezTo>
                  <a:lnTo>
                    <a:pt x="2755" y="3521"/>
                  </a:lnTo>
                  <a:cubicBezTo>
                    <a:pt x="2758" y="3521"/>
                    <a:pt x="2758" y="3521"/>
                    <a:pt x="2758" y="3524"/>
                  </a:cubicBezTo>
                  <a:cubicBezTo>
                    <a:pt x="2792" y="3524"/>
                    <a:pt x="2829" y="3524"/>
                    <a:pt x="2862" y="3524"/>
                  </a:cubicBezTo>
                  <a:cubicBezTo>
                    <a:pt x="2940" y="3508"/>
                    <a:pt x="3017" y="3511"/>
                    <a:pt x="3094" y="3504"/>
                  </a:cubicBezTo>
                  <a:cubicBezTo>
                    <a:pt x="3138" y="3508"/>
                    <a:pt x="3181" y="3504"/>
                    <a:pt x="3225" y="3498"/>
                  </a:cubicBezTo>
                  <a:lnTo>
                    <a:pt x="3225" y="3498"/>
                  </a:lnTo>
                  <a:lnTo>
                    <a:pt x="3225" y="3498"/>
                  </a:lnTo>
                  <a:cubicBezTo>
                    <a:pt x="3295" y="3494"/>
                    <a:pt x="3369" y="3491"/>
                    <a:pt x="3443" y="3488"/>
                  </a:cubicBezTo>
                  <a:lnTo>
                    <a:pt x="3443" y="3488"/>
                  </a:lnTo>
                  <a:cubicBezTo>
                    <a:pt x="3520" y="3488"/>
                    <a:pt x="3601" y="3484"/>
                    <a:pt x="3678" y="3471"/>
                  </a:cubicBezTo>
                  <a:lnTo>
                    <a:pt x="3678" y="3471"/>
                  </a:lnTo>
                  <a:cubicBezTo>
                    <a:pt x="3688" y="3467"/>
                    <a:pt x="3701" y="3467"/>
                    <a:pt x="3715" y="3467"/>
                  </a:cubicBezTo>
                  <a:lnTo>
                    <a:pt x="3715" y="3467"/>
                  </a:lnTo>
                  <a:lnTo>
                    <a:pt x="3715" y="3467"/>
                  </a:lnTo>
                  <a:cubicBezTo>
                    <a:pt x="3718" y="3467"/>
                    <a:pt x="3722" y="3467"/>
                    <a:pt x="3728" y="3467"/>
                  </a:cubicBezTo>
                  <a:cubicBezTo>
                    <a:pt x="3762" y="3471"/>
                    <a:pt x="3748" y="3491"/>
                    <a:pt x="3755" y="3508"/>
                  </a:cubicBezTo>
                  <a:lnTo>
                    <a:pt x="3755" y="3508"/>
                  </a:lnTo>
                  <a:lnTo>
                    <a:pt x="3755" y="3508"/>
                  </a:lnTo>
                  <a:cubicBezTo>
                    <a:pt x="3718" y="3518"/>
                    <a:pt x="3681" y="3521"/>
                    <a:pt x="3644" y="3521"/>
                  </a:cubicBezTo>
                  <a:cubicBezTo>
                    <a:pt x="3607" y="3524"/>
                    <a:pt x="3571" y="3524"/>
                    <a:pt x="3534" y="3524"/>
                  </a:cubicBezTo>
                  <a:cubicBezTo>
                    <a:pt x="3460" y="3521"/>
                    <a:pt x="3386" y="3521"/>
                    <a:pt x="3315" y="3528"/>
                  </a:cubicBezTo>
                  <a:cubicBezTo>
                    <a:pt x="3305" y="3531"/>
                    <a:pt x="3299" y="3528"/>
                    <a:pt x="3289" y="3524"/>
                  </a:cubicBezTo>
                  <a:lnTo>
                    <a:pt x="3289" y="3524"/>
                  </a:lnTo>
                  <a:cubicBezTo>
                    <a:pt x="3248" y="3538"/>
                    <a:pt x="3201" y="3521"/>
                    <a:pt x="3161" y="3534"/>
                  </a:cubicBezTo>
                  <a:lnTo>
                    <a:pt x="3161" y="3534"/>
                  </a:lnTo>
                  <a:cubicBezTo>
                    <a:pt x="3158" y="3538"/>
                    <a:pt x="3158" y="3545"/>
                    <a:pt x="3164" y="3548"/>
                  </a:cubicBezTo>
                  <a:cubicBezTo>
                    <a:pt x="3188" y="3561"/>
                    <a:pt x="3211" y="3561"/>
                    <a:pt x="3235" y="3551"/>
                  </a:cubicBezTo>
                  <a:cubicBezTo>
                    <a:pt x="3272" y="3548"/>
                    <a:pt x="3305" y="3545"/>
                    <a:pt x="3339" y="3545"/>
                  </a:cubicBezTo>
                  <a:lnTo>
                    <a:pt x="3339" y="3545"/>
                  </a:lnTo>
                  <a:lnTo>
                    <a:pt x="3339" y="3545"/>
                  </a:lnTo>
                  <a:cubicBezTo>
                    <a:pt x="3352" y="3545"/>
                    <a:pt x="3366" y="3541"/>
                    <a:pt x="3379" y="3541"/>
                  </a:cubicBezTo>
                  <a:cubicBezTo>
                    <a:pt x="3419" y="3545"/>
                    <a:pt x="3457" y="3545"/>
                    <a:pt x="3497" y="3541"/>
                  </a:cubicBezTo>
                  <a:cubicBezTo>
                    <a:pt x="3497" y="3538"/>
                    <a:pt x="3500" y="3538"/>
                    <a:pt x="3504" y="3538"/>
                  </a:cubicBezTo>
                  <a:cubicBezTo>
                    <a:pt x="3500" y="3538"/>
                    <a:pt x="3500" y="3541"/>
                    <a:pt x="3497" y="3541"/>
                  </a:cubicBezTo>
                  <a:cubicBezTo>
                    <a:pt x="3587" y="3545"/>
                    <a:pt x="3678" y="3545"/>
                    <a:pt x="3765" y="3524"/>
                  </a:cubicBezTo>
                  <a:lnTo>
                    <a:pt x="3765" y="3524"/>
                  </a:lnTo>
                  <a:cubicBezTo>
                    <a:pt x="3786" y="3558"/>
                    <a:pt x="3786" y="3558"/>
                    <a:pt x="3725" y="3568"/>
                  </a:cubicBezTo>
                  <a:lnTo>
                    <a:pt x="3725" y="3568"/>
                  </a:lnTo>
                  <a:lnTo>
                    <a:pt x="3725" y="3568"/>
                  </a:lnTo>
                  <a:cubicBezTo>
                    <a:pt x="3688" y="3568"/>
                    <a:pt x="3648" y="3571"/>
                    <a:pt x="3611" y="3571"/>
                  </a:cubicBezTo>
                  <a:cubicBezTo>
                    <a:pt x="3534" y="3565"/>
                    <a:pt x="3457" y="3581"/>
                    <a:pt x="3383" y="3592"/>
                  </a:cubicBezTo>
                  <a:cubicBezTo>
                    <a:pt x="3366" y="3592"/>
                    <a:pt x="3359" y="3598"/>
                    <a:pt x="3352" y="3608"/>
                  </a:cubicBezTo>
                  <a:lnTo>
                    <a:pt x="3352" y="3608"/>
                  </a:lnTo>
                  <a:cubicBezTo>
                    <a:pt x="3336" y="3608"/>
                    <a:pt x="3319" y="3612"/>
                    <a:pt x="3302" y="3615"/>
                  </a:cubicBezTo>
                  <a:lnTo>
                    <a:pt x="3302" y="3615"/>
                  </a:lnTo>
                  <a:cubicBezTo>
                    <a:pt x="3289" y="3615"/>
                    <a:pt x="3275" y="3615"/>
                    <a:pt x="3262" y="3615"/>
                  </a:cubicBezTo>
                  <a:cubicBezTo>
                    <a:pt x="3262" y="3622"/>
                    <a:pt x="3265" y="3628"/>
                    <a:pt x="3265" y="3635"/>
                  </a:cubicBezTo>
                  <a:cubicBezTo>
                    <a:pt x="3275" y="3635"/>
                    <a:pt x="3289" y="3635"/>
                    <a:pt x="3302" y="3632"/>
                  </a:cubicBezTo>
                  <a:lnTo>
                    <a:pt x="3302" y="3632"/>
                  </a:lnTo>
                  <a:cubicBezTo>
                    <a:pt x="3346" y="3632"/>
                    <a:pt x="3389" y="3638"/>
                    <a:pt x="3429" y="3625"/>
                  </a:cubicBezTo>
                  <a:lnTo>
                    <a:pt x="3429" y="3625"/>
                  </a:lnTo>
                  <a:lnTo>
                    <a:pt x="3429" y="3625"/>
                  </a:lnTo>
                  <a:cubicBezTo>
                    <a:pt x="3446" y="3638"/>
                    <a:pt x="3467" y="3635"/>
                    <a:pt x="3483" y="3628"/>
                  </a:cubicBezTo>
                  <a:cubicBezTo>
                    <a:pt x="3487" y="3628"/>
                    <a:pt x="3490" y="3628"/>
                    <a:pt x="3493" y="3628"/>
                  </a:cubicBezTo>
                  <a:lnTo>
                    <a:pt x="3493" y="3628"/>
                  </a:lnTo>
                  <a:cubicBezTo>
                    <a:pt x="3524" y="3638"/>
                    <a:pt x="3554" y="3635"/>
                    <a:pt x="3587" y="3632"/>
                  </a:cubicBezTo>
                  <a:lnTo>
                    <a:pt x="3587" y="3632"/>
                  </a:lnTo>
                  <a:lnTo>
                    <a:pt x="3587" y="3632"/>
                  </a:lnTo>
                  <a:cubicBezTo>
                    <a:pt x="3668" y="3638"/>
                    <a:pt x="3748" y="3635"/>
                    <a:pt x="3829" y="3635"/>
                  </a:cubicBezTo>
                  <a:cubicBezTo>
                    <a:pt x="3846" y="3645"/>
                    <a:pt x="3849" y="3659"/>
                    <a:pt x="3829" y="3672"/>
                  </a:cubicBezTo>
                  <a:lnTo>
                    <a:pt x="3829" y="3672"/>
                  </a:lnTo>
                  <a:cubicBezTo>
                    <a:pt x="3802" y="3672"/>
                    <a:pt x="3779" y="3672"/>
                    <a:pt x="3752" y="3672"/>
                  </a:cubicBezTo>
                  <a:lnTo>
                    <a:pt x="3752" y="3672"/>
                  </a:lnTo>
                  <a:cubicBezTo>
                    <a:pt x="3735" y="3672"/>
                    <a:pt x="3718" y="3672"/>
                    <a:pt x="3701" y="3672"/>
                  </a:cubicBezTo>
                  <a:lnTo>
                    <a:pt x="3701" y="3672"/>
                  </a:lnTo>
                  <a:cubicBezTo>
                    <a:pt x="3698" y="3672"/>
                    <a:pt x="3691" y="3672"/>
                    <a:pt x="3688" y="3672"/>
                  </a:cubicBezTo>
                  <a:cubicBezTo>
                    <a:pt x="3611" y="3675"/>
                    <a:pt x="3534" y="3679"/>
                    <a:pt x="3457" y="3682"/>
                  </a:cubicBezTo>
                  <a:cubicBezTo>
                    <a:pt x="3453" y="3679"/>
                    <a:pt x="3446" y="3679"/>
                    <a:pt x="3443" y="3682"/>
                  </a:cubicBezTo>
                  <a:lnTo>
                    <a:pt x="3443" y="3682"/>
                  </a:lnTo>
                  <a:lnTo>
                    <a:pt x="3443" y="3682"/>
                  </a:lnTo>
                  <a:cubicBezTo>
                    <a:pt x="3426" y="3675"/>
                    <a:pt x="3409" y="3675"/>
                    <a:pt x="3393" y="3682"/>
                  </a:cubicBezTo>
                  <a:cubicBezTo>
                    <a:pt x="3386" y="3682"/>
                    <a:pt x="3383" y="3682"/>
                    <a:pt x="3379" y="3682"/>
                  </a:cubicBezTo>
                  <a:cubicBezTo>
                    <a:pt x="3312" y="3675"/>
                    <a:pt x="3245" y="3682"/>
                    <a:pt x="3178" y="3699"/>
                  </a:cubicBezTo>
                  <a:cubicBezTo>
                    <a:pt x="3178" y="3699"/>
                    <a:pt x="3175" y="3699"/>
                    <a:pt x="3175" y="3695"/>
                  </a:cubicBezTo>
                  <a:lnTo>
                    <a:pt x="3178" y="3699"/>
                  </a:lnTo>
                  <a:cubicBezTo>
                    <a:pt x="3175" y="3692"/>
                    <a:pt x="3168" y="3689"/>
                    <a:pt x="3161" y="3689"/>
                  </a:cubicBezTo>
                  <a:cubicBezTo>
                    <a:pt x="3151" y="3689"/>
                    <a:pt x="3141" y="3689"/>
                    <a:pt x="3134" y="3689"/>
                  </a:cubicBezTo>
                  <a:cubicBezTo>
                    <a:pt x="3101" y="3685"/>
                    <a:pt x="3074" y="3699"/>
                    <a:pt x="3043" y="3699"/>
                  </a:cubicBezTo>
                  <a:lnTo>
                    <a:pt x="3047" y="3702"/>
                  </a:lnTo>
                  <a:lnTo>
                    <a:pt x="3043" y="3699"/>
                  </a:lnTo>
                  <a:cubicBezTo>
                    <a:pt x="3017" y="3685"/>
                    <a:pt x="2993" y="3692"/>
                    <a:pt x="2966" y="3699"/>
                  </a:cubicBezTo>
                  <a:cubicBezTo>
                    <a:pt x="2926" y="3695"/>
                    <a:pt x="2889" y="3702"/>
                    <a:pt x="2849" y="3709"/>
                  </a:cubicBezTo>
                  <a:cubicBezTo>
                    <a:pt x="2805" y="3712"/>
                    <a:pt x="2761" y="3719"/>
                    <a:pt x="2721" y="3726"/>
                  </a:cubicBezTo>
                  <a:cubicBezTo>
                    <a:pt x="2718" y="3742"/>
                    <a:pt x="2732" y="3742"/>
                    <a:pt x="2748" y="3736"/>
                  </a:cubicBezTo>
                  <a:cubicBezTo>
                    <a:pt x="2809" y="3732"/>
                    <a:pt x="2869" y="3732"/>
                    <a:pt x="2926" y="3719"/>
                  </a:cubicBezTo>
                  <a:lnTo>
                    <a:pt x="2926" y="3719"/>
                  </a:lnTo>
                  <a:cubicBezTo>
                    <a:pt x="2936" y="3726"/>
                    <a:pt x="2946" y="3722"/>
                    <a:pt x="2953" y="3719"/>
                  </a:cubicBezTo>
                  <a:cubicBezTo>
                    <a:pt x="2966" y="3719"/>
                    <a:pt x="2980" y="3716"/>
                    <a:pt x="2993" y="3716"/>
                  </a:cubicBezTo>
                  <a:lnTo>
                    <a:pt x="2993" y="3716"/>
                  </a:lnTo>
                  <a:cubicBezTo>
                    <a:pt x="3017" y="3719"/>
                    <a:pt x="3043" y="3719"/>
                    <a:pt x="3067" y="3716"/>
                  </a:cubicBezTo>
                  <a:lnTo>
                    <a:pt x="3067" y="3716"/>
                  </a:lnTo>
                  <a:cubicBezTo>
                    <a:pt x="3094" y="3719"/>
                    <a:pt x="3118" y="3719"/>
                    <a:pt x="3138" y="3709"/>
                  </a:cubicBezTo>
                  <a:lnTo>
                    <a:pt x="3138" y="3709"/>
                  </a:lnTo>
                  <a:cubicBezTo>
                    <a:pt x="3275" y="3709"/>
                    <a:pt x="3409" y="3709"/>
                    <a:pt x="3547" y="3702"/>
                  </a:cubicBezTo>
                  <a:cubicBezTo>
                    <a:pt x="3601" y="3699"/>
                    <a:pt x="3658" y="3699"/>
                    <a:pt x="3711" y="3699"/>
                  </a:cubicBezTo>
                  <a:cubicBezTo>
                    <a:pt x="3735" y="3699"/>
                    <a:pt x="3758" y="3702"/>
                    <a:pt x="3779" y="3689"/>
                  </a:cubicBezTo>
                  <a:cubicBezTo>
                    <a:pt x="3809" y="3689"/>
                    <a:pt x="3839" y="3689"/>
                    <a:pt x="3869" y="3689"/>
                  </a:cubicBezTo>
                  <a:cubicBezTo>
                    <a:pt x="3873" y="3699"/>
                    <a:pt x="3876" y="3709"/>
                    <a:pt x="3883" y="3716"/>
                  </a:cubicBezTo>
                  <a:cubicBezTo>
                    <a:pt x="3883" y="3719"/>
                    <a:pt x="3886" y="3722"/>
                    <a:pt x="3886" y="3722"/>
                  </a:cubicBezTo>
                  <a:cubicBezTo>
                    <a:pt x="3886" y="3722"/>
                    <a:pt x="3883" y="3719"/>
                    <a:pt x="3883" y="3716"/>
                  </a:cubicBezTo>
                  <a:cubicBezTo>
                    <a:pt x="3883" y="3736"/>
                    <a:pt x="3866" y="3742"/>
                    <a:pt x="3843" y="3746"/>
                  </a:cubicBezTo>
                  <a:cubicBezTo>
                    <a:pt x="3822" y="3746"/>
                    <a:pt x="3796" y="3742"/>
                    <a:pt x="3775" y="3753"/>
                  </a:cubicBezTo>
                  <a:lnTo>
                    <a:pt x="3775" y="3753"/>
                  </a:lnTo>
                  <a:cubicBezTo>
                    <a:pt x="3765" y="3756"/>
                    <a:pt x="3762" y="3763"/>
                    <a:pt x="3765" y="3773"/>
                  </a:cubicBezTo>
                  <a:cubicBezTo>
                    <a:pt x="3762" y="3773"/>
                    <a:pt x="3758" y="3773"/>
                    <a:pt x="3755" y="3773"/>
                  </a:cubicBezTo>
                  <a:lnTo>
                    <a:pt x="3755" y="3773"/>
                  </a:lnTo>
                  <a:cubicBezTo>
                    <a:pt x="3748" y="3739"/>
                    <a:pt x="3711" y="3756"/>
                    <a:pt x="3688" y="3753"/>
                  </a:cubicBezTo>
                  <a:cubicBezTo>
                    <a:pt x="3658" y="3739"/>
                    <a:pt x="3628" y="3756"/>
                    <a:pt x="3597" y="3756"/>
                  </a:cubicBezTo>
                  <a:cubicBezTo>
                    <a:pt x="3594" y="3759"/>
                    <a:pt x="3584" y="3759"/>
                    <a:pt x="3581" y="3766"/>
                  </a:cubicBezTo>
                  <a:cubicBezTo>
                    <a:pt x="3581" y="3766"/>
                    <a:pt x="3577" y="3766"/>
                    <a:pt x="3577" y="3770"/>
                  </a:cubicBezTo>
                  <a:lnTo>
                    <a:pt x="3581" y="3770"/>
                  </a:lnTo>
                  <a:cubicBezTo>
                    <a:pt x="3584" y="3773"/>
                    <a:pt x="3584" y="3773"/>
                    <a:pt x="3584" y="3773"/>
                  </a:cubicBezTo>
                  <a:cubicBezTo>
                    <a:pt x="3587" y="3776"/>
                    <a:pt x="3591" y="3776"/>
                    <a:pt x="3597" y="3779"/>
                  </a:cubicBezTo>
                  <a:cubicBezTo>
                    <a:pt x="3618" y="3779"/>
                    <a:pt x="3634" y="3783"/>
                    <a:pt x="3654" y="3783"/>
                  </a:cubicBezTo>
                  <a:cubicBezTo>
                    <a:pt x="3644" y="3786"/>
                    <a:pt x="3634" y="3789"/>
                    <a:pt x="3624" y="3796"/>
                  </a:cubicBezTo>
                  <a:lnTo>
                    <a:pt x="3621" y="3799"/>
                  </a:lnTo>
                  <a:cubicBezTo>
                    <a:pt x="3618" y="3796"/>
                    <a:pt x="3618" y="3793"/>
                    <a:pt x="3614" y="3793"/>
                  </a:cubicBezTo>
                  <a:cubicBezTo>
                    <a:pt x="3607" y="3796"/>
                    <a:pt x="3601" y="3799"/>
                    <a:pt x="3607" y="3806"/>
                  </a:cubicBezTo>
                  <a:cubicBezTo>
                    <a:pt x="3611" y="3810"/>
                    <a:pt x="3618" y="3810"/>
                    <a:pt x="3624" y="3810"/>
                  </a:cubicBezTo>
                  <a:lnTo>
                    <a:pt x="3624" y="3810"/>
                  </a:lnTo>
                  <a:cubicBezTo>
                    <a:pt x="3634" y="3810"/>
                    <a:pt x="3641" y="3810"/>
                    <a:pt x="3651" y="3810"/>
                  </a:cubicBezTo>
                  <a:cubicBezTo>
                    <a:pt x="3671" y="3810"/>
                    <a:pt x="3695" y="3813"/>
                    <a:pt x="3715" y="3810"/>
                  </a:cubicBezTo>
                  <a:cubicBezTo>
                    <a:pt x="3722" y="3810"/>
                    <a:pt x="3732" y="3810"/>
                    <a:pt x="3742" y="3810"/>
                  </a:cubicBezTo>
                  <a:cubicBezTo>
                    <a:pt x="3752" y="3810"/>
                    <a:pt x="3762" y="3810"/>
                    <a:pt x="3765" y="3799"/>
                  </a:cubicBezTo>
                  <a:cubicBezTo>
                    <a:pt x="3819" y="3820"/>
                    <a:pt x="3863" y="3799"/>
                    <a:pt x="3910" y="3783"/>
                  </a:cubicBezTo>
                  <a:cubicBezTo>
                    <a:pt x="3913" y="3789"/>
                    <a:pt x="3923" y="3796"/>
                    <a:pt x="3923" y="3806"/>
                  </a:cubicBezTo>
                  <a:cubicBezTo>
                    <a:pt x="3926" y="3813"/>
                    <a:pt x="3926" y="3820"/>
                    <a:pt x="3933" y="3827"/>
                  </a:cubicBezTo>
                  <a:cubicBezTo>
                    <a:pt x="3933" y="3830"/>
                    <a:pt x="3933" y="3833"/>
                    <a:pt x="3936" y="3837"/>
                  </a:cubicBezTo>
                  <a:cubicBezTo>
                    <a:pt x="3936" y="3840"/>
                    <a:pt x="3940" y="3843"/>
                    <a:pt x="3947" y="3847"/>
                  </a:cubicBezTo>
                  <a:lnTo>
                    <a:pt x="3947" y="3847"/>
                  </a:lnTo>
                  <a:cubicBezTo>
                    <a:pt x="3953" y="3874"/>
                    <a:pt x="3970" y="3897"/>
                    <a:pt x="3990" y="3920"/>
                  </a:cubicBezTo>
                  <a:lnTo>
                    <a:pt x="3990" y="3920"/>
                  </a:lnTo>
                  <a:cubicBezTo>
                    <a:pt x="3987" y="3920"/>
                    <a:pt x="3987" y="3920"/>
                    <a:pt x="3987" y="3920"/>
                  </a:cubicBezTo>
                  <a:cubicBezTo>
                    <a:pt x="3977" y="3931"/>
                    <a:pt x="3963" y="3927"/>
                    <a:pt x="3947" y="3931"/>
                  </a:cubicBezTo>
                  <a:cubicBezTo>
                    <a:pt x="3947" y="3927"/>
                    <a:pt x="3943" y="3920"/>
                    <a:pt x="3943" y="3917"/>
                  </a:cubicBezTo>
                  <a:cubicBezTo>
                    <a:pt x="3947" y="3917"/>
                    <a:pt x="3947" y="3914"/>
                    <a:pt x="3943" y="3910"/>
                  </a:cubicBezTo>
                  <a:lnTo>
                    <a:pt x="3943" y="3910"/>
                  </a:lnTo>
                  <a:lnTo>
                    <a:pt x="3943" y="3910"/>
                  </a:lnTo>
                  <a:cubicBezTo>
                    <a:pt x="3943" y="3907"/>
                    <a:pt x="3940" y="3904"/>
                    <a:pt x="3933" y="3904"/>
                  </a:cubicBezTo>
                  <a:cubicBezTo>
                    <a:pt x="3930" y="3904"/>
                    <a:pt x="3926" y="3904"/>
                    <a:pt x="3920" y="3904"/>
                  </a:cubicBezTo>
                  <a:lnTo>
                    <a:pt x="3920" y="3904"/>
                  </a:lnTo>
                  <a:lnTo>
                    <a:pt x="3920" y="3904"/>
                  </a:lnTo>
                  <a:cubicBezTo>
                    <a:pt x="3910" y="3900"/>
                    <a:pt x="3896" y="3904"/>
                    <a:pt x="3886" y="3894"/>
                  </a:cubicBezTo>
                  <a:cubicBezTo>
                    <a:pt x="3866" y="3877"/>
                    <a:pt x="3843" y="3880"/>
                    <a:pt x="3819" y="3890"/>
                  </a:cubicBezTo>
                  <a:lnTo>
                    <a:pt x="3819" y="3890"/>
                  </a:lnTo>
                  <a:lnTo>
                    <a:pt x="3819" y="3890"/>
                  </a:lnTo>
                  <a:cubicBezTo>
                    <a:pt x="3802" y="3880"/>
                    <a:pt x="3782" y="3880"/>
                    <a:pt x="3762" y="3887"/>
                  </a:cubicBezTo>
                  <a:cubicBezTo>
                    <a:pt x="3748" y="3887"/>
                    <a:pt x="3738" y="3887"/>
                    <a:pt x="3728" y="3884"/>
                  </a:cubicBezTo>
                  <a:lnTo>
                    <a:pt x="3728" y="3884"/>
                  </a:lnTo>
                  <a:lnTo>
                    <a:pt x="3728" y="3884"/>
                  </a:lnTo>
                  <a:lnTo>
                    <a:pt x="3728" y="3884"/>
                  </a:lnTo>
                  <a:cubicBezTo>
                    <a:pt x="3728" y="3880"/>
                    <a:pt x="3728" y="3877"/>
                    <a:pt x="3728" y="3874"/>
                  </a:cubicBezTo>
                  <a:cubicBezTo>
                    <a:pt x="3735" y="3867"/>
                    <a:pt x="3745" y="3867"/>
                    <a:pt x="3752" y="3874"/>
                  </a:cubicBezTo>
                  <a:cubicBezTo>
                    <a:pt x="3768" y="3877"/>
                    <a:pt x="3782" y="3874"/>
                    <a:pt x="3796" y="3870"/>
                  </a:cubicBezTo>
                  <a:cubicBezTo>
                    <a:pt x="3792" y="3857"/>
                    <a:pt x="3782" y="3850"/>
                    <a:pt x="3765" y="3847"/>
                  </a:cubicBezTo>
                  <a:cubicBezTo>
                    <a:pt x="3735" y="3853"/>
                    <a:pt x="3705" y="3857"/>
                    <a:pt x="3675" y="3847"/>
                  </a:cubicBezTo>
                  <a:cubicBezTo>
                    <a:pt x="3634" y="3847"/>
                    <a:pt x="3591" y="3850"/>
                    <a:pt x="3547" y="3847"/>
                  </a:cubicBezTo>
                  <a:lnTo>
                    <a:pt x="3547" y="3847"/>
                  </a:lnTo>
                  <a:cubicBezTo>
                    <a:pt x="3544" y="3847"/>
                    <a:pt x="3537" y="3847"/>
                    <a:pt x="3534" y="3847"/>
                  </a:cubicBezTo>
                  <a:lnTo>
                    <a:pt x="3534" y="3847"/>
                  </a:lnTo>
                  <a:lnTo>
                    <a:pt x="3534" y="3847"/>
                  </a:lnTo>
                  <a:cubicBezTo>
                    <a:pt x="3520" y="3847"/>
                    <a:pt x="3507" y="3847"/>
                    <a:pt x="3493" y="3847"/>
                  </a:cubicBezTo>
                  <a:cubicBezTo>
                    <a:pt x="3473" y="3847"/>
                    <a:pt x="3453" y="3847"/>
                    <a:pt x="3433" y="3847"/>
                  </a:cubicBezTo>
                  <a:cubicBezTo>
                    <a:pt x="3423" y="3850"/>
                    <a:pt x="3413" y="3857"/>
                    <a:pt x="3429" y="3860"/>
                  </a:cubicBezTo>
                  <a:cubicBezTo>
                    <a:pt x="3450" y="3863"/>
                    <a:pt x="3470" y="3863"/>
                    <a:pt x="3467" y="3880"/>
                  </a:cubicBezTo>
                  <a:lnTo>
                    <a:pt x="3467" y="3884"/>
                  </a:lnTo>
                  <a:cubicBezTo>
                    <a:pt x="3453" y="3884"/>
                    <a:pt x="3440" y="3890"/>
                    <a:pt x="3423" y="3890"/>
                  </a:cubicBezTo>
                  <a:cubicBezTo>
                    <a:pt x="3409" y="3887"/>
                    <a:pt x="3409" y="3890"/>
                    <a:pt x="3419" y="3907"/>
                  </a:cubicBezTo>
                  <a:cubicBezTo>
                    <a:pt x="3426" y="3907"/>
                    <a:pt x="3436" y="3910"/>
                    <a:pt x="3443" y="3910"/>
                  </a:cubicBezTo>
                  <a:lnTo>
                    <a:pt x="3443" y="3910"/>
                  </a:lnTo>
                  <a:cubicBezTo>
                    <a:pt x="3463" y="3910"/>
                    <a:pt x="3487" y="3910"/>
                    <a:pt x="3507" y="3910"/>
                  </a:cubicBezTo>
                  <a:cubicBezTo>
                    <a:pt x="3537" y="3924"/>
                    <a:pt x="3567" y="3927"/>
                    <a:pt x="3597" y="3917"/>
                  </a:cubicBezTo>
                  <a:cubicBezTo>
                    <a:pt x="3604" y="3917"/>
                    <a:pt x="3611" y="3914"/>
                    <a:pt x="3614" y="3910"/>
                  </a:cubicBezTo>
                  <a:cubicBezTo>
                    <a:pt x="3618" y="3910"/>
                    <a:pt x="3621" y="3910"/>
                    <a:pt x="3624" y="3910"/>
                  </a:cubicBezTo>
                  <a:cubicBezTo>
                    <a:pt x="3638" y="3910"/>
                    <a:pt x="3648" y="3910"/>
                    <a:pt x="3661" y="3910"/>
                  </a:cubicBezTo>
                  <a:cubicBezTo>
                    <a:pt x="3681" y="3920"/>
                    <a:pt x="3701" y="3914"/>
                    <a:pt x="3711" y="3914"/>
                  </a:cubicBezTo>
                  <a:cubicBezTo>
                    <a:pt x="3688" y="3920"/>
                    <a:pt x="3685" y="3924"/>
                    <a:pt x="3701" y="3944"/>
                  </a:cubicBezTo>
                  <a:cubicBezTo>
                    <a:pt x="3711" y="3944"/>
                    <a:pt x="3718" y="3944"/>
                    <a:pt x="3728" y="3944"/>
                  </a:cubicBezTo>
                  <a:cubicBezTo>
                    <a:pt x="3732" y="3944"/>
                    <a:pt x="3732" y="3947"/>
                    <a:pt x="3735" y="3951"/>
                  </a:cubicBezTo>
                  <a:cubicBezTo>
                    <a:pt x="3732" y="3951"/>
                    <a:pt x="3728" y="3951"/>
                    <a:pt x="3725" y="3947"/>
                  </a:cubicBezTo>
                  <a:cubicBezTo>
                    <a:pt x="3705" y="3947"/>
                    <a:pt x="3681" y="3944"/>
                    <a:pt x="3665" y="3954"/>
                  </a:cubicBezTo>
                  <a:cubicBezTo>
                    <a:pt x="3658" y="3961"/>
                    <a:pt x="3661" y="3964"/>
                    <a:pt x="3665" y="3967"/>
                  </a:cubicBezTo>
                  <a:cubicBezTo>
                    <a:pt x="3665" y="3967"/>
                    <a:pt x="3665" y="3964"/>
                    <a:pt x="3661" y="3964"/>
                  </a:cubicBezTo>
                  <a:cubicBezTo>
                    <a:pt x="3658" y="3964"/>
                    <a:pt x="3658" y="3964"/>
                    <a:pt x="3654" y="3967"/>
                  </a:cubicBezTo>
                  <a:cubicBezTo>
                    <a:pt x="3648" y="3964"/>
                    <a:pt x="3641" y="3957"/>
                    <a:pt x="3631" y="3957"/>
                  </a:cubicBezTo>
                  <a:cubicBezTo>
                    <a:pt x="3624" y="3957"/>
                    <a:pt x="3618" y="3954"/>
                    <a:pt x="3614" y="3954"/>
                  </a:cubicBezTo>
                  <a:cubicBezTo>
                    <a:pt x="3611" y="3954"/>
                    <a:pt x="3611" y="3954"/>
                    <a:pt x="3611" y="3954"/>
                  </a:cubicBezTo>
                  <a:cubicBezTo>
                    <a:pt x="3611" y="3951"/>
                    <a:pt x="3611" y="3951"/>
                    <a:pt x="3611" y="3947"/>
                  </a:cubicBezTo>
                  <a:lnTo>
                    <a:pt x="3611" y="3947"/>
                  </a:lnTo>
                  <a:lnTo>
                    <a:pt x="3611" y="3947"/>
                  </a:lnTo>
                  <a:cubicBezTo>
                    <a:pt x="3621" y="3947"/>
                    <a:pt x="3631" y="3947"/>
                    <a:pt x="3641" y="3947"/>
                  </a:cubicBezTo>
                  <a:cubicBezTo>
                    <a:pt x="3678" y="3947"/>
                    <a:pt x="3675" y="3934"/>
                    <a:pt x="3661" y="3920"/>
                  </a:cubicBezTo>
                  <a:cubicBezTo>
                    <a:pt x="3651" y="3924"/>
                    <a:pt x="3638" y="3927"/>
                    <a:pt x="3624" y="3927"/>
                  </a:cubicBezTo>
                  <a:cubicBezTo>
                    <a:pt x="3614" y="3931"/>
                    <a:pt x="3607" y="3931"/>
                    <a:pt x="3597" y="3931"/>
                  </a:cubicBezTo>
                  <a:lnTo>
                    <a:pt x="3597" y="3931"/>
                  </a:lnTo>
                  <a:cubicBezTo>
                    <a:pt x="3574" y="3931"/>
                    <a:pt x="3547" y="3927"/>
                    <a:pt x="3520" y="3927"/>
                  </a:cubicBezTo>
                  <a:cubicBezTo>
                    <a:pt x="3510" y="3927"/>
                    <a:pt x="3500" y="3931"/>
                    <a:pt x="3493" y="3937"/>
                  </a:cubicBezTo>
                  <a:lnTo>
                    <a:pt x="3493" y="3937"/>
                  </a:lnTo>
                  <a:cubicBezTo>
                    <a:pt x="3480" y="3934"/>
                    <a:pt x="3463" y="3937"/>
                    <a:pt x="3453" y="3931"/>
                  </a:cubicBezTo>
                  <a:cubicBezTo>
                    <a:pt x="3450" y="3931"/>
                    <a:pt x="3450" y="3931"/>
                    <a:pt x="3446" y="3931"/>
                  </a:cubicBezTo>
                  <a:cubicBezTo>
                    <a:pt x="3440" y="3934"/>
                    <a:pt x="3429" y="3934"/>
                    <a:pt x="3423" y="3934"/>
                  </a:cubicBezTo>
                  <a:cubicBezTo>
                    <a:pt x="3423" y="3931"/>
                    <a:pt x="3423" y="3931"/>
                    <a:pt x="3413" y="3931"/>
                  </a:cubicBezTo>
                  <a:cubicBezTo>
                    <a:pt x="3409" y="3931"/>
                    <a:pt x="3409" y="3931"/>
                    <a:pt x="3409" y="3931"/>
                  </a:cubicBezTo>
                  <a:cubicBezTo>
                    <a:pt x="3400" y="3931"/>
                    <a:pt x="3400" y="3934"/>
                    <a:pt x="3403" y="3937"/>
                  </a:cubicBezTo>
                  <a:cubicBezTo>
                    <a:pt x="3403" y="3934"/>
                    <a:pt x="3400" y="3934"/>
                    <a:pt x="3396" y="3934"/>
                  </a:cubicBezTo>
                  <a:cubicBezTo>
                    <a:pt x="3383" y="3934"/>
                    <a:pt x="3366" y="3931"/>
                    <a:pt x="3352" y="3937"/>
                  </a:cubicBezTo>
                  <a:cubicBezTo>
                    <a:pt x="3349" y="3937"/>
                    <a:pt x="3346" y="3937"/>
                    <a:pt x="3339" y="3937"/>
                  </a:cubicBezTo>
                  <a:cubicBezTo>
                    <a:pt x="3332" y="3934"/>
                    <a:pt x="3322" y="3934"/>
                    <a:pt x="3315" y="3937"/>
                  </a:cubicBezTo>
                  <a:cubicBezTo>
                    <a:pt x="3309" y="3937"/>
                    <a:pt x="3305" y="3937"/>
                    <a:pt x="3302" y="3937"/>
                  </a:cubicBezTo>
                  <a:cubicBezTo>
                    <a:pt x="3292" y="3934"/>
                    <a:pt x="3285" y="3934"/>
                    <a:pt x="3275" y="3937"/>
                  </a:cubicBezTo>
                  <a:cubicBezTo>
                    <a:pt x="3279" y="3941"/>
                    <a:pt x="3279" y="3941"/>
                    <a:pt x="3279" y="3941"/>
                  </a:cubicBezTo>
                  <a:cubicBezTo>
                    <a:pt x="3262" y="3947"/>
                    <a:pt x="3238" y="3951"/>
                    <a:pt x="3255" y="3971"/>
                  </a:cubicBezTo>
                  <a:cubicBezTo>
                    <a:pt x="3272" y="3977"/>
                    <a:pt x="3289" y="3977"/>
                    <a:pt x="3302" y="3977"/>
                  </a:cubicBezTo>
                  <a:cubicBezTo>
                    <a:pt x="3339" y="3977"/>
                    <a:pt x="3376" y="3981"/>
                    <a:pt x="3409" y="3971"/>
                  </a:cubicBezTo>
                  <a:cubicBezTo>
                    <a:pt x="3413" y="3967"/>
                    <a:pt x="3419" y="3967"/>
                    <a:pt x="3419" y="3961"/>
                  </a:cubicBezTo>
                  <a:lnTo>
                    <a:pt x="3419" y="3957"/>
                  </a:lnTo>
                  <a:cubicBezTo>
                    <a:pt x="3426" y="3961"/>
                    <a:pt x="3436" y="3964"/>
                    <a:pt x="3446" y="3967"/>
                  </a:cubicBezTo>
                  <a:cubicBezTo>
                    <a:pt x="3473" y="3967"/>
                    <a:pt x="3500" y="3971"/>
                    <a:pt x="3524" y="3957"/>
                  </a:cubicBezTo>
                  <a:lnTo>
                    <a:pt x="3524" y="3961"/>
                  </a:lnTo>
                  <a:cubicBezTo>
                    <a:pt x="3537" y="3964"/>
                    <a:pt x="3547" y="3964"/>
                    <a:pt x="3557" y="3961"/>
                  </a:cubicBezTo>
                  <a:cubicBezTo>
                    <a:pt x="3561" y="3957"/>
                    <a:pt x="3561" y="3957"/>
                    <a:pt x="3561" y="3954"/>
                  </a:cubicBezTo>
                  <a:cubicBezTo>
                    <a:pt x="3561" y="3957"/>
                    <a:pt x="3564" y="3957"/>
                    <a:pt x="3567" y="3957"/>
                  </a:cubicBezTo>
                  <a:cubicBezTo>
                    <a:pt x="3561" y="3961"/>
                    <a:pt x="3554" y="3964"/>
                    <a:pt x="3547" y="3967"/>
                  </a:cubicBezTo>
                  <a:cubicBezTo>
                    <a:pt x="3547" y="3967"/>
                    <a:pt x="3547" y="3971"/>
                    <a:pt x="3544" y="3974"/>
                  </a:cubicBezTo>
                  <a:lnTo>
                    <a:pt x="3544" y="3974"/>
                  </a:lnTo>
                  <a:cubicBezTo>
                    <a:pt x="3517" y="3974"/>
                    <a:pt x="3487" y="3974"/>
                    <a:pt x="3457" y="3974"/>
                  </a:cubicBezTo>
                  <a:cubicBezTo>
                    <a:pt x="3413" y="3977"/>
                    <a:pt x="3369" y="3981"/>
                    <a:pt x="3325" y="3984"/>
                  </a:cubicBezTo>
                  <a:cubicBezTo>
                    <a:pt x="3315" y="3984"/>
                    <a:pt x="3302" y="3984"/>
                    <a:pt x="3292" y="3984"/>
                  </a:cubicBezTo>
                  <a:cubicBezTo>
                    <a:pt x="3279" y="3991"/>
                    <a:pt x="3262" y="3988"/>
                    <a:pt x="3248" y="3991"/>
                  </a:cubicBezTo>
                  <a:cubicBezTo>
                    <a:pt x="3252" y="3994"/>
                    <a:pt x="3252" y="3994"/>
                    <a:pt x="3252" y="3994"/>
                  </a:cubicBezTo>
                  <a:cubicBezTo>
                    <a:pt x="3245" y="3994"/>
                    <a:pt x="3242" y="3991"/>
                    <a:pt x="3238" y="3991"/>
                  </a:cubicBezTo>
                  <a:cubicBezTo>
                    <a:pt x="3232" y="3991"/>
                    <a:pt x="3228" y="3991"/>
                    <a:pt x="3225" y="3991"/>
                  </a:cubicBezTo>
                  <a:cubicBezTo>
                    <a:pt x="3222" y="3991"/>
                    <a:pt x="3215" y="3994"/>
                    <a:pt x="3211" y="3994"/>
                  </a:cubicBezTo>
                  <a:cubicBezTo>
                    <a:pt x="3208" y="3998"/>
                    <a:pt x="3201" y="3998"/>
                    <a:pt x="3195" y="3994"/>
                  </a:cubicBezTo>
                  <a:cubicBezTo>
                    <a:pt x="3181" y="3994"/>
                    <a:pt x="3164" y="3994"/>
                    <a:pt x="3151" y="3994"/>
                  </a:cubicBezTo>
                  <a:cubicBezTo>
                    <a:pt x="3138" y="3998"/>
                    <a:pt x="3121" y="3994"/>
                    <a:pt x="3107" y="4001"/>
                  </a:cubicBezTo>
                  <a:cubicBezTo>
                    <a:pt x="3104" y="4001"/>
                    <a:pt x="3101" y="4001"/>
                    <a:pt x="3094" y="4001"/>
                  </a:cubicBezTo>
                  <a:cubicBezTo>
                    <a:pt x="3090" y="3998"/>
                    <a:pt x="3087" y="3998"/>
                    <a:pt x="3081" y="4001"/>
                  </a:cubicBezTo>
                  <a:cubicBezTo>
                    <a:pt x="3013" y="4008"/>
                    <a:pt x="2946" y="4021"/>
                    <a:pt x="2876" y="4021"/>
                  </a:cubicBezTo>
                  <a:cubicBezTo>
                    <a:pt x="2846" y="4035"/>
                    <a:pt x="2812" y="4024"/>
                    <a:pt x="2782" y="4035"/>
                  </a:cubicBezTo>
                  <a:cubicBezTo>
                    <a:pt x="2779" y="4035"/>
                    <a:pt x="2775" y="4031"/>
                    <a:pt x="2772" y="4031"/>
                  </a:cubicBezTo>
                  <a:cubicBezTo>
                    <a:pt x="2752" y="4028"/>
                    <a:pt x="2728" y="4035"/>
                    <a:pt x="2708" y="4038"/>
                  </a:cubicBezTo>
                  <a:cubicBezTo>
                    <a:pt x="2671" y="4045"/>
                    <a:pt x="2634" y="4045"/>
                    <a:pt x="2600" y="4058"/>
                  </a:cubicBezTo>
                  <a:cubicBezTo>
                    <a:pt x="2557" y="4055"/>
                    <a:pt x="2517" y="4068"/>
                    <a:pt x="2476" y="4065"/>
                  </a:cubicBezTo>
                  <a:cubicBezTo>
                    <a:pt x="2456" y="4078"/>
                    <a:pt x="2426" y="4071"/>
                    <a:pt x="2409" y="4085"/>
                  </a:cubicBezTo>
                  <a:lnTo>
                    <a:pt x="2409" y="4085"/>
                  </a:lnTo>
                  <a:lnTo>
                    <a:pt x="2409" y="4085"/>
                  </a:lnTo>
                  <a:cubicBezTo>
                    <a:pt x="2406" y="4081"/>
                    <a:pt x="2403" y="4085"/>
                    <a:pt x="2399" y="4085"/>
                  </a:cubicBezTo>
                  <a:cubicBezTo>
                    <a:pt x="2399" y="4085"/>
                    <a:pt x="2399" y="4088"/>
                    <a:pt x="2403" y="4088"/>
                  </a:cubicBezTo>
                  <a:cubicBezTo>
                    <a:pt x="2399" y="4088"/>
                    <a:pt x="2399" y="4085"/>
                    <a:pt x="2399" y="4085"/>
                  </a:cubicBezTo>
                  <a:cubicBezTo>
                    <a:pt x="2372" y="4085"/>
                    <a:pt x="2346" y="4081"/>
                    <a:pt x="2318" y="4092"/>
                  </a:cubicBezTo>
                  <a:cubicBezTo>
                    <a:pt x="2292" y="4092"/>
                    <a:pt x="2268" y="4092"/>
                    <a:pt x="2245" y="4102"/>
                  </a:cubicBezTo>
                  <a:lnTo>
                    <a:pt x="2245" y="4102"/>
                  </a:lnTo>
                  <a:cubicBezTo>
                    <a:pt x="2208" y="4105"/>
                    <a:pt x="2171" y="4102"/>
                    <a:pt x="2137" y="4112"/>
                  </a:cubicBezTo>
                  <a:lnTo>
                    <a:pt x="2137" y="4112"/>
                  </a:lnTo>
                  <a:cubicBezTo>
                    <a:pt x="2131" y="4112"/>
                    <a:pt x="2121" y="4112"/>
                    <a:pt x="2114" y="4112"/>
                  </a:cubicBezTo>
                  <a:lnTo>
                    <a:pt x="2114" y="4112"/>
                  </a:lnTo>
                  <a:lnTo>
                    <a:pt x="2114" y="4112"/>
                  </a:lnTo>
                  <a:cubicBezTo>
                    <a:pt x="2097" y="4112"/>
                    <a:pt x="2084" y="4115"/>
                    <a:pt x="2067" y="4118"/>
                  </a:cubicBezTo>
                  <a:cubicBezTo>
                    <a:pt x="2067" y="4118"/>
                    <a:pt x="2064" y="4118"/>
                    <a:pt x="2060" y="4122"/>
                  </a:cubicBezTo>
                  <a:cubicBezTo>
                    <a:pt x="2054" y="4122"/>
                    <a:pt x="2043" y="4122"/>
                    <a:pt x="2036" y="4125"/>
                  </a:cubicBezTo>
                  <a:cubicBezTo>
                    <a:pt x="2033" y="4122"/>
                    <a:pt x="2030" y="4122"/>
                    <a:pt x="2023" y="4122"/>
                  </a:cubicBezTo>
                  <a:cubicBezTo>
                    <a:pt x="2023" y="4125"/>
                    <a:pt x="2020" y="4128"/>
                    <a:pt x="2020" y="4128"/>
                  </a:cubicBezTo>
                  <a:cubicBezTo>
                    <a:pt x="1944" y="4132"/>
                    <a:pt x="1866" y="4125"/>
                    <a:pt x="1793" y="4142"/>
                  </a:cubicBezTo>
                  <a:lnTo>
                    <a:pt x="1793" y="4142"/>
                  </a:lnTo>
                  <a:lnTo>
                    <a:pt x="1793" y="4142"/>
                  </a:lnTo>
                  <a:cubicBezTo>
                    <a:pt x="1726" y="4142"/>
                    <a:pt x="1658" y="4152"/>
                    <a:pt x="1588" y="4162"/>
                  </a:cubicBezTo>
                  <a:cubicBezTo>
                    <a:pt x="1578" y="4162"/>
                    <a:pt x="1564" y="4166"/>
                    <a:pt x="1554" y="4166"/>
                  </a:cubicBezTo>
                  <a:cubicBezTo>
                    <a:pt x="1467" y="4166"/>
                    <a:pt x="1383" y="4182"/>
                    <a:pt x="1296" y="4192"/>
                  </a:cubicBezTo>
                  <a:lnTo>
                    <a:pt x="1296" y="4192"/>
                  </a:lnTo>
                  <a:cubicBezTo>
                    <a:pt x="1286" y="4196"/>
                    <a:pt x="1276" y="4196"/>
                    <a:pt x="1262" y="4196"/>
                  </a:cubicBezTo>
                  <a:lnTo>
                    <a:pt x="1262" y="4196"/>
                  </a:lnTo>
                  <a:lnTo>
                    <a:pt x="1262" y="4196"/>
                  </a:lnTo>
                  <a:cubicBezTo>
                    <a:pt x="1249" y="4196"/>
                    <a:pt x="1232" y="4199"/>
                    <a:pt x="1219" y="4202"/>
                  </a:cubicBezTo>
                  <a:cubicBezTo>
                    <a:pt x="1212" y="4206"/>
                    <a:pt x="1205" y="4206"/>
                    <a:pt x="1198" y="4206"/>
                  </a:cubicBezTo>
                  <a:lnTo>
                    <a:pt x="1198" y="4206"/>
                  </a:lnTo>
                  <a:lnTo>
                    <a:pt x="1198" y="4206"/>
                  </a:lnTo>
                  <a:cubicBezTo>
                    <a:pt x="1188" y="4206"/>
                    <a:pt x="1178" y="4209"/>
                    <a:pt x="1172" y="4213"/>
                  </a:cubicBezTo>
                  <a:lnTo>
                    <a:pt x="1172" y="4213"/>
                  </a:lnTo>
                  <a:cubicBezTo>
                    <a:pt x="1148" y="4209"/>
                    <a:pt x="1128" y="4209"/>
                    <a:pt x="1108" y="4216"/>
                  </a:cubicBezTo>
                  <a:lnTo>
                    <a:pt x="1108" y="4216"/>
                  </a:lnTo>
                  <a:cubicBezTo>
                    <a:pt x="1094" y="4216"/>
                    <a:pt x="1084" y="4216"/>
                    <a:pt x="1071" y="4213"/>
                  </a:cubicBezTo>
                  <a:cubicBezTo>
                    <a:pt x="1064" y="4216"/>
                    <a:pt x="1061" y="4219"/>
                    <a:pt x="1054" y="4223"/>
                  </a:cubicBezTo>
                  <a:cubicBezTo>
                    <a:pt x="1051" y="4223"/>
                    <a:pt x="1048" y="4223"/>
                    <a:pt x="1044" y="4223"/>
                  </a:cubicBezTo>
                  <a:lnTo>
                    <a:pt x="1044" y="4223"/>
                  </a:lnTo>
                  <a:cubicBezTo>
                    <a:pt x="1017" y="4226"/>
                    <a:pt x="990" y="4219"/>
                    <a:pt x="964" y="4233"/>
                  </a:cubicBezTo>
                  <a:lnTo>
                    <a:pt x="964" y="4233"/>
                  </a:lnTo>
                  <a:cubicBezTo>
                    <a:pt x="950" y="4229"/>
                    <a:pt x="933" y="4229"/>
                    <a:pt x="916" y="4233"/>
                  </a:cubicBezTo>
                  <a:cubicBezTo>
                    <a:pt x="876" y="4233"/>
                    <a:pt x="833" y="4233"/>
                    <a:pt x="796" y="4239"/>
                  </a:cubicBezTo>
                  <a:cubicBezTo>
                    <a:pt x="712" y="4246"/>
                    <a:pt x="628" y="4253"/>
                    <a:pt x="544" y="4256"/>
                  </a:cubicBezTo>
                  <a:cubicBezTo>
                    <a:pt x="490" y="4259"/>
                    <a:pt x="440" y="4263"/>
                    <a:pt x="386" y="4270"/>
                  </a:cubicBezTo>
                  <a:cubicBezTo>
                    <a:pt x="359" y="4270"/>
                    <a:pt x="333" y="4266"/>
                    <a:pt x="306" y="4276"/>
                  </a:cubicBezTo>
                  <a:cubicBezTo>
                    <a:pt x="302" y="4276"/>
                    <a:pt x="302" y="4276"/>
                    <a:pt x="299" y="4276"/>
                  </a:cubicBezTo>
                  <a:lnTo>
                    <a:pt x="299" y="4276"/>
                  </a:lnTo>
                  <a:cubicBezTo>
                    <a:pt x="292" y="4273"/>
                    <a:pt x="286" y="4273"/>
                    <a:pt x="282" y="4276"/>
                  </a:cubicBezTo>
                  <a:cubicBezTo>
                    <a:pt x="272" y="4276"/>
                    <a:pt x="265" y="4280"/>
                    <a:pt x="259" y="4280"/>
                  </a:cubicBezTo>
                  <a:lnTo>
                    <a:pt x="259" y="4280"/>
                  </a:lnTo>
                  <a:lnTo>
                    <a:pt x="259" y="4280"/>
                  </a:lnTo>
                  <a:cubicBezTo>
                    <a:pt x="219" y="4276"/>
                    <a:pt x="178" y="4283"/>
                    <a:pt x="141" y="4290"/>
                  </a:cubicBezTo>
                  <a:cubicBezTo>
                    <a:pt x="124" y="4293"/>
                    <a:pt x="114" y="4293"/>
                    <a:pt x="104" y="4286"/>
                  </a:cubicBezTo>
                  <a:cubicBezTo>
                    <a:pt x="94" y="4290"/>
                    <a:pt x="87" y="4293"/>
                    <a:pt x="77" y="4296"/>
                  </a:cubicBezTo>
                  <a:lnTo>
                    <a:pt x="77" y="4296"/>
                  </a:lnTo>
                  <a:lnTo>
                    <a:pt x="77" y="4296"/>
                  </a:lnTo>
                  <a:cubicBezTo>
                    <a:pt x="51" y="4300"/>
                    <a:pt x="24" y="4303"/>
                    <a:pt x="0" y="4306"/>
                  </a:cubicBezTo>
                  <a:cubicBezTo>
                    <a:pt x="20" y="4320"/>
                    <a:pt x="40" y="4320"/>
                    <a:pt x="64" y="4317"/>
                  </a:cubicBezTo>
                  <a:cubicBezTo>
                    <a:pt x="71" y="4317"/>
                    <a:pt x="81" y="4320"/>
                    <a:pt x="87" y="4323"/>
                  </a:cubicBezTo>
                  <a:lnTo>
                    <a:pt x="87" y="4323"/>
                  </a:lnTo>
                  <a:cubicBezTo>
                    <a:pt x="91" y="4320"/>
                    <a:pt x="98" y="4320"/>
                    <a:pt x="101" y="4320"/>
                  </a:cubicBezTo>
                  <a:cubicBezTo>
                    <a:pt x="114" y="4320"/>
                    <a:pt x="124" y="4323"/>
                    <a:pt x="134" y="4323"/>
                  </a:cubicBezTo>
                  <a:cubicBezTo>
                    <a:pt x="171" y="4327"/>
                    <a:pt x="205" y="4330"/>
                    <a:pt x="232" y="4306"/>
                  </a:cubicBezTo>
                  <a:cubicBezTo>
                    <a:pt x="232" y="4306"/>
                    <a:pt x="235" y="4310"/>
                    <a:pt x="238" y="4310"/>
                  </a:cubicBezTo>
                  <a:cubicBezTo>
                    <a:pt x="248" y="4310"/>
                    <a:pt x="259" y="4306"/>
                    <a:pt x="269" y="4306"/>
                  </a:cubicBezTo>
                  <a:cubicBezTo>
                    <a:pt x="276" y="4306"/>
                    <a:pt x="282" y="4306"/>
                    <a:pt x="286" y="4303"/>
                  </a:cubicBezTo>
                  <a:cubicBezTo>
                    <a:pt x="289" y="4303"/>
                    <a:pt x="292" y="4303"/>
                    <a:pt x="292" y="4300"/>
                  </a:cubicBezTo>
                  <a:cubicBezTo>
                    <a:pt x="296" y="4303"/>
                    <a:pt x="302" y="4303"/>
                    <a:pt x="306" y="4303"/>
                  </a:cubicBezTo>
                  <a:lnTo>
                    <a:pt x="309" y="4300"/>
                  </a:lnTo>
                  <a:cubicBezTo>
                    <a:pt x="312" y="4300"/>
                    <a:pt x="316" y="4300"/>
                    <a:pt x="319" y="4300"/>
                  </a:cubicBezTo>
                  <a:cubicBezTo>
                    <a:pt x="326" y="4303"/>
                    <a:pt x="333" y="4300"/>
                    <a:pt x="339" y="4300"/>
                  </a:cubicBezTo>
                  <a:cubicBezTo>
                    <a:pt x="369" y="4300"/>
                    <a:pt x="400" y="4300"/>
                    <a:pt x="433" y="4300"/>
                  </a:cubicBezTo>
                  <a:cubicBezTo>
                    <a:pt x="581" y="4303"/>
                    <a:pt x="722" y="4280"/>
                    <a:pt x="869" y="4270"/>
                  </a:cubicBezTo>
                  <a:cubicBezTo>
                    <a:pt x="893" y="4263"/>
                    <a:pt x="920" y="4263"/>
                    <a:pt x="950" y="4259"/>
                  </a:cubicBezTo>
                  <a:cubicBezTo>
                    <a:pt x="957" y="4259"/>
                    <a:pt x="964" y="4259"/>
                    <a:pt x="967" y="4259"/>
                  </a:cubicBezTo>
                  <a:cubicBezTo>
                    <a:pt x="984" y="4253"/>
                    <a:pt x="1001" y="4253"/>
                    <a:pt x="1014" y="4249"/>
                  </a:cubicBezTo>
                  <a:cubicBezTo>
                    <a:pt x="1024" y="4249"/>
                    <a:pt x="1031" y="4249"/>
                    <a:pt x="1041" y="4246"/>
                  </a:cubicBezTo>
                  <a:lnTo>
                    <a:pt x="1044" y="4249"/>
                  </a:lnTo>
                  <a:cubicBezTo>
                    <a:pt x="1058" y="4249"/>
                    <a:pt x="1071" y="4249"/>
                    <a:pt x="1081" y="4249"/>
                  </a:cubicBezTo>
                  <a:cubicBezTo>
                    <a:pt x="1098" y="4246"/>
                    <a:pt x="1115" y="4243"/>
                    <a:pt x="1135" y="4243"/>
                  </a:cubicBezTo>
                  <a:cubicBezTo>
                    <a:pt x="1141" y="4243"/>
                    <a:pt x="1151" y="4239"/>
                    <a:pt x="1158" y="4239"/>
                  </a:cubicBezTo>
                  <a:cubicBezTo>
                    <a:pt x="1165" y="4236"/>
                    <a:pt x="1172" y="4236"/>
                    <a:pt x="1178" y="4233"/>
                  </a:cubicBezTo>
                  <a:cubicBezTo>
                    <a:pt x="1185" y="4233"/>
                    <a:pt x="1192" y="4233"/>
                    <a:pt x="1198" y="4229"/>
                  </a:cubicBezTo>
                  <a:cubicBezTo>
                    <a:pt x="1202" y="4229"/>
                    <a:pt x="1205" y="4229"/>
                    <a:pt x="1205" y="4233"/>
                  </a:cubicBezTo>
                  <a:cubicBezTo>
                    <a:pt x="1212" y="4233"/>
                    <a:pt x="1215" y="4233"/>
                    <a:pt x="1222" y="4233"/>
                  </a:cubicBezTo>
                  <a:cubicBezTo>
                    <a:pt x="1229" y="4233"/>
                    <a:pt x="1232" y="4233"/>
                    <a:pt x="1239" y="4233"/>
                  </a:cubicBezTo>
                  <a:cubicBezTo>
                    <a:pt x="1242" y="4229"/>
                    <a:pt x="1249" y="4229"/>
                    <a:pt x="1252" y="4229"/>
                  </a:cubicBezTo>
                  <a:cubicBezTo>
                    <a:pt x="1259" y="4226"/>
                    <a:pt x="1269" y="4226"/>
                    <a:pt x="1276" y="4226"/>
                  </a:cubicBezTo>
                  <a:cubicBezTo>
                    <a:pt x="1296" y="4226"/>
                    <a:pt x="1316" y="4226"/>
                    <a:pt x="1326" y="4213"/>
                  </a:cubicBezTo>
                  <a:cubicBezTo>
                    <a:pt x="1329" y="4213"/>
                    <a:pt x="1329" y="4213"/>
                    <a:pt x="1329" y="4213"/>
                  </a:cubicBezTo>
                  <a:cubicBezTo>
                    <a:pt x="1420" y="4223"/>
                    <a:pt x="1504" y="4206"/>
                    <a:pt x="1591" y="4192"/>
                  </a:cubicBezTo>
                  <a:cubicBezTo>
                    <a:pt x="1594" y="4192"/>
                    <a:pt x="1601" y="4189"/>
                    <a:pt x="1605" y="4189"/>
                  </a:cubicBezTo>
                  <a:cubicBezTo>
                    <a:pt x="1662" y="4199"/>
                    <a:pt x="1759" y="4189"/>
                    <a:pt x="1799" y="4166"/>
                  </a:cubicBezTo>
                  <a:cubicBezTo>
                    <a:pt x="1799" y="4166"/>
                    <a:pt x="1803" y="4166"/>
                    <a:pt x="1803" y="4162"/>
                  </a:cubicBezTo>
                  <a:cubicBezTo>
                    <a:pt x="1809" y="4162"/>
                    <a:pt x="1813" y="4156"/>
                    <a:pt x="1819" y="4162"/>
                  </a:cubicBezTo>
                  <a:cubicBezTo>
                    <a:pt x="1823" y="4162"/>
                    <a:pt x="1826" y="4162"/>
                    <a:pt x="1826" y="4162"/>
                  </a:cubicBezTo>
                  <a:cubicBezTo>
                    <a:pt x="1830" y="4162"/>
                    <a:pt x="1833" y="4162"/>
                    <a:pt x="1836" y="4162"/>
                  </a:cubicBezTo>
                  <a:cubicBezTo>
                    <a:pt x="1836" y="4162"/>
                    <a:pt x="1840" y="4162"/>
                    <a:pt x="1843" y="4162"/>
                  </a:cubicBezTo>
                  <a:cubicBezTo>
                    <a:pt x="1850" y="4162"/>
                    <a:pt x="1860" y="4166"/>
                    <a:pt x="1866" y="4169"/>
                  </a:cubicBezTo>
                  <a:cubicBezTo>
                    <a:pt x="1923" y="4172"/>
                    <a:pt x="1974" y="4159"/>
                    <a:pt x="2030" y="4159"/>
                  </a:cubicBezTo>
                  <a:cubicBezTo>
                    <a:pt x="2040" y="4156"/>
                    <a:pt x="2047" y="4152"/>
                    <a:pt x="2057" y="4149"/>
                  </a:cubicBezTo>
                  <a:cubicBezTo>
                    <a:pt x="2080" y="4138"/>
                    <a:pt x="2107" y="4145"/>
                    <a:pt x="2131" y="4142"/>
                  </a:cubicBezTo>
                  <a:cubicBezTo>
                    <a:pt x="2144" y="4142"/>
                    <a:pt x="2161" y="4142"/>
                    <a:pt x="2174" y="4138"/>
                  </a:cubicBezTo>
                  <a:cubicBezTo>
                    <a:pt x="2174" y="4138"/>
                    <a:pt x="2178" y="4138"/>
                    <a:pt x="2181" y="4135"/>
                  </a:cubicBezTo>
                  <a:cubicBezTo>
                    <a:pt x="2201" y="4145"/>
                    <a:pt x="2225" y="4145"/>
                    <a:pt x="2241" y="4128"/>
                  </a:cubicBezTo>
                  <a:cubicBezTo>
                    <a:pt x="2245" y="4128"/>
                    <a:pt x="2245" y="4128"/>
                    <a:pt x="2248" y="4128"/>
                  </a:cubicBezTo>
                  <a:cubicBezTo>
                    <a:pt x="2282" y="4138"/>
                    <a:pt x="2312" y="4128"/>
                    <a:pt x="2346" y="4122"/>
                  </a:cubicBezTo>
                  <a:cubicBezTo>
                    <a:pt x="2359" y="4122"/>
                    <a:pt x="2369" y="4118"/>
                    <a:pt x="2372" y="4112"/>
                  </a:cubicBezTo>
                  <a:lnTo>
                    <a:pt x="2372" y="4112"/>
                  </a:lnTo>
                  <a:cubicBezTo>
                    <a:pt x="2379" y="4112"/>
                    <a:pt x="2386" y="4112"/>
                    <a:pt x="2393" y="4112"/>
                  </a:cubicBezTo>
                  <a:cubicBezTo>
                    <a:pt x="2466" y="4115"/>
                    <a:pt x="2537" y="4095"/>
                    <a:pt x="2611" y="4085"/>
                  </a:cubicBezTo>
                  <a:cubicBezTo>
                    <a:pt x="2624" y="4081"/>
                    <a:pt x="2637" y="4078"/>
                    <a:pt x="2644" y="4068"/>
                  </a:cubicBezTo>
                  <a:cubicBezTo>
                    <a:pt x="2704" y="4088"/>
                    <a:pt x="2758" y="4078"/>
                    <a:pt x="2812" y="4055"/>
                  </a:cubicBezTo>
                  <a:cubicBezTo>
                    <a:pt x="2812" y="4051"/>
                    <a:pt x="2812" y="4051"/>
                    <a:pt x="2812" y="4048"/>
                  </a:cubicBezTo>
                  <a:lnTo>
                    <a:pt x="2812" y="4048"/>
                  </a:lnTo>
                  <a:cubicBezTo>
                    <a:pt x="2849" y="4048"/>
                    <a:pt x="2882" y="4048"/>
                    <a:pt x="2916" y="4041"/>
                  </a:cubicBezTo>
                  <a:cubicBezTo>
                    <a:pt x="3054" y="4021"/>
                    <a:pt x="3195" y="4024"/>
                    <a:pt x="3332" y="4004"/>
                  </a:cubicBezTo>
                  <a:lnTo>
                    <a:pt x="3332" y="4004"/>
                  </a:lnTo>
                  <a:cubicBezTo>
                    <a:pt x="3426" y="3998"/>
                    <a:pt x="3520" y="3998"/>
                    <a:pt x="3614" y="3984"/>
                  </a:cubicBezTo>
                  <a:cubicBezTo>
                    <a:pt x="3678" y="3984"/>
                    <a:pt x="3742" y="3974"/>
                    <a:pt x="3809" y="3967"/>
                  </a:cubicBezTo>
                  <a:cubicBezTo>
                    <a:pt x="3856" y="3974"/>
                    <a:pt x="3900" y="3957"/>
                    <a:pt x="3947" y="3954"/>
                  </a:cubicBezTo>
                  <a:cubicBezTo>
                    <a:pt x="3963" y="3957"/>
                    <a:pt x="3983" y="3951"/>
                    <a:pt x="3997" y="3964"/>
                  </a:cubicBezTo>
                  <a:cubicBezTo>
                    <a:pt x="4004" y="3964"/>
                    <a:pt x="4007" y="3964"/>
                    <a:pt x="4010" y="3964"/>
                  </a:cubicBezTo>
                  <a:cubicBezTo>
                    <a:pt x="4037" y="3967"/>
                    <a:pt x="4061" y="3977"/>
                    <a:pt x="4064" y="3947"/>
                  </a:cubicBezTo>
                  <a:lnTo>
                    <a:pt x="4064" y="3947"/>
                  </a:lnTo>
                  <a:lnTo>
                    <a:pt x="4064" y="3947"/>
                  </a:lnTo>
                  <a:cubicBezTo>
                    <a:pt x="4064" y="3927"/>
                    <a:pt x="4040" y="3920"/>
                    <a:pt x="4024" y="3910"/>
                  </a:cubicBezTo>
                  <a:lnTo>
                    <a:pt x="4024" y="3910"/>
                  </a:lnTo>
                  <a:cubicBezTo>
                    <a:pt x="4014" y="3890"/>
                    <a:pt x="4004" y="3874"/>
                    <a:pt x="3993" y="3857"/>
                  </a:cubicBezTo>
                  <a:cubicBezTo>
                    <a:pt x="3993" y="3853"/>
                    <a:pt x="3997" y="3850"/>
                    <a:pt x="3997" y="3847"/>
                  </a:cubicBezTo>
                  <a:cubicBezTo>
                    <a:pt x="3997" y="3840"/>
                    <a:pt x="3997" y="3833"/>
                    <a:pt x="3993" y="3827"/>
                  </a:cubicBezTo>
                  <a:cubicBezTo>
                    <a:pt x="3993" y="3823"/>
                    <a:pt x="3990" y="3816"/>
                    <a:pt x="3987" y="3810"/>
                  </a:cubicBezTo>
                  <a:cubicBezTo>
                    <a:pt x="3967" y="3776"/>
                    <a:pt x="3967" y="3736"/>
                    <a:pt x="3930" y="3706"/>
                  </a:cubicBezTo>
                  <a:cubicBezTo>
                    <a:pt x="3926" y="3706"/>
                    <a:pt x="3923" y="3706"/>
                    <a:pt x="3923" y="3706"/>
                  </a:cubicBezTo>
                  <a:lnTo>
                    <a:pt x="3923" y="3706"/>
                  </a:lnTo>
                  <a:cubicBezTo>
                    <a:pt x="3943" y="3679"/>
                    <a:pt x="3926" y="3655"/>
                    <a:pt x="3903" y="3635"/>
                  </a:cubicBezTo>
                  <a:cubicBezTo>
                    <a:pt x="3900" y="3635"/>
                    <a:pt x="3900" y="3635"/>
                    <a:pt x="3896" y="3635"/>
                  </a:cubicBezTo>
                  <a:lnTo>
                    <a:pt x="3896" y="3635"/>
                  </a:lnTo>
                  <a:cubicBezTo>
                    <a:pt x="3913" y="3618"/>
                    <a:pt x="3913" y="3605"/>
                    <a:pt x="3896" y="3588"/>
                  </a:cubicBezTo>
                  <a:cubicBezTo>
                    <a:pt x="3889" y="3588"/>
                    <a:pt x="3886" y="3588"/>
                    <a:pt x="3883" y="3588"/>
                  </a:cubicBezTo>
                  <a:lnTo>
                    <a:pt x="3883" y="3588"/>
                  </a:lnTo>
                  <a:cubicBezTo>
                    <a:pt x="3879" y="3555"/>
                    <a:pt x="3873" y="3521"/>
                    <a:pt x="3866" y="3488"/>
                  </a:cubicBezTo>
                  <a:lnTo>
                    <a:pt x="3866" y="3488"/>
                  </a:lnTo>
                  <a:cubicBezTo>
                    <a:pt x="3873" y="3467"/>
                    <a:pt x="3866" y="3450"/>
                    <a:pt x="3853" y="3434"/>
                  </a:cubicBezTo>
                  <a:cubicBezTo>
                    <a:pt x="3826" y="3460"/>
                    <a:pt x="3853" y="3494"/>
                    <a:pt x="3846" y="3524"/>
                  </a:cubicBezTo>
                  <a:cubicBezTo>
                    <a:pt x="3849" y="3524"/>
                    <a:pt x="3853" y="3524"/>
                    <a:pt x="3853" y="3524"/>
                  </a:cubicBezTo>
                  <a:cubicBezTo>
                    <a:pt x="3856" y="3541"/>
                    <a:pt x="3856" y="3555"/>
                    <a:pt x="3859" y="3568"/>
                  </a:cubicBezTo>
                  <a:cubicBezTo>
                    <a:pt x="3869" y="3578"/>
                    <a:pt x="3869" y="3588"/>
                    <a:pt x="3869" y="3598"/>
                  </a:cubicBezTo>
                  <a:lnTo>
                    <a:pt x="3869" y="3598"/>
                  </a:lnTo>
                  <a:cubicBezTo>
                    <a:pt x="3866" y="3602"/>
                    <a:pt x="3863" y="3605"/>
                    <a:pt x="3859" y="3608"/>
                  </a:cubicBezTo>
                  <a:lnTo>
                    <a:pt x="3856" y="3608"/>
                  </a:lnTo>
                  <a:cubicBezTo>
                    <a:pt x="3863" y="3602"/>
                    <a:pt x="3859" y="3595"/>
                    <a:pt x="3856" y="3588"/>
                  </a:cubicBezTo>
                  <a:cubicBezTo>
                    <a:pt x="3853" y="3581"/>
                    <a:pt x="3846" y="3571"/>
                    <a:pt x="3843" y="3561"/>
                  </a:cubicBezTo>
                  <a:cubicBezTo>
                    <a:pt x="3843" y="3558"/>
                    <a:pt x="3839" y="3555"/>
                    <a:pt x="3839" y="3551"/>
                  </a:cubicBezTo>
                  <a:cubicBezTo>
                    <a:pt x="3836" y="3548"/>
                    <a:pt x="3832" y="3541"/>
                    <a:pt x="3829" y="3538"/>
                  </a:cubicBezTo>
                  <a:cubicBezTo>
                    <a:pt x="3826" y="3534"/>
                    <a:pt x="3822" y="3531"/>
                    <a:pt x="3822" y="3528"/>
                  </a:cubicBezTo>
                  <a:cubicBezTo>
                    <a:pt x="3816" y="3524"/>
                    <a:pt x="3812" y="3521"/>
                    <a:pt x="3809" y="3518"/>
                  </a:cubicBezTo>
                  <a:cubicBezTo>
                    <a:pt x="3809" y="3518"/>
                    <a:pt x="3809" y="3514"/>
                    <a:pt x="3806" y="3514"/>
                  </a:cubicBezTo>
                  <a:cubicBezTo>
                    <a:pt x="3799" y="3501"/>
                    <a:pt x="3792" y="3488"/>
                    <a:pt x="3786" y="3474"/>
                  </a:cubicBezTo>
                  <a:cubicBezTo>
                    <a:pt x="3779" y="3454"/>
                    <a:pt x="3762" y="3447"/>
                    <a:pt x="3738" y="3450"/>
                  </a:cubicBezTo>
                  <a:lnTo>
                    <a:pt x="3738" y="3450"/>
                  </a:lnTo>
                  <a:cubicBezTo>
                    <a:pt x="3708" y="3450"/>
                    <a:pt x="3678" y="3450"/>
                    <a:pt x="3648" y="3457"/>
                  </a:cubicBezTo>
                  <a:cubicBezTo>
                    <a:pt x="3577" y="3460"/>
                    <a:pt x="3504" y="3464"/>
                    <a:pt x="3433" y="3471"/>
                  </a:cubicBezTo>
                  <a:cubicBezTo>
                    <a:pt x="3416" y="3471"/>
                    <a:pt x="3403" y="3467"/>
                    <a:pt x="3389" y="3477"/>
                  </a:cubicBezTo>
                  <a:cubicBezTo>
                    <a:pt x="3362" y="3471"/>
                    <a:pt x="3332" y="3481"/>
                    <a:pt x="3302" y="3467"/>
                  </a:cubicBezTo>
                  <a:cubicBezTo>
                    <a:pt x="3309" y="3447"/>
                    <a:pt x="3346" y="3444"/>
                    <a:pt x="3352" y="3424"/>
                  </a:cubicBezTo>
                  <a:lnTo>
                    <a:pt x="3352" y="3424"/>
                  </a:lnTo>
                  <a:lnTo>
                    <a:pt x="3352" y="3424"/>
                  </a:lnTo>
                  <a:cubicBezTo>
                    <a:pt x="3396" y="3403"/>
                    <a:pt x="3413" y="3370"/>
                    <a:pt x="3429" y="3340"/>
                  </a:cubicBezTo>
                  <a:cubicBezTo>
                    <a:pt x="3453" y="3296"/>
                    <a:pt x="3477" y="3249"/>
                    <a:pt x="3483" y="3199"/>
                  </a:cubicBezTo>
                  <a:cubicBezTo>
                    <a:pt x="3490" y="3199"/>
                    <a:pt x="3497" y="3195"/>
                    <a:pt x="3504" y="3199"/>
                  </a:cubicBezTo>
                  <a:cubicBezTo>
                    <a:pt x="3514" y="3199"/>
                    <a:pt x="3524" y="3199"/>
                    <a:pt x="3530" y="3195"/>
                  </a:cubicBezTo>
                  <a:lnTo>
                    <a:pt x="3530" y="3195"/>
                  </a:lnTo>
                  <a:cubicBezTo>
                    <a:pt x="3537" y="3202"/>
                    <a:pt x="3547" y="3209"/>
                    <a:pt x="3557" y="3212"/>
                  </a:cubicBezTo>
                  <a:lnTo>
                    <a:pt x="3557" y="3212"/>
                  </a:lnTo>
                  <a:lnTo>
                    <a:pt x="3557" y="3212"/>
                  </a:lnTo>
                  <a:cubicBezTo>
                    <a:pt x="3557" y="3219"/>
                    <a:pt x="3564" y="3222"/>
                    <a:pt x="3571" y="3222"/>
                  </a:cubicBezTo>
                  <a:cubicBezTo>
                    <a:pt x="3584" y="3236"/>
                    <a:pt x="3601" y="3242"/>
                    <a:pt x="3621" y="3249"/>
                  </a:cubicBezTo>
                  <a:lnTo>
                    <a:pt x="3621" y="3249"/>
                  </a:lnTo>
                  <a:lnTo>
                    <a:pt x="3621" y="3249"/>
                  </a:lnTo>
                  <a:lnTo>
                    <a:pt x="3621" y="3249"/>
                  </a:lnTo>
                  <a:cubicBezTo>
                    <a:pt x="3621" y="3256"/>
                    <a:pt x="3624" y="3259"/>
                    <a:pt x="3631" y="3259"/>
                  </a:cubicBezTo>
                  <a:lnTo>
                    <a:pt x="3631" y="3259"/>
                  </a:lnTo>
                  <a:cubicBezTo>
                    <a:pt x="3634" y="3263"/>
                    <a:pt x="3641" y="3266"/>
                    <a:pt x="3648" y="3266"/>
                  </a:cubicBezTo>
                  <a:cubicBezTo>
                    <a:pt x="3651" y="3273"/>
                    <a:pt x="3654" y="3276"/>
                    <a:pt x="3661" y="3276"/>
                  </a:cubicBezTo>
                  <a:cubicBezTo>
                    <a:pt x="3665" y="3276"/>
                    <a:pt x="3665" y="3276"/>
                    <a:pt x="3665" y="3276"/>
                  </a:cubicBezTo>
                  <a:lnTo>
                    <a:pt x="3665" y="3276"/>
                  </a:lnTo>
                  <a:cubicBezTo>
                    <a:pt x="3665" y="3279"/>
                    <a:pt x="3668" y="3283"/>
                    <a:pt x="3675" y="3286"/>
                  </a:cubicBezTo>
                  <a:cubicBezTo>
                    <a:pt x="3678" y="3289"/>
                    <a:pt x="3681" y="3293"/>
                    <a:pt x="3688" y="3293"/>
                  </a:cubicBezTo>
                  <a:cubicBezTo>
                    <a:pt x="3685" y="3293"/>
                    <a:pt x="3681" y="3289"/>
                    <a:pt x="3675" y="3286"/>
                  </a:cubicBezTo>
                  <a:lnTo>
                    <a:pt x="3675" y="3286"/>
                  </a:lnTo>
                  <a:cubicBezTo>
                    <a:pt x="3681" y="3289"/>
                    <a:pt x="3685" y="3293"/>
                    <a:pt x="3688" y="3293"/>
                  </a:cubicBezTo>
                  <a:lnTo>
                    <a:pt x="3688" y="3293"/>
                  </a:lnTo>
                  <a:cubicBezTo>
                    <a:pt x="3691" y="3299"/>
                    <a:pt x="3695" y="3303"/>
                    <a:pt x="3701" y="3303"/>
                  </a:cubicBezTo>
                  <a:cubicBezTo>
                    <a:pt x="3705" y="3303"/>
                    <a:pt x="3705" y="3303"/>
                    <a:pt x="3705" y="3303"/>
                  </a:cubicBezTo>
                  <a:cubicBezTo>
                    <a:pt x="3705" y="3306"/>
                    <a:pt x="3711" y="3310"/>
                    <a:pt x="3715" y="3313"/>
                  </a:cubicBezTo>
                  <a:lnTo>
                    <a:pt x="3715" y="3313"/>
                  </a:lnTo>
                  <a:lnTo>
                    <a:pt x="3715" y="3313"/>
                  </a:lnTo>
                  <a:cubicBezTo>
                    <a:pt x="3722" y="3320"/>
                    <a:pt x="3728" y="3323"/>
                    <a:pt x="3738" y="3323"/>
                  </a:cubicBezTo>
                  <a:cubicBezTo>
                    <a:pt x="3738" y="3330"/>
                    <a:pt x="3742" y="3333"/>
                    <a:pt x="3752" y="3333"/>
                  </a:cubicBezTo>
                  <a:cubicBezTo>
                    <a:pt x="3765" y="3343"/>
                    <a:pt x="3775" y="3353"/>
                    <a:pt x="3792" y="3360"/>
                  </a:cubicBezTo>
                  <a:cubicBezTo>
                    <a:pt x="3799" y="3363"/>
                    <a:pt x="3802" y="3370"/>
                    <a:pt x="3806" y="3373"/>
                  </a:cubicBezTo>
                  <a:cubicBezTo>
                    <a:pt x="3819" y="3383"/>
                    <a:pt x="3829" y="3400"/>
                    <a:pt x="3853" y="3397"/>
                  </a:cubicBezTo>
                  <a:cubicBezTo>
                    <a:pt x="3849" y="3403"/>
                    <a:pt x="3856" y="3413"/>
                    <a:pt x="3859" y="3420"/>
                  </a:cubicBezTo>
                  <a:cubicBezTo>
                    <a:pt x="3883" y="3454"/>
                    <a:pt x="3889" y="3491"/>
                    <a:pt x="3906" y="3524"/>
                  </a:cubicBezTo>
                  <a:cubicBezTo>
                    <a:pt x="3916" y="3541"/>
                    <a:pt x="3920" y="3561"/>
                    <a:pt x="3947" y="3571"/>
                  </a:cubicBezTo>
                  <a:cubicBezTo>
                    <a:pt x="3926" y="3602"/>
                    <a:pt x="3943" y="3625"/>
                    <a:pt x="3963" y="3649"/>
                  </a:cubicBezTo>
                  <a:cubicBezTo>
                    <a:pt x="3967" y="3649"/>
                    <a:pt x="3973" y="3652"/>
                    <a:pt x="3977" y="3652"/>
                  </a:cubicBezTo>
                  <a:lnTo>
                    <a:pt x="3973" y="3652"/>
                  </a:lnTo>
                  <a:cubicBezTo>
                    <a:pt x="3973" y="3655"/>
                    <a:pt x="3973" y="3659"/>
                    <a:pt x="3977" y="3662"/>
                  </a:cubicBezTo>
                  <a:cubicBezTo>
                    <a:pt x="3973" y="3669"/>
                    <a:pt x="3977" y="3675"/>
                    <a:pt x="3983" y="3682"/>
                  </a:cubicBezTo>
                  <a:cubicBezTo>
                    <a:pt x="4004" y="3779"/>
                    <a:pt x="4054" y="3874"/>
                    <a:pt x="4101" y="3967"/>
                  </a:cubicBezTo>
                  <a:cubicBezTo>
                    <a:pt x="4097" y="3967"/>
                    <a:pt x="4094" y="3971"/>
                    <a:pt x="4091" y="3974"/>
                  </a:cubicBezTo>
                  <a:cubicBezTo>
                    <a:pt x="4087" y="3974"/>
                    <a:pt x="4081" y="3977"/>
                    <a:pt x="4077" y="3977"/>
                  </a:cubicBezTo>
                  <a:cubicBezTo>
                    <a:pt x="4054" y="3984"/>
                    <a:pt x="4024" y="3977"/>
                    <a:pt x="4007" y="3998"/>
                  </a:cubicBezTo>
                  <a:cubicBezTo>
                    <a:pt x="4010" y="3998"/>
                    <a:pt x="4010" y="4001"/>
                    <a:pt x="4010" y="4001"/>
                  </a:cubicBezTo>
                  <a:lnTo>
                    <a:pt x="4010" y="4001"/>
                  </a:lnTo>
                  <a:cubicBezTo>
                    <a:pt x="3936" y="3981"/>
                    <a:pt x="3863" y="3977"/>
                    <a:pt x="3789" y="4004"/>
                  </a:cubicBezTo>
                  <a:cubicBezTo>
                    <a:pt x="3792" y="4008"/>
                    <a:pt x="3792" y="4008"/>
                    <a:pt x="3796" y="4011"/>
                  </a:cubicBezTo>
                  <a:cubicBezTo>
                    <a:pt x="3792" y="4011"/>
                    <a:pt x="3789" y="4011"/>
                    <a:pt x="3789" y="4011"/>
                  </a:cubicBezTo>
                  <a:cubicBezTo>
                    <a:pt x="3752" y="4004"/>
                    <a:pt x="3722" y="4011"/>
                    <a:pt x="3691" y="4021"/>
                  </a:cubicBezTo>
                  <a:cubicBezTo>
                    <a:pt x="3688" y="4021"/>
                    <a:pt x="3688" y="4018"/>
                    <a:pt x="3688" y="4018"/>
                  </a:cubicBezTo>
                  <a:cubicBezTo>
                    <a:pt x="3624" y="3998"/>
                    <a:pt x="3564" y="4014"/>
                    <a:pt x="3500" y="4021"/>
                  </a:cubicBezTo>
                  <a:cubicBezTo>
                    <a:pt x="3477" y="4031"/>
                    <a:pt x="3446" y="4024"/>
                    <a:pt x="3423" y="4031"/>
                  </a:cubicBezTo>
                  <a:cubicBezTo>
                    <a:pt x="3413" y="4031"/>
                    <a:pt x="3403" y="4035"/>
                    <a:pt x="3393" y="4038"/>
                  </a:cubicBezTo>
                  <a:cubicBezTo>
                    <a:pt x="3389" y="4035"/>
                    <a:pt x="3383" y="4031"/>
                    <a:pt x="3379" y="4031"/>
                  </a:cubicBezTo>
                  <a:cubicBezTo>
                    <a:pt x="3352" y="4028"/>
                    <a:pt x="3329" y="4024"/>
                    <a:pt x="3312" y="4045"/>
                  </a:cubicBezTo>
                  <a:lnTo>
                    <a:pt x="3312" y="4048"/>
                  </a:lnTo>
                  <a:lnTo>
                    <a:pt x="3309" y="4048"/>
                  </a:lnTo>
                  <a:cubicBezTo>
                    <a:pt x="3302" y="4048"/>
                    <a:pt x="3295" y="4048"/>
                    <a:pt x="3289" y="4048"/>
                  </a:cubicBezTo>
                  <a:cubicBezTo>
                    <a:pt x="3262" y="4051"/>
                    <a:pt x="3232" y="4045"/>
                    <a:pt x="3205" y="4055"/>
                  </a:cubicBezTo>
                  <a:cubicBezTo>
                    <a:pt x="3201" y="4055"/>
                    <a:pt x="3201" y="4055"/>
                    <a:pt x="3198" y="4058"/>
                  </a:cubicBezTo>
                  <a:cubicBezTo>
                    <a:pt x="3175" y="4058"/>
                    <a:pt x="3154" y="4055"/>
                    <a:pt x="3134" y="4065"/>
                  </a:cubicBezTo>
                  <a:cubicBezTo>
                    <a:pt x="3121" y="4065"/>
                    <a:pt x="3107" y="4065"/>
                    <a:pt x="3097" y="4065"/>
                  </a:cubicBezTo>
                  <a:cubicBezTo>
                    <a:pt x="3087" y="4058"/>
                    <a:pt x="3077" y="4061"/>
                    <a:pt x="3071" y="4068"/>
                  </a:cubicBezTo>
                  <a:cubicBezTo>
                    <a:pt x="3060" y="4068"/>
                    <a:pt x="3054" y="4068"/>
                    <a:pt x="3043" y="4068"/>
                  </a:cubicBezTo>
                  <a:cubicBezTo>
                    <a:pt x="2997" y="4065"/>
                    <a:pt x="2953" y="4071"/>
                    <a:pt x="2913" y="4085"/>
                  </a:cubicBezTo>
                  <a:cubicBezTo>
                    <a:pt x="2903" y="4085"/>
                    <a:pt x="2896" y="4085"/>
                    <a:pt x="2889" y="4085"/>
                  </a:cubicBezTo>
                  <a:cubicBezTo>
                    <a:pt x="2859" y="4088"/>
                    <a:pt x="2825" y="4081"/>
                    <a:pt x="2795" y="4092"/>
                  </a:cubicBezTo>
                  <a:lnTo>
                    <a:pt x="2795" y="4092"/>
                  </a:lnTo>
                  <a:cubicBezTo>
                    <a:pt x="2779" y="4092"/>
                    <a:pt x="2761" y="4092"/>
                    <a:pt x="2748" y="4095"/>
                  </a:cubicBezTo>
                  <a:lnTo>
                    <a:pt x="2748" y="4095"/>
                  </a:lnTo>
                  <a:lnTo>
                    <a:pt x="2748" y="4095"/>
                  </a:lnTo>
                  <a:cubicBezTo>
                    <a:pt x="2728" y="4095"/>
                    <a:pt x="2708" y="4092"/>
                    <a:pt x="2691" y="4102"/>
                  </a:cubicBezTo>
                  <a:lnTo>
                    <a:pt x="2691" y="4102"/>
                  </a:lnTo>
                  <a:cubicBezTo>
                    <a:pt x="2631" y="4102"/>
                    <a:pt x="2567" y="4109"/>
                    <a:pt x="2507" y="4118"/>
                  </a:cubicBezTo>
                  <a:lnTo>
                    <a:pt x="2507" y="4118"/>
                  </a:lnTo>
                  <a:lnTo>
                    <a:pt x="2503" y="4118"/>
                  </a:lnTo>
                  <a:lnTo>
                    <a:pt x="2500" y="4118"/>
                  </a:lnTo>
                  <a:cubicBezTo>
                    <a:pt x="2497" y="4118"/>
                    <a:pt x="2493" y="4118"/>
                    <a:pt x="2490" y="4122"/>
                  </a:cubicBezTo>
                  <a:cubicBezTo>
                    <a:pt x="2480" y="4122"/>
                    <a:pt x="2473" y="4122"/>
                    <a:pt x="2463" y="4122"/>
                  </a:cubicBezTo>
                  <a:cubicBezTo>
                    <a:pt x="2463" y="4125"/>
                    <a:pt x="2460" y="4128"/>
                    <a:pt x="2460" y="4128"/>
                  </a:cubicBezTo>
                  <a:cubicBezTo>
                    <a:pt x="2456" y="4128"/>
                    <a:pt x="2453" y="4128"/>
                    <a:pt x="2450" y="4132"/>
                  </a:cubicBezTo>
                  <a:cubicBezTo>
                    <a:pt x="2409" y="4132"/>
                    <a:pt x="2369" y="4125"/>
                    <a:pt x="2332" y="4138"/>
                  </a:cubicBezTo>
                  <a:lnTo>
                    <a:pt x="2332" y="4138"/>
                  </a:lnTo>
                  <a:cubicBezTo>
                    <a:pt x="2285" y="4145"/>
                    <a:pt x="2238" y="4132"/>
                    <a:pt x="2191" y="4149"/>
                  </a:cubicBezTo>
                  <a:cubicBezTo>
                    <a:pt x="2178" y="4149"/>
                    <a:pt x="2168" y="4149"/>
                    <a:pt x="2154" y="4149"/>
                  </a:cubicBezTo>
                  <a:cubicBezTo>
                    <a:pt x="2144" y="4152"/>
                    <a:pt x="2134" y="4152"/>
                    <a:pt x="2127" y="4159"/>
                  </a:cubicBezTo>
                  <a:lnTo>
                    <a:pt x="2127" y="4159"/>
                  </a:lnTo>
                  <a:cubicBezTo>
                    <a:pt x="2111" y="4159"/>
                    <a:pt x="2094" y="4159"/>
                    <a:pt x="2077" y="4159"/>
                  </a:cubicBezTo>
                  <a:cubicBezTo>
                    <a:pt x="2033" y="4172"/>
                    <a:pt x="1983" y="4166"/>
                    <a:pt x="1947" y="4186"/>
                  </a:cubicBezTo>
                  <a:lnTo>
                    <a:pt x="1947" y="4186"/>
                  </a:lnTo>
                  <a:lnTo>
                    <a:pt x="1947" y="4186"/>
                  </a:lnTo>
                  <a:cubicBezTo>
                    <a:pt x="1910" y="4179"/>
                    <a:pt x="1876" y="4186"/>
                    <a:pt x="1843" y="4192"/>
                  </a:cubicBezTo>
                  <a:cubicBezTo>
                    <a:pt x="1823" y="4192"/>
                    <a:pt x="1806" y="4196"/>
                    <a:pt x="1793" y="4206"/>
                  </a:cubicBezTo>
                  <a:lnTo>
                    <a:pt x="1793" y="4206"/>
                  </a:lnTo>
                  <a:lnTo>
                    <a:pt x="1793" y="4206"/>
                  </a:lnTo>
                  <a:lnTo>
                    <a:pt x="1793" y="4206"/>
                  </a:lnTo>
                  <a:cubicBezTo>
                    <a:pt x="1772" y="4206"/>
                    <a:pt x="1749" y="4202"/>
                    <a:pt x="1729" y="4213"/>
                  </a:cubicBezTo>
                  <a:lnTo>
                    <a:pt x="1729" y="4213"/>
                  </a:lnTo>
                  <a:cubicBezTo>
                    <a:pt x="1722" y="4213"/>
                    <a:pt x="1719" y="4213"/>
                    <a:pt x="1715" y="4213"/>
                  </a:cubicBezTo>
                  <a:cubicBezTo>
                    <a:pt x="1635" y="4223"/>
                    <a:pt x="1554" y="4229"/>
                    <a:pt x="1477" y="4236"/>
                  </a:cubicBezTo>
                  <a:cubicBezTo>
                    <a:pt x="1460" y="4239"/>
                    <a:pt x="1444" y="4239"/>
                    <a:pt x="1430" y="4249"/>
                  </a:cubicBezTo>
                  <a:cubicBezTo>
                    <a:pt x="1323" y="4256"/>
                    <a:pt x="1215" y="4259"/>
                    <a:pt x="1108" y="4276"/>
                  </a:cubicBezTo>
                  <a:lnTo>
                    <a:pt x="1108" y="4276"/>
                  </a:lnTo>
                  <a:cubicBezTo>
                    <a:pt x="1064" y="4280"/>
                    <a:pt x="1021" y="4280"/>
                    <a:pt x="973" y="4283"/>
                  </a:cubicBezTo>
                  <a:cubicBezTo>
                    <a:pt x="957" y="4283"/>
                    <a:pt x="940" y="4286"/>
                    <a:pt x="930" y="4296"/>
                  </a:cubicBezTo>
                  <a:cubicBezTo>
                    <a:pt x="900" y="4300"/>
                    <a:pt x="866" y="4286"/>
                    <a:pt x="836" y="4303"/>
                  </a:cubicBezTo>
                  <a:cubicBezTo>
                    <a:pt x="799" y="4303"/>
                    <a:pt x="759" y="4300"/>
                    <a:pt x="722" y="4313"/>
                  </a:cubicBezTo>
                  <a:lnTo>
                    <a:pt x="722" y="4313"/>
                  </a:lnTo>
                  <a:lnTo>
                    <a:pt x="722" y="4313"/>
                  </a:lnTo>
                  <a:cubicBezTo>
                    <a:pt x="702" y="4313"/>
                    <a:pt x="682" y="4317"/>
                    <a:pt x="665" y="4323"/>
                  </a:cubicBezTo>
                  <a:cubicBezTo>
                    <a:pt x="662" y="4320"/>
                    <a:pt x="662" y="4323"/>
                    <a:pt x="658" y="4323"/>
                  </a:cubicBezTo>
                  <a:cubicBezTo>
                    <a:pt x="655" y="4320"/>
                    <a:pt x="648" y="4317"/>
                    <a:pt x="638" y="4313"/>
                  </a:cubicBezTo>
                  <a:cubicBezTo>
                    <a:pt x="608" y="4313"/>
                    <a:pt x="574" y="4306"/>
                    <a:pt x="551" y="4330"/>
                  </a:cubicBezTo>
                  <a:cubicBezTo>
                    <a:pt x="530" y="4310"/>
                    <a:pt x="510" y="4320"/>
                    <a:pt x="490" y="4333"/>
                  </a:cubicBezTo>
                  <a:lnTo>
                    <a:pt x="490" y="4333"/>
                  </a:lnTo>
                  <a:cubicBezTo>
                    <a:pt x="487" y="4333"/>
                    <a:pt x="487" y="4330"/>
                    <a:pt x="487" y="4330"/>
                  </a:cubicBezTo>
                  <a:cubicBezTo>
                    <a:pt x="460" y="4320"/>
                    <a:pt x="437" y="4320"/>
                    <a:pt x="413" y="4333"/>
                  </a:cubicBezTo>
                  <a:cubicBezTo>
                    <a:pt x="363" y="4343"/>
                    <a:pt x="312" y="4347"/>
                    <a:pt x="262" y="4353"/>
                  </a:cubicBezTo>
                  <a:cubicBezTo>
                    <a:pt x="242" y="4353"/>
                    <a:pt x="222" y="4357"/>
                    <a:pt x="202" y="4360"/>
                  </a:cubicBezTo>
                  <a:cubicBezTo>
                    <a:pt x="185" y="4363"/>
                    <a:pt x="178" y="4374"/>
                    <a:pt x="178" y="4384"/>
                  </a:cubicBezTo>
                  <a:cubicBezTo>
                    <a:pt x="178" y="4397"/>
                    <a:pt x="195" y="4397"/>
                    <a:pt x="208" y="4397"/>
                  </a:cubicBezTo>
                  <a:cubicBezTo>
                    <a:pt x="225" y="4397"/>
                    <a:pt x="242" y="4397"/>
                    <a:pt x="259" y="4397"/>
                  </a:cubicBezTo>
                  <a:cubicBezTo>
                    <a:pt x="279" y="4394"/>
                    <a:pt x="302" y="4390"/>
                    <a:pt x="323" y="4397"/>
                  </a:cubicBezTo>
                  <a:cubicBezTo>
                    <a:pt x="326" y="4400"/>
                    <a:pt x="329" y="4400"/>
                    <a:pt x="329" y="4400"/>
                  </a:cubicBezTo>
                  <a:cubicBezTo>
                    <a:pt x="333" y="4400"/>
                    <a:pt x="336" y="4397"/>
                    <a:pt x="336" y="4397"/>
                  </a:cubicBezTo>
                  <a:cubicBezTo>
                    <a:pt x="343" y="4394"/>
                    <a:pt x="353" y="4394"/>
                    <a:pt x="359" y="4397"/>
                  </a:cubicBezTo>
                  <a:cubicBezTo>
                    <a:pt x="380" y="4400"/>
                    <a:pt x="396" y="4390"/>
                    <a:pt x="413" y="4390"/>
                  </a:cubicBezTo>
                  <a:cubicBezTo>
                    <a:pt x="420" y="4390"/>
                    <a:pt x="430" y="4387"/>
                    <a:pt x="437" y="4387"/>
                  </a:cubicBezTo>
                  <a:cubicBezTo>
                    <a:pt x="440" y="4387"/>
                    <a:pt x="440" y="4384"/>
                    <a:pt x="440" y="4380"/>
                  </a:cubicBezTo>
                  <a:lnTo>
                    <a:pt x="440" y="4380"/>
                  </a:lnTo>
                  <a:cubicBezTo>
                    <a:pt x="443" y="4380"/>
                    <a:pt x="447" y="4380"/>
                    <a:pt x="450" y="4380"/>
                  </a:cubicBezTo>
                  <a:lnTo>
                    <a:pt x="450" y="4377"/>
                  </a:lnTo>
                  <a:cubicBezTo>
                    <a:pt x="453" y="4380"/>
                    <a:pt x="453" y="4380"/>
                    <a:pt x="457" y="4384"/>
                  </a:cubicBezTo>
                  <a:cubicBezTo>
                    <a:pt x="470" y="4384"/>
                    <a:pt x="487" y="4387"/>
                    <a:pt x="504" y="4380"/>
                  </a:cubicBezTo>
                  <a:cubicBezTo>
                    <a:pt x="510" y="4377"/>
                    <a:pt x="517" y="4377"/>
                    <a:pt x="524" y="4377"/>
                  </a:cubicBezTo>
                  <a:cubicBezTo>
                    <a:pt x="527" y="4377"/>
                    <a:pt x="530" y="4377"/>
                    <a:pt x="530" y="4374"/>
                  </a:cubicBezTo>
                  <a:lnTo>
                    <a:pt x="534" y="4374"/>
                  </a:lnTo>
                  <a:cubicBezTo>
                    <a:pt x="547" y="4374"/>
                    <a:pt x="567" y="4377"/>
                    <a:pt x="581" y="4370"/>
                  </a:cubicBezTo>
                  <a:cubicBezTo>
                    <a:pt x="584" y="4367"/>
                    <a:pt x="584" y="4367"/>
                    <a:pt x="587" y="4370"/>
                  </a:cubicBezTo>
                  <a:cubicBezTo>
                    <a:pt x="591" y="4367"/>
                    <a:pt x="594" y="4367"/>
                    <a:pt x="594" y="4363"/>
                  </a:cubicBezTo>
                  <a:cubicBezTo>
                    <a:pt x="615" y="4363"/>
                    <a:pt x="638" y="4367"/>
                    <a:pt x="658" y="4360"/>
                  </a:cubicBezTo>
                  <a:cubicBezTo>
                    <a:pt x="665" y="4360"/>
                    <a:pt x="672" y="4360"/>
                    <a:pt x="678" y="4360"/>
                  </a:cubicBezTo>
                  <a:cubicBezTo>
                    <a:pt x="685" y="4360"/>
                    <a:pt x="685" y="4357"/>
                    <a:pt x="685" y="4353"/>
                  </a:cubicBezTo>
                  <a:cubicBezTo>
                    <a:pt x="715" y="4350"/>
                    <a:pt x="745" y="4353"/>
                    <a:pt x="776" y="4343"/>
                  </a:cubicBezTo>
                  <a:lnTo>
                    <a:pt x="776" y="4343"/>
                  </a:lnTo>
                  <a:cubicBezTo>
                    <a:pt x="782" y="4343"/>
                    <a:pt x="792" y="4343"/>
                    <a:pt x="799" y="4343"/>
                  </a:cubicBezTo>
                  <a:cubicBezTo>
                    <a:pt x="843" y="4340"/>
                    <a:pt x="883" y="4340"/>
                    <a:pt x="927" y="4340"/>
                  </a:cubicBezTo>
                  <a:cubicBezTo>
                    <a:pt x="954" y="4333"/>
                    <a:pt x="984" y="4333"/>
                    <a:pt x="1014" y="4333"/>
                  </a:cubicBezTo>
                  <a:cubicBezTo>
                    <a:pt x="1034" y="4333"/>
                    <a:pt x="1054" y="4333"/>
                    <a:pt x="1074" y="4327"/>
                  </a:cubicBezTo>
                  <a:cubicBezTo>
                    <a:pt x="1081" y="4323"/>
                    <a:pt x="1088" y="4323"/>
                    <a:pt x="1098" y="4323"/>
                  </a:cubicBezTo>
                  <a:cubicBezTo>
                    <a:pt x="1121" y="4327"/>
                    <a:pt x="1148" y="4327"/>
                    <a:pt x="1172" y="4327"/>
                  </a:cubicBezTo>
                  <a:cubicBezTo>
                    <a:pt x="1175" y="4327"/>
                    <a:pt x="1175" y="4330"/>
                    <a:pt x="1178" y="4333"/>
                  </a:cubicBezTo>
                  <a:cubicBezTo>
                    <a:pt x="1225" y="4333"/>
                    <a:pt x="1269" y="4333"/>
                    <a:pt x="1316" y="4333"/>
                  </a:cubicBezTo>
                  <a:lnTo>
                    <a:pt x="1316" y="4333"/>
                  </a:lnTo>
                  <a:lnTo>
                    <a:pt x="1316" y="4333"/>
                  </a:lnTo>
                  <a:cubicBezTo>
                    <a:pt x="1329" y="4333"/>
                    <a:pt x="1343" y="4333"/>
                    <a:pt x="1353" y="4333"/>
                  </a:cubicBezTo>
                  <a:cubicBezTo>
                    <a:pt x="1383" y="4337"/>
                    <a:pt x="1413" y="4333"/>
                    <a:pt x="1444" y="4333"/>
                  </a:cubicBezTo>
                  <a:cubicBezTo>
                    <a:pt x="1601" y="4333"/>
                    <a:pt x="1756" y="4333"/>
                    <a:pt x="1910" y="4330"/>
                  </a:cubicBezTo>
                  <a:cubicBezTo>
                    <a:pt x="1927" y="4330"/>
                    <a:pt x="1944" y="4330"/>
                    <a:pt x="1960" y="4323"/>
                  </a:cubicBezTo>
                  <a:lnTo>
                    <a:pt x="1960" y="4323"/>
                  </a:lnTo>
                  <a:cubicBezTo>
                    <a:pt x="1964" y="4327"/>
                    <a:pt x="1967" y="4327"/>
                    <a:pt x="1970" y="4327"/>
                  </a:cubicBezTo>
                  <a:lnTo>
                    <a:pt x="1970" y="4327"/>
                  </a:lnTo>
                  <a:cubicBezTo>
                    <a:pt x="1990" y="4333"/>
                    <a:pt x="2010" y="4330"/>
                    <a:pt x="2030" y="4327"/>
                  </a:cubicBezTo>
                  <a:cubicBezTo>
                    <a:pt x="2033" y="4327"/>
                    <a:pt x="2033" y="4327"/>
                    <a:pt x="2033" y="4327"/>
                  </a:cubicBezTo>
                  <a:lnTo>
                    <a:pt x="2033" y="4327"/>
                  </a:lnTo>
                  <a:cubicBezTo>
                    <a:pt x="2057" y="4333"/>
                    <a:pt x="2080" y="4333"/>
                    <a:pt x="2104" y="4327"/>
                  </a:cubicBezTo>
                  <a:cubicBezTo>
                    <a:pt x="2107" y="4327"/>
                    <a:pt x="2111" y="4327"/>
                    <a:pt x="2114" y="4323"/>
                  </a:cubicBezTo>
                  <a:cubicBezTo>
                    <a:pt x="2124" y="4323"/>
                    <a:pt x="2131" y="4323"/>
                    <a:pt x="2141" y="4327"/>
                  </a:cubicBezTo>
                  <a:cubicBezTo>
                    <a:pt x="2194" y="4333"/>
                    <a:pt x="2248" y="4333"/>
                    <a:pt x="2305" y="4333"/>
                  </a:cubicBezTo>
                  <a:cubicBezTo>
                    <a:pt x="2369" y="4333"/>
                    <a:pt x="2436" y="4333"/>
                    <a:pt x="2503" y="4333"/>
                  </a:cubicBezTo>
                  <a:lnTo>
                    <a:pt x="2503" y="4333"/>
                  </a:lnTo>
                  <a:lnTo>
                    <a:pt x="2503" y="4333"/>
                  </a:lnTo>
                  <a:cubicBezTo>
                    <a:pt x="2537" y="4337"/>
                    <a:pt x="2570" y="4343"/>
                    <a:pt x="2607" y="4333"/>
                  </a:cubicBezTo>
                  <a:cubicBezTo>
                    <a:pt x="2611" y="4337"/>
                    <a:pt x="2614" y="4337"/>
                    <a:pt x="2617" y="4337"/>
                  </a:cubicBezTo>
                  <a:lnTo>
                    <a:pt x="2617" y="4337"/>
                  </a:lnTo>
                  <a:cubicBezTo>
                    <a:pt x="2658" y="4343"/>
                    <a:pt x="2704" y="4340"/>
                    <a:pt x="2748" y="4343"/>
                  </a:cubicBezTo>
                  <a:cubicBezTo>
                    <a:pt x="2761" y="4347"/>
                    <a:pt x="2779" y="4343"/>
                    <a:pt x="2795" y="4343"/>
                  </a:cubicBezTo>
                  <a:lnTo>
                    <a:pt x="2795" y="4343"/>
                  </a:lnTo>
                  <a:cubicBezTo>
                    <a:pt x="2836" y="4347"/>
                    <a:pt x="2876" y="4357"/>
                    <a:pt x="2916" y="4343"/>
                  </a:cubicBezTo>
                  <a:lnTo>
                    <a:pt x="2916" y="4343"/>
                  </a:lnTo>
                  <a:cubicBezTo>
                    <a:pt x="2936" y="4340"/>
                    <a:pt x="2960" y="4337"/>
                    <a:pt x="2980" y="4350"/>
                  </a:cubicBezTo>
                  <a:lnTo>
                    <a:pt x="2980" y="4350"/>
                  </a:lnTo>
                  <a:cubicBezTo>
                    <a:pt x="2980" y="4357"/>
                    <a:pt x="2983" y="4360"/>
                    <a:pt x="2990" y="4363"/>
                  </a:cubicBezTo>
                  <a:cubicBezTo>
                    <a:pt x="2997" y="4367"/>
                    <a:pt x="3000" y="4374"/>
                    <a:pt x="3003" y="4380"/>
                  </a:cubicBezTo>
                  <a:lnTo>
                    <a:pt x="3003" y="4380"/>
                  </a:lnTo>
                  <a:cubicBezTo>
                    <a:pt x="3007" y="4394"/>
                    <a:pt x="3003" y="4407"/>
                    <a:pt x="2976" y="4407"/>
                  </a:cubicBezTo>
                  <a:cubicBezTo>
                    <a:pt x="2946" y="4407"/>
                    <a:pt x="2916" y="4407"/>
                    <a:pt x="2889" y="4407"/>
                  </a:cubicBezTo>
                  <a:cubicBezTo>
                    <a:pt x="2886" y="4407"/>
                    <a:pt x="2882" y="4407"/>
                    <a:pt x="2876" y="4404"/>
                  </a:cubicBezTo>
                  <a:cubicBezTo>
                    <a:pt x="2859" y="4407"/>
                    <a:pt x="2842" y="4407"/>
                    <a:pt x="2825" y="4407"/>
                  </a:cubicBezTo>
                  <a:lnTo>
                    <a:pt x="2825" y="4407"/>
                  </a:lnTo>
                  <a:lnTo>
                    <a:pt x="2825" y="4407"/>
                  </a:lnTo>
                  <a:cubicBezTo>
                    <a:pt x="2802" y="4410"/>
                    <a:pt x="2779" y="4400"/>
                    <a:pt x="2761" y="4414"/>
                  </a:cubicBezTo>
                  <a:cubicBezTo>
                    <a:pt x="2782" y="4414"/>
                    <a:pt x="2802" y="4414"/>
                    <a:pt x="2825" y="4417"/>
                  </a:cubicBezTo>
                  <a:cubicBezTo>
                    <a:pt x="2846" y="4417"/>
                    <a:pt x="2866" y="4424"/>
                    <a:pt x="2889" y="4417"/>
                  </a:cubicBezTo>
                  <a:cubicBezTo>
                    <a:pt x="2929" y="4427"/>
                    <a:pt x="2976" y="4427"/>
                    <a:pt x="3020" y="4424"/>
                  </a:cubicBezTo>
                  <a:cubicBezTo>
                    <a:pt x="3027" y="4427"/>
                    <a:pt x="3033" y="4431"/>
                    <a:pt x="3043" y="4434"/>
                  </a:cubicBezTo>
                  <a:lnTo>
                    <a:pt x="3043" y="4434"/>
                  </a:lnTo>
                  <a:cubicBezTo>
                    <a:pt x="3047" y="4454"/>
                    <a:pt x="3040" y="4461"/>
                    <a:pt x="3010" y="4461"/>
                  </a:cubicBezTo>
                  <a:cubicBezTo>
                    <a:pt x="2943" y="4461"/>
                    <a:pt x="2876" y="4461"/>
                    <a:pt x="2812" y="4461"/>
                  </a:cubicBezTo>
                  <a:cubicBezTo>
                    <a:pt x="2732" y="4457"/>
                    <a:pt x="2651" y="4457"/>
                    <a:pt x="2570" y="4461"/>
                  </a:cubicBezTo>
                  <a:lnTo>
                    <a:pt x="2570" y="4461"/>
                  </a:lnTo>
                  <a:cubicBezTo>
                    <a:pt x="2540" y="4448"/>
                    <a:pt x="2503" y="4451"/>
                    <a:pt x="2470" y="4454"/>
                  </a:cubicBezTo>
                  <a:cubicBezTo>
                    <a:pt x="2416" y="4461"/>
                    <a:pt x="2362" y="4457"/>
                    <a:pt x="2312" y="4464"/>
                  </a:cubicBezTo>
                  <a:cubicBezTo>
                    <a:pt x="2322" y="4484"/>
                    <a:pt x="2342" y="4474"/>
                    <a:pt x="2359" y="4471"/>
                  </a:cubicBezTo>
                  <a:cubicBezTo>
                    <a:pt x="2413" y="4471"/>
                    <a:pt x="2463" y="4474"/>
                    <a:pt x="2513" y="4471"/>
                  </a:cubicBezTo>
                  <a:cubicBezTo>
                    <a:pt x="2607" y="4488"/>
                    <a:pt x="2704" y="4478"/>
                    <a:pt x="2799" y="4478"/>
                  </a:cubicBezTo>
                  <a:cubicBezTo>
                    <a:pt x="2886" y="4481"/>
                    <a:pt x="2970" y="4488"/>
                    <a:pt x="3054" y="4471"/>
                  </a:cubicBezTo>
                  <a:lnTo>
                    <a:pt x="3054" y="4471"/>
                  </a:lnTo>
                  <a:lnTo>
                    <a:pt x="3054" y="4471"/>
                  </a:lnTo>
                  <a:cubicBezTo>
                    <a:pt x="3060" y="4474"/>
                    <a:pt x="3064" y="4474"/>
                    <a:pt x="3067" y="4474"/>
                  </a:cubicBezTo>
                  <a:cubicBezTo>
                    <a:pt x="3067" y="4471"/>
                    <a:pt x="3064" y="4471"/>
                    <a:pt x="3060" y="4467"/>
                  </a:cubicBezTo>
                  <a:lnTo>
                    <a:pt x="3060" y="4467"/>
                  </a:lnTo>
                  <a:cubicBezTo>
                    <a:pt x="3064" y="4467"/>
                    <a:pt x="3067" y="4471"/>
                    <a:pt x="3067" y="4474"/>
                  </a:cubicBezTo>
                  <a:cubicBezTo>
                    <a:pt x="3067" y="4478"/>
                    <a:pt x="3067" y="4478"/>
                    <a:pt x="3067" y="4478"/>
                  </a:cubicBezTo>
                  <a:cubicBezTo>
                    <a:pt x="3071" y="4481"/>
                    <a:pt x="3071" y="4481"/>
                    <a:pt x="3071" y="4481"/>
                  </a:cubicBezTo>
                  <a:cubicBezTo>
                    <a:pt x="3067" y="4491"/>
                    <a:pt x="3077" y="4505"/>
                    <a:pt x="3067" y="4515"/>
                  </a:cubicBezTo>
                  <a:lnTo>
                    <a:pt x="3067" y="4515"/>
                  </a:lnTo>
                  <a:lnTo>
                    <a:pt x="3067" y="4515"/>
                  </a:lnTo>
                  <a:cubicBezTo>
                    <a:pt x="3000" y="4528"/>
                    <a:pt x="2933" y="4518"/>
                    <a:pt x="2862" y="4518"/>
                  </a:cubicBezTo>
                  <a:cubicBezTo>
                    <a:pt x="2856" y="4525"/>
                    <a:pt x="2856" y="4528"/>
                    <a:pt x="2862" y="4535"/>
                  </a:cubicBezTo>
                  <a:cubicBezTo>
                    <a:pt x="2923" y="4538"/>
                    <a:pt x="2983" y="4538"/>
                    <a:pt x="3043" y="4535"/>
                  </a:cubicBezTo>
                  <a:cubicBezTo>
                    <a:pt x="3057" y="4538"/>
                    <a:pt x="3071" y="4538"/>
                    <a:pt x="3081" y="4545"/>
                  </a:cubicBezTo>
                  <a:cubicBezTo>
                    <a:pt x="3081" y="4552"/>
                    <a:pt x="3081" y="4558"/>
                    <a:pt x="3081" y="4562"/>
                  </a:cubicBezTo>
                  <a:cubicBezTo>
                    <a:pt x="3081" y="4562"/>
                    <a:pt x="3084" y="4562"/>
                    <a:pt x="3087" y="4562"/>
                  </a:cubicBezTo>
                  <a:lnTo>
                    <a:pt x="3087" y="4562"/>
                  </a:lnTo>
                  <a:lnTo>
                    <a:pt x="3084" y="4565"/>
                  </a:lnTo>
                  <a:cubicBezTo>
                    <a:pt x="3084" y="4565"/>
                    <a:pt x="3081" y="4565"/>
                    <a:pt x="3081" y="4562"/>
                  </a:cubicBezTo>
                  <a:cubicBezTo>
                    <a:pt x="3050" y="4568"/>
                    <a:pt x="3020" y="4555"/>
                    <a:pt x="2990" y="4562"/>
                  </a:cubicBezTo>
                  <a:cubicBezTo>
                    <a:pt x="2956" y="4558"/>
                    <a:pt x="2923" y="4558"/>
                    <a:pt x="2889" y="4565"/>
                  </a:cubicBezTo>
                  <a:cubicBezTo>
                    <a:pt x="2882" y="4568"/>
                    <a:pt x="2872" y="4572"/>
                    <a:pt x="2859" y="4578"/>
                  </a:cubicBezTo>
                  <a:cubicBezTo>
                    <a:pt x="2909" y="4578"/>
                    <a:pt x="2956" y="4578"/>
                    <a:pt x="3003" y="4578"/>
                  </a:cubicBezTo>
                  <a:lnTo>
                    <a:pt x="3003" y="4578"/>
                  </a:lnTo>
                  <a:cubicBezTo>
                    <a:pt x="3017" y="4582"/>
                    <a:pt x="3030" y="4582"/>
                    <a:pt x="3043" y="4582"/>
                  </a:cubicBezTo>
                  <a:lnTo>
                    <a:pt x="3043" y="4582"/>
                  </a:lnTo>
                  <a:cubicBezTo>
                    <a:pt x="3054" y="4588"/>
                    <a:pt x="3064" y="4592"/>
                    <a:pt x="3074" y="4599"/>
                  </a:cubicBezTo>
                  <a:cubicBezTo>
                    <a:pt x="3071" y="4602"/>
                    <a:pt x="3071" y="4602"/>
                    <a:pt x="3071" y="4605"/>
                  </a:cubicBezTo>
                  <a:cubicBezTo>
                    <a:pt x="3071" y="4609"/>
                    <a:pt x="3067" y="4612"/>
                    <a:pt x="3067" y="4612"/>
                  </a:cubicBezTo>
                  <a:cubicBezTo>
                    <a:pt x="3060" y="4615"/>
                    <a:pt x="3050" y="4619"/>
                    <a:pt x="3043" y="4619"/>
                  </a:cubicBezTo>
                  <a:cubicBezTo>
                    <a:pt x="3017" y="4619"/>
                    <a:pt x="2993" y="4619"/>
                    <a:pt x="2966" y="4612"/>
                  </a:cubicBezTo>
                  <a:cubicBezTo>
                    <a:pt x="2950" y="4609"/>
                    <a:pt x="2929" y="4609"/>
                    <a:pt x="2913" y="4619"/>
                  </a:cubicBezTo>
                  <a:lnTo>
                    <a:pt x="2913" y="4619"/>
                  </a:lnTo>
                  <a:cubicBezTo>
                    <a:pt x="2896" y="4612"/>
                    <a:pt x="2882" y="4605"/>
                    <a:pt x="2862" y="4609"/>
                  </a:cubicBezTo>
                  <a:lnTo>
                    <a:pt x="2862" y="4609"/>
                  </a:lnTo>
                  <a:lnTo>
                    <a:pt x="2862" y="4609"/>
                  </a:lnTo>
                  <a:cubicBezTo>
                    <a:pt x="2842" y="4605"/>
                    <a:pt x="2819" y="4609"/>
                    <a:pt x="2799" y="4599"/>
                  </a:cubicBezTo>
                  <a:cubicBezTo>
                    <a:pt x="2795" y="4602"/>
                    <a:pt x="2789" y="4602"/>
                    <a:pt x="2785" y="4599"/>
                  </a:cubicBezTo>
                  <a:cubicBezTo>
                    <a:pt x="2782" y="4599"/>
                    <a:pt x="2779" y="4599"/>
                    <a:pt x="2779" y="4599"/>
                  </a:cubicBezTo>
                  <a:cubicBezTo>
                    <a:pt x="2775" y="4599"/>
                    <a:pt x="2772" y="4599"/>
                    <a:pt x="2772" y="4599"/>
                  </a:cubicBezTo>
                  <a:cubicBezTo>
                    <a:pt x="2768" y="4599"/>
                    <a:pt x="2765" y="4599"/>
                    <a:pt x="2758" y="4599"/>
                  </a:cubicBezTo>
                  <a:cubicBezTo>
                    <a:pt x="2748" y="4595"/>
                    <a:pt x="2735" y="4595"/>
                    <a:pt x="2721" y="4595"/>
                  </a:cubicBezTo>
                  <a:cubicBezTo>
                    <a:pt x="2711" y="4602"/>
                    <a:pt x="2701" y="4609"/>
                    <a:pt x="2708" y="4619"/>
                  </a:cubicBezTo>
                  <a:cubicBezTo>
                    <a:pt x="2755" y="4622"/>
                    <a:pt x="2802" y="4625"/>
                    <a:pt x="2849" y="4629"/>
                  </a:cubicBezTo>
                  <a:cubicBezTo>
                    <a:pt x="2856" y="4632"/>
                    <a:pt x="2862" y="4632"/>
                    <a:pt x="2866" y="4629"/>
                  </a:cubicBezTo>
                  <a:cubicBezTo>
                    <a:pt x="2866" y="4629"/>
                    <a:pt x="2866" y="4625"/>
                    <a:pt x="2869" y="4625"/>
                  </a:cubicBezTo>
                  <a:cubicBezTo>
                    <a:pt x="2886" y="4625"/>
                    <a:pt x="2906" y="4625"/>
                    <a:pt x="2926" y="4625"/>
                  </a:cubicBezTo>
                  <a:cubicBezTo>
                    <a:pt x="2929" y="4629"/>
                    <a:pt x="2933" y="4629"/>
                    <a:pt x="2936" y="4629"/>
                  </a:cubicBezTo>
                  <a:cubicBezTo>
                    <a:pt x="2946" y="4632"/>
                    <a:pt x="2960" y="4632"/>
                    <a:pt x="2966" y="4635"/>
                  </a:cubicBezTo>
                  <a:cubicBezTo>
                    <a:pt x="3000" y="4635"/>
                    <a:pt x="3033" y="4635"/>
                    <a:pt x="3071" y="4635"/>
                  </a:cubicBezTo>
                  <a:cubicBezTo>
                    <a:pt x="3087" y="4662"/>
                    <a:pt x="3064" y="4686"/>
                    <a:pt x="3067" y="4709"/>
                  </a:cubicBezTo>
                  <a:cubicBezTo>
                    <a:pt x="3057" y="4716"/>
                    <a:pt x="3050" y="4723"/>
                    <a:pt x="3040" y="4726"/>
                  </a:cubicBezTo>
                  <a:cubicBezTo>
                    <a:pt x="3033" y="4726"/>
                    <a:pt x="3027" y="4726"/>
                    <a:pt x="3020" y="4726"/>
                  </a:cubicBezTo>
                  <a:lnTo>
                    <a:pt x="3020" y="4726"/>
                  </a:lnTo>
                  <a:lnTo>
                    <a:pt x="3020" y="4726"/>
                  </a:lnTo>
                  <a:cubicBezTo>
                    <a:pt x="3010" y="4719"/>
                    <a:pt x="2997" y="4719"/>
                    <a:pt x="2980" y="4719"/>
                  </a:cubicBezTo>
                  <a:cubicBezTo>
                    <a:pt x="2966" y="4706"/>
                    <a:pt x="2943" y="4706"/>
                    <a:pt x="2926" y="4699"/>
                  </a:cubicBezTo>
                  <a:cubicBezTo>
                    <a:pt x="2923" y="4696"/>
                    <a:pt x="2916" y="4696"/>
                    <a:pt x="2913" y="4692"/>
                  </a:cubicBezTo>
                  <a:cubicBezTo>
                    <a:pt x="2903" y="4692"/>
                    <a:pt x="2893" y="4692"/>
                    <a:pt x="2889" y="4686"/>
                  </a:cubicBezTo>
                  <a:cubicBezTo>
                    <a:pt x="2842" y="4679"/>
                    <a:pt x="2799" y="4689"/>
                    <a:pt x="2752" y="4679"/>
                  </a:cubicBezTo>
                  <a:cubicBezTo>
                    <a:pt x="2752" y="4679"/>
                    <a:pt x="2748" y="4689"/>
                    <a:pt x="2748" y="4692"/>
                  </a:cubicBezTo>
                  <a:lnTo>
                    <a:pt x="2748" y="4692"/>
                  </a:lnTo>
                  <a:lnTo>
                    <a:pt x="2748" y="4692"/>
                  </a:lnTo>
                  <a:cubicBezTo>
                    <a:pt x="2634" y="4699"/>
                    <a:pt x="2523" y="4709"/>
                    <a:pt x="2413" y="4709"/>
                  </a:cubicBezTo>
                  <a:cubicBezTo>
                    <a:pt x="2372" y="4719"/>
                    <a:pt x="2332" y="4723"/>
                    <a:pt x="2292" y="4726"/>
                  </a:cubicBezTo>
                  <a:cubicBezTo>
                    <a:pt x="2114" y="4736"/>
                    <a:pt x="1934" y="4746"/>
                    <a:pt x="1756" y="4756"/>
                  </a:cubicBezTo>
                  <a:cubicBezTo>
                    <a:pt x="1689" y="4760"/>
                    <a:pt x="1625" y="4763"/>
                    <a:pt x="1561" y="4766"/>
                  </a:cubicBezTo>
                  <a:cubicBezTo>
                    <a:pt x="1517" y="4766"/>
                    <a:pt x="1474" y="4763"/>
                    <a:pt x="1430" y="4773"/>
                  </a:cubicBezTo>
                  <a:lnTo>
                    <a:pt x="1430" y="4773"/>
                  </a:lnTo>
                  <a:cubicBezTo>
                    <a:pt x="1407" y="4770"/>
                    <a:pt x="1380" y="4773"/>
                    <a:pt x="1353" y="4777"/>
                  </a:cubicBezTo>
                  <a:cubicBezTo>
                    <a:pt x="1336" y="4773"/>
                    <a:pt x="1319" y="4773"/>
                    <a:pt x="1302" y="4777"/>
                  </a:cubicBezTo>
                  <a:lnTo>
                    <a:pt x="1302" y="4777"/>
                  </a:lnTo>
                  <a:lnTo>
                    <a:pt x="1302" y="4777"/>
                  </a:lnTo>
                  <a:cubicBezTo>
                    <a:pt x="1266" y="4777"/>
                    <a:pt x="1225" y="4777"/>
                    <a:pt x="1185" y="4777"/>
                  </a:cubicBezTo>
                  <a:cubicBezTo>
                    <a:pt x="1125" y="4773"/>
                    <a:pt x="1068" y="4780"/>
                    <a:pt x="1007" y="4783"/>
                  </a:cubicBezTo>
                  <a:cubicBezTo>
                    <a:pt x="893" y="4783"/>
                    <a:pt x="782" y="4770"/>
                    <a:pt x="672" y="4773"/>
                  </a:cubicBezTo>
                  <a:lnTo>
                    <a:pt x="672" y="4773"/>
                  </a:lnTo>
                  <a:cubicBezTo>
                    <a:pt x="668" y="4773"/>
                    <a:pt x="665" y="4773"/>
                    <a:pt x="662" y="4773"/>
                  </a:cubicBezTo>
                  <a:lnTo>
                    <a:pt x="662" y="4773"/>
                  </a:lnTo>
                  <a:cubicBezTo>
                    <a:pt x="641" y="4763"/>
                    <a:pt x="615" y="4770"/>
                    <a:pt x="594" y="4766"/>
                  </a:cubicBezTo>
                  <a:cubicBezTo>
                    <a:pt x="577" y="4770"/>
                    <a:pt x="561" y="4770"/>
                    <a:pt x="541" y="4773"/>
                  </a:cubicBezTo>
                  <a:cubicBezTo>
                    <a:pt x="537" y="4770"/>
                    <a:pt x="534" y="4770"/>
                    <a:pt x="530" y="4766"/>
                  </a:cubicBezTo>
                  <a:cubicBezTo>
                    <a:pt x="524" y="4770"/>
                    <a:pt x="520" y="4773"/>
                    <a:pt x="517" y="4777"/>
                  </a:cubicBezTo>
                  <a:cubicBezTo>
                    <a:pt x="500" y="4777"/>
                    <a:pt x="477" y="4773"/>
                    <a:pt x="480" y="4790"/>
                  </a:cubicBezTo>
                  <a:cubicBezTo>
                    <a:pt x="483" y="4813"/>
                    <a:pt x="510" y="4800"/>
                    <a:pt x="527" y="4800"/>
                  </a:cubicBezTo>
                  <a:cubicBezTo>
                    <a:pt x="537" y="4800"/>
                    <a:pt x="547" y="4800"/>
                    <a:pt x="554" y="4800"/>
                  </a:cubicBezTo>
                  <a:cubicBezTo>
                    <a:pt x="608" y="4803"/>
                    <a:pt x="662" y="4806"/>
                    <a:pt x="712" y="4796"/>
                  </a:cubicBezTo>
                  <a:lnTo>
                    <a:pt x="712" y="4796"/>
                  </a:lnTo>
                  <a:cubicBezTo>
                    <a:pt x="739" y="4796"/>
                    <a:pt x="762" y="4800"/>
                    <a:pt x="786" y="4803"/>
                  </a:cubicBezTo>
                  <a:cubicBezTo>
                    <a:pt x="789" y="4803"/>
                    <a:pt x="792" y="4806"/>
                    <a:pt x="799" y="4806"/>
                  </a:cubicBezTo>
                  <a:cubicBezTo>
                    <a:pt x="792" y="4810"/>
                    <a:pt x="789" y="4810"/>
                    <a:pt x="786" y="4813"/>
                  </a:cubicBezTo>
                  <a:cubicBezTo>
                    <a:pt x="772" y="4813"/>
                    <a:pt x="759" y="4817"/>
                    <a:pt x="745" y="4820"/>
                  </a:cubicBezTo>
                  <a:cubicBezTo>
                    <a:pt x="705" y="4834"/>
                    <a:pt x="658" y="4823"/>
                    <a:pt x="618" y="4837"/>
                  </a:cubicBezTo>
                  <a:cubicBezTo>
                    <a:pt x="544" y="4834"/>
                    <a:pt x="473" y="4844"/>
                    <a:pt x="403" y="4850"/>
                  </a:cubicBezTo>
                  <a:cubicBezTo>
                    <a:pt x="403" y="4860"/>
                    <a:pt x="393" y="4867"/>
                    <a:pt x="400" y="4877"/>
                  </a:cubicBezTo>
                  <a:cubicBezTo>
                    <a:pt x="403" y="4884"/>
                    <a:pt x="413" y="4887"/>
                    <a:pt x="423" y="4887"/>
                  </a:cubicBezTo>
                  <a:cubicBezTo>
                    <a:pt x="463" y="4884"/>
                    <a:pt x="504" y="4884"/>
                    <a:pt x="544" y="4881"/>
                  </a:cubicBezTo>
                  <a:cubicBezTo>
                    <a:pt x="554" y="4881"/>
                    <a:pt x="561" y="4881"/>
                    <a:pt x="571" y="4877"/>
                  </a:cubicBezTo>
                  <a:cubicBezTo>
                    <a:pt x="591" y="4881"/>
                    <a:pt x="608" y="4881"/>
                    <a:pt x="628" y="4877"/>
                  </a:cubicBezTo>
                  <a:lnTo>
                    <a:pt x="628" y="4877"/>
                  </a:lnTo>
                  <a:cubicBezTo>
                    <a:pt x="638" y="4884"/>
                    <a:pt x="651" y="4887"/>
                    <a:pt x="662" y="4877"/>
                  </a:cubicBezTo>
                  <a:cubicBezTo>
                    <a:pt x="665" y="4881"/>
                    <a:pt x="668" y="4877"/>
                    <a:pt x="672" y="4877"/>
                  </a:cubicBezTo>
                  <a:cubicBezTo>
                    <a:pt x="729" y="4874"/>
                    <a:pt x="786" y="4877"/>
                    <a:pt x="843" y="4867"/>
                  </a:cubicBezTo>
                  <a:cubicBezTo>
                    <a:pt x="846" y="4870"/>
                    <a:pt x="849" y="4870"/>
                    <a:pt x="853" y="4867"/>
                  </a:cubicBezTo>
                  <a:cubicBezTo>
                    <a:pt x="990" y="4867"/>
                    <a:pt x="1131" y="4864"/>
                    <a:pt x="1272" y="4864"/>
                  </a:cubicBezTo>
                  <a:cubicBezTo>
                    <a:pt x="1283" y="4864"/>
                    <a:pt x="1293" y="4864"/>
                    <a:pt x="1302" y="4867"/>
                  </a:cubicBezTo>
                  <a:cubicBezTo>
                    <a:pt x="1390" y="4857"/>
                    <a:pt x="1474" y="4860"/>
                    <a:pt x="1561" y="4857"/>
                  </a:cubicBezTo>
                  <a:cubicBezTo>
                    <a:pt x="1588" y="4857"/>
                    <a:pt x="1615" y="4860"/>
                    <a:pt x="1641" y="4850"/>
                  </a:cubicBezTo>
                  <a:cubicBezTo>
                    <a:pt x="1648" y="4854"/>
                    <a:pt x="1655" y="4854"/>
                    <a:pt x="1665" y="4850"/>
                  </a:cubicBezTo>
                  <a:cubicBezTo>
                    <a:pt x="1712" y="4847"/>
                    <a:pt x="1762" y="4854"/>
                    <a:pt x="1813" y="4844"/>
                  </a:cubicBezTo>
                  <a:cubicBezTo>
                    <a:pt x="1816" y="4840"/>
                    <a:pt x="1816" y="4840"/>
                    <a:pt x="1819" y="4840"/>
                  </a:cubicBezTo>
                  <a:lnTo>
                    <a:pt x="1819" y="4840"/>
                  </a:lnTo>
                  <a:lnTo>
                    <a:pt x="1819" y="4840"/>
                  </a:lnTo>
                  <a:lnTo>
                    <a:pt x="1819" y="4840"/>
                  </a:lnTo>
                  <a:cubicBezTo>
                    <a:pt x="1890" y="4837"/>
                    <a:pt x="1957" y="4834"/>
                    <a:pt x="2023" y="4827"/>
                  </a:cubicBezTo>
                  <a:cubicBezTo>
                    <a:pt x="2033" y="4830"/>
                    <a:pt x="2040" y="4830"/>
                    <a:pt x="2047" y="4827"/>
                  </a:cubicBezTo>
                  <a:cubicBezTo>
                    <a:pt x="2064" y="4827"/>
                    <a:pt x="2077" y="4827"/>
                    <a:pt x="2090" y="4830"/>
                  </a:cubicBezTo>
                  <a:cubicBezTo>
                    <a:pt x="2097" y="4830"/>
                    <a:pt x="2104" y="4834"/>
                    <a:pt x="2111" y="4834"/>
                  </a:cubicBezTo>
                  <a:cubicBezTo>
                    <a:pt x="2302" y="4840"/>
                    <a:pt x="2486" y="4817"/>
                    <a:pt x="2674" y="4800"/>
                  </a:cubicBezTo>
                  <a:cubicBezTo>
                    <a:pt x="2721" y="4796"/>
                    <a:pt x="2765" y="4796"/>
                    <a:pt x="2812" y="4803"/>
                  </a:cubicBezTo>
                  <a:cubicBezTo>
                    <a:pt x="2859" y="4806"/>
                    <a:pt x="2906" y="4806"/>
                    <a:pt x="2950" y="4803"/>
                  </a:cubicBezTo>
                  <a:cubicBezTo>
                    <a:pt x="2980" y="4793"/>
                    <a:pt x="3013" y="4796"/>
                    <a:pt x="3043" y="4796"/>
                  </a:cubicBezTo>
                  <a:cubicBezTo>
                    <a:pt x="3090" y="4796"/>
                    <a:pt x="3128" y="4783"/>
                    <a:pt x="3148" y="4746"/>
                  </a:cubicBezTo>
                  <a:lnTo>
                    <a:pt x="3148" y="4746"/>
                  </a:lnTo>
                  <a:cubicBezTo>
                    <a:pt x="3151" y="4746"/>
                    <a:pt x="3154" y="4746"/>
                    <a:pt x="3158" y="4746"/>
                  </a:cubicBezTo>
                  <a:lnTo>
                    <a:pt x="3161" y="4746"/>
                  </a:lnTo>
                  <a:cubicBezTo>
                    <a:pt x="3168" y="4746"/>
                    <a:pt x="3178" y="4746"/>
                    <a:pt x="3188" y="4746"/>
                  </a:cubicBezTo>
                  <a:cubicBezTo>
                    <a:pt x="3191" y="4746"/>
                    <a:pt x="3198" y="4746"/>
                    <a:pt x="3201" y="4743"/>
                  </a:cubicBezTo>
                  <a:cubicBezTo>
                    <a:pt x="3242" y="4753"/>
                    <a:pt x="3285" y="4743"/>
                    <a:pt x="3325" y="4746"/>
                  </a:cubicBezTo>
                  <a:lnTo>
                    <a:pt x="3325" y="4746"/>
                  </a:lnTo>
                  <a:lnTo>
                    <a:pt x="3325" y="4746"/>
                  </a:lnTo>
                  <a:cubicBezTo>
                    <a:pt x="3339" y="4736"/>
                    <a:pt x="3349" y="4726"/>
                    <a:pt x="3369" y="4743"/>
                  </a:cubicBezTo>
                  <a:cubicBezTo>
                    <a:pt x="3386" y="4756"/>
                    <a:pt x="3389" y="4766"/>
                    <a:pt x="3362" y="4773"/>
                  </a:cubicBezTo>
                  <a:lnTo>
                    <a:pt x="3362" y="4773"/>
                  </a:lnTo>
                  <a:lnTo>
                    <a:pt x="3362" y="4773"/>
                  </a:lnTo>
                  <a:cubicBezTo>
                    <a:pt x="3342" y="4773"/>
                    <a:pt x="3322" y="4777"/>
                    <a:pt x="3302" y="4777"/>
                  </a:cubicBezTo>
                  <a:cubicBezTo>
                    <a:pt x="3292" y="4777"/>
                    <a:pt x="3285" y="4777"/>
                    <a:pt x="3275" y="4777"/>
                  </a:cubicBezTo>
                  <a:cubicBezTo>
                    <a:pt x="3268" y="4777"/>
                    <a:pt x="3258" y="4777"/>
                    <a:pt x="3252" y="4777"/>
                  </a:cubicBezTo>
                  <a:cubicBezTo>
                    <a:pt x="3218" y="4780"/>
                    <a:pt x="3181" y="4783"/>
                    <a:pt x="3148" y="4787"/>
                  </a:cubicBezTo>
                  <a:cubicBezTo>
                    <a:pt x="3148" y="4790"/>
                    <a:pt x="3148" y="4793"/>
                    <a:pt x="3148" y="4793"/>
                  </a:cubicBezTo>
                  <a:cubicBezTo>
                    <a:pt x="3211" y="4793"/>
                    <a:pt x="3275" y="4793"/>
                    <a:pt x="3339" y="4793"/>
                  </a:cubicBezTo>
                  <a:cubicBezTo>
                    <a:pt x="3352" y="4800"/>
                    <a:pt x="3366" y="4800"/>
                    <a:pt x="3369" y="4787"/>
                  </a:cubicBezTo>
                  <a:lnTo>
                    <a:pt x="3369" y="4787"/>
                  </a:lnTo>
                  <a:cubicBezTo>
                    <a:pt x="3372" y="4787"/>
                    <a:pt x="3376" y="4787"/>
                    <a:pt x="3379" y="4783"/>
                  </a:cubicBezTo>
                  <a:cubicBezTo>
                    <a:pt x="3379" y="4787"/>
                    <a:pt x="3383" y="4787"/>
                    <a:pt x="3386" y="4790"/>
                  </a:cubicBezTo>
                  <a:cubicBezTo>
                    <a:pt x="3389" y="4790"/>
                    <a:pt x="3393" y="4793"/>
                    <a:pt x="3396" y="4793"/>
                  </a:cubicBezTo>
                  <a:cubicBezTo>
                    <a:pt x="3362" y="4787"/>
                    <a:pt x="3336" y="4810"/>
                    <a:pt x="3302" y="4810"/>
                  </a:cubicBezTo>
                  <a:cubicBezTo>
                    <a:pt x="3292" y="4810"/>
                    <a:pt x="3285" y="4810"/>
                    <a:pt x="3275" y="4813"/>
                  </a:cubicBezTo>
                  <a:cubicBezTo>
                    <a:pt x="3262" y="4817"/>
                    <a:pt x="3252" y="4823"/>
                    <a:pt x="3238" y="4830"/>
                  </a:cubicBezTo>
                  <a:lnTo>
                    <a:pt x="3238" y="4830"/>
                  </a:lnTo>
                  <a:cubicBezTo>
                    <a:pt x="3191" y="4830"/>
                    <a:pt x="3144" y="4830"/>
                    <a:pt x="3094" y="4830"/>
                  </a:cubicBezTo>
                  <a:cubicBezTo>
                    <a:pt x="3071" y="4830"/>
                    <a:pt x="3043" y="4834"/>
                    <a:pt x="3020" y="4834"/>
                  </a:cubicBezTo>
                  <a:cubicBezTo>
                    <a:pt x="3017" y="4837"/>
                    <a:pt x="3013" y="4837"/>
                    <a:pt x="3007" y="4837"/>
                  </a:cubicBezTo>
                  <a:cubicBezTo>
                    <a:pt x="3003" y="4834"/>
                    <a:pt x="2997" y="4830"/>
                    <a:pt x="2993" y="4827"/>
                  </a:cubicBezTo>
                  <a:cubicBezTo>
                    <a:pt x="2933" y="4837"/>
                    <a:pt x="2872" y="4844"/>
                    <a:pt x="2812" y="4840"/>
                  </a:cubicBezTo>
                  <a:cubicBezTo>
                    <a:pt x="2795" y="4854"/>
                    <a:pt x="2765" y="4837"/>
                    <a:pt x="2748" y="4850"/>
                  </a:cubicBezTo>
                  <a:cubicBezTo>
                    <a:pt x="2768" y="4877"/>
                    <a:pt x="2799" y="4857"/>
                    <a:pt x="2825" y="4860"/>
                  </a:cubicBezTo>
                  <a:cubicBezTo>
                    <a:pt x="2872" y="4857"/>
                    <a:pt x="2919" y="4860"/>
                    <a:pt x="2963" y="4850"/>
                  </a:cubicBezTo>
                  <a:lnTo>
                    <a:pt x="2963" y="4850"/>
                  </a:lnTo>
                  <a:cubicBezTo>
                    <a:pt x="2997" y="4857"/>
                    <a:pt x="3027" y="4850"/>
                    <a:pt x="3057" y="4847"/>
                  </a:cubicBezTo>
                  <a:lnTo>
                    <a:pt x="3057" y="4847"/>
                  </a:lnTo>
                  <a:cubicBezTo>
                    <a:pt x="3060" y="4847"/>
                    <a:pt x="3064" y="4847"/>
                    <a:pt x="3071" y="4847"/>
                  </a:cubicBezTo>
                  <a:cubicBezTo>
                    <a:pt x="3077" y="4847"/>
                    <a:pt x="3087" y="4847"/>
                    <a:pt x="3094" y="4847"/>
                  </a:cubicBezTo>
                  <a:cubicBezTo>
                    <a:pt x="3114" y="4850"/>
                    <a:pt x="3131" y="4850"/>
                    <a:pt x="3148" y="4847"/>
                  </a:cubicBezTo>
                  <a:cubicBezTo>
                    <a:pt x="3154" y="4850"/>
                    <a:pt x="3164" y="4850"/>
                    <a:pt x="3171" y="4850"/>
                  </a:cubicBezTo>
                  <a:cubicBezTo>
                    <a:pt x="3178" y="4850"/>
                    <a:pt x="3181" y="4850"/>
                    <a:pt x="3185" y="4850"/>
                  </a:cubicBezTo>
                  <a:cubicBezTo>
                    <a:pt x="3185" y="4847"/>
                    <a:pt x="3185" y="4847"/>
                    <a:pt x="3188" y="4847"/>
                  </a:cubicBezTo>
                  <a:lnTo>
                    <a:pt x="3188" y="4847"/>
                  </a:lnTo>
                  <a:lnTo>
                    <a:pt x="3188" y="4847"/>
                  </a:lnTo>
                  <a:lnTo>
                    <a:pt x="3188" y="4847"/>
                  </a:lnTo>
                  <a:cubicBezTo>
                    <a:pt x="3188" y="4847"/>
                    <a:pt x="3185" y="4847"/>
                    <a:pt x="3185" y="4850"/>
                  </a:cubicBezTo>
                  <a:cubicBezTo>
                    <a:pt x="3232" y="4867"/>
                    <a:pt x="3282" y="4854"/>
                    <a:pt x="3332" y="4857"/>
                  </a:cubicBezTo>
                  <a:cubicBezTo>
                    <a:pt x="3366" y="4860"/>
                    <a:pt x="3400" y="4857"/>
                    <a:pt x="3433" y="4857"/>
                  </a:cubicBezTo>
                  <a:cubicBezTo>
                    <a:pt x="3450" y="4857"/>
                    <a:pt x="3457" y="4864"/>
                    <a:pt x="3457" y="4874"/>
                  </a:cubicBezTo>
                  <a:cubicBezTo>
                    <a:pt x="3366" y="4887"/>
                    <a:pt x="3272" y="4884"/>
                    <a:pt x="3181" y="4884"/>
                  </a:cubicBezTo>
                  <a:cubicBezTo>
                    <a:pt x="3131" y="4884"/>
                    <a:pt x="3081" y="4891"/>
                    <a:pt x="3030" y="4894"/>
                  </a:cubicBezTo>
                  <a:lnTo>
                    <a:pt x="3030" y="4894"/>
                  </a:lnTo>
                  <a:lnTo>
                    <a:pt x="3030" y="4894"/>
                  </a:lnTo>
                  <a:cubicBezTo>
                    <a:pt x="2980" y="4881"/>
                    <a:pt x="2936" y="4897"/>
                    <a:pt x="2889" y="4907"/>
                  </a:cubicBezTo>
                  <a:cubicBezTo>
                    <a:pt x="2936" y="4907"/>
                    <a:pt x="2986" y="4921"/>
                    <a:pt x="3030" y="4901"/>
                  </a:cubicBezTo>
                  <a:cubicBezTo>
                    <a:pt x="3043" y="4907"/>
                    <a:pt x="3054" y="4911"/>
                    <a:pt x="3067" y="4911"/>
                  </a:cubicBezTo>
                  <a:cubicBezTo>
                    <a:pt x="3161" y="4901"/>
                    <a:pt x="3255" y="4907"/>
                    <a:pt x="3349" y="4904"/>
                  </a:cubicBezTo>
                  <a:cubicBezTo>
                    <a:pt x="3393" y="4904"/>
                    <a:pt x="3433" y="4901"/>
                    <a:pt x="3473" y="4887"/>
                  </a:cubicBezTo>
                  <a:cubicBezTo>
                    <a:pt x="3483" y="4927"/>
                    <a:pt x="3483" y="4927"/>
                    <a:pt x="3416" y="4931"/>
                  </a:cubicBezTo>
                  <a:cubicBezTo>
                    <a:pt x="3413" y="4934"/>
                    <a:pt x="3413" y="4934"/>
                    <a:pt x="3409" y="4934"/>
                  </a:cubicBezTo>
                  <a:cubicBezTo>
                    <a:pt x="3406" y="4934"/>
                    <a:pt x="3403" y="4931"/>
                    <a:pt x="3403" y="4931"/>
                  </a:cubicBezTo>
                  <a:cubicBezTo>
                    <a:pt x="3393" y="4931"/>
                    <a:pt x="3379" y="4931"/>
                    <a:pt x="3369" y="4931"/>
                  </a:cubicBezTo>
                  <a:cubicBezTo>
                    <a:pt x="3366" y="4934"/>
                    <a:pt x="3362" y="4934"/>
                    <a:pt x="3362" y="4934"/>
                  </a:cubicBezTo>
                  <a:cubicBezTo>
                    <a:pt x="3362" y="4938"/>
                    <a:pt x="3362" y="4938"/>
                    <a:pt x="3362" y="4941"/>
                  </a:cubicBezTo>
                  <a:cubicBezTo>
                    <a:pt x="3342" y="4941"/>
                    <a:pt x="3322" y="4941"/>
                    <a:pt x="3305" y="4941"/>
                  </a:cubicBezTo>
                  <a:cubicBezTo>
                    <a:pt x="3302" y="4941"/>
                    <a:pt x="3299" y="4938"/>
                    <a:pt x="3299" y="4938"/>
                  </a:cubicBezTo>
                  <a:cubicBezTo>
                    <a:pt x="3262" y="4938"/>
                    <a:pt x="3222" y="4931"/>
                    <a:pt x="3185" y="4941"/>
                  </a:cubicBezTo>
                  <a:cubicBezTo>
                    <a:pt x="3164" y="4944"/>
                    <a:pt x="3141" y="4948"/>
                    <a:pt x="3121" y="4951"/>
                  </a:cubicBezTo>
                  <a:lnTo>
                    <a:pt x="3121" y="4951"/>
                  </a:lnTo>
                  <a:cubicBezTo>
                    <a:pt x="3107" y="4948"/>
                    <a:pt x="3094" y="4948"/>
                    <a:pt x="3084" y="4951"/>
                  </a:cubicBezTo>
                  <a:lnTo>
                    <a:pt x="3084" y="4951"/>
                  </a:lnTo>
                  <a:lnTo>
                    <a:pt x="3084" y="4951"/>
                  </a:lnTo>
                  <a:cubicBezTo>
                    <a:pt x="3071" y="4951"/>
                    <a:pt x="3060" y="4951"/>
                    <a:pt x="3057" y="4958"/>
                  </a:cubicBezTo>
                  <a:lnTo>
                    <a:pt x="3057" y="4958"/>
                  </a:lnTo>
                  <a:cubicBezTo>
                    <a:pt x="3017" y="4954"/>
                    <a:pt x="2980" y="4954"/>
                    <a:pt x="2943" y="4961"/>
                  </a:cubicBezTo>
                  <a:cubicBezTo>
                    <a:pt x="2940" y="4961"/>
                    <a:pt x="2936" y="4964"/>
                    <a:pt x="2936" y="4964"/>
                  </a:cubicBezTo>
                  <a:cubicBezTo>
                    <a:pt x="2929" y="4964"/>
                    <a:pt x="2923" y="4964"/>
                    <a:pt x="2913" y="4968"/>
                  </a:cubicBezTo>
                  <a:cubicBezTo>
                    <a:pt x="2909" y="4968"/>
                    <a:pt x="2906" y="4968"/>
                    <a:pt x="2903" y="4968"/>
                  </a:cubicBezTo>
                  <a:cubicBezTo>
                    <a:pt x="2903" y="4974"/>
                    <a:pt x="2903" y="4981"/>
                    <a:pt x="2903" y="4984"/>
                  </a:cubicBezTo>
                  <a:lnTo>
                    <a:pt x="2903" y="4984"/>
                  </a:lnTo>
                  <a:cubicBezTo>
                    <a:pt x="2906" y="4988"/>
                    <a:pt x="2906" y="4988"/>
                    <a:pt x="2909" y="4988"/>
                  </a:cubicBezTo>
                  <a:cubicBezTo>
                    <a:pt x="2913" y="4988"/>
                    <a:pt x="2916" y="4988"/>
                    <a:pt x="2916" y="4984"/>
                  </a:cubicBezTo>
                  <a:lnTo>
                    <a:pt x="2916" y="4984"/>
                  </a:lnTo>
                  <a:cubicBezTo>
                    <a:pt x="2919" y="4981"/>
                    <a:pt x="2933" y="4984"/>
                    <a:pt x="2940" y="4978"/>
                  </a:cubicBezTo>
                  <a:lnTo>
                    <a:pt x="2943" y="4981"/>
                  </a:lnTo>
                  <a:cubicBezTo>
                    <a:pt x="2956" y="4981"/>
                    <a:pt x="2966" y="4981"/>
                    <a:pt x="2980" y="4978"/>
                  </a:cubicBezTo>
                  <a:cubicBezTo>
                    <a:pt x="2983" y="4978"/>
                    <a:pt x="2986" y="4978"/>
                    <a:pt x="2990" y="4978"/>
                  </a:cubicBezTo>
                  <a:cubicBezTo>
                    <a:pt x="2997" y="4981"/>
                    <a:pt x="3000" y="4981"/>
                    <a:pt x="3007" y="4978"/>
                  </a:cubicBezTo>
                  <a:cubicBezTo>
                    <a:pt x="3027" y="4974"/>
                    <a:pt x="3050" y="4981"/>
                    <a:pt x="3071" y="4968"/>
                  </a:cubicBezTo>
                  <a:lnTo>
                    <a:pt x="3071" y="4968"/>
                  </a:lnTo>
                  <a:cubicBezTo>
                    <a:pt x="3074" y="4968"/>
                    <a:pt x="3077" y="4968"/>
                    <a:pt x="3081" y="4968"/>
                  </a:cubicBezTo>
                  <a:lnTo>
                    <a:pt x="3081" y="4968"/>
                  </a:lnTo>
                  <a:cubicBezTo>
                    <a:pt x="3090" y="4974"/>
                    <a:pt x="3101" y="4974"/>
                    <a:pt x="3107" y="4968"/>
                  </a:cubicBezTo>
                  <a:lnTo>
                    <a:pt x="3107" y="4968"/>
                  </a:lnTo>
                  <a:lnTo>
                    <a:pt x="3107" y="4968"/>
                  </a:lnTo>
                  <a:lnTo>
                    <a:pt x="3107" y="4968"/>
                  </a:lnTo>
                  <a:cubicBezTo>
                    <a:pt x="3171" y="4964"/>
                    <a:pt x="3238" y="4961"/>
                    <a:pt x="3302" y="4958"/>
                  </a:cubicBezTo>
                  <a:lnTo>
                    <a:pt x="3302" y="4958"/>
                  </a:lnTo>
                  <a:cubicBezTo>
                    <a:pt x="3329" y="4961"/>
                    <a:pt x="3356" y="4961"/>
                    <a:pt x="3383" y="4951"/>
                  </a:cubicBezTo>
                  <a:lnTo>
                    <a:pt x="3383" y="4951"/>
                  </a:lnTo>
                  <a:lnTo>
                    <a:pt x="3383" y="4951"/>
                  </a:lnTo>
                  <a:cubicBezTo>
                    <a:pt x="3386" y="4951"/>
                    <a:pt x="3389" y="4951"/>
                    <a:pt x="3393" y="4951"/>
                  </a:cubicBezTo>
                  <a:lnTo>
                    <a:pt x="3393" y="4951"/>
                  </a:lnTo>
                  <a:cubicBezTo>
                    <a:pt x="3413" y="4951"/>
                    <a:pt x="3433" y="4951"/>
                    <a:pt x="3453" y="4951"/>
                  </a:cubicBezTo>
                  <a:cubicBezTo>
                    <a:pt x="3480" y="4951"/>
                    <a:pt x="3483" y="4961"/>
                    <a:pt x="3483" y="4978"/>
                  </a:cubicBezTo>
                  <a:lnTo>
                    <a:pt x="3483" y="4978"/>
                  </a:lnTo>
                  <a:cubicBezTo>
                    <a:pt x="3457" y="4991"/>
                    <a:pt x="3426" y="4995"/>
                    <a:pt x="3396" y="4998"/>
                  </a:cubicBezTo>
                  <a:cubicBezTo>
                    <a:pt x="3369" y="4998"/>
                    <a:pt x="3342" y="5001"/>
                    <a:pt x="3315" y="5005"/>
                  </a:cubicBezTo>
                  <a:lnTo>
                    <a:pt x="3315" y="5005"/>
                  </a:lnTo>
                  <a:cubicBezTo>
                    <a:pt x="3299" y="5005"/>
                    <a:pt x="3282" y="5005"/>
                    <a:pt x="3265" y="5005"/>
                  </a:cubicBezTo>
                  <a:cubicBezTo>
                    <a:pt x="3245" y="4995"/>
                    <a:pt x="3222" y="4998"/>
                    <a:pt x="3201" y="5005"/>
                  </a:cubicBezTo>
                  <a:cubicBezTo>
                    <a:pt x="3185" y="4995"/>
                    <a:pt x="3164" y="4998"/>
                    <a:pt x="3148" y="4998"/>
                  </a:cubicBezTo>
                  <a:lnTo>
                    <a:pt x="3148" y="4998"/>
                  </a:lnTo>
                  <a:cubicBezTo>
                    <a:pt x="3141" y="4998"/>
                    <a:pt x="3138" y="4998"/>
                    <a:pt x="3134" y="4998"/>
                  </a:cubicBezTo>
                  <a:lnTo>
                    <a:pt x="3134" y="4998"/>
                  </a:lnTo>
                  <a:cubicBezTo>
                    <a:pt x="3121" y="4995"/>
                    <a:pt x="3107" y="5001"/>
                    <a:pt x="3094" y="5005"/>
                  </a:cubicBezTo>
                  <a:lnTo>
                    <a:pt x="3094" y="5005"/>
                  </a:lnTo>
                  <a:cubicBezTo>
                    <a:pt x="3090" y="5005"/>
                    <a:pt x="3087" y="5005"/>
                    <a:pt x="3084" y="5005"/>
                  </a:cubicBezTo>
                  <a:cubicBezTo>
                    <a:pt x="3043" y="5005"/>
                    <a:pt x="3007" y="5005"/>
                    <a:pt x="2966" y="5005"/>
                  </a:cubicBezTo>
                  <a:cubicBezTo>
                    <a:pt x="2960" y="5011"/>
                    <a:pt x="2953" y="5018"/>
                    <a:pt x="2946" y="5025"/>
                  </a:cubicBezTo>
                  <a:cubicBezTo>
                    <a:pt x="2929" y="5045"/>
                    <a:pt x="2936" y="5058"/>
                    <a:pt x="2973" y="5055"/>
                  </a:cubicBezTo>
                  <a:cubicBezTo>
                    <a:pt x="3000" y="5055"/>
                    <a:pt x="3023" y="5055"/>
                    <a:pt x="3050" y="5055"/>
                  </a:cubicBezTo>
                  <a:cubicBezTo>
                    <a:pt x="3081" y="5052"/>
                    <a:pt x="3114" y="5058"/>
                    <a:pt x="3148" y="5052"/>
                  </a:cubicBezTo>
                  <a:cubicBezTo>
                    <a:pt x="3151" y="5052"/>
                    <a:pt x="3154" y="5052"/>
                    <a:pt x="3161" y="5052"/>
                  </a:cubicBezTo>
                  <a:cubicBezTo>
                    <a:pt x="3168" y="5055"/>
                    <a:pt x="3178" y="5055"/>
                    <a:pt x="3185" y="5052"/>
                  </a:cubicBezTo>
                  <a:lnTo>
                    <a:pt x="3185" y="5052"/>
                  </a:lnTo>
                  <a:cubicBezTo>
                    <a:pt x="3188" y="5048"/>
                    <a:pt x="3191" y="5045"/>
                    <a:pt x="3188" y="5045"/>
                  </a:cubicBezTo>
                  <a:cubicBezTo>
                    <a:pt x="3191" y="5048"/>
                    <a:pt x="3198" y="5048"/>
                    <a:pt x="3201" y="5048"/>
                  </a:cubicBezTo>
                  <a:cubicBezTo>
                    <a:pt x="3225" y="5035"/>
                    <a:pt x="3252" y="5055"/>
                    <a:pt x="3275" y="5042"/>
                  </a:cubicBezTo>
                  <a:lnTo>
                    <a:pt x="3275" y="5042"/>
                  </a:lnTo>
                  <a:cubicBezTo>
                    <a:pt x="3285" y="5042"/>
                    <a:pt x="3292" y="5045"/>
                    <a:pt x="3302" y="5042"/>
                  </a:cubicBezTo>
                  <a:lnTo>
                    <a:pt x="3302" y="5042"/>
                  </a:lnTo>
                  <a:cubicBezTo>
                    <a:pt x="3305" y="5045"/>
                    <a:pt x="3309" y="5048"/>
                    <a:pt x="3312" y="5048"/>
                  </a:cubicBezTo>
                  <a:lnTo>
                    <a:pt x="3312" y="5048"/>
                  </a:lnTo>
                  <a:cubicBezTo>
                    <a:pt x="3279" y="5058"/>
                    <a:pt x="3245" y="5068"/>
                    <a:pt x="3208" y="5078"/>
                  </a:cubicBezTo>
                  <a:lnTo>
                    <a:pt x="3208" y="5078"/>
                  </a:lnTo>
                  <a:cubicBezTo>
                    <a:pt x="3128" y="5092"/>
                    <a:pt x="3047" y="5099"/>
                    <a:pt x="2963" y="5105"/>
                  </a:cubicBezTo>
                  <a:cubicBezTo>
                    <a:pt x="2953" y="5109"/>
                    <a:pt x="2943" y="5112"/>
                    <a:pt x="2933" y="5112"/>
                  </a:cubicBezTo>
                  <a:cubicBezTo>
                    <a:pt x="2923" y="5116"/>
                    <a:pt x="2913" y="5116"/>
                    <a:pt x="2903" y="5116"/>
                  </a:cubicBezTo>
                  <a:cubicBezTo>
                    <a:pt x="2903" y="5112"/>
                    <a:pt x="2899" y="5112"/>
                    <a:pt x="2896" y="5109"/>
                  </a:cubicBezTo>
                  <a:cubicBezTo>
                    <a:pt x="2872" y="5102"/>
                    <a:pt x="2849" y="5105"/>
                    <a:pt x="2825" y="5105"/>
                  </a:cubicBezTo>
                  <a:cubicBezTo>
                    <a:pt x="2684" y="5116"/>
                    <a:pt x="2543" y="5129"/>
                    <a:pt x="2403" y="5142"/>
                  </a:cubicBezTo>
                  <a:cubicBezTo>
                    <a:pt x="2379" y="5149"/>
                    <a:pt x="2355" y="5149"/>
                    <a:pt x="2332" y="5152"/>
                  </a:cubicBezTo>
                  <a:cubicBezTo>
                    <a:pt x="2275" y="5159"/>
                    <a:pt x="2218" y="5163"/>
                    <a:pt x="2161" y="5169"/>
                  </a:cubicBezTo>
                  <a:cubicBezTo>
                    <a:pt x="2134" y="5176"/>
                    <a:pt x="2104" y="5173"/>
                    <a:pt x="2087" y="5193"/>
                  </a:cubicBezTo>
                  <a:lnTo>
                    <a:pt x="2087" y="5196"/>
                  </a:lnTo>
                  <a:lnTo>
                    <a:pt x="2084" y="5196"/>
                  </a:lnTo>
                  <a:cubicBezTo>
                    <a:pt x="2057" y="5179"/>
                    <a:pt x="2023" y="5183"/>
                    <a:pt x="1993" y="5186"/>
                  </a:cubicBezTo>
                  <a:cubicBezTo>
                    <a:pt x="1853" y="5199"/>
                    <a:pt x="1715" y="5213"/>
                    <a:pt x="1574" y="5223"/>
                  </a:cubicBezTo>
                  <a:cubicBezTo>
                    <a:pt x="1551" y="5223"/>
                    <a:pt x="1524" y="5230"/>
                    <a:pt x="1507" y="5243"/>
                  </a:cubicBezTo>
                  <a:cubicBezTo>
                    <a:pt x="1497" y="5236"/>
                    <a:pt x="1487" y="5236"/>
                    <a:pt x="1474" y="5240"/>
                  </a:cubicBezTo>
                  <a:cubicBezTo>
                    <a:pt x="1470" y="5240"/>
                    <a:pt x="1470" y="5243"/>
                    <a:pt x="1470" y="5243"/>
                  </a:cubicBezTo>
                  <a:cubicBezTo>
                    <a:pt x="1454" y="5240"/>
                    <a:pt x="1433" y="5240"/>
                    <a:pt x="1417" y="5240"/>
                  </a:cubicBezTo>
                  <a:cubicBezTo>
                    <a:pt x="1387" y="5240"/>
                    <a:pt x="1353" y="5240"/>
                    <a:pt x="1323" y="5243"/>
                  </a:cubicBezTo>
                  <a:cubicBezTo>
                    <a:pt x="1289" y="5253"/>
                    <a:pt x="1255" y="5250"/>
                    <a:pt x="1222" y="5250"/>
                  </a:cubicBezTo>
                  <a:cubicBezTo>
                    <a:pt x="1212" y="5250"/>
                    <a:pt x="1202" y="5253"/>
                    <a:pt x="1195" y="5256"/>
                  </a:cubicBezTo>
                  <a:cubicBezTo>
                    <a:pt x="1185" y="5263"/>
                    <a:pt x="1175" y="5263"/>
                    <a:pt x="1165" y="5256"/>
                  </a:cubicBezTo>
                  <a:cubicBezTo>
                    <a:pt x="1158" y="5256"/>
                    <a:pt x="1151" y="5256"/>
                    <a:pt x="1145" y="5256"/>
                  </a:cubicBezTo>
                  <a:cubicBezTo>
                    <a:pt x="1094" y="5260"/>
                    <a:pt x="1041" y="5260"/>
                    <a:pt x="990" y="5260"/>
                  </a:cubicBezTo>
                  <a:cubicBezTo>
                    <a:pt x="930" y="5260"/>
                    <a:pt x="863" y="5250"/>
                    <a:pt x="806" y="5273"/>
                  </a:cubicBezTo>
                  <a:cubicBezTo>
                    <a:pt x="802" y="5277"/>
                    <a:pt x="799" y="5277"/>
                    <a:pt x="796" y="5280"/>
                  </a:cubicBezTo>
                  <a:cubicBezTo>
                    <a:pt x="779" y="5280"/>
                    <a:pt x="766" y="5280"/>
                    <a:pt x="749" y="5283"/>
                  </a:cubicBezTo>
                  <a:cubicBezTo>
                    <a:pt x="745" y="5280"/>
                    <a:pt x="742" y="5277"/>
                    <a:pt x="742" y="5273"/>
                  </a:cubicBezTo>
                  <a:cubicBezTo>
                    <a:pt x="725" y="5270"/>
                    <a:pt x="708" y="5270"/>
                    <a:pt x="692" y="5273"/>
                  </a:cubicBezTo>
                  <a:cubicBezTo>
                    <a:pt x="645" y="5280"/>
                    <a:pt x="594" y="5277"/>
                    <a:pt x="554" y="5300"/>
                  </a:cubicBezTo>
                  <a:cubicBezTo>
                    <a:pt x="551" y="5300"/>
                    <a:pt x="547" y="5300"/>
                    <a:pt x="544" y="5300"/>
                  </a:cubicBezTo>
                  <a:cubicBezTo>
                    <a:pt x="541" y="5303"/>
                    <a:pt x="534" y="5307"/>
                    <a:pt x="527" y="5313"/>
                  </a:cubicBezTo>
                  <a:cubicBezTo>
                    <a:pt x="544" y="5324"/>
                    <a:pt x="564" y="5317"/>
                    <a:pt x="581" y="5317"/>
                  </a:cubicBezTo>
                  <a:cubicBezTo>
                    <a:pt x="655" y="5310"/>
                    <a:pt x="729" y="5313"/>
                    <a:pt x="799" y="5300"/>
                  </a:cubicBezTo>
                  <a:cubicBezTo>
                    <a:pt x="856" y="5297"/>
                    <a:pt x="913" y="5293"/>
                    <a:pt x="967" y="5290"/>
                  </a:cubicBezTo>
                  <a:cubicBezTo>
                    <a:pt x="977" y="5290"/>
                    <a:pt x="984" y="5290"/>
                    <a:pt x="994" y="5290"/>
                  </a:cubicBezTo>
                  <a:cubicBezTo>
                    <a:pt x="997" y="5290"/>
                    <a:pt x="1001" y="5290"/>
                    <a:pt x="1007" y="5290"/>
                  </a:cubicBezTo>
                  <a:lnTo>
                    <a:pt x="1007" y="5290"/>
                  </a:lnTo>
                  <a:cubicBezTo>
                    <a:pt x="1061" y="5290"/>
                    <a:pt x="1115" y="5293"/>
                    <a:pt x="1168" y="5280"/>
                  </a:cubicBezTo>
                  <a:cubicBezTo>
                    <a:pt x="1178" y="5280"/>
                    <a:pt x="1188" y="5280"/>
                    <a:pt x="1198" y="5280"/>
                  </a:cubicBezTo>
                  <a:cubicBezTo>
                    <a:pt x="1205" y="5280"/>
                    <a:pt x="1209" y="5280"/>
                    <a:pt x="1212" y="5280"/>
                  </a:cubicBezTo>
                  <a:cubicBezTo>
                    <a:pt x="1242" y="5280"/>
                    <a:pt x="1276" y="5280"/>
                    <a:pt x="1306" y="5273"/>
                  </a:cubicBezTo>
                  <a:cubicBezTo>
                    <a:pt x="1309" y="5273"/>
                    <a:pt x="1316" y="5273"/>
                    <a:pt x="1319" y="5273"/>
                  </a:cubicBezTo>
                  <a:cubicBezTo>
                    <a:pt x="1333" y="5273"/>
                    <a:pt x="1343" y="5273"/>
                    <a:pt x="1356" y="5270"/>
                  </a:cubicBezTo>
                  <a:cubicBezTo>
                    <a:pt x="1373" y="5270"/>
                    <a:pt x="1390" y="5270"/>
                    <a:pt x="1407" y="5270"/>
                  </a:cubicBezTo>
                  <a:cubicBezTo>
                    <a:pt x="1410" y="5270"/>
                    <a:pt x="1413" y="5270"/>
                    <a:pt x="1420" y="5270"/>
                  </a:cubicBezTo>
                  <a:cubicBezTo>
                    <a:pt x="1444" y="5270"/>
                    <a:pt x="1467" y="5273"/>
                    <a:pt x="1487" y="5263"/>
                  </a:cubicBezTo>
                  <a:cubicBezTo>
                    <a:pt x="1491" y="5266"/>
                    <a:pt x="1494" y="5263"/>
                    <a:pt x="1497" y="5263"/>
                  </a:cubicBezTo>
                  <a:lnTo>
                    <a:pt x="1497" y="5263"/>
                  </a:lnTo>
                  <a:lnTo>
                    <a:pt x="1497" y="5263"/>
                  </a:lnTo>
                  <a:cubicBezTo>
                    <a:pt x="1544" y="5260"/>
                    <a:pt x="1591" y="5266"/>
                    <a:pt x="1638" y="5253"/>
                  </a:cubicBezTo>
                  <a:cubicBezTo>
                    <a:pt x="1789" y="5240"/>
                    <a:pt x="1937" y="5230"/>
                    <a:pt x="2087" y="5216"/>
                  </a:cubicBezTo>
                  <a:cubicBezTo>
                    <a:pt x="2100" y="5216"/>
                    <a:pt x="2114" y="5216"/>
                    <a:pt x="2127" y="5209"/>
                  </a:cubicBezTo>
                  <a:cubicBezTo>
                    <a:pt x="2218" y="5199"/>
                    <a:pt x="2305" y="5189"/>
                    <a:pt x="2396" y="5179"/>
                  </a:cubicBezTo>
                  <a:cubicBezTo>
                    <a:pt x="2470" y="5173"/>
                    <a:pt x="2543" y="5166"/>
                    <a:pt x="2617" y="5159"/>
                  </a:cubicBezTo>
                  <a:cubicBezTo>
                    <a:pt x="2681" y="5156"/>
                    <a:pt x="2742" y="5149"/>
                    <a:pt x="2802" y="5142"/>
                  </a:cubicBezTo>
                  <a:cubicBezTo>
                    <a:pt x="2819" y="5142"/>
                    <a:pt x="2832" y="5142"/>
                    <a:pt x="2849" y="5142"/>
                  </a:cubicBezTo>
                  <a:cubicBezTo>
                    <a:pt x="2862" y="5135"/>
                    <a:pt x="2882" y="5142"/>
                    <a:pt x="2896" y="5132"/>
                  </a:cubicBezTo>
                  <a:lnTo>
                    <a:pt x="2896" y="5132"/>
                  </a:lnTo>
                  <a:cubicBezTo>
                    <a:pt x="2916" y="5132"/>
                    <a:pt x="2933" y="5132"/>
                    <a:pt x="2950" y="5132"/>
                  </a:cubicBezTo>
                  <a:lnTo>
                    <a:pt x="2950" y="5132"/>
                  </a:lnTo>
                  <a:lnTo>
                    <a:pt x="2950" y="5132"/>
                  </a:lnTo>
                  <a:cubicBezTo>
                    <a:pt x="2956" y="5135"/>
                    <a:pt x="2960" y="5139"/>
                    <a:pt x="2966" y="5142"/>
                  </a:cubicBezTo>
                  <a:cubicBezTo>
                    <a:pt x="2956" y="5145"/>
                    <a:pt x="2943" y="5142"/>
                    <a:pt x="2929" y="5149"/>
                  </a:cubicBezTo>
                  <a:cubicBezTo>
                    <a:pt x="2926" y="5149"/>
                    <a:pt x="2923" y="5152"/>
                    <a:pt x="2919" y="5152"/>
                  </a:cubicBezTo>
                  <a:cubicBezTo>
                    <a:pt x="2909" y="5152"/>
                    <a:pt x="2899" y="5152"/>
                    <a:pt x="2889" y="5152"/>
                  </a:cubicBezTo>
                  <a:cubicBezTo>
                    <a:pt x="2876" y="5159"/>
                    <a:pt x="2859" y="5149"/>
                    <a:pt x="2849" y="5159"/>
                  </a:cubicBezTo>
                  <a:cubicBezTo>
                    <a:pt x="2735" y="5176"/>
                    <a:pt x="2624" y="5189"/>
                    <a:pt x="2510" y="5203"/>
                  </a:cubicBezTo>
                  <a:cubicBezTo>
                    <a:pt x="2493" y="5206"/>
                    <a:pt x="2480" y="5213"/>
                    <a:pt x="2463" y="5216"/>
                  </a:cubicBezTo>
                  <a:cubicBezTo>
                    <a:pt x="2439" y="5216"/>
                    <a:pt x="2416" y="5213"/>
                    <a:pt x="2399" y="5223"/>
                  </a:cubicBezTo>
                  <a:cubicBezTo>
                    <a:pt x="2382" y="5223"/>
                    <a:pt x="2365" y="5226"/>
                    <a:pt x="2352" y="5233"/>
                  </a:cubicBezTo>
                  <a:cubicBezTo>
                    <a:pt x="2352" y="5233"/>
                    <a:pt x="2349" y="5233"/>
                    <a:pt x="2346" y="5233"/>
                  </a:cubicBezTo>
                  <a:cubicBezTo>
                    <a:pt x="2312" y="5233"/>
                    <a:pt x="2275" y="5230"/>
                    <a:pt x="2241" y="5243"/>
                  </a:cubicBezTo>
                  <a:cubicBezTo>
                    <a:pt x="2208" y="5243"/>
                    <a:pt x="2171" y="5240"/>
                    <a:pt x="2141" y="5253"/>
                  </a:cubicBezTo>
                  <a:cubicBezTo>
                    <a:pt x="2100" y="5246"/>
                    <a:pt x="2060" y="5253"/>
                    <a:pt x="2020" y="5260"/>
                  </a:cubicBezTo>
                  <a:cubicBezTo>
                    <a:pt x="2017" y="5260"/>
                    <a:pt x="2013" y="5260"/>
                    <a:pt x="2010" y="5263"/>
                  </a:cubicBezTo>
                  <a:cubicBezTo>
                    <a:pt x="1977" y="5260"/>
                    <a:pt x="1944" y="5263"/>
                    <a:pt x="1910" y="5270"/>
                  </a:cubicBezTo>
                  <a:cubicBezTo>
                    <a:pt x="1900" y="5270"/>
                    <a:pt x="1893" y="5270"/>
                    <a:pt x="1883" y="5270"/>
                  </a:cubicBezTo>
                  <a:cubicBezTo>
                    <a:pt x="1819" y="5270"/>
                    <a:pt x="1752" y="5266"/>
                    <a:pt x="1689" y="5280"/>
                  </a:cubicBezTo>
                  <a:cubicBezTo>
                    <a:pt x="1672" y="5280"/>
                    <a:pt x="1655" y="5280"/>
                    <a:pt x="1638" y="5280"/>
                  </a:cubicBezTo>
                  <a:cubicBezTo>
                    <a:pt x="1635" y="5280"/>
                    <a:pt x="1628" y="5280"/>
                    <a:pt x="1625" y="5280"/>
                  </a:cubicBezTo>
                  <a:cubicBezTo>
                    <a:pt x="1571" y="5287"/>
                    <a:pt x="1511" y="5283"/>
                    <a:pt x="1457" y="5297"/>
                  </a:cubicBezTo>
                  <a:lnTo>
                    <a:pt x="1457" y="5297"/>
                  </a:lnTo>
                  <a:cubicBezTo>
                    <a:pt x="1454" y="5297"/>
                    <a:pt x="1450" y="5300"/>
                    <a:pt x="1444" y="5300"/>
                  </a:cubicBezTo>
                  <a:cubicBezTo>
                    <a:pt x="1423" y="5300"/>
                    <a:pt x="1400" y="5300"/>
                    <a:pt x="1380" y="5307"/>
                  </a:cubicBezTo>
                  <a:lnTo>
                    <a:pt x="1380" y="5307"/>
                  </a:lnTo>
                  <a:cubicBezTo>
                    <a:pt x="1376" y="5307"/>
                    <a:pt x="1373" y="5307"/>
                    <a:pt x="1366" y="5307"/>
                  </a:cubicBezTo>
                  <a:cubicBezTo>
                    <a:pt x="1360" y="5303"/>
                    <a:pt x="1350" y="5307"/>
                    <a:pt x="1343" y="5310"/>
                  </a:cubicBezTo>
                  <a:cubicBezTo>
                    <a:pt x="1336" y="5310"/>
                    <a:pt x="1333" y="5310"/>
                    <a:pt x="1329" y="5310"/>
                  </a:cubicBezTo>
                  <a:lnTo>
                    <a:pt x="1329" y="5310"/>
                  </a:lnTo>
                  <a:lnTo>
                    <a:pt x="1329" y="5310"/>
                  </a:lnTo>
                  <a:cubicBezTo>
                    <a:pt x="1312" y="5307"/>
                    <a:pt x="1299" y="5310"/>
                    <a:pt x="1286" y="5317"/>
                  </a:cubicBezTo>
                  <a:cubicBezTo>
                    <a:pt x="1279" y="5317"/>
                    <a:pt x="1272" y="5317"/>
                    <a:pt x="1266" y="5317"/>
                  </a:cubicBezTo>
                  <a:cubicBezTo>
                    <a:pt x="1219" y="5317"/>
                    <a:pt x="1175" y="5313"/>
                    <a:pt x="1131" y="5327"/>
                  </a:cubicBezTo>
                  <a:lnTo>
                    <a:pt x="1131" y="5327"/>
                  </a:lnTo>
                  <a:cubicBezTo>
                    <a:pt x="1118" y="5324"/>
                    <a:pt x="1101" y="5324"/>
                    <a:pt x="1084" y="5327"/>
                  </a:cubicBezTo>
                  <a:cubicBezTo>
                    <a:pt x="997" y="5330"/>
                    <a:pt x="910" y="5320"/>
                    <a:pt x="823" y="5344"/>
                  </a:cubicBezTo>
                  <a:cubicBezTo>
                    <a:pt x="786" y="5340"/>
                    <a:pt x="745" y="5340"/>
                    <a:pt x="705" y="5344"/>
                  </a:cubicBezTo>
                  <a:cubicBezTo>
                    <a:pt x="655" y="5350"/>
                    <a:pt x="605" y="5350"/>
                    <a:pt x="554" y="5354"/>
                  </a:cubicBezTo>
                  <a:cubicBezTo>
                    <a:pt x="544" y="5357"/>
                    <a:pt x="537" y="5364"/>
                    <a:pt x="527" y="5364"/>
                  </a:cubicBezTo>
                  <a:cubicBezTo>
                    <a:pt x="500" y="5364"/>
                    <a:pt x="517" y="5374"/>
                    <a:pt x="517" y="5381"/>
                  </a:cubicBezTo>
                  <a:cubicBezTo>
                    <a:pt x="527" y="5384"/>
                    <a:pt x="541" y="5387"/>
                    <a:pt x="551" y="5391"/>
                  </a:cubicBezTo>
                  <a:lnTo>
                    <a:pt x="554" y="5391"/>
                  </a:lnTo>
                  <a:cubicBezTo>
                    <a:pt x="554" y="5394"/>
                    <a:pt x="554" y="5394"/>
                    <a:pt x="551" y="5397"/>
                  </a:cubicBezTo>
                  <a:cubicBezTo>
                    <a:pt x="581" y="5411"/>
                    <a:pt x="615" y="5407"/>
                    <a:pt x="645" y="5397"/>
                  </a:cubicBezTo>
                  <a:cubicBezTo>
                    <a:pt x="729" y="5384"/>
                    <a:pt x="816" y="5384"/>
                    <a:pt x="903" y="5381"/>
                  </a:cubicBezTo>
                  <a:cubicBezTo>
                    <a:pt x="977" y="5377"/>
                    <a:pt x="1051" y="5384"/>
                    <a:pt x="1125" y="5374"/>
                  </a:cubicBezTo>
                  <a:lnTo>
                    <a:pt x="1125" y="5374"/>
                  </a:lnTo>
                  <a:cubicBezTo>
                    <a:pt x="1128" y="5377"/>
                    <a:pt x="1131" y="5377"/>
                    <a:pt x="1135" y="5374"/>
                  </a:cubicBezTo>
                  <a:cubicBezTo>
                    <a:pt x="1138" y="5381"/>
                    <a:pt x="1145" y="5377"/>
                    <a:pt x="1151" y="5374"/>
                  </a:cubicBezTo>
                  <a:cubicBezTo>
                    <a:pt x="1165" y="5377"/>
                    <a:pt x="1175" y="5374"/>
                    <a:pt x="1185" y="5370"/>
                  </a:cubicBezTo>
                  <a:lnTo>
                    <a:pt x="1185" y="5370"/>
                  </a:lnTo>
                  <a:cubicBezTo>
                    <a:pt x="1222" y="5370"/>
                    <a:pt x="1262" y="5374"/>
                    <a:pt x="1296" y="5367"/>
                  </a:cubicBezTo>
                  <a:cubicBezTo>
                    <a:pt x="1299" y="5367"/>
                    <a:pt x="1302" y="5367"/>
                    <a:pt x="1306" y="5364"/>
                  </a:cubicBezTo>
                  <a:cubicBezTo>
                    <a:pt x="1360" y="5364"/>
                    <a:pt x="1417" y="5364"/>
                    <a:pt x="1470" y="5354"/>
                  </a:cubicBezTo>
                  <a:cubicBezTo>
                    <a:pt x="1474" y="5354"/>
                    <a:pt x="1480" y="5354"/>
                    <a:pt x="1484" y="5354"/>
                  </a:cubicBezTo>
                  <a:lnTo>
                    <a:pt x="1484" y="5354"/>
                  </a:lnTo>
                  <a:cubicBezTo>
                    <a:pt x="1514" y="5354"/>
                    <a:pt x="1544" y="5357"/>
                    <a:pt x="1574" y="5347"/>
                  </a:cubicBezTo>
                  <a:lnTo>
                    <a:pt x="1574" y="5347"/>
                  </a:lnTo>
                  <a:cubicBezTo>
                    <a:pt x="1584" y="5347"/>
                    <a:pt x="1591" y="5347"/>
                    <a:pt x="1598" y="5344"/>
                  </a:cubicBezTo>
                  <a:cubicBezTo>
                    <a:pt x="1605" y="5344"/>
                    <a:pt x="1608" y="5344"/>
                    <a:pt x="1612" y="5344"/>
                  </a:cubicBezTo>
                  <a:lnTo>
                    <a:pt x="1612" y="5344"/>
                  </a:lnTo>
                  <a:lnTo>
                    <a:pt x="1612" y="5344"/>
                  </a:lnTo>
                  <a:cubicBezTo>
                    <a:pt x="1658" y="5347"/>
                    <a:pt x="1702" y="5347"/>
                    <a:pt x="1746" y="5337"/>
                  </a:cubicBezTo>
                  <a:lnTo>
                    <a:pt x="1746" y="5337"/>
                  </a:lnTo>
                  <a:cubicBezTo>
                    <a:pt x="1766" y="5340"/>
                    <a:pt x="1786" y="5340"/>
                    <a:pt x="1806" y="5337"/>
                  </a:cubicBezTo>
                  <a:cubicBezTo>
                    <a:pt x="1836" y="5337"/>
                    <a:pt x="1870" y="5337"/>
                    <a:pt x="1900" y="5327"/>
                  </a:cubicBezTo>
                  <a:cubicBezTo>
                    <a:pt x="1977" y="5327"/>
                    <a:pt x="2054" y="5324"/>
                    <a:pt x="2127" y="5310"/>
                  </a:cubicBezTo>
                  <a:lnTo>
                    <a:pt x="2127" y="5310"/>
                  </a:lnTo>
                  <a:cubicBezTo>
                    <a:pt x="2151" y="5310"/>
                    <a:pt x="2174" y="5310"/>
                    <a:pt x="2191" y="5300"/>
                  </a:cubicBezTo>
                  <a:lnTo>
                    <a:pt x="2191" y="5300"/>
                  </a:lnTo>
                  <a:lnTo>
                    <a:pt x="2191" y="5300"/>
                  </a:lnTo>
                  <a:cubicBezTo>
                    <a:pt x="2208" y="5300"/>
                    <a:pt x="2221" y="5300"/>
                    <a:pt x="2231" y="5290"/>
                  </a:cubicBezTo>
                  <a:cubicBezTo>
                    <a:pt x="2251" y="5290"/>
                    <a:pt x="2268" y="5287"/>
                    <a:pt x="2282" y="5280"/>
                  </a:cubicBezTo>
                  <a:cubicBezTo>
                    <a:pt x="2305" y="5283"/>
                    <a:pt x="2329" y="5280"/>
                    <a:pt x="2349" y="5277"/>
                  </a:cubicBezTo>
                  <a:cubicBezTo>
                    <a:pt x="2352" y="5273"/>
                    <a:pt x="2355" y="5273"/>
                    <a:pt x="2362" y="5273"/>
                  </a:cubicBezTo>
                  <a:lnTo>
                    <a:pt x="2362" y="5273"/>
                  </a:lnTo>
                  <a:lnTo>
                    <a:pt x="2362" y="5273"/>
                  </a:lnTo>
                  <a:lnTo>
                    <a:pt x="2362" y="5273"/>
                  </a:lnTo>
                  <a:lnTo>
                    <a:pt x="2362" y="5273"/>
                  </a:lnTo>
                  <a:cubicBezTo>
                    <a:pt x="2416" y="5270"/>
                    <a:pt x="2463" y="5253"/>
                    <a:pt x="2517" y="5243"/>
                  </a:cubicBezTo>
                  <a:lnTo>
                    <a:pt x="2517" y="5243"/>
                  </a:lnTo>
                  <a:cubicBezTo>
                    <a:pt x="2631" y="5230"/>
                    <a:pt x="2748" y="5223"/>
                    <a:pt x="2862" y="5199"/>
                  </a:cubicBezTo>
                  <a:cubicBezTo>
                    <a:pt x="2872" y="5199"/>
                    <a:pt x="2879" y="5199"/>
                    <a:pt x="2889" y="5196"/>
                  </a:cubicBezTo>
                  <a:cubicBezTo>
                    <a:pt x="2893" y="5196"/>
                    <a:pt x="2896" y="5196"/>
                    <a:pt x="2903" y="5196"/>
                  </a:cubicBezTo>
                  <a:cubicBezTo>
                    <a:pt x="2923" y="5196"/>
                    <a:pt x="2940" y="5196"/>
                    <a:pt x="2960" y="5193"/>
                  </a:cubicBezTo>
                  <a:cubicBezTo>
                    <a:pt x="2960" y="5193"/>
                    <a:pt x="2963" y="5189"/>
                    <a:pt x="2966" y="5189"/>
                  </a:cubicBezTo>
                  <a:cubicBezTo>
                    <a:pt x="2976" y="5193"/>
                    <a:pt x="2983" y="5193"/>
                    <a:pt x="2993" y="5189"/>
                  </a:cubicBezTo>
                  <a:cubicBezTo>
                    <a:pt x="3027" y="5189"/>
                    <a:pt x="3060" y="5183"/>
                    <a:pt x="3094" y="5179"/>
                  </a:cubicBezTo>
                  <a:lnTo>
                    <a:pt x="3094" y="5179"/>
                  </a:lnTo>
                  <a:cubicBezTo>
                    <a:pt x="3131" y="5176"/>
                    <a:pt x="3168" y="5186"/>
                    <a:pt x="3201" y="5173"/>
                  </a:cubicBezTo>
                  <a:lnTo>
                    <a:pt x="3201" y="5173"/>
                  </a:lnTo>
                  <a:cubicBezTo>
                    <a:pt x="3258" y="5169"/>
                    <a:pt x="3312" y="5156"/>
                    <a:pt x="3366" y="5142"/>
                  </a:cubicBezTo>
                  <a:lnTo>
                    <a:pt x="3366" y="5142"/>
                  </a:lnTo>
                  <a:lnTo>
                    <a:pt x="3366" y="5142"/>
                  </a:lnTo>
                  <a:cubicBezTo>
                    <a:pt x="3396" y="5139"/>
                    <a:pt x="3426" y="5139"/>
                    <a:pt x="3457" y="5142"/>
                  </a:cubicBezTo>
                  <a:cubicBezTo>
                    <a:pt x="3480" y="5145"/>
                    <a:pt x="3504" y="5145"/>
                    <a:pt x="3520" y="5132"/>
                  </a:cubicBezTo>
                  <a:cubicBezTo>
                    <a:pt x="3594" y="5105"/>
                    <a:pt x="3611" y="5055"/>
                    <a:pt x="3621" y="5005"/>
                  </a:cubicBezTo>
                  <a:cubicBezTo>
                    <a:pt x="3634" y="4951"/>
                    <a:pt x="3631" y="4897"/>
                    <a:pt x="3624" y="4844"/>
                  </a:cubicBezTo>
                  <a:cubicBezTo>
                    <a:pt x="3624" y="4840"/>
                    <a:pt x="3618" y="4834"/>
                    <a:pt x="3614" y="4827"/>
                  </a:cubicBezTo>
                  <a:cubicBezTo>
                    <a:pt x="3611" y="4817"/>
                    <a:pt x="3611" y="4806"/>
                    <a:pt x="3611" y="4796"/>
                  </a:cubicBezTo>
                  <a:cubicBezTo>
                    <a:pt x="3607" y="4790"/>
                    <a:pt x="3604" y="4790"/>
                    <a:pt x="3597" y="4790"/>
                  </a:cubicBezTo>
                  <a:cubicBezTo>
                    <a:pt x="3597" y="4780"/>
                    <a:pt x="3597" y="4766"/>
                    <a:pt x="3597" y="4756"/>
                  </a:cubicBezTo>
                  <a:cubicBezTo>
                    <a:pt x="3574" y="4733"/>
                    <a:pt x="3564" y="4706"/>
                    <a:pt x="3557" y="4676"/>
                  </a:cubicBezTo>
                  <a:cubicBezTo>
                    <a:pt x="3527" y="4635"/>
                    <a:pt x="3497" y="4595"/>
                    <a:pt x="3467" y="4555"/>
                  </a:cubicBezTo>
                  <a:lnTo>
                    <a:pt x="3467" y="4555"/>
                  </a:lnTo>
                  <a:lnTo>
                    <a:pt x="3467" y="4555"/>
                  </a:lnTo>
                  <a:cubicBezTo>
                    <a:pt x="3470" y="4548"/>
                    <a:pt x="3470" y="4538"/>
                    <a:pt x="3483" y="4535"/>
                  </a:cubicBezTo>
                  <a:lnTo>
                    <a:pt x="3483" y="4535"/>
                  </a:lnTo>
                  <a:lnTo>
                    <a:pt x="3483" y="4535"/>
                  </a:lnTo>
                  <a:cubicBezTo>
                    <a:pt x="3504" y="4545"/>
                    <a:pt x="3517" y="4558"/>
                    <a:pt x="3524" y="4575"/>
                  </a:cubicBezTo>
                  <a:cubicBezTo>
                    <a:pt x="3534" y="4595"/>
                    <a:pt x="3544" y="4619"/>
                    <a:pt x="3567" y="4632"/>
                  </a:cubicBezTo>
                  <a:cubicBezTo>
                    <a:pt x="3567" y="4635"/>
                    <a:pt x="3567" y="4635"/>
                    <a:pt x="3567" y="4635"/>
                  </a:cubicBezTo>
                  <a:cubicBezTo>
                    <a:pt x="3571" y="4635"/>
                    <a:pt x="3571" y="4639"/>
                    <a:pt x="3574" y="4642"/>
                  </a:cubicBezTo>
                  <a:lnTo>
                    <a:pt x="3574" y="4642"/>
                  </a:lnTo>
                  <a:cubicBezTo>
                    <a:pt x="3574" y="4645"/>
                    <a:pt x="3574" y="4645"/>
                    <a:pt x="3574" y="4645"/>
                  </a:cubicBezTo>
                  <a:lnTo>
                    <a:pt x="3577" y="4645"/>
                  </a:lnTo>
                  <a:cubicBezTo>
                    <a:pt x="3577" y="4649"/>
                    <a:pt x="3577" y="4649"/>
                    <a:pt x="3577" y="4649"/>
                  </a:cubicBezTo>
                  <a:cubicBezTo>
                    <a:pt x="3581" y="4656"/>
                    <a:pt x="3581" y="4659"/>
                    <a:pt x="3587" y="4662"/>
                  </a:cubicBezTo>
                  <a:cubicBezTo>
                    <a:pt x="3591" y="4666"/>
                    <a:pt x="3594" y="4669"/>
                    <a:pt x="3597" y="4672"/>
                  </a:cubicBezTo>
                  <a:cubicBezTo>
                    <a:pt x="3634" y="4702"/>
                    <a:pt x="3658" y="4739"/>
                    <a:pt x="3698" y="4766"/>
                  </a:cubicBezTo>
                  <a:lnTo>
                    <a:pt x="3698" y="4766"/>
                  </a:lnTo>
                  <a:cubicBezTo>
                    <a:pt x="3718" y="4790"/>
                    <a:pt x="3738" y="4813"/>
                    <a:pt x="3755" y="4837"/>
                  </a:cubicBezTo>
                  <a:cubicBezTo>
                    <a:pt x="3768" y="4854"/>
                    <a:pt x="3782" y="4867"/>
                    <a:pt x="3802" y="4877"/>
                  </a:cubicBezTo>
                  <a:cubicBezTo>
                    <a:pt x="3826" y="4901"/>
                    <a:pt x="3849" y="4924"/>
                    <a:pt x="3879" y="4941"/>
                  </a:cubicBezTo>
                  <a:cubicBezTo>
                    <a:pt x="3906" y="4961"/>
                    <a:pt x="3916" y="4988"/>
                    <a:pt x="3947" y="5005"/>
                  </a:cubicBezTo>
                  <a:lnTo>
                    <a:pt x="3947" y="5005"/>
                  </a:lnTo>
                  <a:lnTo>
                    <a:pt x="3947" y="5005"/>
                  </a:lnTo>
                  <a:cubicBezTo>
                    <a:pt x="3947" y="5011"/>
                    <a:pt x="3953" y="5015"/>
                    <a:pt x="3960" y="5015"/>
                  </a:cubicBezTo>
                  <a:cubicBezTo>
                    <a:pt x="3957" y="5011"/>
                    <a:pt x="3950" y="5008"/>
                    <a:pt x="3947" y="5005"/>
                  </a:cubicBezTo>
                  <a:cubicBezTo>
                    <a:pt x="3953" y="5008"/>
                    <a:pt x="3957" y="5011"/>
                    <a:pt x="3960" y="5015"/>
                  </a:cubicBezTo>
                  <a:cubicBezTo>
                    <a:pt x="3960" y="5018"/>
                    <a:pt x="3960" y="5021"/>
                    <a:pt x="3960" y="5021"/>
                  </a:cubicBezTo>
                  <a:cubicBezTo>
                    <a:pt x="3997" y="5042"/>
                    <a:pt x="4010" y="5078"/>
                    <a:pt x="4050" y="5099"/>
                  </a:cubicBezTo>
                  <a:cubicBezTo>
                    <a:pt x="4050" y="5102"/>
                    <a:pt x="4054" y="5109"/>
                    <a:pt x="4061" y="5112"/>
                  </a:cubicBezTo>
                  <a:cubicBezTo>
                    <a:pt x="4061" y="5109"/>
                    <a:pt x="4061" y="5105"/>
                    <a:pt x="4057" y="5102"/>
                  </a:cubicBezTo>
                  <a:cubicBezTo>
                    <a:pt x="4061" y="5105"/>
                    <a:pt x="4061" y="5109"/>
                    <a:pt x="4061" y="5112"/>
                  </a:cubicBezTo>
                  <a:cubicBezTo>
                    <a:pt x="4077" y="5135"/>
                    <a:pt x="4091" y="5159"/>
                    <a:pt x="4125" y="5173"/>
                  </a:cubicBezTo>
                  <a:cubicBezTo>
                    <a:pt x="4138" y="5193"/>
                    <a:pt x="4165" y="5203"/>
                    <a:pt x="4188" y="5216"/>
                  </a:cubicBezTo>
                  <a:cubicBezTo>
                    <a:pt x="4188" y="5223"/>
                    <a:pt x="4192" y="5230"/>
                    <a:pt x="4192" y="5233"/>
                  </a:cubicBezTo>
                  <a:cubicBezTo>
                    <a:pt x="4195" y="5236"/>
                    <a:pt x="4198" y="5236"/>
                    <a:pt x="4202" y="5236"/>
                  </a:cubicBezTo>
                  <a:lnTo>
                    <a:pt x="4205" y="5233"/>
                  </a:lnTo>
                  <a:cubicBezTo>
                    <a:pt x="4205" y="5236"/>
                    <a:pt x="4205" y="5236"/>
                    <a:pt x="4205" y="5236"/>
                  </a:cubicBezTo>
                  <a:lnTo>
                    <a:pt x="4202" y="5236"/>
                  </a:lnTo>
                  <a:lnTo>
                    <a:pt x="4202" y="5236"/>
                  </a:lnTo>
                  <a:lnTo>
                    <a:pt x="4202" y="5236"/>
                  </a:lnTo>
                  <a:cubicBezTo>
                    <a:pt x="4205" y="5236"/>
                    <a:pt x="4205" y="5236"/>
                    <a:pt x="4205" y="5236"/>
                  </a:cubicBezTo>
                  <a:lnTo>
                    <a:pt x="4205" y="5236"/>
                  </a:lnTo>
                  <a:cubicBezTo>
                    <a:pt x="4205" y="5240"/>
                    <a:pt x="4205" y="5240"/>
                    <a:pt x="4208" y="5243"/>
                  </a:cubicBezTo>
                  <a:cubicBezTo>
                    <a:pt x="4208" y="5246"/>
                    <a:pt x="4208" y="5250"/>
                    <a:pt x="4208" y="5253"/>
                  </a:cubicBezTo>
                  <a:cubicBezTo>
                    <a:pt x="4215" y="5253"/>
                    <a:pt x="4218" y="5256"/>
                    <a:pt x="4218" y="5263"/>
                  </a:cubicBezTo>
                  <a:cubicBezTo>
                    <a:pt x="4222" y="5263"/>
                    <a:pt x="4225" y="5266"/>
                    <a:pt x="4229" y="5266"/>
                  </a:cubicBezTo>
                  <a:cubicBezTo>
                    <a:pt x="4229" y="5270"/>
                    <a:pt x="4229" y="5270"/>
                    <a:pt x="4229" y="5270"/>
                  </a:cubicBezTo>
                  <a:cubicBezTo>
                    <a:pt x="4232" y="5273"/>
                    <a:pt x="4232" y="5273"/>
                    <a:pt x="4232" y="5273"/>
                  </a:cubicBezTo>
                  <a:lnTo>
                    <a:pt x="4232" y="5273"/>
                  </a:lnTo>
                  <a:lnTo>
                    <a:pt x="4232" y="5273"/>
                  </a:lnTo>
                  <a:cubicBezTo>
                    <a:pt x="4232" y="5273"/>
                    <a:pt x="4232" y="5277"/>
                    <a:pt x="4229" y="5280"/>
                  </a:cubicBezTo>
                  <a:cubicBezTo>
                    <a:pt x="4232" y="5283"/>
                    <a:pt x="4232" y="5283"/>
                    <a:pt x="4232" y="5283"/>
                  </a:cubicBezTo>
                  <a:cubicBezTo>
                    <a:pt x="4232" y="5287"/>
                    <a:pt x="4232" y="5287"/>
                    <a:pt x="4232" y="5287"/>
                  </a:cubicBezTo>
                  <a:cubicBezTo>
                    <a:pt x="4232" y="5290"/>
                    <a:pt x="4235" y="5290"/>
                    <a:pt x="4239" y="5290"/>
                  </a:cubicBezTo>
                  <a:lnTo>
                    <a:pt x="4239" y="5290"/>
                  </a:lnTo>
                  <a:lnTo>
                    <a:pt x="4239" y="5290"/>
                  </a:lnTo>
                  <a:cubicBezTo>
                    <a:pt x="4239" y="5297"/>
                    <a:pt x="4235" y="5303"/>
                    <a:pt x="4242" y="5307"/>
                  </a:cubicBezTo>
                  <a:cubicBezTo>
                    <a:pt x="4245" y="5310"/>
                    <a:pt x="4245" y="5310"/>
                    <a:pt x="4245" y="5310"/>
                  </a:cubicBezTo>
                  <a:cubicBezTo>
                    <a:pt x="4245" y="5313"/>
                    <a:pt x="4245" y="5313"/>
                    <a:pt x="4245" y="5313"/>
                  </a:cubicBezTo>
                  <a:cubicBezTo>
                    <a:pt x="4249" y="5313"/>
                    <a:pt x="4252" y="5317"/>
                    <a:pt x="4255" y="5317"/>
                  </a:cubicBezTo>
                  <a:lnTo>
                    <a:pt x="4255" y="5317"/>
                  </a:lnTo>
                  <a:cubicBezTo>
                    <a:pt x="4255" y="5324"/>
                    <a:pt x="4255" y="5330"/>
                    <a:pt x="4255" y="5337"/>
                  </a:cubicBezTo>
                  <a:cubicBezTo>
                    <a:pt x="4259" y="5337"/>
                    <a:pt x="4265" y="5337"/>
                    <a:pt x="4269" y="5340"/>
                  </a:cubicBezTo>
                  <a:cubicBezTo>
                    <a:pt x="4265" y="5344"/>
                    <a:pt x="4265" y="5344"/>
                    <a:pt x="4265" y="5344"/>
                  </a:cubicBezTo>
                  <a:cubicBezTo>
                    <a:pt x="4269" y="5344"/>
                    <a:pt x="4269" y="5344"/>
                    <a:pt x="4269" y="5344"/>
                  </a:cubicBezTo>
                  <a:cubicBezTo>
                    <a:pt x="4262" y="5354"/>
                    <a:pt x="4262" y="5364"/>
                    <a:pt x="4269" y="5374"/>
                  </a:cubicBezTo>
                  <a:cubicBezTo>
                    <a:pt x="4269" y="5377"/>
                    <a:pt x="4269" y="5384"/>
                    <a:pt x="4272" y="5387"/>
                  </a:cubicBezTo>
                  <a:cubicBezTo>
                    <a:pt x="4275" y="5391"/>
                    <a:pt x="4279" y="5391"/>
                    <a:pt x="4282" y="5394"/>
                  </a:cubicBezTo>
                  <a:cubicBezTo>
                    <a:pt x="4282" y="5404"/>
                    <a:pt x="4282" y="5414"/>
                    <a:pt x="4282" y="5427"/>
                  </a:cubicBezTo>
                  <a:cubicBezTo>
                    <a:pt x="4259" y="5427"/>
                    <a:pt x="4235" y="5434"/>
                    <a:pt x="4215" y="5421"/>
                  </a:cubicBezTo>
                  <a:lnTo>
                    <a:pt x="4215" y="5421"/>
                  </a:lnTo>
                  <a:lnTo>
                    <a:pt x="4215" y="5421"/>
                  </a:lnTo>
                  <a:cubicBezTo>
                    <a:pt x="4215" y="5417"/>
                    <a:pt x="4215" y="5414"/>
                    <a:pt x="4218" y="5411"/>
                  </a:cubicBezTo>
                  <a:cubicBezTo>
                    <a:pt x="4208" y="5404"/>
                    <a:pt x="4208" y="5397"/>
                    <a:pt x="4208" y="5391"/>
                  </a:cubicBezTo>
                  <a:cubicBezTo>
                    <a:pt x="4218" y="5381"/>
                    <a:pt x="4202" y="5384"/>
                    <a:pt x="4195" y="5381"/>
                  </a:cubicBezTo>
                  <a:lnTo>
                    <a:pt x="4195" y="5381"/>
                  </a:lnTo>
                  <a:cubicBezTo>
                    <a:pt x="4192" y="5374"/>
                    <a:pt x="4188" y="5367"/>
                    <a:pt x="4178" y="5364"/>
                  </a:cubicBezTo>
                  <a:cubicBezTo>
                    <a:pt x="4182" y="5364"/>
                    <a:pt x="4182" y="5364"/>
                    <a:pt x="4182" y="5360"/>
                  </a:cubicBezTo>
                  <a:cubicBezTo>
                    <a:pt x="4185" y="5354"/>
                    <a:pt x="4185" y="5350"/>
                    <a:pt x="4175" y="5347"/>
                  </a:cubicBezTo>
                  <a:cubicBezTo>
                    <a:pt x="4151" y="5334"/>
                    <a:pt x="4148" y="5313"/>
                    <a:pt x="4128" y="5297"/>
                  </a:cubicBezTo>
                  <a:cubicBezTo>
                    <a:pt x="4125" y="5293"/>
                    <a:pt x="4121" y="5290"/>
                    <a:pt x="4114" y="5290"/>
                  </a:cubicBezTo>
                  <a:lnTo>
                    <a:pt x="4114" y="5290"/>
                  </a:lnTo>
                  <a:cubicBezTo>
                    <a:pt x="4104" y="5287"/>
                    <a:pt x="4097" y="5287"/>
                    <a:pt x="4087" y="5290"/>
                  </a:cubicBezTo>
                  <a:cubicBezTo>
                    <a:pt x="3973" y="5293"/>
                    <a:pt x="3863" y="5303"/>
                    <a:pt x="3752" y="5327"/>
                  </a:cubicBezTo>
                  <a:cubicBezTo>
                    <a:pt x="3738" y="5327"/>
                    <a:pt x="3722" y="5327"/>
                    <a:pt x="3708" y="5334"/>
                  </a:cubicBezTo>
                  <a:lnTo>
                    <a:pt x="3708" y="5334"/>
                  </a:lnTo>
                  <a:cubicBezTo>
                    <a:pt x="3604" y="5344"/>
                    <a:pt x="3497" y="5354"/>
                    <a:pt x="3393" y="5364"/>
                  </a:cubicBezTo>
                  <a:cubicBezTo>
                    <a:pt x="3369" y="5360"/>
                    <a:pt x="3346" y="5364"/>
                    <a:pt x="3322" y="5370"/>
                  </a:cubicBezTo>
                  <a:cubicBezTo>
                    <a:pt x="3312" y="5370"/>
                    <a:pt x="3299" y="5374"/>
                    <a:pt x="3289" y="5374"/>
                  </a:cubicBezTo>
                  <a:cubicBezTo>
                    <a:pt x="3265" y="5374"/>
                    <a:pt x="3242" y="5370"/>
                    <a:pt x="3218" y="5381"/>
                  </a:cubicBezTo>
                  <a:cubicBezTo>
                    <a:pt x="3195" y="5384"/>
                    <a:pt x="3168" y="5377"/>
                    <a:pt x="3144" y="5391"/>
                  </a:cubicBezTo>
                  <a:lnTo>
                    <a:pt x="3144" y="5391"/>
                  </a:lnTo>
                  <a:cubicBezTo>
                    <a:pt x="3134" y="5391"/>
                    <a:pt x="3128" y="5391"/>
                    <a:pt x="3121" y="5391"/>
                  </a:cubicBezTo>
                  <a:lnTo>
                    <a:pt x="3121" y="5391"/>
                  </a:lnTo>
                  <a:cubicBezTo>
                    <a:pt x="3118" y="5391"/>
                    <a:pt x="3111" y="5391"/>
                    <a:pt x="3107" y="5391"/>
                  </a:cubicBezTo>
                  <a:cubicBezTo>
                    <a:pt x="3094" y="5387"/>
                    <a:pt x="3084" y="5387"/>
                    <a:pt x="3071" y="5391"/>
                  </a:cubicBezTo>
                  <a:cubicBezTo>
                    <a:pt x="3037" y="5391"/>
                    <a:pt x="3003" y="5391"/>
                    <a:pt x="2966" y="5397"/>
                  </a:cubicBezTo>
                  <a:cubicBezTo>
                    <a:pt x="2879" y="5411"/>
                    <a:pt x="2785" y="5414"/>
                    <a:pt x="2694" y="5421"/>
                  </a:cubicBezTo>
                  <a:cubicBezTo>
                    <a:pt x="2664" y="5421"/>
                    <a:pt x="2631" y="5417"/>
                    <a:pt x="2600" y="5427"/>
                  </a:cubicBezTo>
                  <a:cubicBezTo>
                    <a:pt x="2594" y="5427"/>
                    <a:pt x="2587" y="5427"/>
                    <a:pt x="2577" y="5427"/>
                  </a:cubicBezTo>
                  <a:lnTo>
                    <a:pt x="2577" y="5427"/>
                  </a:lnTo>
                  <a:lnTo>
                    <a:pt x="2577" y="5427"/>
                  </a:lnTo>
                  <a:cubicBezTo>
                    <a:pt x="2560" y="5427"/>
                    <a:pt x="2540" y="5427"/>
                    <a:pt x="2523" y="5434"/>
                  </a:cubicBezTo>
                  <a:cubicBezTo>
                    <a:pt x="2520" y="5434"/>
                    <a:pt x="2517" y="5434"/>
                    <a:pt x="2513" y="5438"/>
                  </a:cubicBezTo>
                  <a:cubicBezTo>
                    <a:pt x="2493" y="5438"/>
                    <a:pt x="2473" y="5438"/>
                    <a:pt x="2456" y="5445"/>
                  </a:cubicBezTo>
                  <a:cubicBezTo>
                    <a:pt x="2446" y="5445"/>
                    <a:pt x="2436" y="5448"/>
                    <a:pt x="2423" y="5448"/>
                  </a:cubicBezTo>
                  <a:cubicBezTo>
                    <a:pt x="2406" y="5448"/>
                    <a:pt x="2386" y="5441"/>
                    <a:pt x="2369" y="5455"/>
                  </a:cubicBezTo>
                  <a:lnTo>
                    <a:pt x="2369" y="5455"/>
                  </a:lnTo>
                  <a:lnTo>
                    <a:pt x="2369" y="5455"/>
                  </a:lnTo>
                  <a:lnTo>
                    <a:pt x="2369" y="5455"/>
                  </a:lnTo>
                  <a:lnTo>
                    <a:pt x="2369" y="5455"/>
                  </a:lnTo>
                  <a:lnTo>
                    <a:pt x="2369" y="5455"/>
                  </a:lnTo>
                  <a:cubicBezTo>
                    <a:pt x="2258" y="5455"/>
                    <a:pt x="2147" y="5465"/>
                    <a:pt x="2036" y="5478"/>
                  </a:cubicBezTo>
                  <a:cubicBezTo>
                    <a:pt x="2027" y="5478"/>
                    <a:pt x="2017" y="5478"/>
                    <a:pt x="2010" y="5481"/>
                  </a:cubicBezTo>
                  <a:cubicBezTo>
                    <a:pt x="1996" y="5478"/>
                    <a:pt x="1984" y="5478"/>
                    <a:pt x="1974" y="5481"/>
                  </a:cubicBezTo>
                  <a:cubicBezTo>
                    <a:pt x="1947" y="5485"/>
                    <a:pt x="1917" y="5478"/>
                    <a:pt x="1890" y="5491"/>
                  </a:cubicBezTo>
                  <a:cubicBezTo>
                    <a:pt x="1880" y="5488"/>
                    <a:pt x="1866" y="5488"/>
                    <a:pt x="1856" y="5491"/>
                  </a:cubicBezTo>
                  <a:cubicBezTo>
                    <a:pt x="1826" y="5491"/>
                    <a:pt x="1793" y="5491"/>
                    <a:pt x="1766" y="5502"/>
                  </a:cubicBezTo>
                  <a:cubicBezTo>
                    <a:pt x="1672" y="5498"/>
                    <a:pt x="1578" y="5515"/>
                    <a:pt x="1484" y="5522"/>
                  </a:cubicBezTo>
                  <a:cubicBezTo>
                    <a:pt x="1393" y="5532"/>
                    <a:pt x="1302" y="5538"/>
                    <a:pt x="1212" y="5545"/>
                  </a:cubicBezTo>
                  <a:cubicBezTo>
                    <a:pt x="1195" y="5548"/>
                    <a:pt x="1182" y="5548"/>
                    <a:pt x="1168" y="5555"/>
                  </a:cubicBezTo>
                  <a:cubicBezTo>
                    <a:pt x="1162" y="5555"/>
                    <a:pt x="1155" y="5555"/>
                    <a:pt x="1148" y="5555"/>
                  </a:cubicBezTo>
                  <a:cubicBezTo>
                    <a:pt x="1105" y="5555"/>
                    <a:pt x="1064" y="5569"/>
                    <a:pt x="1021" y="5565"/>
                  </a:cubicBezTo>
                  <a:cubicBezTo>
                    <a:pt x="1017" y="5569"/>
                    <a:pt x="1017" y="5572"/>
                    <a:pt x="1014" y="5572"/>
                  </a:cubicBezTo>
                  <a:lnTo>
                    <a:pt x="1014" y="5572"/>
                  </a:lnTo>
                  <a:cubicBezTo>
                    <a:pt x="1007" y="5572"/>
                    <a:pt x="1004" y="5572"/>
                    <a:pt x="997" y="5575"/>
                  </a:cubicBezTo>
                  <a:cubicBezTo>
                    <a:pt x="987" y="5572"/>
                    <a:pt x="973" y="5572"/>
                    <a:pt x="964" y="5572"/>
                  </a:cubicBezTo>
                  <a:cubicBezTo>
                    <a:pt x="913" y="5565"/>
                    <a:pt x="863" y="5579"/>
                    <a:pt x="812" y="5582"/>
                  </a:cubicBezTo>
                  <a:cubicBezTo>
                    <a:pt x="802" y="5585"/>
                    <a:pt x="792" y="5589"/>
                    <a:pt x="782" y="5592"/>
                  </a:cubicBezTo>
                  <a:lnTo>
                    <a:pt x="782" y="5592"/>
                  </a:lnTo>
                  <a:cubicBezTo>
                    <a:pt x="772" y="5592"/>
                    <a:pt x="759" y="5592"/>
                    <a:pt x="749" y="5595"/>
                  </a:cubicBezTo>
                  <a:cubicBezTo>
                    <a:pt x="705" y="5585"/>
                    <a:pt x="665" y="5606"/>
                    <a:pt x="621" y="5602"/>
                  </a:cubicBezTo>
                  <a:cubicBezTo>
                    <a:pt x="662" y="5622"/>
                    <a:pt x="705" y="5609"/>
                    <a:pt x="749" y="5609"/>
                  </a:cubicBezTo>
                  <a:lnTo>
                    <a:pt x="749" y="5609"/>
                  </a:lnTo>
                  <a:cubicBezTo>
                    <a:pt x="779" y="5609"/>
                    <a:pt x="809" y="5606"/>
                    <a:pt x="839" y="5602"/>
                  </a:cubicBezTo>
                  <a:cubicBezTo>
                    <a:pt x="900" y="5602"/>
                    <a:pt x="964" y="5595"/>
                    <a:pt x="1024" y="5585"/>
                  </a:cubicBezTo>
                  <a:lnTo>
                    <a:pt x="1024" y="5585"/>
                  </a:lnTo>
                  <a:lnTo>
                    <a:pt x="1024" y="5585"/>
                  </a:lnTo>
                  <a:cubicBezTo>
                    <a:pt x="1027" y="5585"/>
                    <a:pt x="1031" y="5585"/>
                    <a:pt x="1031" y="5582"/>
                  </a:cubicBezTo>
                  <a:cubicBezTo>
                    <a:pt x="1081" y="5585"/>
                    <a:pt x="1131" y="5579"/>
                    <a:pt x="1178" y="5565"/>
                  </a:cubicBezTo>
                  <a:cubicBezTo>
                    <a:pt x="1182" y="5569"/>
                    <a:pt x="1185" y="5569"/>
                    <a:pt x="1185" y="5565"/>
                  </a:cubicBezTo>
                  <a:cubicBezTo>
                    <a:pt x="1192" y="5565"/>
                    <a:pt x="1195" y="5565"/>
                    <a:pt x="1198" y="5565"/>
                  </a:cubicBezTo>
                  <a:cubicBezTo>
                    <a:pt x="1205" y="5565"/>
                    <a:pt x="1209" y="5565"/>
                    <a:pt x="1212" y="5565"/>
                  </a:cubicBezTo>
                  <a:cubicBezTo>
                    <a:pt x="1309" y="5565"/>
                    <a:pt x="1407" y="5552"/>
                    <a:pt x="1504" y="5542"/>
                  </a:cubicBezTo>
                  <a:cubicBezTo>
                    <a:pt x="1531" y="5542"/>
                    <a:pt x="1558" y="5535"/>
                    <a:pt x="1588" y="5538"/>
                  </a:cubicBezTo>
                  <a:cubicBezTo>
                    <a:pt x="1605" y="5538"/>
                    <a:pt x="1621" y="5538"/>
                    <a:pt x="1638" y="5538"/>
                  </a:cubicBezTo>
                  <a:cubicBezTo>
                    <a:pt x="1635" y="5542"/>
                    <a:pt x="1635" y="5545"/>
                    <a:pt x="1638" y="5548"/>
                  </a:cubicBezTo>
                  <a:cubicBezTo>
                    <a:pt x="1638" y="5555"/>
                    <a:pt x="1638" y="5562"/>
                    <a:pt x="1655" y="5562"/>
                  </a:cubicBezTo>
                  <a:cubicBezTo>
                    <a:pt x="1662" y="5562"/>
                    <a:pt x="1662" y="5559"/>
                    <a:pt x="1662" y="5552"/>
                  </a:cubicBezTo>
                  <a:cubicBezTo>
                    <a:pt x="1665" y="5545"/>
                    <a:pt x="1662" y="5542"/>
                    <a:pt x="1655" y="5538"/>
                  </a:cubicBezTo>
                  <a:cubicBezTo>
                    <a:pt x="1685" y="5538"/>
                    <a:pt x="1712" y="5538"/>
                    <a:pt x="1739" y="5528"/>
                  </a:cubicBezTo>
                  <a:cubicBezTo>
                    <a:pt x="1766" y="5522"/>
                    <a:pt x="1793" y="5522"/>
                    <a:pt x="1819" y="5522"/>
                  </a:cubicBezTo>
                  <a:cubicBezTo>
                    <a:pt x="1836" y="5522"/>
                    <a:pt x="1853" y="5522"/>
                    <a:pt x="1866" y="5518"/>
                  </a:cubicBezTo>
                  <a:cubicBezTo>
                    <a:pt x="1890" y="5515"/>
                    <a:pt x="1913" y="5512"/>
                    <a:pt x="1934" y="5515"/>
                  </a:cubicBezTo>
                  <a:cubicBezTo>
                    <a:pt x="1954" y="5515"/>
                    <a:pt x="1974" y="5512"/>
                    <a:pt x="1993" y="5508"/>
                  </a:cubicBezTo>
                  <a:cubicBezTo>
                    <a:pt x="2013" y="5505"/>
                    <a:pt x="2033" y="5505"/>
                    <a:pt x="2050" y="5502"/>
                  </a:cubicBezTo>
                  <a:cubicBezTo>
                    <a:pt x="2057" y="5498"/>
                    <a:pt x="2060" y="5495"/>
                    <a:pt x="2064" y="5491"/>
                  </a:cubicBezTo>
                  <a:cubicBezTo>
                    <a:pt x="2067" y="5491"/>
                    <a:pt x="2070" y="5491"/>
                    <a:pt x="2074" y="5491"/>
                  </a:cubicBezTo>
                  <a:cubicBezTo>
                    <a:pt x="2084" y="5495"/>
                    <a:pt x="2090" y="5498"/>
                    <a:pt x="2100" y="5502"/>
                  </a:cubicBezTo>
                  <a:cubicBezTo>
                    <a:pt x="2194" y="5505"/>
                    <a:pt x="2282" y="5485"/>
                    <a:pt x="2376" y="5481"/>
                  </a:cubicBezTo>
                  <a:cubicBezTo>
                    <a:pt x="2386" y="5481"/>
                    <a:pt x="2393" y="5478"/>
                    <a:pt x="2399" y="5474"/>
                  </a:cubicBezTo>
                  <a:cubicBezTo>
                    <a:pt x="2413" y="5474"/>
                    <a:pt x="2429" y="5474"/>
                    <a:pt x="2443" y="5471"/>
                  </a:cubicBezTo>
                  <a:cubicBezTo>
                    <a:pt x="2456" y="5471"/>
                    <a:pt x="2466" y="5468"/>
                    <a:pt x="2480" y="5468"/>
                  </a:cubicBezTo>
                  <a:lnTo>
                    <a:pt x="2483" y="5468"/>
                  </a:lnTo>
                  <a:cubicBezTo>
                    <a:pt x="2483" y="5468"/>
                    <a:pt x="2486" y="5468"/>
                    <a:pt x="2490" y="5468"/>
                  </a:cubicBezTo>
                  <a:cubicBezTo>
                    <a:pt x="2500" y="5465"/>
                    <a:pt x="2513" y="5465"/>
                    <a:pt x="2527" y="5461"/>
                  </a:cubicBezTo>
                  <a:cubicBezTo>
                    <a:pt x="2540" y="5458"/>
                    <a:pt x="2554" y="5458"/>
                    <a:pt x="2570" y="5458"/>
                  </a:cubicBezTo>
                  <a:cubicBezTo>
                    <a:pt x="2584" y="5458"/>
                    <a:pt x="2597" y="5455"/>
                    <a:pt x="2607" y="5455"/>
                  </a:cubicBezTo>
                  <a:cubicBezTo>
                    <a:pt x="2627" y="5448"/>
                    <a:pt x="2647" y="5448"/>
                    <a:pt x="2668" y="5451"/>
                  </a:cubicBezTo>
                  <a:cubicBezTo>
                    <a:pt x="2765" y="5455"/>
                    <a:pt x="2862" y="5448"/>
                    <a:pt x="2956" y="5434"/>
                  </a:cubicBezTo>
                  <a:cubicBezTo>
                    <a:pt x="3030" y="5421"/>
                    <a:pt x="3104" y="5431"/>
                    <a:pt x="3178" y="5414"/>
                  </a:cubicBezTo>
                  <a:cubicBezTo>
                    <a:pt x="3185" y="5411"/>
                    <a:pt x="3188" y="5407"/>
                    <a:pt x="3188" y="5401"/>
                  </a:cubicBezTo>
                  <a:cubicBezTo>
                    <a:pt x="3208" y="5414"/>
                    <a:pt x="3235" y="5411"/>
                    <a:pt x="3258" y="5407"/>
                  </a:cubicBezTo>
                  <a:cubicBezTo>
                    <a:pt x="3272" y="5404"/>
                    <a:pt x="3289" y="5401"/>
                    <a:pt x="3299" y="5394"/>
                  </a:cubicBezTo>
                  <a:cubicBezTo>
                    <a:pt x="3302" y="5394"/>
                    <a:pt x="3302" y="5394"/>
                    <a:pt x="3305" y="5394"/>
                  </a:cubicBezTo>
                  <a:cubicBezTo>
                    <a:pt x="3312" y="5397"/>
                    <a:pt x="3319" y="5394"/>
                    <a:pt x="3325" y="5394"/>
                  </a:cubicBezTo>
                  <a:cubicBezTo>
                    <a:pt x="3342" y="5394"/>
                    <a:pt x="3362" y="5394"/>
                    <a:pt x="3379" y="5394"/>
                  </a:cubicBezTo>
                  <a:cubicBezTo>
                    <a:pt x="3480" y="5394"/>
                    <a:pt x="3581" y="5381"/>
                    <a:pt x="3678" y="5367"/>
                  </a:cubicBezTo>
                  <a:cubicBezTo>
                    <a:pt x="3691" y="5364"/>
                    <a:pt x="3708" y="5357"/>
                    <a:pt x="3722" y="5357"/>
                  </a:cubicBezTo>
                  <a:cubicBezTo>
                    <a:pt x="3732" y="5354"/>
                    <a:pt x="3742" y="5354"/>
                    <a:pt x="3748" y="5350"/>
                  </a:cubicBezTo>
                  <a:cubicBezTo>
                    <a:pt x="3752" y="5347"/>
                    <a:pt x="3755" y="5347"/>
                    <a:pt x="3755" y="5344"/>
                  </a:cubicBezTo>
                  <a:cubicBezTo>
                    <a:pt x="3762" y="5344"/>
                    <a:pt x="3765" y="5344"/>
                    <a:pt x="3768" y="5344"/>
                  </a:cubicBezTo>
                  <a:cubicBezTo>
                    <a:pt x="3772" y="5344"/>
                    <a:pt x="3775" y="5344"/>
                    <a:pt x="3779" y="5347"/>
                  </a:cubicBezTo>
                  <a:cubicBezTo>
                    <a:pt x="3863" y="5344"/>
                    <a:pt x="3943" y="5330"/>
                    <a:pt x="4024" y="5324"/>
                  </a:cubicBezTo>
                  <a:cubicBezTo>
                    <a:pt x="4027" y="5324"/>
                    <a:pt x="4034" y="5324"/>
                    <a:pt x="4037" y="5324"/>
                  </a:cubicBezTo>
                  <a:cubicBezTo>
                    <a:pt x="4037" y="5327"/>
                    <a:pt x="4040" y="5330"/>
                    <a:pt x="4040" y="5334"/>
                  </a:cubicBezTo>
                  <a:lnTo>
                    <a:pt x="4040" y="5334"/>
                  </a:lnTo>
                  <a:cubicBezTo>
                    <a:pt x="4050" y="5337"/>
                    <a:pt x="4057" y="5344"/>
                    <a:pt x="4061" y="5354"/>
                  </a:cubicBezTo>
                  <a:cubicBezTo>
                    <a:pt x="4050" y="5354"/>
                    <a:pt x="4040" y="5354"/>
                    <a:pt x="4037" y="5360"/>
                  </a:cubicBezTo>
                  <a:cubicBezTo>
                    <a:pt x="4010" y="5364"/>
                    <a:pt x="3987" y="5364"/>
                    <a:pt x="3960" y="5364"/>
                  </a:cubicBezTo>
                  <a:cubicBezTo>
                    <a:pt x="3960" y="5370"/>
                    <a:pt x="3963" y="5374"/>
                    <a:pt x="3967" y="5377"/>
                  </a:cubicBezTo>
                  <a:cubicBezTo>
                    <a:pt x="3990" y="5384"/>
                    <a:pt x="4014" y="5384"/>
                    <a:pt x="4037" y="5374"/>
                  </a:cubicBezTo>
                  <a:cubicBezTo>
                    <a:pt x="4037" y="5374"/>
                    <a:pt x="4037" y="5370"/>
                    <a:pt x="4040" y="5370"/>
                  </a:cubicBezTo>
                  <a:cubicBezTo>
                    <a:pt x="4050" y="5377"/>
                    <a:pt x="4057" y="5370"/>
                    <a:pt x="4061" y="5364"/>
                  </a:cubicBezTo>
                  <a:cubicBezTo>
                    <a:pt x="4064" y="5367"/>
                    <a:pt x="4067" y="5367"/>
                    <a:pt x="4071" y="5370"/>
                  </a:cubicBezTo>
                  <a:cubicBezTo>
                    <a:pt x="4061" y="5384"/>
                    <a:pt x="4034" y="5387"/>
                    <a:pt x="4020" y="5401"/>
                  </a:cubicBezTo>
                  <a:cubicBezTo>
                    <a:pt x="4004" y="5397"/>
                    <a:pt x="3990" y="5401"/>
                    <a:pt x="3973" y="5404"/>
                  </a:cubicBezTo>
                  <a:lnTo>
                    <a:pt x="3973" y="5407"/>
                  </a:lnTo>
                  <a:cubicBezTo>
                    <a:pt x="3990" y="5411"/>
                    <a:pt x="4007" y="5411"/>
                    <a:pt x="4020" y="5407"/>
                  </a:cubicBezTo>
                  <a:cubicBezTo>
                    <a:pt x="4024" y="5411"/>
                    <a:pt x="4024" y="5411"/>
                    <a:pt x="4027" y="5414"/>
                  </a:cubicBezTo>
                  <a:cubicBezTo>
                    <a:pt x="4050" y="5421"/>
                    <a:pt x="4074" y="5417"/>
                    <a:pt x="4094" y="5407"/>
                  </a:cubicBezTo>
                  <a:cubicBezTo>
                    <a:pt x="4097" y="5404"/>
                    <a:pt x="4097" y="5404"/>
                    <a:pt x="4101" y="5401"/>
                  </a:cubicBezTo>
                  <a:lnTo>
                    <a:pt x="4101" y="5401"/>
                  </a:lnTo>
                  <a:lnTo>
                    <a:pt x="4097" y="5404"/>
                  </a:lnTo>
                  <a:cubicBezTo>
                    <a:pt x="4094" y="5414"/>
                    <a:pt x="4101" y="5424"/>
                    <a:pt x="4104" y="5434"/>
                  </a:cubicBezTo>
                  <a:cubicBezTo>
                    <a:pt x="4081" y="5438"/>
                    <a:pt x="4061" y="5438"/>
                    <a:pt x="4037" y="5438"/>
                  </a:cubicBezTo>
                  <a:cubicBezTo>
                    <a:pt x="4034" y="5438"/>
                    <a:pt x="4030" y="5441"/>
                    <a:pt x="4027" y="5438"/>
                  </a:cubicBezTo>
                  <a:cubicBezTo>
                    <a:pt x="4024" y="5438"/>
                    <a:pt x="4024" y="5438"/>
                    <a:pt x="4024" y="5438"/>
                  </a:cubicBezTo>
                  <a:cubicBezTo>
                    <a:pt x="4017" y="5438"/>
                    <a:pt x="4007" y="5438"/>
                    <a:pt x="4000" y="5438"/>
                  </a:cubicBezTo>
                  <a:cubicBezTo>
                    <a:pt x="3997" y="5438"/>
                    <a:pt x="3993" y="5441"/>
                    <a:pt x="3993" y="5445"/>
                  </a:cubicBezTo>
                  <a:cubicBezTo>
                    <a:pt x="3967" y="5441"/>
                    <a:pt x="3936" y="5441"/>
                    <a:pt x="3906" y="5445"/>
                  </a:cubicBezTo>
                  <a:cubicBezTo>
                    <a:pt x="3910" y="5448"/>
                    <a:pt x="3910" y="5448"/>
                    <a:pt x="3910" y="5448"/>
                  </a:cubicBezTo>
                  <a:lnTo>
                    <a:pt x="3910" y="5448"/>
                  </a:lnTo>
                  <a:lnTo>
                    <a:pt x="3910" y="5448"/>
                  </a:lnTo>
                  <a:cubicBezTo>
                    <a:pt x="3893" y="5448"/>
                    <a:pt x="3876" y="5448"/>
                    <a:pt x="3859" y="5448"/>
                  </a:cubicBezTo>
                  <a:cubicBezTo>
                    <a:pt x="3836" y="5455"/>
                    <a:pt x="3806" y="5448"/>
                    <a:pt x="3779" y="5455"/>
                  </a:cubicBezTo>
                  <a:cubicBezTo>
                    <a:pt x="3772" y="5455"/>
                    <a:pt x="3762" y="5455"/>
                    <a:pt x="3755" y="5458"/>
                  </a:cubicBezTo>
                  <a:cubicBezTo>
                    <a:pt x="3695" y="5465"/>
                    <a:pt x="3631" y="5458"/>
                    <a:pt x="3574" y="5474"/>
                  </a:cubicBezTo>
                  <a:lnTo>
                    <a:pt x="3574" y="5474"/>
                  </a:lnTo>
                  <a:cubicBezTo>
                    <a:pt x="3547" y="5474"/>
                    <a:pt x="3524" y="5474"/>
                    <a:pt x="3497" y="5474"/>
                  </a:cubicBezTo>
                  <a:cubicBezTo>
                    <a:pt x="3507" y="5485"/>
                    <a:pt x="3524" y="5481"/>
                    <a:pt x="3534" y="5485"/>
                  </a:cubicBezTo>
                  <a:cubicBezTo>
                    <a:pt x="3547" y="5485"/>
                    <a:pt x="3561" y="5481"/>
                    <a:pt x="3574" y="5481"/>
                  </a:cubicBezTo>
                  <a:lnTo>
                    <a:pt x="3574" y="5481"/>
                  </a:lnTo>
                  <a:cubicBezTo>
                    <a:pt x="3641" y="5474"/>
                    <a:pt x="3711" y="5478"/>
                    <a:pt x="3782" y="5465"/>
                  </a:cubicBezTo>
                  <a:lnTo>
                    <a:pt x="3782" y="5465"/>
                  </a:lnTo>
                  <a:lnTo>
                    <a:pt x="3782" y="5465"/>
                  </a:lnTo>
                  <a:cubicBezTo>
                    <a:pt x="3822" y="5461"/>
                    <a:pt x="3866" y="5468"/>
                    <a:pt x="3910" y="5458"/>
                  </a:cubicBezTo>
                  <a:lnTo>
                    <a:pt x="3910" y="5458"/>
                  </a:lnTo>
                  <a:cubicBezTo>
                    <a:pt x="3943" y="5458"/>
                    <a:pt x="3977" y="5455"/>
                    <a:pt x="4010" y="5455"/>
                  </a:cubicBezTo>
                  <a:cubicBezTo>
                    <a:pt x="4044" y="5451"/>
                    <a:pt x="4081" y="5448"/>
                    <a:pt x="4114" y="5448"/>
                  </a:cubicBezTo>
                  <a:cubicBezTo>
                    <a:pt x="4131" y="5455"/>
                    <a:pt x="4138" y="5465"/>
                    <a:pt x="4135" y="5474"/>
                  </a:cubicBezTo>
                  <a:cubicBezTo>
                    <a:pt x="4131" y="5478"/>
                    <a:pt x="4128" y="5478"/>
                    <a:pt x="4125" y="5481"/>
                  </a:cubicBezTo>
                  <a:lnTo>
                    <a:pt x="4121" y="5481"/>
                  </a:lnTo>
                  <a:cubicBezTo>
                    <a:pt x="4104" y="5485"/>
                    <a:pt x="4084" y="5485"/>
                    <a:pt x="4064" y="5485"/>
                  </a:cubicBezTo>
                  <a:lnTo>
                    <a:pt x="4064" y="5485"/>
                  </a:lnTo>
                  <a:cubicBezTo>
                    <a:pt x="3990" y="5485"/>
                    <a:pt x="3913" y="5485"/>
                    <a:pt x="3839" y="5485"/>
                  </a:cubicBezTo>
                  <a:cubicBezTo>
                    <a:pt x="3826" y="5485"/>
                    <a:pt x="3812" y="5485"/>
                    <a:pt x="3802" y="5491"/>
                  </a:cubicBezTo>
                  <a:lnTo>
                    <a:pt x="3802" y="5491"/>
                  </a:lnTo>
                  <a:lnTo>
                    <a:pt x="3802" y="5491"/>
                  </a:lnTo>
                  <a:cubicBezTo>
                    <a:pt x="3755" y="5491"/>
                    <a:pt x="3711" y="5491"/>
                    <a:pt x="3665" y="5495"/>
                  </a:cubicBezTo>
                  <a:cubicBezTo>
                    <a:pt x="3614" y="5488"/>
                    <a:pt x="3571" y="5502"/>
                    <a:pt x="3520" y="5502"/>
                  </a:cubicBezTo>
                  <a:lnTo>
                    <a:pt x="3520" y="5502"/>
                  </a:lnTo>
                  <a:cubicBezTo>
                    <a:pt x="3477" y="5498"/>
                    <a:pt x="3436" y="5512"/>
                    <a:pt x="3393" y="5512"/>
                  </a:cubicBezTo>
                  <a:cubicBezTo>
                    <a:pt x="3393" y="5528"/>
                    <a:pt x="3406" y="5525"/>
                    <a:pt x="3419" y="5522"/>
                  </a:cubicBezTo>
                  <a:cubicBezTo>
                    <a:pt x="3443" y="5518"/>
                    <a:pt x="3470" y="5518"/>
                    <a:pt x="3493" y="5518"/>
                  </a:cubicBezTo>
                  <a:cubicBezTo>
                    <a:pt x="3504" y="5515"/>
                    <a:pt x="3514" y="5515"/>
                    <a:pt x="3524" y="5512"/>
                  </a:cubicBezTo>
                  <a:lnTo>
                    <a:pt x="3524" y="5512"/>
                  </a:lnTo>
                  <a:cubicBezTo>
                    <a:pt x="3544" y="5512"/>
                    <a:pt x="3564" y="5512"/>
                    <a:pt x="3584" y="5512"/>
                  </a:cubicBezTo>
                  <a:cubicBezTo>
                    <a:pt x="3624" y="5512"/>
                    <a:pt x="3661" y="5512"/>
                    <a:pt x="3698" y="5508"/>
                  </a:cubicBezTo>
                  <a:cubicBezTo>
                    <a:pt x="3705" y="5508"/>
                    <a:pt x="3705" y="5505"/>
                    <a:pt x="3705" y="5502"/>
                  </a:cubicBezTo>
                  <a:cubicBezTo>
                    <a:pt x="3742" y="5508"/>
                    <a:pt x="3779" y="5505"/>
                    <a:pt x="3819" y="5502"/>
                  </a:cubicBezTo>
                  <a:cubicBezTo>
                    <a:pt x="3836" y="5502"/>
                    <a:pt x="3853" y="5502"/>
                    <a:pt x="3869" y="5498"/>
                  </a:cubicBezTo>
                  <a:lnTo>
                    <a:pt x="3869" y="5498"/>
                  </a:lnTo>
                  <a:lnTo>
                    <a:pt x="3869" y="5498"/>
                  </a:lnTo>
                  <a:cubicBezTo>
                    <a:pt x="3903" y="5502"/>
                    <a:pt x="3936" y="5502"/>
                    <a:pt x="3973" y="5502"/>
                  </a:cubicBezTo>
                  <a:cubicBezTo>
                    <a:pt x="4017" y="5498"/>
                    <a:pt x="4061" y="5505"/>
                    <a:pt x="4104" y="5495"/>
                  </a:cubicBezTo>
                  <a:lnTo>
                    <a:pt x="4104" y="5495"/>
                  </a:lnTo>
                  <a:cubicBezTo>
                    <a:pt x="4107" y="5495"/>
                    <a:pt x="4111" y="5495"/>
                    <a:pt x="4118" y="5495"/>
                  </a:cubicBezTo>
                  <a:cubicBezTo>
                    <a:pt x="4114" y="5498"/>
                    <a:pt x="4114" y="5502"/>
                    <a:pt x="4114" y="5505"/>
                  </a:cubicBezTo>
                  <a:cubicBezTo>
                    <a:pt x="4087" y="5495"/>
                    <a:pt x="4057" y="5505"/>
                    <a:pt x="4027" y="5505"/>
                  </a:cubicBezTo>
                  <a:cubicBezTo>
                    <a:pt x="3997" y="5508"/>
                    <a:pt x="3963" y="5508"/>
                    <a:pt x="3933" y="5508"/>
                  </a:cubicBezTo>
                  <a:cubicBezTo>
                    <a:pt x="3916" y="5508"/>
                    <a:pt x="3903" y="5508"/>
                    <a:pt x="3889" y="5512"/>
                  </a:cubicBezTo>
                  <a:cubicBezTo>
                    <a:pt x="3883" y="5515"/>
                    <a:pt x="3879" y="5518"/>
                    <a:pt x="3879" y="5525"/>
                  </a:cubicBezTo>
                  <a:lnTo>
                    <a:pt x="3879" y="5528"/>
                  </a:lnTo>
                  <a:cubicBezTo>
                    <a:pt x="3843" y="5528"/>
                    <a:pt x="3806" y="5528"/>
                    <a:pt x="3765" y="5532"/>
                  </a:cubicBezTo>
                  <a:cubicBezTo>
                    <a:pt x="3765" y="5525"/>
                    <a:pt x="3765" y="5525"/>
                    <a:pt x="3765" y="5525"/>
                  </a:cubicBezTo>
                  <a:cubicBezTo>
                    <a:pt x="3725" y="5532"/>
                    <a:pt x="3681" y="5535"/>
                    <a:pt x="3638" y="5538"/>
                  </a:cubicBezTo>
                  <a:lnTo>
                    <a:pt x="3638" y="5538"/>
                  </a:lnTo>
                  <a:cubicBezTo>
                    <a:pt x="3628" y="5538"/>
                    <a:pt x="3621" y="5538"/>
                    <a:pt x="3611" y="5535"/>
                  </a:cubicBezTo>
                  <a:cubicBezTo>
                    <a:pt x="3591" y="5538"/>
                    <a:pt x="3567" y="5545"/>
                    <a:pt x="3547" y="5548"/>
                  </a:cubicBezTo>
                  <a:cubicBezTo>
                    <a:pt x="3540" y="5552"/>
                    <a:pt x="3540" y="5552"/>
                    <a:pt x="3547" y="5555"/>
                  </a:cubicBezTo>
                  <a:cubicBezTo>
                    <a:pt x="3571" y="5559"/>
                    <a:pt x="3601" y="5552"/>
                    <a:pt x="3621" y="5562"/>
                  </a:cubicBezTo>
                  <a:lnTo>
                    <a:pt x="3621" y="5562"/>
                  </a:lnTo>
                  <a:lnTo>
                    <a:pt x="3621" y="5562"/>
                  </a:lnTo>
                  <a:cubicBezTo>
                    <a:pt x="3607" y="5565"/>
                    <a:pt x="3591" y="5565"/>
                    <a:pt x="3574" y="5569"/>
                  </a:cubicBezTo>
                  <a:lnTo>
                    <a:pt x="3574" y="5569"/>
                  </a:lnTo>
                  <a:lnTo>
                    <a:pt x="3574" y="5569"/>
                  </a:lnTo>
                  <a:cubicBezTo>
                    <a:pt x="3547" y="5569"/>
                    <a:pt x="3520" y="5572"/>
                    <a:pt x="3497" y="5575"/>
                  </a:cubicBezTo>
                  <a:lnTo>
                    <a:pt x="3497" y="5575"/>
                  </a:lnTo>
                  <a:cubicBezTo>
                    <a:pt x="3467" y="5572"/>
                    <a:pt x="3443" y="5589"/>
                    <a:pt x="3416" y="5582"/>
                  </a:cubicBezTo>
                  <a:cubicBezTo>
                    <a:pt x="3409" y="5582"/>
                    <a:pt x="3403" y="5585"/>
                    <a:pt x="3393" y="5585"/>
                  </a:cubicBezTo>
                  <a:cubicBezTo>
                    <a:pt x="3409" y="5602"/>
                    <a:pt x="3436" y="5592"/>
                    <a:pt x="3457" y="5595"/>
                  </a:cubicBezTo>
                  <a:cubicBezTo>
                    <a:pt x="3460" y="5595"/>
                    <a:pt x="3467" y="5595"/>
                    <a:pt x="3470" y="5592"/>
                  </a:cubicBezTo>
                  <a:cubicBezTo>
                    <a:pt x="3473" y="5595"/>
                    <a:pt x="3477" y="5595"/>
                    <a:pt x="3483" y="5592"/>
                  </a:cubicBezTo>
                  <a:lnTo>
                    <a:pt x="3483" y="5592"/>
                  </a:lnTo>
                  <a:cubicBezTo>
                    <a:pt x="3487" y="5589"/>
                    <a:pt x="3493" y="5589"/>
                    <a:pt x="3500" y="5585"/>
                  </a:cubicBezTo>
                  <a:cubicBezTo>
                    <a:pt x="3537" y="5585"/>
                    <a:pt x="3574" y="5582"/>
                    <a:pt x="3611" y="5582"/>
                  </a:cubicBezTo>
                  <a:cubicBezTo>
                    <a:pt x="3611" y="5582"/>
                    <a:pt x="3611" y="5579"/>
                    <a:pt x="3614" y="5575"/>
                  </a:cubicBezTo>
                  <a:cubicBezTo>
                    <a:pt x="3648" y="5575"/>
                    <a:pt x="3678" y="5575"/>
                    <a:pt x="3711" y="5575"/>
                  </a:cubicBezTo>
                  <a:cubicBezTo>
                    <a:pt x="3715" y="5575"/>
                    <a:pt x="3715" y="5579"/>
                    <a:pt x="3718" y="5579"/>
                  </a:cubicBezTo>
                  <a:cubicBezTo>
                    <a:pt x="3768" y="5595"/>
                    <a:pt x="3822" y="5585"/>
                    <a:pt x="3873" y="5585"/>
                  </a:cubicBezTo>
                  <a:cubicBezTo>
                    <a:pt x="3950" y="5582"/>
                    <a:pt x="4030" y="5582"/>
                    <a:pt x="4107" y="5572"/>
                  </a:cubicBezTo>
                  <a:cubicBezTo>
                    <a:pt x="4111" y="5569"/>
                    <a:pt x="4114" y="5569"/>
                    <a:pt x="4114" y="5565"/>
                  </a:cubicBezTo>
                  <a:cubicBezTo>
                    <a:pt x="4118" y="5569"/>
                    <a:pt x="4118" y="5572"/>
                    <a:pt x="4121" y="5572"/>
                  </a:cubicBezTo>
                  <a:cubicBezTo>
                    <a:pt x="4094" y="5572"/>
                    <a:pt x="4064" y="5579"/>
                    <a:pt x="4037" y="5585"/>
                  </a:cubicBezTo>
                  <a:cubicBezTo>
                    <a:pt x="4020" y="5589"/>
                    <a:pt x="4000" y="5592"/>
                    <a:pt x="3980" y="5589"/>
                  </a:cubicBezTo>
                  <a:cubicBezTo>
                    <a:pt x="3957" y="5589"/>
                    <a:pt x="3933" y="5589"/>
                    <a:pt x="3910" y="5592"/>
                  </a:cubicBezTo>
                  <a:cubicBezTo>
                    <a:pt x="3886" y="5599"/>
                    <a:pt x="3859" y="5599"/>
                    <a:pt x="3832" y="5599"/>
                  </a:cubicBezTo>
                  <a:cubicBezTo>
                    <a:pt x="3822" y="5602"/>
                    <a:pt x="3812" y="5602"/>
                    <a:pt x="3802" y="5606"/>
                  </a:cubicBezTo>
                  <a:cubicBezTo>
                    <a:pt x="3799" y="5606"/>
                    <a:pt x="3796" y="5606"/>
                    <a:pt x="3792" y="5609"/>
                  </a:cubicBezTo>
                  <a:cubicBezTo>
                    <a:pt x="3748" y="5589"/>
                    <a:pt x="3705" y="5606"/>
                    <a:pt x="3665" y="5619"/>
                  </a:cubicBezTo>
                  <a:cubicBezTo>
                    <a:pt x="3661" y="5622"/>
                    <a:pt x="3661" y="5622"/>
                    <a:pt x="3661" y="5622"/>
                  </a:cubicBezTo>
                  <a:cubicBezTo>
                    <a:pt x="3661" y="5619"/>
                    <a:pt x="3658" y="5619"/>
                    <a:pt x="3654" y="5616"/>
                  </a:cubicBezTo>
                  <a:cubicBezTo>
                    <a:pt x="3621" y="5619"/>
                    <a:pt x="3581" y="5612"/>
                    <a:pt x="3547" y="5622"/>
                  </a:cubicBezTo>
                  <a:cubicBezTo>
                    <a:pt x="3544" y="5622"/>
                    <a:pt x="3540" y="5622"/>
                    <a:pt x="3537" y="5622"/>
                  </a:cubicBezTo>
                  <a:cubicBezTo>
                    <a:pt x="3514" y="5626"/>
                    <a:pt x="3490" y="5622"/>
                    <a:pt x="3467" y="5629"/>
                  </a:cubicBezTo>
                  <a:cubicBezTo>
                    <a:pt x="3450" y="5629"/>
                    <a:pt x="3429" y="5629"/>
                    <a:pt x="3413" y="5632"/>
                  </a:cubicBezTo>
                  <a:cubicBezTo>
                    <a:pt x="3406" y="5632"/>
                    <a:pt x="3400" y="5632"/>
                    <a:pt x="3393" y="5632"/>
                  </a:cubicBezTo>
                  <a:cubicBezTo>
                    <a:pt x="3389" y="5632"/>
                    <a:pt x="3389" y="5636"/>
                    <a:pt x="3386" y="5639"/>
                  </a:cubicBezTo>
                  <a:lnTo>
                    <a:pt x="3386" y="5639"/>
                  </a:lnTo>
                  <a:cubicBezTo>
                    <a:pt x="3379" y="5639"/>
                    <a:pt x="3372" y="5639"/>
                    <a:pt x="3366" y="5639"/>
                  </a:cubicBezTo>
                  <a:cubicBezTo>
                    <a:pt x="3342" y="5639"/>
                    <a:pt x="3319" y="5636"/>
                    <a:pt x="3299" y="5649"/>
                  </a:cubicBezTo>
                  <a:cubicBezTo>
                    <a:pt x="3292" y="5649"/>
                    <a:pt x="3282" y="5649"/>
                    <a:pt x="3275" y="5649"/>
                  </a:cubicBezTo>
                  <a:lnTo>
                    <a:pt x="3275" y="5649"/>
                  </a:lnTo>
                  <a:lnTo>
                    <a:pt x="3275" y="5649"/>
                  </a:lnTo>
                  <a:cubicBezTo>
                    <a:pt x="3255" y="5649"/>
                    <a:pt x="3235" y="5646"/>
                    <a:pt x="3218" y="5656"/>
                  </a:cubicBezTo>
                  <a:cubicBezTo>
                    <a:pt x="3211" y="5656"/>
                    <a:pt x="3205" y="5656"/>
                    <a:pt x="3198" y="5659"/>
                  </a:cubicBezTo>
                  <a:lnTo>
                    <a:pt x="3198" y="5659"/>
                  </a:lnTo>
                  <a:lnTo>
                    <a:pt x="3198" y="5659"/>
                  </a:lnTo>
                  <a:cubicBezTo>
                    <a:pt x="3134" y="5659"/>
                    <a:pt x="3067" y="5663"/>
                    <a:pt x="3003" y="5676"/>
                  </a:cubicBezTo>
                  <a:cubicBezTo>
                    <a:pt x="2953" y="5676"/>
                    <a:pt x="2903" y="5676"/>
                    <a:pt x="2849" y="5686"/>
                  </a:cubicBezTo>
                  <a:cubicBezTo>
                    <a:pt x="2779" y="5683"/>
                    <a:pt x="2711" y="5689"/>
                    <a:pt x="2644" y="5703"/>
                  </a:cubicBezTo>
                  <a:cubicBezTo>
                    <a:pt x="2533" y="5703"/>
                    <a:pt x="2429" y="5720"/>
                    <a:pt x="2322" y="5730"/>
                  </a:cubicBezTo>
                  <a:cubicBezTo>
                    <a:pt x="2308" y="5726"/>
                    <a:pt x="2295" y="5730"/>
                    <a:pt x="2282" y="5733"/>
                  </a:cubicBezTo>
                  <a:cubicBezTo>
                    <a:pt x="2265" y="5733"/>
                    <a:pt x="2251" y="5730"/>
                    <a:pt x="2238" y="5740"/>
                  </a:cubicBezTo>
                  <a:cubicBezTo>
                    <a:pt x="2231" y="5740"/>
                    <a:pt x="2225" y="5740"/>
                    <a:pt x="2218" y="5740"/>
                  </a:cubicBezTo>
                  <a:cubicBezTo>
                    <a:pt x="2184" y="5716"/>
                    <a:pt x="2198" y="5689"/>
                    <a:pt x="2194" y="5663"/>
                  </a:cubicBezTo>
                  <a:cubicBezTo>
                    <a:pt x="2198" y="5663"/>
                    <a:pt x="2201" y="5659"/>
                    <a:pt x="2208" y="5659"/>
                  </a:cubicBezTo>
                  <a:cubicBezTo>
                    <a:pt x="2218" y="5656"/>
                    <a:pt x="2228" y="5656"/>
                    <a:pt x="2241" y="5656"/>
                  </a:cubicBezTo>
                  <a:cubicBezTo>
                    <a:pt x="2285" y="5646"/>
                    <a:pt x="2336" y="5656"/>
                    <a:pt x="2379" y="5636"/>
                  </a:cubicBezTo>
                  <a:cubicBezTo>
                    <a:pt x="2386" y="5636"/>
                    <a:pt x="2389" y="5629"/>
                    <a:pt x="2389" y="5626"/>
                  </a:cubicBezTo>
                  <a:cubicBezTo>
                    <a:pt x="2386" y="5595"/>
                    <a:pt x="2355" y="5592"/>
                    <a:pt x="2322" y="5592"/>
                  </a:cubicBezTo>
                  <a:cubicBezTo>
                    <a:pt x="2315" y="5592"/>
                    <a:pt x="2308" y="5595"/>
                    <a:pt x="2302" y="5595"/>
                  </a:cubicBezTo>
                  <a:cubicBezTo>
                    <a:pt x="2218" y="5602"/>
                    <a:pt x="2134" y="5595"/>
                    <a:pt x="2050" y="5606"/>
                  </a:cubicBezTo>
                  <a:cubicBezTo>
                    <a:pt x="2027" y="5609"/>
                    <a:pt x="2003" y="5602"/>
                    <a:pt x="1986" y="5619"/>
                  </a:cubicBezTo>
                  <a:cubicBezTo>
                    <a:pt x="1984" y="5619"/>
                    <a:pt x="1980" y="5616"/>
                    <a:pt x="1974" y="5619"/>
                  </a:cubicBezTo>
                  <a:lnTo>
                    <a:pt x="1974" y="5619"/>
                  </a:lnTo>
                  <a:cubicBezTo>
                    <a:pt x="1954" y="5616"/>
                    <a:pt x="1934" y="5616"/>
                    <a:pt x="1913" y="5619"/>
                  </a:cubicBezTo>
                  <a:lnTo>
                    <a:pt x="1913" y="5619"/>
                  </a:lnTo>
                  <a:cubicBezTo>
                    <a:pt x="1913" y="5616"/>
                    <a:pt x="1910" y="5616"/>
                    <a:pt x="1910" y="5612"/>
                  </a:cubicBezTo>
                  <a:cubicBezTo>
                    <a:pt x="1900" y="5612"/>
                    <a:pt x="1887" y="5612"/>
                    <a:pt x="1880" y="5619"/>
                  </a:cubicBezTo>
                  <a:cubicBezTo>
                    <a:pt x="1876" y="5619"/>
                    <a:pt x="1876" y="5619"/>
                    <a:pt x="1873" y="5619"/>
                  </a:cubicBezTo>
                  <a:cubicBezTo>
                    <a:pt x="1870" y="5619"/>
                    <a:pt x="1866" y="5616"/>
                    <a:pt x="1863" y="5616"/>
                  </a:cubicBezTo>
                  <a:cubicBezTo>
                    <a:pt x="1846" y="5609"/>
                    <a:pt x="1833" y="5612"/>
                    <a:pt x="1819" y="5619"/>
                  </a:cubicBezTo>
                  <a:cubicBezTo>
                    <a:pt x="1803" y="5622"/>
                    <a:pt x="1786" y="5626"/>
                    <a:pt x="1766" y="5629"/>
                  </a:cubicBezTo>
                  <a:lnTo>
                    <a:pt x="1766" y="5629"/>
                  </a:lnTo>
                  <a:lnTo>
                    <a:pt x="1766" y="5629"/>
                  </a:lnTo>
                  <a:cubicBezTo>
                    <a:pt x="1756" y="5629"/>
                    <a:pt x="1742" y="5629"/>
                    <a:pt x="1729" y="5629"/>
                  </a:cubicBezTo>
                  <a:cubicBezTo>
                    <a:pt x="1726" y="5629"/>
                    <a:pt x="1719" y="5629"/>
                    <a:pt x="1715" y="5629"/>
                  </a:cubicBezTo>
                  <a:cubicBezTo>
                    <a:pt x="1695" y="5632"/>
                    <a:pt x="1672" y="5629"/>
                    <a:pt x="1652" y="5639"/>
                  </a:cubicBezTo>
                  <a:cubicBezTo>
                    <a:pt x="1621" y="5639"/>
                    <a:pt x="1588" y="5636"/>
                    <a:pt x="1561" y="5646"/>
                  </a:cubicBezTo>
                  <a:lnTo>
                    <a:pt x="1561" y="5646"/>
                  </a:lnTo>
                  <a:cubicBezTo>
                    <a:pt x="1537" y="5646"/>
                    <a:pt x="1517" y="5646"/>
                    <a:pt x="1497" y="5649"/>
                  </a:cubicBezTo>
                  <a:lnTo>
                    <a:pt x="1497" y="5649"/>
                  </a:lnTo>
                  <a:lnTo>
                    <a:pt x="1497" y="5649"/>
                  </a:lnTo>
                  <a:cubicBezTo>
                    <a:pt x="1464" y="5646"/>
                    <a:pt x="1427" y="5652"/>
                    <a:pt x="1393" y="5656"/>
                  </a:cubicBezTo>
                  <a:cubicBezTo>
                    <a:pt x="1360" y="5636"/>
                    <a:pt x="1323" y="5649"/>
                    <a:pt x="1286" y="5652"/>
                  </a:cubicBezTo>
                  <a:cubicBezTo>
                    <a:pt x="1269" y="5652"/>
                    <a:pt x="1252" y="5649"/>
                    <a:pt x="1239" y="5656"/>
                  </a:cubicBezTo>
                  <a:cubicBezTo>
                    <a:pt x="1118" y="5652"/>
                    <a:pt x="997" y="5663"/>
                    <a:pt x="876" y="5676"/>
                  </a:cubicBezTo>
                  <a:lnTo>
                    <a:pt x="876" y="5676"/>
                  </a:lnTo>
                  <a:cubicBezTo>
                    <a:pt x="856" y="5676"/>
                    <a:pt x="833" y="5676"/>
                    <a:pt x="812" y="5676"/>
                  </a:cubicBezTo>
                  <a:cubicBezTo>
                    <a:pt x="792" y="5683"/>
                    <a:pt x="769" y="5683"/>
                    <a:pt x="749" y="5686"/>
                  </a:cubicBezTo>
                  <a:cubicBezTo>
                    <a:pt x="745" y="5709"/>
                    <a:pt x="779" y="5693"/>
                    <a:pt x="786" y="5703"/>
                  </a:cubicBezTo>
                  <a:cubicBezTo>
                    <a:pt x="816" y="5703"/>
                    <a:pt x="849" y="5706"/>
                    <a:pt x="876" y="5693"/>
                  </a:cubicBezTo>
                  <a:cubicBezTo>
                    <a:pt x="954" y="5699"/>
                    <a:pt x="1024" y="5683"/>
                    <a:pt x="1098" y="5683"/>
                  </a:cubicBezTo>
                  <a:cubicBezTo>
                    <a:pt x="1141" y="5683"/>
                    <a:pt x="1182" y="5676"/>
                    <a:pt x="1225" y="5676"/>
                  </a:cubicBezTo>
                  <a:lnTo>
                    <a:pt x="1225" y="5676"/>
                  </a:lnTo>
                  <a:cubicBezTo>
                    <a:pt x="1272" y="5693"/>
                    <a:pt x="1323" y="5686"/>
                    <a:pt x="1370" y="5673"/>
                  </a:cubicBezTo>
                  <a:lnTo>
                    <a:pt x="1370" y="5673"/>
                  </a:lnTo>
                  <a:cubicBezTo>
                    <a:pt x="1373" y="5676"/>
                    <a:pt x="1376" y="5676"/>
                    <a:pt x="1380" y="5676"/>
                  </a:cubicBezTo>
                  <a:lnTo>
                    <a:pt x="1380" y="5676"/>
                  </a:lnTo>
                  <a:cubicBezTo>
                    <a:pt x="1400" y="5676"/>
                    <a:pt x="1417" y="5679"/>
                    <a:pt x="1433" y="5669"/>
                  </a:cubicBezTo>
                  <a:cubicBezTo>
                    <a:pt x="1457" y="5673"/>
                    <a:pt x="1497" y="5656"/>
                    <a:pt x="1494" y="5693"/>
                  </a:cubicBezTo>
                  <a:cubicBezTo>
                    <a:pt x="1494" y="5706"/>
                    <a:pt x="1521" y="5703"/>
                    <a:pt x="1537" y="5696"/>
                  </a:cubicBezTo>
                  <a:lnTo>
                    <a:pt x="1537" y="5696"/>
                  </a:lnTo>
                  <a:cubicBezTo>
                    <a:pt x="1615" y="5693"/>
                    <a:pt x="1692" y="5693"/>
                    <a:pt x="1769" y="5683"/>
                  </a:cubicBezTo>
                  <a:cubicBezTo>
                    <a:pt x="1809" y="5679"/>
                    <a:pt x="1853" y="5686"/>
                    <a:pt x="1897" y="5686"/>
                  </a:cubicBezTo>
                  <a:cubicBezTo>
                    <a:pt x="1900" y="5709"/>
                    <a:pt x="1903" y="5733"/>
                    <a:pt x="1907" y="5756"/>
                  </a:cubicBezTo>
                  <a:lnTo>
                    <a:pt x="1907" y="5756"/>
                  </a:lnTo>
                  <a:cubicBezTo>
                    <a:pt x="1887" y="5763"/>
                    <a:pt x="1863" y="5767"/>
                    <a:pt x="1840" y="5767"/>
                  </a:cubicBezTo>
                  <a:cubicBezTo>
                    <a:pt x="1669" y="5784"/>
                    <a:pt x="1497" y="5794"/>
                    <a:pt x="1329" y="5807"/>
                  </a:cubicBezTo>
                  <a:cubicBezTo>
                    <a:pt x="1312" y="5807"/>
                    <a:pt x="1296" y="5807"/>
                    <a:pt x="1286" y="5813"/>
                  </a:cubicBezTo>
                  <a:cubicBezTo>
                    <a:pt x="1279" y="5813"/>
                    <a:pt x="1272" y="5813"/>
                    <a:pt x="1262" y="5813"/>
                  </a:cubicBezTo>
                  <a:cubicBezTo>
                    <a:pt x="1245" y="5813"/>
                    <a:pt x="1229" y="5813"/>
                    <a:pt x="1212" y="5813"/>
                  </a:cubicBezTo>
                  <a:cubicBezTo>
                    <a:pt x="1205" y="5810"/>
                    <a:pt x="1195" y="5810"/>
                    <a:pt x="1185" y="5813"/>
                  </a:cubicBezTo>
                  <a:cubicBezTo>
                    <a:pt x="1061" y="5820"/>
                    <a:pt x="937" y="5830"/>
                    <a:pt x="812" y="5841"/>
                  </a:cubicBezTo>
                  <a:cubicBezTo>
                    <a:pt x="779" y="5837"/>
                    <a:pt x="745" y="5844"/>
                    <a:pt x="712" y="5844"/>
                  </a:cubicBezTo>
                  <a:cubicBezTo>
                    <a:pt x="712" y="5844"/>
                    <a:pt x="708" y="5847"/>
                    <a:pt x="708" y="5851"/>
                  </a:cubicBezTo>
                  <a:cubicBezTo>
                    <a:pt x="692" y="5851"/>
                    <a:pt x="678" y="5851"/>
                    <a:pt x="665" y="5851"/>
                  </a:cubicBezTo>
                  <a:cubicBezTo>
                    <a:pt x="648" y="5847"/>
                    <a:pt x="641" y="5857"/>
                    <a:pt x="638" y="5867"/>
                  </a:cubicBezTo>
                  <a:cubicBezTo>
                    <a:pt x="638" y="5867"/>
                    <a:pt x="638" y="5871"/>
                    <a:pt x="638" y="5874"/>
                  </a:cubicBezTo>
                  <a:cubicBezTo>
                    <a:pt x="641" y="5871"/>
                    <a:pt x="645" y="5871"/>
                    <a:pt x="645" y="5867"/>
                  </a:cubicBezTo>
                  <a:cubicBezTo>
                    <a:pt x="665" y="5861"/>
                    <a:pt x="682" y="5861"/>
                    <a:pt x="702" y="5864"/>
                  </a:cubicBezTo>
                  <a:cubicBezTo>
                    <a:pt x="712" y="5867"/>
                    <a:pt x="725" y="5871"/>
                    <a:pt x="735" y="5867"/>
                  </a:cubicBezTo>
                  <a:cubicBezTo>
                    <a:pt x="745" y="5871"/>
                    <a:pt x="752" y="5871"/>
                    <a:pt x="759" y="5871"/>
                  </a:cubicBezTo>
                  <a:cubicBezTo>
                    <a:pt x="776" y="5871"/>
                    <a:pt x="789" y="5867"/>
                    <a:pt x="799" y="5861"/>
                  </a:cubicBezTo>
                  <a:cubicBezTo>
                    <a:pt x="799" y="5861"/>
                    <a:pt x="802" y="5864"/>
                    <a:pt x="809" y="5867"/>
                  </a:cubicBezTo>
                  <a:cubicBezTo>
                    <a:pt x="873" y="5881"/>
                    <a:pt x="940" y="5864"/>
                    <a:pt x="1007" y="5861"/>
                  </a:cubicBezTo>
                  <a:cubicBezTo>
                    <a:pt x="994" y="5864"/>
                    <a:pt x="980" y="5864"/>
                    <a:pt x="967" y="5867"/>
                  </a:cubicBezTo>
                  <a:cubicBezTo>
                    <a:pt x="947" y="5871"/>
                    <a:pt x="930" y="5877"/>
                    <a:pt x="910" y="5877"/>
                  </a:cubicBezTo>
                  <a:cubicBezTo>
                    <a:pt x="903" y="5877"/>
                    <a:pt x="896" y="5877"/>
                    <a:pt x="890" y="5881"/>
                  </a:cubicBezTo>
                  <a:cubicBezTo>
                    <a:pt x="886" y="5881"/>
                    <a:pt x="883" y="5881"/>
                    <a:pt x="883" y="5884"/>
                  </a:cubicBezTo>
                  <a:cubicBezTo>
                    <a:pt x="839" y="5877"/>
                    <a:pt x="799" y="5877"/>
                    <a:pt x="755" y="5888"/>
                  </a:cubicBezTo>
                  <a:cubicBezTo>
                    <a:pt x="755" y="5884"/>
                    <a:pt x="752" y="5884"/>
                    <a:pt x="752" y="5881"/>
                  </a:cubicBezTo>
                  <a:cubicBezTo>
                    <a:pt x="708" y="5867"/>
                    <a:pt x="662" y="5877"/>
                    <a:pt x="615" y="5874"/>
                  </a:cubicBezTo>
                  <a:cubicBezTo>
                    <a:pt x="587" y="5881"/>
                    <a:pt x="554" y="5874"/>
                    <a:pt x="530" y="5888"/>
                  </a:cubicBezTo>
                  <a:cubicBezTo>
                    <a:pt x="524" y="5891"/>
                    <a:pt x="520" y="5894"/>
                    <a:pt x="517" y="5898"/>
                  </a:cubicBezTo>
                  <a:lnTo>
                    <a:pt x="517" y="5898"/>
                  </a:lnTo>
                  <a:lnTo>
                    <a:pt x="517" y="5898"/>
                  </a:lnTo>
                  <a:cubicBezTo>
                    <a:pt x="477" y="5894"/>
                    <a:pt x="443" y="5904"/>
                    <a:pt x="406" y="5918"/>
                  </a:cubicBezTo>
                  <a:cubicBezTo>
                    <a:pt x="420" y="5928"/>
                    <a:pt x="443" y="5918"/>
                    <a:pt x="450" y="5934"/>
                  </a:cubicBezTo>
                  <a:cubicBezTo>
                    <a:pt x="447" y="5934"/>
                    <a:pt x="443" y="5938"/>
                    <a:pt x="437" y="5941"/>
                  </a:cubicBezTo>
                  <a:cubicBezTo>
                    <a:pt x="413" y="5945"/>
                    <a:pt x="390" y="5948"/>
                    <a:pt x="366" y="5955"/>
                  </a:cubicBezTo>
                  <a:cubicBezTo>
                    <a:pt x="349" y="5958"/>
                    <a:pt x="339" y="5965"/>
                    <a:pt x="343" y="5978"/>
                  </a:cubicBezTo>
                  <a:cubicBezTo>
                    <a:pt x="349" y="5988"/>
                    <a:pt x="363" y="5988"/>
                    <a:pt x="373" y="5988"/>
                  </a:cubicBezTo>
                  <a:cubicBezTo>
                    <a:pt x="396" y="5988"/>
                    <a:pt x="416" y="5988"/>
                    <a:pt x="437" y="5988"/>
                  </a:cubicBezTo>
                  <a:lnTo>
                    <a:pt x="440" y="5985"/>
                  </a:lnTo>
                  <a:cubicBezTo>
                    <a:pt x="494" y="5985"/>
                    <a:pt x="551" y="5991"/>
                    <a:pt x="601" y="5971"/>
                  </a:cubicBezTo>
                  <a:cubicBezTo>
                    <a:pt x="605" y="5985"/>
                    <a:pt x="621" y="5985"/>
                    <a:pt x="638" y="5981"/>
                  </a:cubicBezTo>
                  <a:cubicBezTo>
                    <a:pt x="651" y="5981"/>
                    <a:pt x="668" y="5968"/>
                    <a:pt x="685" y="5978"/>
                  </a:cubicBezTo>
                  <a:lnTo>
                    <a:pt x="685" y="5978"/>
                  </a:lnTo>
                  <a:cubicBezTo>
                    <a:pt x="685" y="5981"/>
                    <a:pt x="688" y="5981"/>
                    <a:pt x="692" y="5981"/>
                  </a:cubicBezTo>
                  <a:cubicBezTo>
                    <a:pt x="695" y="5981"/>
                    <a:pt x="695" y="5981"/>
                    <a:pt x="695" y="5978"/>
                  </a:cubicBezTo>
                  <a:cubicBezTo>
                    <a:pt x="698" y="5978"/>
                    <a:pt x="702" y="5978"/>
                    <a:pt x="705" y="5978"/>
                  </a:cubicBezTo>
                  <a:cubicBezTo>
                    <a:pt x="776" y="5968"/>
                    <a:pt x="846" y="5981"/>
                    <a:pt x="916" y="5968"/>
                  </a:cubicBezTo>
                  <a:cubicBezTo>
                    <a:pt x="920" y="5968"/>
                    <a:pt x="923" y="5968"/>
                    <a:pt x="930" y="5971"/>
                  </a:cubicBezTo>
                  <a:cubicBezTo>
                    <a:pt x="937" y="5971"/>
                    <a:pt x="947" y="5971"/>
                    <a:pt x="954" y="5971"/>
                  </a:cubicBezTo>
                  <a:cubicBezTo>
                    <a:pt x="967" y="5965"/>
                    <a:pt x="980" y="5965"/>
                    <a:pt x="994" y="5971"/>
                  </a:cubicBezTo>
                  <a:lnTo>
                    <a:pt x="994" y="5971"/>
                  </a:lnTo>
                  <a:cubicBezTo>
                    <a:pt x="1007" y="5968"/>
                    <a:pt x="1021" y="5965"/>
                    <a:pt x="1031" y="5961"/>
                  </a:cubicBezTo>
                  <a:lnTo>
                    <a:pt x="1031" y="5961"/>
                  </a:lnTo>
                  <a:lnTo>
                    <a:pt x="1031" y="5961"/>
                  </a:lnTo>
                  <a:cubicBezTo>
                    <a:pt x="1054" y="5961"/>
                    <a:pt x="1074" y="5961"/>
                    <a:pt x="1098" y="5961"/>
                  </a:cubicBezTo>
                  <a:cubicBezTo>
                    <a:pt x="1108" y="5961"/>
                    <a:pt x="1121" y="5961"/>
                    <a:pt x="1135" y="5961"/>
                  </a:cubicBezTo>
                  <a:lnTo>
                    <a:pt x="1135" y="5961"/>
                  </a:lnTo>
                  <a:lnTo>
                    <a:pt x="1135" y="5961"/>
                  </a:lnTo>
                  <a:cubicBezTo>
                    <a:pt x="1145" y="5961"/>
                    <a:pt x="1151" y="5961"/>
                    <a:pt x="1162" y="5961"/>
                  </a:cubicBezTo>
                  <a:cubicBezTo>
                    <a:pt x="1209" y="5961"/>
                    <a:pt x="1255" y="5961"/>
                    <a:pt x="1302" y="5958"/>
                  </a:cubicBezTo>
                  <a:lnTo>
                    <a:pt x="1306" y="5955"/>
                  </a:lnTo>
                  <a:lnTo>
                    <a:pt x="1306" y="5951"/>
                  </a:lnTo>
                  <a:cubicBezTo>
                    <a:pt x="1323" y="5958"/>
                    <a:pt x="1340" y="5958"/>
                    <a:pt x="1356" y="5955"/>
                  </a:cubicBezTo>
                  <a:cubicBezTo>
                    <a:pt x="1366" y="5951"/>
                    <a:pt x="1380" y="5951"/>
                    <a:pt x="1393" y="5951"/>
                  </a:cubicBezTo>
                  <a:cubicBezTo>
                    <a:pt x="1450" y="5955"/>
                    <a:pt x="1504" y="5941"/>
                    <a:pt x="1561" y="5941"/>
                  </a:cubicBezTo>
                  <a:cubicBezTo>
                    <a:pt x="1568" y="5938"/>
                    <a:pt x="1578" y="5938"/>
                    <a:pt x="1588" y="5934"/>
                  </a:cubicBezTo>
                  <a:cubicBezTo>
                    <a:pt x="1591" y="5931"/>
                    <a:pt x="1594" y="5928"/>
                    <a:pt x="1598" y="5921"/>
                  </a:cubicBezTo>
                  <a:lnTo>
                    <a:pt x="1598" y="5918"/>
                  </a:lnTo>
                  <a:cubicBezTo>
                    <a:pt x="1554" y="5921"/>
                    <a:pt x="1511" y="5921"/>
                    <a:pt x="1470" y="5934"/>
                  </a:cubicBezTo>
                  <a:lnTo>
                    <a:pt x="1470" y="5934"/>
                  </a:lnTo>
                  <a:lnTo>
                    <a:pt x="1470" y="5934"/>
                  </a:lnTo>
                  <a:cubicBezTo>
                    <a:pt x="1467" y="5934"/>
                    <a:pt x="1460" y="5931"/>
                    <a:pt x="1457" y="5934"/>
                  </a:cubicBezTo>
                  <a:cubicBezTo>
                    <a:pt x="1460" y="5934"/>
                    <a:pt x="1460" y="5934"/>
                    <a:pt x="1464" y="5934"/>
                  </a:cubicBezTo>
                  <a:cubicBezTo>
                    <a:pt x="1464" y="5934"/>
                    <a:pt x="1464" y="5938"/>
                    <a:pt x="1460" y="5934"/>
                  </a:cubicBezTo>
                  <a:lnTo>
                    <a:pt x="1457" y="5934"/>
                  </a:lnTo>
                  <a:cubicBezTo>
                    <a:pt x="1454" y="5931"/>
                    <a:pt x="1450" y="5931"/>
                    <a:pt x="1444" y="5934"/>
                  </a:cubicBezTo>
                  <a:lnTo>
                    <a:pt x="1444" y="5934"/>
                  </a:lnTo>
                  <a:cubicBezTo>
                    <a:pt x="1433" y="5934"/>
                    <a:pt x="1420" y="5934"/>
                    <a:pt x="1407" y="5934"/>
                  </a:cubicBezTo>
                  <a:cubicBezTo>
                    <a:pt x="1400" y="5934"/>
                    <a:pt x="1390" y="5934"/>
                    <a:pt x="1380" y="5934"/>
                  </a:cubicBezTo>
                  <a:cubicBezTo>
                    <a:pt x="1376" y="5934"/>
                    <a:pt x="1376" y="5938"/>
                    <a:pt x="1376" y="5941"/>
                  </a:cubicBezTo>
                  <a:cubicBezTo>
                    <a:pt x="1353" y="5934"/>
                    <a:pt x="1333" y="5938"/>
                    <a:pt x="1309" y="5938"/>
                  </a:cubicBezTo>
                  <a:cubicBezTo>
                    <a:pt x="1306" y="5941"/>
                    <a:pt x="1302" y="5941"/>
                    <a:pt x="1302" y="5945"/>
                  </a:cubicBezTo>
                  <a:cubicBezTo>
                    <a:pt x="1296" y="5945"/>
                    <a:pt x="1293" y="5945"/>
                    <a:pt x="1286" y="5945"/>
                  </a:cubicBezTo>
                  <a:cubicBezTo>
                    <a:pt x="1276" y="5941"/>
                    <a:pt x="1266" y="5941"/>
                    <a:pt x="1252" y="5938"/>
                  </a:cubicBezTo>
                  <a:cubicBezTo>
                    <a:pt x="1249" y="5934"/>
                    <a:pt x="1242" y="5934"/>
                    <a:pt x="1235" y="5934"/>
                  </a:cubicBezTo>
                  <a:cubicBezTo>
                    <a:pt x="1212" y="5934"/>
                    <a:pt x="1185" y="5928"/>
                    <a:pt x="1168" y="5945"/>
                  </a:cubicBezTo>
                  <a:cubicBezTo>
                    <a:pt x="1168" y="5941"/>
                    <a:pt x="1165" y="5934"/>
                    <a:pt x="1162" y="5931"/>
                  </a:cubicBezTo>
                  <a:lnTo>
                    <a:pt x="1162" y="5931"/>
                  </a:lnTo>
                  <a:cubicBezTo>
                    <a:pt x="1178" y="5931"/>
                    <a:pt x="1195" y="5931"/>
                    <a:pt x="1212" y="5931"/>
                  </a:cubicBezTo>
                  <a:lnTo>
                    <a:pt x="1212" y="5931"/>
                  </a:lnTo>
                  <a:cubicBezTo>
                    <a:pt x="1215" y="5931"/>
                    <a:pt x="1219" y="5931"/>
                    <a:pt x="1222" y="5931"/>
                  </a:cubicBezTo>
                  <a:cubicBezTo>
                    <a:pt x="1225" y="5931"/>
                    <a:pt x="1229" y="5931"/>
                    <a:pt x="1235" y="5928"/>
                  </a:cubicBezTo>
                  <a:cubicBezTo>
                    <a:pt x="1249" y="5934"/>
                    <a:pt x="1262" y="5934"/>
                    <a:pt x="1279" y="5924"/>
                  </a:cubicBezTo>
                  <a:cubicBezTo>
                    <a:pt x="1283" y="5924"/>
                    <a:pt x="1289" y="5924"/>
                    <a:pt x="1293" y="5924"/>
                  </a:cubicBezTo>
                  <a:cubicBezTo>
                    <a:pt x="1299" y="5924"/>
                    <a:pt x="1309" y="5928"/>
                    <a:pt x="1319" y="5928"/>
                  </a:cubicBezTo>
                  <a:cubicBezTo>
                    <a:pt x="1430" y="5931"/>
                    <a:pt x="1541" y="5908"/>
                    <a:pt x="1652" y="5898"/>
                  </a:cubicBezTo>
                  <a:cubicBezTo>
                    <a:pt x="1665" y="5894"/>
                    <a:pt x="1679" y="5891"/>
                    <a:pt x="1689" y="5888"/>
                  </a:cubicBezTo>
                  <a:lnTo>
                    <a:pt x="1689" y="5888"/>
                  </a:lnTo>
                  <a:lnTo>
                    <a:pt x="1689" y="5888"/>
                  </a:lnTo>
                  <a:cubicBezTo>
                    <a:pt x="1712" y="5891"/>
                    <a:pt x="1736" y="5891"/>
                    <a:pt x="1756" y="5881"/>
                  </a:cubicBezTo>
                  <a:lnTo>
                    <a:pt x="1756" y="5881"/>
                  </a:lnTo>
                  <a:cubicBezTo>
                    <a:pt x="1803" y="5877"/>
                    <a:pt x="1850" y="5874"/>
                    <a:pt x="1897" y="5871"/>
                  </a:cubicBezTo>
                  <a:lnTo>
                    <a:pt x="1897" y="5871"/>
                  </a:lnTo>
                  <a:cubicBezTo>
                    <a:pt x="1903" y="5861"/>
                    <a:pt x="1923" y="5867"/>
                    <a:pt x="1920" y="5881"/>
                  </a:cubicBezTo>
                  <a:lnTo>
                    <a:pt x="1917" y="5884"/>
                  </a:lnTo>
                  <a:lnTo>
                    <a:pt x="1917" y="5884"/>
                  </a:lnTo>
                  <a:lnTo>
                    <a:pt x="1917" y="5888"/>
                  </a:lnTo>
                  <a:cubicBezTo>
                    <a:pt x="1917" y="5888"/>
                    <a:pt x="1917" y="5891"/>
                    <a:pt x="1917" y="5894"/>
                  </a:cubicBezTo>
                  <a:lnTo>
                    <a:pt x="1917" y="5898"/>
                  </a:lnTo>
                  <a:cubicBezTo>
                    <a:pt x="1907" y="5941"/>
                    <a:pt x="1920" y="5991"/>
                    <a:pt x="1907" y="6035"/>
                  </a:cubicBezTo>
                  <a:cubicBezTo>
                    <a:pt x="1917" y="6032"/>
                    <a:pt x="1927" y="6028"/>
                    <a:pt x="1937" y="6025"/>
                  </a:cubicBezTo>
                  <a:lnTo>
                    <a:pt x="1937" y="6025"/>
                  </a:lnTo>
                  <a:lnTo>
                    <a:pt x="1940" y="6022"/>
                  </a:lnTo>
                  <a:cubicBezTo>
                    <a:pt x="1944" y="6022"/>
                    <a:pt x="1944" y="6022"/>
                    <a:pt x="1947" y="6022"/>
                  </a:cubicBezTo>
                  <a:lnTo>
                    <a:pt x="1947" y="6022"/>
                  </a:lnTo>
                  <a:cubicBezTo>
                    <a:pt x="1964" y="6015"/>
                    <a:pt x="1980" y="6005"/>
                    <a:pt x="1996" y="5998"/>
                  </a:cubicBezTo>
                  <a:cubicBezTo>
                    <a:pt x="2020" y="5985"/>
                    <a:pt x="2047" y="5961"/>
                    <a:pt x="2074" y="5958"/>
                  </a:cubicBezTo>
                  <a:cubicBezTo>
                    <a:pt x="2080" y="5958"/>
                    <a:pt x="2084" y="5958"/>
                    <a:pt x="2087" y="5958"/>
                  </a:cubicBezTo>
                  <a:cubicBezTo>
                    <a:pt x="2087" y="5955"/>
                    <a:pt x="2090" y="5955"/>
                    <a:pt x="2090" y="5951"/>
                  </a:cubicBezTo>
                  <a:cubicBezTo>
                    <a:pt x="2094" y="5955"/>
                    <a:pt x="2100" y="5958"/>
                    <a:pt x="2104" y="5961"/>
                  </a:cubicBezTo>
                  <a:cubicBezTo>
                    <a:pt x="2107" y="5961"/>
                    <a:pt x="2111" y="5965"/>
                    <a:pt x="2117" y="5968"/>
                  </a:cubicBezTo>
                  <a:cubicBezTo>
                    <a:pt x="2121" y="5971"/>
                    <a:pt x="2124" y="5975"/>
                    <a:pt x="2127" y="5975"/>
                  </a:cubicBezTo>
                  <a:lnTo>
                    <a:pt x="2127" y="5978"/>
                  </a:lnTo>
                  <a:cubicBezTo>
                    <a:pt x="2151" y="5991"/>
                    <a:pt x="2178" y="6008"/>
                    <a:pt x="2208" y="6018"/>
                  </a:cubicBezTo>
                  <a:cubicBezTo>
                    <a:pt x="2218" y="5961"/>
                    <a:pt x="2208" y="5904"/>
                    <a:pt x="2208" y="5844"/>
                  </a:cubicBezTo>
                  <a:cubicBezTo>
                    <a:pt x="2208" y="5841"/>
                    <a:pt x="2211" y="5834"/>
                    <a:pt x="2218" y="5834"/>
                  </a:cubicBezTo>
                  <a:cubicBezTo>
                    <a:pt x="2225" y="5834"/>
                    <a:pt x="2231" y="5834"/>
                    <a:pt x="2235" y="5834"/>
                  </a:cubicBezTo>
                  <a:cubicBezTo>
                    <a:pt x="2241" y="5830"/>
                    <a:pt x="2248" y="5830"/>
                    <a:pt x="2255" y="5830"/>
                  </a:cubicBezTo>
                  <a:cubicBezTo>
                    <a:pt x="2258" y="5827"/>
                    <a:pt x="2258" y="5827"/>
                    <a:pt x="2258" y="5824"/>
                  </a:cubicBezTo>
                  <a:lnTo>
                    <a:pt x="2258" y="5824"/>
                  </a:lnTo>
                  <a:cubicBezTo>
                    <a:pt x="2308" y="5824"/>
                    <a:pt x="2359" y="5824"/>
                    <a:pt x="2409" y="5820"/>
                  </a:cubicBezTo>
                  <a:cubicBezTo>
                    <a:pt x="2413" y="5820"/>
                    <a:pt x="2413" y="5820"/>
                    <a:pt x="2413" y="5820"/>
                  </a:cubicBezTo>
                  <a:cubicBezTo>
                    <a:pt x="2426" y="5834"/>
                    <a:pt x="2443" y="5827"/>
                    <a:pt x="2460" y="5824"/>
                  </a:cubicBezTo>
                  <a:cubicBezTo>
                    <a:pt x="2453" y="5834"/>
                    <a:pt x="2433" y="5824"/>
                    <a:pt x="2423" y="5841"/>
                  </a:cubicBezTo>
                  <a:cubicBezTo>
                    <a:pt x="2463" y="5851"/>
                    <a:pt x="2500" y="5847"/>
                    <a:pt x="2540" y="5844"/>
                  </a:cubicBezTo>
                  <a:cubicBezTo>
                    <a:pt x="2634" y="5841"/>
                    <a:pt x="2728" y="5841"/>
                    <a:pt x="2825" y="5841"/>
                  </a:cubicBezTo>
                  <a:lnTo>
                    <a:pt x="2825" y="5841"/>
                  </a:lnTo>
                  <a:lnTo>
                    <a:pt x="2825" y="5841"/>
                  </a:lnTo>
                  <a:cubicBezTo>
                    <a:pt x="2829" y="5841"/>
                    <a:pt x="2832" y="5841"/>
                    <a:pt x="2836" y="5841"/>
                  </a:cubicBezTo>
                  <a:lnTo>
                    <a:pt x="2836" y="5841"/>
                  </a:lnTo>
                  <a:lnTo>
                    <a:pt x="2836" y="5841"/>
                  </a:lnTo>
                  <a:cubicBezTo>
                    <a:pt x="2842" y="5841"/>
                    <a:pt x="2846" y="5841"/>
                    <a:pt x="2849" y="5841"/>
                  </a:cubicBezTo>
                  <a:lnTo>
                    <a:pt x="2849" y="5841"/>
                  </a:lnTo>
                  <a:lnTo>
                    <a:pt x="2849" y="5841"/>
                  </a:lnTo>
                  <a:cubicBezTo>
                    <a:pt x="2859" y="5844"/>
                    <a:pt x="2866" y="5844"/>
                    <a:pt x="2876" y="5841"/>
                  </a:cubicBezTo>
                  <a:cubicBezTo>
                    <a:pt x="2889" y="5841"/>
                    <a:pt x="2903" y="5841"/>
                    <a:pt x="2916" y="5841"/>
                  </a:cubicBezTo>
                  <a:lnTo>
                    <a:pt x="2919" y="5837"/>
                  </a:lnTo>
                  <a:cubicBezTo>
                    <a:pt x="2923" y="5837"/>
                    <a:pt x="2926" y="5841"/>
                    <a:pt x="2929" y="5841"/>
                  </a:cubicBezTo>
                  <a:cubicBezTo>
                    <a:pt x="2940" y="5837"/>
                    <a:pt x="2953" y="5837"/>
                    <a:pt x="2963" y="5837"/>
                  </a:cubicBezTo>
                  <a:cubicBezTo>
                    <a:pt x="2970" y="5834"/>
                    <a:pt x="2973" y="5834"/>
                    <a:pt x="2976" y="5830"/>
                  </a:cubicBezTo>
                  <a:cubicBezTo>
                    <a:pt x="3007" y="5830"/>
                    <a:pt x="3037" y="5830"/>
                    <a:pt x="3071" y="5834"/>
                  </a:cubicBezTo>
                  <a:cubicBezTo>
                    <a:pt x="3124" y="5830"/>
                    <a:pt x="3181" y="5824"/>
                    <a:pt x="3235" y="5820"/>
                  </a:cubicBezTo>
                  <a:lnTo>
                    <a:pt x="3235" y="5820"/>
                  </a:lnTo>
                  <a:lnTo>
                    <a:pt x="3235" y="5820"/>
                  </a:lnTo>
                  <a:cubicBezTo>
                    <a:pt x="3245" y="5820"/>
                    <a:pt x="3255" y="5820"/>
                    <a:pt x="3265" y="5820"/>
                  </a:cubicBezTo>
                  <a:cubicBezTo>
                    <a:pt x="3272" y="5820"/>
                    <a:pt x="3279" y="5824"/>
                    <a:pt x="3289" y="5824"/>
                  </a:cubicBezTo>
                  <a:cubicBezTo>
                    <a:pt x="3336" y="5824"/>
                    <a:pt x="3386" y="5824"/>
                    <a:pt x="3433" y="5807"/>
                  </a:cubicBezTo>
                  <a:cubicBezTo>
                    <a:pt x="3359" y="5807"/>
                    <a:pt x="3285" y="5807"/>
                    <a:pt x="3211" y="5807"/>
                  </a:cubicBezTo>
                  <a:lnTo>
                    <a:pt x="3215" y="5807"/>
                  </a:lnTo>
                  <a:lnTo>
                    <a:pt x="3211" y="5807"/>
                  </a:lnTo>
                  <a:cubicBezTo>
                    <a:pt x="3134" y="5810"/>
                    <a:pt x="3057" y="5810"/>
                    <a:pt x="2980" y="5813"/>
                  </a:cubicBezTo>
                  <a:cubicBezTo>
                    <a:pt x="2966" y="5810"/>
                    <a:pt x="2953" y="5810"/>
                    <a:pt x="2940" y="5817"/>
                  </a:cubicBezTo>
                  <a:lnTo>
                    <a:pt x="2940" y="5817"/>
                  </a:lnTo>
                  <a:lnTo>
                    <a:pt x="2940" y="5817"/>
                  </a:lnTo>
                  <a:cubicBezTo>
                    <a:pt x="2909" y="5813"/>
                    <a:pt x="2876" y="5810"/>
                    <a:pt x="2846" y="5820"/>
                  </a:cubicBezTo>
                  <a:cubicBezTo>
                    <a:pt x="2839" y="5820"/>
                    <a:pt x="2836" y="5820"/>
                    <a:pt x="2829" y="5820"/>
                  </a:cubicBezTo>
                  <a:lnTo>
                    <a:pt x="2829" y="5820"/>
                  </a:lnTo>
                  <a:cubicBezTo>
                    <a:pt x="2815" y="5817"/>
                    <a:pt x="2805" y="5813"/>
                    <a:pt x="2795" y="5820"/>
                  </a:cubicBezTo>
                  <a:cubicBezTo>
                    <a:pt x="2789" y="5820"/>
                    <a:pt x="2782" y="5820"/>
                    <a:pt x="2775" y="5820"/>
                  </a:cubicBezTo>
                  <a:lnTo>
                    <a:pt x="2775" y="5820"/>
                  </a:lnTo>
                  <a:cubicBezTo>
                    <a:pt x="2755" y="5813"/>
                    <a:pt x="2738" y="5813"/>
                    <a:pt x="2718" y="5820"/>
                  </a:cubicBezTo>
                  <a:cubicBezTo>
                    <a:pt x="2658" y="5824"/>
                    <a:pt x="2597" y="5824"/>
                    <a:pt x="2537" y="5824"/>
                  </a:cubicBezTo>
                  <a:cubicBezTo>
                    <a:pt x="2523" y="5824"/>
                    <a:pt x="2510" y="5824"/>
                    <a:pt x="2503" y="5813"/>
                  </a:cubicBezTo>
                  <a:lnTo>
                    <a:pt x="2503" y="5813"/>
                  </a:lnTo>
                  <a:cubicBezTo>
                    <a:pt x="2557" y="5807"/>
                    <a:pt x="2614" y="5804"/>
                    <a:pt x="2668" y="5797"/>
                  </a:cubicBezTo>
                  <a:cubicBezTo>
                    <a:pt x="2711" y="5797"/>
                    <a:pt x="2758" y="5797"/>
                    <a:pt x="2799" y="5787"/>
                  </a:cubicBezTo>
                  <a:lnTo>
                    <a:pt x="2799" y="5787"/>
                  </a:lnTo>
                  <a:cubicBezTo>
                    <a:pt x="2839" y="5787"/>
                    <a:pt x="2879" y="5787"/>
                    <a:pt x="2916" y="5777"/>
                  </a:cubicBezTo>
                  <a:cubicBezTo>
                    <a:pt x="2923" y="5780"/>
                    <a:pt x="2926" y="5780"/>
                    <a:pt x="2926" y="5777"/>
                  </a:cubicBezTo>
                  <a:cubicBezTo>
                    <a:pt x="2946" y="5777"/>
                    <a:pt x="2966" y="5780"/>
                    <a:pt x="2983" y="5770"/>
                  </a:cubicBezTo>
                  <a:cubicBezTo>
                    <a:pt x="3107" y="5763"/>
                    <a:pt x="3232" y="5756"/>
                    <a:pt x="3352" y="5750"/>
                  </a:cubicBezTo>
                  <a:cubicBezTo>
                    <a:pt x="3393" y="5746"/>
                    <a:pt x="3436" y="5750"/>
                    <a:pt x="3477" y="5740"/>
                  </a:cubicBezTo>
                  <a:lnTo>
                    <a:pt x="3477" y="5740"/>
                  </a:lnTo>
                  <a:lnTo>
                    <a:pt x="3477" y="5740"/>
                  </a:lnTo>
                  <a:cubicBezTo>
                    <a:pt x="3480" y="5743"/>
                    <a:pt x="3480" y="5743"/>
                    <a:pt x="3480" y="5743"/>
                  </a:cubicBezTo>
                  <a:cubicBezTo>
                    <a:pt x="3483" y="5743"/>
                    <a:pt x="3483" y="5743"/>
                    <a:pt x="3483" y="5743"/>
                  </a:cubicBezTo>
                  <a:cubicBezTo>
                    <a:pt x="3493" y="5746"/>
                    <a:pt x="3510" y="5736"/>
                    <a:pt x="3520" y="5746"/>
                  </a:cubicBezTo>
                  <a:cubicBezTo>
                    <a:pt x="3540" y="5760"/>
                    <a:pt x="3561" y="5770"/>
                    <a:pt x="3574" y="5787"/>
                  </a:cubicBezTo>
                  <a:cubicBezTo>
                    <a:pt x="3577" y="5787"/>
                    <a:pt x="3581" y="5790"/>
                    <a:pt x="3581" y="5790"/>
                  </a:cubicBezTo>
                  <a:cubicBezTo>
                    <a:pt x="3581" y="5794"/>
                    <a:pt x="3581" y="5797"/>
                    <a:pt x="3581" y="5800"/>
                  </a:cubicBezTo>
                  <a:cubicBezTo>
                    <a:pt x="3584" y="5813"/>
                    <a:pt x="3581" y="5830"/>
                    <a:pt x="3611" y="5834"/>
                  </a:cubicBezTo>
                  <a:lnTo>
                    <a:pt x="3611" y="5830"/>
                  </a:lnTo>
                  <a:lnTo>
                    <a:pt x="3611" y="5830"/>
                  </a:lnTo>
                  <a:lnTo>
                    <a:pt x="3611" y="5830"/>
                  </a:lnTo>
                  <a:cubicBezTo>
                    <a:pt x="3611" y="5834"/>
                    <a:pt x="3614" y="5837"/>
                    <a:pt x="3614" y="5841"/>
                  </a:cubicBezTo>
                  <a:lnTo>
                    <a:pt x="3614" y="5841"/>
                  </a:lnTo>
                  <a:cubicBezTo>
                    <a:pt x="3614" y="5844"/>
                    <a:pt x="3618" y="5847"/>
                    <a:pt x="3618" y="5851"/>
                  </a:cubicBezTo>
                  <a:cubicBezTo>
                    <a:pt x="3621" y="5857"/>
                    <a:pt x="3624" y="5861"/>
                    <a:pt x="3628" y="5867"/>
                  </a:cubicBezTo>
                  <a:cubicBezTo>
                    <a:pt x="3628" y="5871"/>
                    <a:pt x="3631" y="5874"/>
                    <a:pt x="3631" y="5877"/>
                  </a:cubicBezTo>
                  <a:cubicBezTo>
                    <a:pt x="3634" y="5888"/>
                    <a:pt x="3634" y="5898"/>
                    <a:pt x="3634" y="5908"/>
                  </a:cubicBezTo>
                  <a:cubicBezTo>
                    <a:pt x="3654" y="5968"/>
                    <a:pt x="3641" y="6025"/>
                    <a:pt x="3618" y="6082"/>
                  </a:cubicBezTo>
                  <a:cubicBezTo>
                    <a:pt x="3614" y="6089"/>
                    <a:pt x="3611" y="6092"/>
                    <a:pt x="3607" y="6099"/>
                  </a:cubicBezTo>
                  <a:cubicBezTo>
                    <a:pt x="3604" y="6102"/>
                    <a:pt x="3604" y="6106"/>
                    <a:pt x="3601" y="6109"/>
                  </a:cubicBezTo>
                  <a:cubicBezTo>
                    <a:pt x="3601" y="6112"/>
                    <a:pt x="3597" y="6116"/>
                    <a:pt x="3597" y="6119"/>
                  </a:cubicBezTo>
                  <a:cubicBezTo>
                    <a:pt x="3597" y="6123"/>
                    <a:pt x="3597" y="6123"/>
                    <a:pt x="3597" y="6126"/>
                  </a:cubicBezTo>
                  <a:lnTo>
                    <a:pt x="3597" y="6126"/>
                  </a:lnTo>
                  <a:cubicBezTo>
                    <a:pt x="3594" y="6126"/>
                    <a:pt x="3594" y="6126"/>
                    <a:pt x="3594" y="6123"/>
                  </a:cubicBezTo>
                  <a:cubicBezTo>
                    <a:pt x="3567" y="6119"/>
                    <a:pt x="3554" y="6133"/>
                    <a:pt x="3534" y="6139"/>
                  </a:cubicBezTo>
                  <a:cubicBezTo>
                    <a:pt x="3530" y="6143"/>
                    <a:pt x="3524" y="6146"/>
                    <a:pt x="3524" y="6149"/>
                  </a:cubicBezTo>
                  <a:cubicBezTo>
                    <a:pt x="3514" y="6146"/>
                    <a:pt x="3500" y="6146"/>
                    <a:pt x="3490" y="6146"/>
                  </a:cubicBezTo>
                  <a:cubicBezTo>
                    <a:pt x="3470" y="6149"/>
                    <a:pt x="3453" y="6159"/>
                    <a:pt x="3436" y="6152"/>
                  </a:cubicBezTo>
                  <a:cubicBezTo>
                    <a:pt x="3429" y="6149"/>
                    <a:pt x="3423" y="6149"/>
                    <a:pt x="3419" y="6149"/>
                  </a:cubicBezTo>
                  <a:cubicBezTo>
                    <a:pt x="3416" y="6152"/>
                    <a:pt x="3416" y="6152"/>
                    <a:pt x="3413" y="6152"/>
                  </a:cubicBezTo>
                  <a:cubicBezTo>
                    <a:pt x="3413" y="6152"/>
                    <a:pt x="3413" y="6149"/>
                    <a:pt x="3409" y="6149"/>
                  </a:cubicBezTo>
                  <a:cubicBezTo>
                    <a:pt x="3393" y="6143"/>
                    <a:pt x="3372" y="6139"/>
                    <a:pt x="3356" y="6143"/>
                  </a:cubicBezTo>
                  <a:cubicBezTo>
                    <a:pt x="3379" y="6133"/>
                    <a:pt x="3406" y="6136"/>
                    <a:pt x="3433" y="6136"/>
                  </a:cubicBezTo>
                  <a:cubicBezTo>
                    <a:pt x="3429" y="6136"/>
                    <a:pt x="3429" y="6136"/>
                    <a:pt x="3429" y="6136"/>
                  </a:cubicBezTo>
                  <a:cubicBezTo>
                    <a:pt x="3440" y="6136"/>
                    <a:pt x="3446" y="6136"/>
                    <a:pt x="3457" y="6136"/>
                  </a:cubicBezTo>
                  <a:cubicBezTo>
                    <a:pt x="3517" y="6129"/>
                    <a:pt x="3540" y="6099"/>
                    <a:pt x="3561" y="6062"/>
                  </a:cubicBezTo>
                  <a:cubicBezTo>
                    <a:pt x="3584" y="6028"/>
                    <a:pt x="3591" y="5995"/>
                    <a:pt x="3577" y="5958"/>
                  </a:cubicBezTo>
                  <a:cubicBezTo>
                    <a:pt x="3571" y="5941"/>
                    <a:pt x="3561" y="5928"/>
                    <a:pt x="3564" y="5911"/>
                  </a:cubicBezTo>
                  <a:cubicBezTo>
                    <a:pt x="3571" y="5891"/>
                    <a:pt x="3544" y="5888"/>
                    <a:pt x="3534" y="5877"/>
                  </a:cubicBezTo>
                  <a:lnTo>
                    <a:pt x="3534" y="5877"/>
                  </a:lnTo>
                  <a:cubicBezTo>
                    <a:pt x="3534" y="5874"/>
                    <a:pt x="3530" y="5867"/>
                    <a:pt x="3524" y="5867"/>
                  </a:cubicBezTo>
                  <a:cubicBezTo>
                    <a:pt x="3524" y="5864"/>
                    <a:pt x="3520" y="5861"/>
                    <a:pt x="3517" y="5861"/>
                  </a:cubicBezTo>
                  <a:lnTo>
                    <a:pt x="3517" y="5861"/>
                  </a:lnTo>
                  <a:lnTo>
                    <a:pt x="3517" y="5861"/>
                  </a:lnTo>
                  <a:cubicBezTo>
                    <a:pt x="3517" y="5857"/>
                    <a:pt x="3514" y="5854"/>
                    <a:pt x="3507" y="5854"/>
                  </a:cubicBezTo>
                  <a:cubicBezTo>
                    <a:pt x="3507" y="5851"/>
                    <a:pt x="3507" y="5851"/>
                    <a:pt x="3507" y="5851"/>
                  </a:cubicBezTo>
                  <a:lnTo>
                    <a:pt x="3507" y="5851"/>
                  </a:lnTo>
                  <a:lnTo>
                    <a:pt x="3507" y="5851"/>
                  </a:lnTo>
                  <a:cubicBezTo>
                    <a:pt x="3500" y="5844"/>
                    <a:pt x="3493" y="5837"/>
                    <a:pt x="3483" y="5834"/>
                  </a:cubicBezTo>
                  <a:cubicBezTo>
                    <a:pt x="3473" y="5827"/>
                    <a:pt x="3460" y="5820"/>
                    <a:pt x="3450" y="5830"/>
                  </a:cubicBezTo>
                  <a:cubicBezTo>
                    <a:pt x="3443" y="5837"/>
                    <a:pt x="3453" y="5844"/>
                    <a:pt x="3457" y="5851"/>
                  </a:cubicBezTo>
                  <a:cubicBezTo>
                    <a:pt x="3473" y="5861"/>
                    <a:pt x="3443" y="5861"/>
                    <a:pt x="3446" y="5867"/>
                  </a:cubicBezTo>
                  <a:cubicBezTo>
                    <a:pt x="3463" y="5867"/>
                    <a:pt x="3480" y="5867"/>
                    <a:pt x="3493" y="5871"/>
                  </a:cubicBezTo>
                  <a:cubicBezTo>
                    <a:pt x="3493" y="5871"/>
                    <a:pt x="3497" y="5874"/>
                    <a:pt x="3497" y="5877"/>
                  </a:cubicBezTo>
                  <a:lnTo>
                    <a:pt x="3500" y="5877"/>
                  </a:lnTo>
                  <a:cubicBezTo>
                    <a:pt x="3500" y="5881"/>
                    <a:pt x="3504" y="5881"/>
                    <a:pt x="3500" y="5884"/>
                  </a:cubicBezTo>
                  <a:cubicBezTo>
                    <a:pt x="3500" y="5888"/>
                    <a:pt x="3504" y="5891"/>
                    <a:pt x="3504" y="5894"/>
                  </a:cubicBezTo>
                  <a:cubicBezTo>
                    <a:pt x="3507" y="5898"/>
                    <a:pt x="3507" y="5898"/>
                    <a:pt x="3510" y="5901"/>
                  </a:cubicBezTo>
                  <a:cubicBezTo>
                    <a:pt x="3510" y="5904"/>
                    <a:pt x="3510" y="5904"/>
                    <a:pt x="3510" y="5904"/>
                  </a:cubicBezTo>
                  <a:lnTo>
                    <a:pt x="3514" y="5904"/>
                  </a:lnTo>
                  <a:lnTo>
                    <a:pt x="3514" y="5908"/>
                  </a:lnTo>
                  <a:cubicBezTo>
                    <a:pt x="3517" y="5911"/>
                    <a:pt x="3517" y="5911"/>
                    <a:pt x="3524" y="5914"/>
                  </a:cubicBezTo>
                  <a:cubicBezTo>
                    <a:pt x="3550" y="5968"/>
                    <a:pt x="3574" y="5981"/>
                    <a:pt x="3460" y="5988"/>
                  </a:cubicBezTo>
                  <a:cubicBezTo>
                    <a:pt x="3443" y="5988"/>
                    <a:pt x="3423" y="5988"/>
                    <a:pt x="3406" y="5988"/>
                  </a:cubicBezTo>
                  <a:cubicBezTo>
                    <a:pt x="3349" y="5988"/>
                    <a:pt x="3292" y="5988"/>
                    <a:pt x="3238" y="5988"/>
                  </a:cubicBezTo>
                  <a:cubicBezTo>
                    <a:pt x="3161" y="5988"/>
                    <a:pt x="3081" y="5988"/>
                    <a:pt x="3003" y="5991"/>
                  </a:cubicBezTo>
                  <a:cubicBezTo>
                    <a:pt x="3007" y="5988"/>
                    <a:pt x="3007" y="5988"/>
                    <a:pt x="3007" y="5988"/>
                  </a:cubicBezTo>
                  <a:cubicBezTo>
                    <a:pt x="2993" y="5988"/>
                    <a:pt x="2980" y="5988"/>
                    <a:pt x="2966" y="5988"/>
                  </a:cubicBezTo>
                  <a:cubicBezTo>
                    <a:pt x="2956" y="5995"/>
                    <a:pt x="2950" y="5998"/>
                    <a:pt x="2943" y="6005"/>
                  </a:cubicBezTo>
                  <a:cubicBezTo>
                    <a:pt x="2950" y="6008"/>
                    <a:pt x="2956" y="6008"/>
                    <a:pt x="2963" y="6008"/>
                  </a:cubicBezTo>
                  <a:cubicBezTo>
                    <a:pt x="2956" y="6008"/>
                    <a:pt x="2946" y="6012"/>
                    <a:pt x="2940" y="6015"/>
                  </a:cubicBezTo>
                  <a:cubicBezTo>
                    <a:pt x="2899" y="6012"/>
                    <a:pt x="2862" y="6032"/>
                    <a:pt x="2822" y="6022"/>
                  </a:cubicBezTo>
                  <a:cubicBezTo>
                    <a:pt x="2856" y="6035"/>
                    <a:pt x="2933" y="6035"/>
                    <a:pt x="2990" y="6025"/>
                  </a:cubicBezTo>
                  <a:cubicBezTo>
                    <a:pt x="3047" y="6038"/>
                    <a:pt x="3104" y="6032"/>
                    <a:pt x="3161" y="6035"/>
                  </a:cubicBezTo>
                  <a:cubicBezTo>
                    <a:pt x="3245" y="6035"/>
                    <a:pt x="3329" y="6035"/>
                    <a:pt x="3416" y="6035"/>
                  </a:cubicBezTo>
                  <a:cubicBezTo>
                    <a:pt x="3443" y="6035"/>
                    <a:pt x="3470" y="6038"/>
                    <a:pt x="3497" y="6025"/>
                  </a:cubicBezTo>
                  <a:cubicBezTo>
                    <a:pt x="3493" y="6018"/>
                    <a:pt x="3490" y="6012"/>
                    <a:pt x="3483" y="6008"/>
                  </a:cubicBezTo>
                  <a:cubicBezTo>
                    <a:pt x="3500" y="6005"/>
                    <a:pt x="3517" y="6002"/>
                    <a:pt x="3534" y="5998"/>
                  </a:cubicBezTo>
                  <a:cubicBezTo>
                    <a:pt x="3540" y="5995"/>
                    <a:pt x="3554" y="5988"/>
                    <a:pt x="3554" y="6002"/>
                  </a:cubicBezTo>
                  <a:cubicBezTo>
                    <a:pt x="3554" y="6015"/>
                    <a:pt x="3547" y="6028"/>
                    <a:pt x="3547" y="6042"/>
                  </a:cubicBezTo>
                  <a:lnTo>
                    <a:pt x="3547" y="6042"/>
                  </a:lnTo>
                  <a:cubicBezTo>
                    <a:pt x="3524" y="6052"/>
                    <a:pt x="3524" y="6072"/>
                    <a:pt x="3510" y="6085"/>
                  </a:cubicBezTo>
                  <a:cubicBezTo>
                    <a:pt x="3500" y="6099"/>
                    <a:pt x="3500" y="6119"/>
                    <a:pt x="3467" y="6119"/>
                  </a:cubicBezTo>
                  <a:lnTo>
                    <a:pt x="3467" y="6119"/>
                  </a:lnTo>
                  <a:cubicBezTo>
                    <a:pt x="3436" y="6116"/>
                    <a:pt x="3406" y="6116"/>
                    <a:pt x="3376" y="6126"/>
                  </a:cubicBezTo>
                  <a:lnTo>
                    <a:pt x="3376" y="6126"/>
                  </a:lnTo>
                  <a:cubicBezTo>
                    <a:pt x="3302" y="6126"/>
                    <a:pt x="3232" y="6126"/>
                    <a:pt x="3158" y="6129"/>
                  </a:cubicBezTo>
                  <a:cubicBezTo>
                    <a:pt x="3124" y="6126"/>
                    <a:pt x="3090" y="6126"/>
                    <a:pt x="3057" y="6126"/>
                  </a:cubicBezTo>
                  <a:cubicBezTo>
                    <a:pt x="3023" y="6129"/>
                    <a:pt x="2990" y="6129"/>
                    <a:pt x="2956" y="6129"/>
                  </a:cubicBezTo>
                  <a:cubicBezTo>
                    <a:pt x="2846" y="6123"/>
                    <a:pt x="2738" y="6133"/>
                    <a:pt x="2631" y="6139"/>
                  </a:cubicBezTo>
                  <a:lnTo>
                    <a:pt x="2631" y="6139"/>
                  </a:lnTo>
                  <a:lnTo>
                    <a:pt x="2631" y="6139"/>
                  </a:lnTo>
                  <a:cubicBezTo>
                    <a:pt x="2617" y="6139"/>
                    <a:pt x="2600" y="6139"/>
                    <a:pt x="2590" y="6143"/>
                  </a:cubicBezTo>
                  <a:cubicBezTo>
                    <a:pt x="2577" y="6146"/>
                    <a:pt x="2564" y="6146"/>
                    <a:pt x="2554" y="6146"/>
                  </a:cubicBezTo>
                  <a:cubicBezTo>
                    <a:pt x="2540" y="6146"/>
                    <a:pt x="2530" y="6146"/>
                    <a:pt x="2523" y="6152"/>
                  </a:cubicBezTo>
                  <a:cubicBezTo>
                    <a:pt x="2507" y="6149"/>
                    <a:pt x="2490" y="6149"/>
                    <a:pt x="2476" y="6152"/>
                  </a:cubicBezTo>
                  <a:cubicBezTo>
                    <a:pt x="2466" y="6156"/>
                    <a:pt x="2460" y="6156"/>
                    <a:pt x="2450" y="6156"/>
                  </a:cubicBezTo>
                  <a:cubicBezTo>
                    <a:pt x="2389" y="6156"/>
                    <a:pt x="2325" y="6159"/>
                    <a:pt x="2265" y="6170"/>
                  </a:cubicBezTo>
                  <a:lnTo>
                    <a:pt x="2265" y="6170"/>
                  </a:lnTo>
                  <a:cubicBezTo>
                    <a:pt x="2204" y="6170"/>
                    <a:pt x="2144" y="6170"/>
                    <a:pt x="2084" y="6180"/>
                  </a:cubicBezTo>
                  <a:lnTo>
                    <a:pt x="2084" y="6180"/>
                  </a:lnTo>
                  <a:cubicBezTo>
                    <a:pt x="2064" y="6180"/>
                    <a:pt x="2043" y="6183"/>
                    <a:pt x="2023" y="6183"/>
                  </a:cubicBezTo>
                  <a:cubicBezTo>
                    <a:pt x="1980" y="6180"/>
                    <a:pt x="1937" y="6176"/>
                    <a:pt x="1893" y="6190"/>
                  </a:cubicBezTo>
                  <a:lnTo>
                    <a:pt x="1893" y="6190"/>
                  </a:lnTo>
                  <a:cubicBezTo>
                    <a:pt x="1873" y="6186"/>
                    <a:pt x="1853" y="6190"/>
                    <a:pt x="1833" y="6193"/>
                  </a:cubicBezTo>
                  <a:cubicBezTo>
                    <a:pt x="1739" y="6193"/>
                    <a:pt x="1648" y="6206"/>
                    <a:pt x="1554" y="6213"/>
                  </a:cubicBezTo>
                  <a:cubicBezTo>
                    <a:pt x="1517" y="6216"/>
                    <a:pt x="1477" y="6213"/>
                    <a:pt x="1444" y="6227"/>
                  </a:cubicBezTo>
                  <a:cubicBezTo>
                    <a:pt x="1440" y="6227"/>
                    <a:pt x="1437" y="6227"/>
                    <a:pt x="1433" y="6227"/>
                  </a:cubicBezTo>
                  <a:cubicBezTo>
                    <a:pt x="1333" y="6223"/>
                    <a:pt x="1235" y="6240"/>
                    <a:pt x="1135" y="6237"/>
                  </a:cubicBezTo>
                  <a:cubicBezTo>
                    <a:pt x="1125" y="6237"/>
                    <a:pt x="1118" y="6237"/>
                    <a:pt x="1108" y="6237"/>
                  </a:cubicBezTo>
                  <a:cubicBezTo>
                    <a:pt x="1091" y="6240"/>
                    <a:pt x="1071" y="6237"/>
                    <a:pt x="1054" y="6243"/>
                  </a:cubicBezTo>
                  <a:lnTo>
                    <a:pt x="1054" y="6243"/>
                  </a:lnTo>
                  <a:lnTo>
                    <a:pt x="1054" y="6243"/>
                  </a:lnTo>
                  <a:cubicBezTo>
                    <a:pt x="1048" y="6247"/>
                    <a:pt x="1041" y="6247"/>
                    <a:pt x="1031" y="6247"/>
                  </a:cubicBezTo>
                  <a:cubicBezTo>
                    <a:pt x="1001" y="6243"/>
                    <a:pt x="970" y="6247"/>
                    <a:pt x="940" y="6247"/>
                  </a:cubicBezTo>
                  <a:cubicBezTo>
                    <a:pt x="933" y="6247"/>
                    <a:pt x="923" y="6247"/>
                    <a:pt x="916" y="6247"/>
                  </a:cubicBezTo>
                  <a:cubicBezTo>
                    <a:pt x="903" y="6250"/>
                    <a:pt x="886" y="6247"/>
                    <a:pt x="873" y="6253"/>
                  </a:cubicBezTo>
                  <a:cubicBezTo>
                    <a:pt x="853" y="6253"/>
                    <a:pt x="833" y="6257"/>
                    <a:pt x="812" y="6257"/>
                  </a:cubicBezTo>
                  <a:cubicBezTo>
                    <a:pt x="755" y="6260"/>
                    <a:pt x="702" y="6263"/>
                    <a:pt x="645" y="6267"/>
                  </a:cubicBezTo>
                  <a:lnTo>
                    <a:pt x="645" y="6267"/>
                  </a:lnTo>
                  <a:lnTo>
                    <a:pt x="645" y="6267"/>
                  </a:lnTo>
                  <a:cubicBezTo>
                    <a:pt x="598" y="6267"/>
                    <a:pt x="551" y="6267"/>
                    <a:pt x="504" y="6267"/>
                  </a:cubicBezTo>
                  <a:cubicBezTo>
                    <a:pt x="487" y="6277"/>
                    <a:pt x="470" y="6263"/>
                    <a:pt x="453" y="6267"/>
                  </a:cubicBezTo>
                  <a:cubicBezTo>
                    <a:pt x="453" y="6270"/>
                    <a:pt x="453" y="6277"/>
                    <a:pt x="453" y="6280"/>
                  </a:cubicBezTo>
                  <a:cubicBezTo>
                    <a:pt x="467" y="6284"/>
                    <a:pt x="477" y="6284"/>
                    <a:pt x="490" y="6284"/>
                  </a:cubicBezTo>
                  <a:cubicBezTo>
                    <a:pt x="507" y="6290"/>
                    <a:pt x="524" y="6287"/>
                    <a:pt x="541" y="6287"/>
                  </a:cubicBezTo>
                  <a:cubicBezTo>
                    <a:pt x="551" y="6287"/>
                    <a:pt x="558" y="6284"/>
                    <a:pt x="564" y="6284"/>
                  </a:cubicBezTo>
                  <a:cubicBezTo>
                    <a:pt x="567" y="6284"/>
                    <a:pt x="567" y="6284"/>
                    <a:pt x="567" y="6284"/>
                  </a:cubicBezTo>
                  <a:lnTo>
                    <a:pt x="567" y="6284"/>
                  </a:lnTo>
                  <a:lnTo>
                    <a:pt x="567" y="6284"/>
                  </a:lnTo>
                  <a:cubicBezTo>
                    <a:pt x="571" y="6284"/>
                    <a:pt x="577" y="6284"/>
                    <a:pt x="581" y="6284"/>
                  </a:cubicBezTo>
                  <a:cubicBezTo>
                    <a:pt x="591" y="6284"/>
                    <a:pt x="601" y="6284"/>
                    <a:pt x="611" y="6284"/>
                  </a:cubicBezTo>
                  <a:cubicBezTo>
                    <a:pt x="621" y="6284"/>
                    <a:pt x="628" y="6287"/>
                    <a:pt x="635" y="6287"/>
                  </a:cubicBezTo>
                  <a:cubicBezTo>
                    <a:pt x="638" y="6287"/>
                    <a:pt x="641" y="6287"/>
                    <a:pt x="645" y="6284"/>
                  </a:cubicBezTo>
                  <a:lnTo>
                    <a:pt x="645" y="6287"/>
                  </a:lnTo>
                  <a:cubicBezTo>
                    <a:pt x="651" y="6287"/>
                    <a:pt x="655" y="6290"/>
                    <a:pt x="662" y="6290"/>
                  </a:cubicBezTo>
                  <a:cubicBezTo>
                    <a:pt x="658" y="6290"/>
                    <a:pt x="651" y="6290"/>
                    <a:pt x="648" y="6290"/>
                  </a:cubicBezTo>
                  <a:cubicBezTo>
                    <a:pt x="635" y="6290"/>
                    <a:pt x="625" y="6294"/>
                    <a:pt x="618" y="6300"/>
                  </a:cubicBezTo>
                  <a:cubicBezTo>
                    <a:pt x="618" y="6304"/>
                    <a:pt x="618" y="6304"/>
                    <a:pt x="618" y="6304"/>
                  </a:cubicBezTo>
                  <a:cubicBezTo>
                    <a:pt x="618" y="6304"/>
                    <a:pt x="615" y="6304"/>
                    <a:pt x="611" y="6307"/>
                  </a:cubicBezTo>
                  <a:cubicBezTo>
                    <a:pt x="615" y="6304"/>
                    <a:pt x="618" y="6304"/>
                    <a:pt x="618" y="6304"/>
                  </a:cubicBezTo>
                  <a:cubicBezTo>
                    <a:pt x="577" y="6304"/>
                    <a:pt x="537" y="6304"/>
                    <a:pt x="494" y="6300"/>
                  </a:cubicBezTo>
                  <a:cubicBezTo>
                    <a:pt x="470" y="6300"/>
                    <a:pt x="457" y="6310"/>
                    <a:pt x="440" y="6320"/>
                  </a:cubicBezTo>
                  <a:cubicBezTo>
                    <a:pt x="443" y="6344"/>
                    <a:pt x="467" y="6344"/>
                    <a:pt x="487" y="6347"/>
                  </a:cubicBezTo>
                  <a:cubicBezTo>
                    <a:pt x="520" y="6347"/>
                    <a:pt x="551" y="6344"/>
                    <a:pt x="581" y="6337"/>
                  </a:cubicBezTo>
                  <a:cubicBezTo>
                    <a:pt x="601" y="6344"/>
                    <a:pt x="625" y="6337"/>
                    <a:pt x="645" y="6344"/>
                  </a:cubicBezTo>
                  <a:cubicBezTo>
                    <a:pt x="655" y="6344"/>
                    <a:pt x="662" y="6341"/>
                    <a:pt x="672" y="6337"/>
                  </a:cubicBezTo>
                  <a:lnTo>
                    <a:pt x="672" y="6337"/>
                  </a:lnTo>
                  <a:cubicBezTo>
                    <a:pt x="745" y="6344"/>
                    <a:pt x="816" y="6334"/>
                    <a:pt x="890" y="6324"/>
                  </a:cubicBezTo>
                  <a:cubicBezTo>
                    <a:pt x="900" y="6324"/>
                    <a:pt x="910" y="6324"/>
                    <a:pt x="920" y="6320"/>
                  </a:cubicBezTo>
                  <a:cubicBezTo>
                    <a:pt x="923" y="6324"/>
                    <a:pt x="927" y="6320"/>
                    <a:pt x="930" y="6317"/>
                  </a:cubicBezTo>
                  <a:cubicBezTo>
                    <a:pt x="947" y="6317"/>
                    <a:pt x="967" y="6320"/>
                    <a:pt x="984" y="6310"/>
                  </a:cubicBezTo>
                  <a:cubicBezTo>
                    <a:pt x="990" y="6310"/>
                    <a:pt x="997" y="6310"/>
                    <a:pt x="1004" y="6314"/>
                  </a:cubicBezTo>
                  <a:lnTo>
                    <a:pt x="1004" y="6314"/>
                  </a:lnTo>
                  <a:cubicBezTo>
                    <a:pt x="1007" y="6314"/>
                    <a:pt x="1011" y="6314"/>
                    <a:pt x="1014" y="6314"/>
                  </a:cubicBezTo>
                  <a:cubicBezTo>
                    <a:pt x="1017" y="6314"/>
                    <a:pt x="1017" y="6314"/>
                    <a:pt x="1021" y="6310"/>
                  </a:cubicBezTo>
                  <a:cubicBezTo>
                    <a:pt x="1024" y="6310"/>
                    <a:pt x="1027" y="6310"/>
                    <a:pt x="1031" y="6310"/>
                  </a:cubicBezTo>
                  <a:cubicBezTo>
                    <a:pt x="1078" y="6307"/>
                    <a:pt x="1121" y="6314"/>
                    <a:pt x="1168" y="6304"/>
                  </a:cubicBezTo>
                  <a:cubicBezTo>
                    <a:pt x="1172" y="6304"/>
                    <a:pt x="1175" y="6304"/>
                    <a:pt x="1178" y="6304"/>
                  </a:cubicBezTo>
                  <a:cubicBezTo>
                    <a:pt x="1185" y="6304"/>
                    <a:pt x="1192" y="6310"/>
                    <a:pt x="1198" y="6307"/>
                  </a:cubicBezTo>
                  <a:cubicBezTo>
                    <a:pt x="1266" y="6304"/>
                    <a:pt x="1329" y="6304"/>
                    <a:pt x="1393" y="6294"/>
                  </a:cubicBezTo>
                  <a:cubicBezTo>
                    <a:pt x="1400" y="6297"/>
                    <a:pt x="1410" y="6297"/>
                    <a:pt x="1417" y="6294"/>
                  </a:cubicBezTo>
                  <a:cubicBezTo>
                    <a:pt x="1423" y="6297"/>
                    <a:pt x="1427" y="6297"/>
                    <a:pt x="1433" y="6294"/>
                  </a:cubicBezTo>
                  <a:cubicBezTo>
                    <a:pt x="1430" y="6290"/>
                    <a:pt x="1430" y="6290"/>
                    <a:pt x="1430" y="6290"/>
                  </a:cubicBezTo>
                  <a:lnTo>
                    <a:pt x="1430" y="6290"/>
                  </a:lnTo>
                  <a:lnTo>
                    <a:pt x="1433" y="6294"/>
                  </a:lnTo>
                  <a:cubicBezTo>
                    <a:pt x="1491" y="6294"/>
                    <a:pt x="1548" y="6294"/>
                    <a:pt x="1601" y="6284"/>
                  </a:cubicBezTo>
                  <a:cubicBezTo>
                    <a:pt x="1658" y="6284"/>
                    <a:pt x="1715" y="6287"/>
                    <a:pt x="1769" y="6273"/>
                  </a:cubicBezTo>
                  <a:cubicBezTo>
                    <a:pt x="1783" y="6277"/>
                    <a:pt x="1796" y="6277"/>
                    <a:pt x="1806" y="6273"/>
                  </a:cubicBezTo>
                  <a:lnTo>
                    <a:pt x="1806" y="6273"/>
                  </a:lnTo>
                  <a:cubicBezTo>
                    <a:pt x="1836" y="6270"/>
                    <a:pt x="1866" y="6277"/>
                    <a:pt x="1897" y="6267"/>
                  </a:cubicBezTo>
                  <a:lnTo>
                    <a:pt x="1897" y="6267"/>
                  </a:lnTo>
                  <a:cubicBezTo>
                    <a:pt x="1907" y="6267"/>
                    <a:pt x="1913" y="6263"/>
                    <a:pt x="1923" y="6263"/>
                  </a:cubicBezTo>
                  <a:cubicBezTo>
                    <a:pt x="1960" y="6260"/>
                    <a:pt x="2000" y="6267"/>
                    <a:pt x="2036" y="6257"/>
                  </a:cubicBezTo>
                  <a:lnTo>
                    <a:pt x="2036" y="6257"/>
                  </a:lnTo>
                  <a:lnTo>
                    <a:pt x="2036" y="6257"/>
                  </a:lnTo>
                  <a:cubicBezTo>
                    <a:pt x="2124" y="6253"/>
                    <a:pt x="2208" y="6250"/>
                    <a:pt x="2295" y="6247"/>
                  </a:cubicBezTo>
                  <a:cubicBezTo>
                    <a:pt x="2386" y="6250"/>
                    <a:pt x="2480" y="6243"/>
                    <a:pt x="2570" y="6230"/>
                  </a:cubicBezTo>
                  <a:lnTo>
                    <a:pt x="2570" y="6230"/>
                  </a:lnTo>
                  <a:cubicBezTo>
                    <a:pt x="2704" y="6227"/>
                    <a:pt x="2839" y="6230"/>
                    <a:pt x="2973" y="6220"/>
                  </a:cubicBezTo>
                  <a:cubicBezTo>
                    <a:pt x="3064" y="6213"/>
                    <a:pt x="3158" y="6210"/>
                    <a:pt x="3248" y="6206"/>
                  </a:cubicBezTo>
                  <a:cubicBezTo>
                    <a:pt x="3258" y="6206"/>
                    <a:pt x="3268" y="6206"/>
                    <a:pt x="3279" y="6200"/>
                  </a:cubicBezTo>
                  <a:lnTo>
                    <a:pt x="3279" y="6200"/>
                  </a:lnTo>
                  <a:lnTo>
                    <a:pt x="3279" y="6200"/>
                  </a:lnTo>
                  <a:lnTo>
                    <a:pt x="3279" y="6200"/>
                  </a:lnTo>
                  <a:lnTo>
                    <a:pt x="3275" y="6200"/>
                  </a:lnTo>
                  <a:cubicBezTo>
                    <a:pt x="3312" y="6196"/>
                    <a:pt x="3352" y="6203"/>
                    <a:pt x="3386" y="6193"/>
                  </a:cubicBezTo>
                  <a:cubicBezTo>
                    <a:pt x="3393" y="6196"/>
                    <a:pt x="3400" y="6193"/>
                    <a:pt x="3406" y="6193"/>
                  </a:cubicBezTo>
                  <a:cubicBezTo>
                    <a:pt x="3429" y="6193"/>
                    <a:pt x="3457" y="6193"/>
                    <a:pt x="3483" y="6190"/>
                  </a:cubicBezTo>
                  <a:cubicBezTo>
                    <a:pt x="3534" y="6193"/>
                    <a:pt x="3574" y="6176"/>
                    <a:pt x="3614" y="6156"/>
                  </a:cubicBezTo>
                  <a:cubicBezTo>
                    <a:pt x="3675" y="6136"/>
                    <a:pt x="3678" y="6092"/>
                    <a:pt x="3691" y="6055"/>
                  </a:cubicBezTo>
                  <a:cubicBezTo>
                    <a:pt x="3715" y="5981"/>
                    <a:pt x="3728" y="5908"/>
                    <a:pt x="3718" y="5834"/>
                  </a:cubicBezTo>
                  <a:cubicBezTo>
                    <a:pt x="3715" y="5800"/>
                    <a:pt x="3685" y="5777"/>
                    <a:pt x="3665" y="5750"/>
                  </a:cubicBezTo>
                  <a:lnTo>
                    <a:pt x="3665" y="5750"/>
                  </a:lnTo>
                  <a:cubicBezTo>
                    <a:pt x="3668" y="5743"/>
                    <a:pt x="3671" y="5736"/>
                    <a:pt x="3678" y="5733"/>
                  </a:cubicBezTo>
                  <a:cubicBezTo>
                    <a:pt x="3705" y="5733"/>
                    <a:pt x="3732" y="5733"/>
                    <a:pt x="3755" y="5723"/>
                  </a:cubicBezTo>
                  <a:cubicBezTo>
                    <a:pt x="3782" y="5720"/>
                    <a:pt x="3809" y="5723"/>
                    <a:pt x="3832" y="5713"/>
                  </a:cubicBezTo>
                  <a:lnTo>
                    <a:pt x="3832" y="5713"/>
                  </a:lnTo>
                  <a:lnTo>
                    <a:pt x="3832" y="5713"/>
                  </a:lnTo>
                  <a:cubicBezTo>
                    <a:pt x="3896" y="5709"/>
                    <a:pt x="3957" y="5709"/>
                    <a:pt x="4017" y="5703"/>
                  </a:cubicBezTo>
                  <a:cubicBezTo>
                    <a:pt x="4057" y="5703"/>
                    <a:pt x="4097" y="5699"/>
                    <a:pt x="4131" y="5676"/>
                  </a:cubicBezTo>
                  <a:lnTo>
                    <a:pt x="4131" y="5676"/>
                  </a:lnTo>
                  <a:lnTo>
                    <a:pt x="4131" y="5676"/>
                  </a:lnTo>
                  <a:cubicBezTo>
                    <a:pt x="4135" y="5679"/>
                    <a:pt x="4138" y="5676"/>
                    <a:pt x="4141" y="5676"/>
                  </a:cubicBezTo>
                  <a:cubicBezTo>
                    <a:pt x="4171" y="5676"/>
                    <a:pt x="4202" y="5673"/>
                    <a:pt x="4222" y="5649"/>
                  </a:cubicBezTo>
                  <a:cubicBezTo>
                    <a:pt x="4239" y="5649"/>
                    <a:pt x="4249" y="5642"/>
                    <a:pt x="4259" y="5632"/>
                  </a:cubicBezTo>
                  <a:cubicBezTo>
                    <a:pt x="4319" y="5622"/>
                    <a:pt x="4332" y="5582"/>
                    <a:pt x="4349" y="5548"/>
                  </a:cubicBezTo>
                  <a:lnTo>
                    <a:pt x="4349" y="5548"/>
                  </a:lnTo>
                  <a:cubicBezTo>
                    <a:pt x="4369" y="5512"/>
                    <a:pt x="4373" y="5474"/>
                    <a:pt x="4369" y="5438"/>
                  </a:cubicBezTo>
                  <a:cubicBezTo>
                    <a:pt x="4363" y="5374"/>
                    <a:pt x="4339" y="5317"/>
                    <a:pt x="4299" y="5260"/>
                  </a:cubicBezTo>
                  <a:lnTo>
                    <a:pt x="4299" y="5260"/>
                  </a:lnTo>
                  <a:lnTo>
                    <a:pt x="4299" y="5260"/>
                  </a:lnTo>
                  <a:cubicBezTo>
                    <a:pt x="4299" y="5236"/>
                    <a:pt x="4272" y="5223"/>
                    <a:pt x="4259" y="5206"/>
                  </a:cubicBezTo>
                  <a:cubicBezTo>
                    <a:pt x="4255" y="5186"/>
                    <a:pt x="4239" y="5169"/>
                    <a:pt x="4222" y="5152"/>
                  </a:cubicBezTo>
                  <a:cubicBezTo>
                    <a:pt x="4182" y="5116"/>
                    <a:pt x="4141" y="5078"/>
                    <a:pt x="4101" y="5042"/>
                  </a:cubicBezTo>
                  <a:cubicBezTo>
                    <a:pt x="4101" y="5035"/>
                    <a:pt x="4097" y="5031"/>
                    <a:pt x="4091" y="5031"/>
                  </a:cubicBezTo>
                  <a:lnTo>
                    <a:pt x="4091" y="5031"/>
                  </a:lnTo>
                  <a:lnTo>
                    <a:pt x="4091" y="5031"/>
                  </a:lnTo>
                  <a:cubicBezTo>
                    <a:pt x="4081" y="5008"/>
                    <a:pt x="4061" y="4991"/>
                    <a:pt x="4037" y="4978"/>
                  </a:cubicBezTo>
                  <a:cubicBezTo>
                    <a:pt x="4037" y="4978"/>
                    <a:pt x="4034" y="4978"/>
                    <a:pt x="4034" y="4981"/>
                  </a:cubicBezTo>
                  <a:lnTo>
                    <a:pt x="4034" y="4981"/>
                  </a:lnTo>
                  <a:cubicBezTo>
                    <a:pt x="4037" y="4978"/>
                    <a:pt x="4037" y="4978"/>
                    <a:pt x="4037" y="4978"/>
                  </a:cubicBezTo>
                  <a:cubicBezTo>
                    <a:pt x="4034" y="4961"/>
                    <a:pt x="4014" y="4958"/>
                    <a:pt x="4000" y="4948"/>
                  </a:cubicBezTo>
                  <a:lnTo>
                    <a:pt x="4000" y="4948"/>
                  </a:lnTo>
                  <a:cubicBezTo>
                    <a:pt x="3967" y="4897"/>
                    <a:pt x="3903" y="4864"/>
                    <a:pt x="3859" y="4820"/>
                  </a:cubicBezTo>
                  <a:lnTo>
                    <a:pt x="3859" y="4820"/>
                  </a:lnTo>
                  <a:lnTo>
                    <a:pt x="3859" y="4820"/>
                  </a:lnTo>
                  <a:cubicBezTo>
                    <a:pt x="3856" y="4806"/>
                    <a:pt x="3846" y="4796"/>
                    <a:pt x="3832" y="4793"/>
                  </a:cubicBezTo>
                  <a:cubicBezTo>
                    <a:pt x="3789" y="4733"/>
                    <a:pt x="3732" y="4679"/>
                    <a:pt x="3678" y="4625"/>
                  </a:cubicBezTo>
                  <a:cubicBezTo>
                    <a:pt x="3651" y="4599"/>
                    <a:pt x="3634" y="4568"/>
                    <a:pt x="3601" y="4545"/>
                  </a:cubicBezTo>
                  <a:lnTo>
                    <a:pt x="3601" y="4545"/>
                  </a:lnTo>
                  <a:cubicBezTo>
                    <a:pt x="3601" y="4538"/>
                    <a:pt x="3594" y="4535"/>
                    <a:pt x="3587" y="4535"/>
                  </a:cubicBezTo>
                  <a:cubicBezTo>
                    <a:pt x="3581" y="4511"/>
                    <a:pt x="3557" y="4495"/>
                    <a:pt x="3534" y="4481"/>
                  </a:cubicBezTo>
                  <a:cubicBezTo>
                    <a:pt x="3520" y="4461"/>
                    <a:pt x="3507" y="4441"/>
                    <a:pt x="3487" y="4424"/>
                  </a:cubicBezTo>
                  <a:lnTo>
                    <a:pt x="3487" y="4424"/>
                  </a:lnTo>
                  <a:cubicBezTo>
                    <a:pt x="3467" y="4394"/>
                    <a:pt x="3446" y="4363"/>
                    <a:pt x="3406" y="4340"/>
                  </a:cubicBezTo>
                  <a:cubicBezTo>
                    <a:pt x="3403" y="4320"/>
                    <a:pt x="3389" y="4303"/>
                    <a:pt x="3366" y="4286"/>
                  </a:cubicBezTo>
                  <a:lnTo>
                    <a:pt x="3366" y="4286"/>
                  </a:lnTo>
                  <a:cubicBezTo>
                    <a:pt x="3325" y="4239"/>
                    <a:pt x="3285" y="4192"/>
                    <a:pt x="3258" y="4138"/>
                  </a:cubicBezTo>
                  <a:cubicBezTo>
                    <a:pt x="3245" y="4102"/>
                    <a:pt x="3242" y="4105"/>
                    <a:pt x="3295" y="4092"/>
                  </a:cubicBezTo>
                  <a:cubicBezTo>
                    <a:pt x="3336" y="4085"/>
                    <a:pt x="3383" y="4085"/>
                    <a:pt x="3423" y="4068"/>
                  </a:cubicBezTo>
                  <a:lnTo>
                    <a:pt x="3423" y="4068"/>
                  </a:lnTo>
                  <a:lnTo>
                    <a:pt x="3423" y="4068"/>
                  </a:lnTo>
                  <a:cubicBezTo>
                    <a:pt x="3493" y="4065"/>
                    <a:pt x="3567" y="4075"/>
                    <a:pt x="3638" y="4058"/>
                  </a:cubicBezTo>
                  <a:cubicBezTo>
                    <a:pt x="3644" y="4058"/>
                    <a:pt x="3651" y="4058"/>
                    <a:pt x="3661" y="4058"/>
                  </a:cubicBezTo>
                  <a:lnTo>
                    <a:pt x="3661" y="4058"/>
                  </a:lnTo>
                  <a:cubicBezTo>
                    <a:pt x="3675" y="4065"/>
                    <a:pt x="3691" y="4065"/>
                    <a:pt x="3708" y="4065"/>
                  </a:cubicBezTo>
                  <a:cubicBezTo>
                    <a:pt x="3772" y="4058"/>
                    <a:pt x="3832" y="4058"/>
                    <a:pt x="3893" y="4048"/>
                  </a:cubicBezTo>
                  <a:cubicBezTo>
                    <a:pt x="3900" y="4055"/>
                    <a:pt x="3903" y="4055"/>
                    <a:pt x="3910" y="4048"/>
                  </a:cubicBezTo>
                  <a:cubicBezTo>
                    <a:pt x="3943" y="4045"/>
                    <a:pt x="3977" y="4045"/>
                    <a:pt x="4010" y="4041"/>
                  </a:cubicBezTo>
                  <a:cubicBezTo>
                    <a:pt x="4034" y="4041"/>
                    <a:pt x="4054" y="4041"/>
                    <a:pt x="4077" y="4041"/>
                  </a:cubicBezTo>
                  <a:cubicBezTo>
                    <a:pt x="4118" y="4038"/>
                    <a:pt x="4131" y="4031"/>
                    <a:pt x="4141" y="4001"/>
                  </a:cubicBezTo>
                  <a:cubicBezTo>
                    <a:pt x="4148" y="3974"/>
                    <a:pt x="4148" y="3951"/>
                    <a:pt x="4138" y="3924"/>
                  </a:cubicBezTo>
                  <a:cubicBezTo>
                    <a:pt x="4128" y="3897"/>
                    <a:pt x="4114" y="3874"/>
                    <a:pt x="4101" y="3847"/>
                  </a:cubicBezTo>
                  <a:lnTo>
                    <a:pt x="4101" y="3847"/>
                  </a:lnTo>
                  <a:lnTo>
                    <a:pt x="4101" y="3847"/>
                  </a:lnTo>
                  <a:cubicBezTo>
                    <a:pt x="4101" y="3837"/>
                    <a:pt x="4104" y="3823"/>
                    <a:pt x="4101" y="3813"/>
                  </a:cubicBezTo>
                  <a:cubicBezTo>
                    <a:pt x="4077" y="3756"/>
                    <a:pt x="4050" y="3699"/>
                    <a:pt x="4027" y="3638"/>
                  </a:cubicBezTo>
                  <a:cubicBezTo>
                    <a:pt x="4024" y="3595"/>
                    <a:pt x="4007" y="3551"/>
                    <a:pt x="3973" y="3511"/>
                  </a:cubicBezTo>
                  <a:cubicBezTo>
                    <a:pt x="3977" y="3481"/>
                    <a:pt x="3977" y="3447"/>
                    <a:pt x="3963" y="3413"/>
                  </a:cubicBezTo>
                  <a:cubicBezTo>
                    <a:pt x="3953" y="3393"/>
                    <a:pt x="3940" y="3380"/>
                    <a:pt x="3910" y="3377"/>
                  </a:cubicBezTo>
                  <a:lnTo>
                    <a:pt x="3910" y="3377"/>
                  </a:lnTo>
                  <a:lnTo>
                    <a:pt x="3910" y="3377"/>
                  </a:lnTo>
                  <a:lnTo>
                    <a:pt x="3910" y="3377"/>
                  </a:lnTo>
                  <a:cubicBezTo>
                    <a:pt x="3900" y="3363"/>
                    <a:pt x="3883" y="3356"/>
                    <a:pt x="3869" y="3350"/>
                  </a:cubicBezTo>
                  <a:cubicBezTo>
                    <a:pt x="3856" y="3333"/>
                    <a:pt x="3829" y="3323"/>
                    <a:pt x="3806" y="3313"/>
                  </a:cubicBezTo>
                  <a:cubicBezTo>
                    <a:pt x="3802" y="3306"/>
                    <a:pt x="3799" y="3303"/>
                    <a:pt x="3792" y="3303"/>
                  </a:cubicBezTo>
                  <a:lnTo>
                    <a:pt x="3792" y="3303"/>
                  </a:lnTo>
                  <a:cubicBezTo>
                    <a:pt x="3782" y="3293"/>
                    <a:pt x="3768" y="3289"/>
                    <a:pt x="3755" y="3283"/>
                  </a:cubicBezTo>
                  <a:cubicBezTo>
                    <a:pt x="3752" y="3286"/>
                    <a:pt x="3752" y="3286"/>
                    <a:pt x="3752" y="3286"/>
                  </a:cubicBezTo>
                  <a:lnTo>
                    <a:pt x="3752" y="3286"/>
                  </a:lnTo>
                  <a:lnTo>
                    <a:pt x="3752" y="3286"/>
                  </a:lnTo>
                  <a:cubicBezTo>
                    <a:pt x="3755" y="3283"/>
                    <a:pt x="3755" y="3283"/>
                    <a:pt x="3755" y="3283"/>
                  </a:cubicBezTo>
                  <a:cubicBezTo>
                    <a:pt x="3752" y="3279"/>
                    <a:pt x="3745" y="3276"/>
                    <a:pt x="3742" y="3273"/>
                  </a:cubicBezTo>
                  <a:cubicBezTo>
                    <a:pt x="3742" y="3273"/>
                    <a:pt x="3738" y="3276"/>
                    <a:pt x="3738" y="3279"/>
                  </a:cubicBezTo>
                  <a:lnTo>
                    <a:pt x="3738" y="3279"/>
                  </a:lnTo>
                  <a:cubicBezTo>
                    <a:pt x="3738" y="3276"/>
                    <a:pt x="3738" y="3276"/>
                    <a:pt x="3738" y="3276"/>
                  </a:cubicBezTo>
                  <a:cubicBezTo>
                    <a:pt x="3738" y="3276"/>
                    <a:pt x="3742" y="3276"/>
                    <a:pt x="3742" y="3273"/>
                  </a:cubicBezTo>
                  <a:cubicBezTo>
                    <a:pt x="3742" y="3269"/>
                    <a:pt x="3738" y="3266"/>
                    <a:pt x="3732" y="3266"/>
                  </a:cubicBezTo>
                  <a:cubicBezTo>
                    <a:pt x="3728" y="3266"/>
                    <a:pt x="3728" y="3266"/>
                    <a:pt x="3725" y="3269"/>
                  </a:cubicBezTo>
                  <a:lnTo>
                    <a:pt x="3725" y="3269"/>
                  </a:lnTo>
                  <a:cubicBezTo>
                    <a:pt x="3728" y="3266"/>
                    <a:pt x="3728" y="3266"/>
                    <a:pt x="3732" y="3266"/>
                  </a:cubicBezTo>
                  <a:cubicBezTo>
                    <a:pt x="3728" y="3259"/>
                    <a:pt x="3725" y="3256"/>
                    <a:pt x="3718" y="3256"/>
                  </a:cubicBezTo>
                  <a:lnTo>
                    <a:pt x="3718" y="3256"/>
                  </a:lnTo>
                  <a:cubicBezTo>
                    <a:pt x="3711" y="3242"/>
                    <a:pt x="3695" y="3239"/>
                    <a:pt x="3678" y="3239"/>
                  </a:cubicBezTo>
                  <a:lnTo>
                    <a:pt x="3678" y="3239"/>
                  </a:lnTo>
                  <a:lnTo>
                    <a:pt x="3678" y="3239"/>
                  </a:lnTo>
                  <a:cubicBezTo>
                    <a:pt x="3675" y="3222"/>
                    <a:pt x="3661" y="3212"/>
                    <a:pt x="3638" y="3209"/>
                  </a:cubicBezTo>
                  <a:cubicBezTo>
                    <a:pt x="3638" y="3195"/>
                    <a:pt x="3618" y="3189"/>
                    <a:pt x="3607" y="3175"/>
                  </a:cubicBezTo>
                  <a:cubicBezTo>
                    <a:pt x="3577" y="3165"/>
                    <a:pt x="3557" y="3138"/>
                    <a:pt x="3520" y="3131"/>
                  </a:cubicBezTo>
                  <a:cubicBezTo>
                    <a:pt x="3504" y="3128"/>
                    <a:pt x="3507" y="3118"/>
                    <a:pt x="3507" y="3111"/>
                  </a:cubicBezTo>
                  <a:cubicBezTo>
                    <a:pt x="3510" y="3088"/>
                    <a:pt x="3514" y="3064"/>
                    <a:pt x="3520" y="3041"/>
                  </a:cubicBezTo>
                  <a:cubicBezTo>
                    <a:pt x="3540" y="2981"/>
                    <a:pt x="3510" y="2924"/>
                    <a:pt x="3470" y="2870"/>
                  </a:cubicBezTo>
                  <a:lnTo>
                    <a:pt x="3470" y="2870"/>
                  </a:lnTo>
                  <a:cubicBezTo>
                    <a:pt x="3463" y="2849"/>
                    <a:pt x="3453" y="2830"/>
                    <a:pt x="3433" y="2813"/>
                  </a:cubicBezTo>
                  <a:cubicBezTo>
                    <a:pt x="3433" y="2789"/>
                    <a:pt x="3413" y="2772"/>
                    <a:pt x="3393" y="2752"/>
                  </a:cubicBezTo>
                  <a:lnTo>
                    <a:pt x="3393" y="2752"/>
                  </a:lnTo>
                  <a:lnTo>
                    <a:pt x="3393" y="2752"/>
                  </a:lnTo>
                  <a:cubicBezTo>
                    <a:pt x="3379" y="2715"/>
                    <a:pt x="3346" y="2688"/>
                    <a:pt x="3315" y="2658"/>
                  </a:cubicBezTo>
                  <a:cubicBezTo>
                    <a:pt x="3315" y="2655"/>
                    <a:pt x="3315" y="2652"/>
                    <a:pt x="3312" y="2652"/>
                  </a:cubicBezTo>
                  <a:cubicBezTo>
                    <a:pt x="3315" y="2635"/>
                    <a:pt x="3332" y="2635"/>
                    <a:pt x="3349" y="2631"/>
                  </a:cubicBezTo>
                  <a:cubicBezTo>
                    <a:pt x="3460" y="2621"/>
                    <a:pt x="3567" y="2608"/>
                    <a:pt x="3678" y="2605"/>
                  </a:cubicBezTo>
                  <a:cubicBezTo>
                    <a:pt x="3701" y="2605"/>
                    <a:pt x="3718" y="2598"/>
                    <a:pt x="3742" y="2595"/>
                  </a:cubicBezTo>
                  <a:cubicBezTo>
                    <a:pt x="3812" y="2598"/>
                    <a:pt x="3886" y="2601"/>
                    <a:pt x="3960" y="2605"/>
                  </a:cubicBezTo>
                  <a:lnTo>
                    <a:pt x="3960" y="2605"/>
                  </a:lnTo>
                  <a:cubicBezTo>
                    <a:pt x="3973" y="2608"/>
                    <a:pt x="3983" y="2615"/>
                    <a:pt x="3997" y="2611"/>
                  </a:cubicBezTo>
                  <a:cubicBezTo>
                    <a:pt x="4071" y="2621"/>
                    <a:pt x="4087" y="2615"/>
                    <a:pt x="4087" y="2561"/>
                  </a:cubicBezTo>
                  <a:cubicBezTo>
                    <a:pt x="4087" y="2538"/>
                    <a:pt x="4087" y="2510"/>
                    <a:pt x="4091" y="2484"/>
                  </a:cubicBezTo>
                  <a:cubicBezTo>
                    <a:pt x="4094" y="2386"/>
                    <a:pt x="4097" y="2289"/>
                    <a:pt x="4097" y="2192"/>
                  </a:cubicBezTo>
                  <a:cubicBezTo>
                    <a:pt x="4097" y="2148"/>
                    <a:pt x="4104" y="2101"/>
                    <a:pt x="4111" y="2057"/>
                  </a:cubicBezTo>
                  <a:cubicBezTo>
                    <a:pt x="4118" y="2027"/>
                    <a:pt x="4107" y="2000"/>
                    <a:pt x="4097" y="1974"/>
                  </a:cubicBezTo>
                  <a:cubicBezTo>
                    <a:pt x="4094" y="1963"/>
                    <a:pt x="4081" y="1953"/>
                    <a:pt x="4064" y="1950"/>
                  </a:cubicBezTo>
                  <a:lnTo>
                    <a:pt x="4064" y="1950"/>
                  </a:lnTo>
                  <a:lnTo>
                    <a:pt x="4064" y="1950"/>
                  </a:lnTo>
                  <a:cubicBezTo>
                    <a:pt x="4017" y="1896"/>
                    <a:pt x="3957" y="1856"/>
                    <a:pt x="3903" y="1806"/>
                  </a:cubicBezTo>
                  <a:cubicBezTo>
                    <a:pt x="3889" y="1796"/>
                    <a:pt x="3876" y="1789"/>
                    <a:pt x="3896" y="1779"/>
                  </a:cubicBezTo>
                  <a:cubicBezTo>
                    <a:pt x="3926" y="1779"/>
                    <a:pt x="3957" y="1775"/>
                    <a:pt x="3983" y="1775"/>
                  </a:cubicBezTo>
                  <a:cubicBezTo>
                    <a:pt x="3997" y="1769"/>
                    <a:pt x="4014" y="1775"/>
                    <a:pt x="4024" y="1769"/>
                  </a:cubicBezTo>
                  <a:lnTo>
                    <a:pt x="4024" y="1769"/>
                  </a:lnTo>
                  <a:cubicBezTo>
                    <a:pt x="4034" y="1759"/>
                    <a:pt x="4050" y="1765"/>
                    <a:pt x="4064" y="1759"/>
                  </a:cubicBezTo>
                  <a:moveTo>
                    <a:pt x="2047" y="37"/>
                  </a:moveTo>
                  <a:lnTo>
                    <a:pt x="2047" y="37"/>
                  </a:lnTo>
                  <a:cubicBezTo>
                    <a:pt x="2043" y="37"/>
                    <a:pt x="2043" y="33"/>
                    <a:pt x="2043" y="33"/>
                  </a:cubicBezTo>
                  <a:lnTo>
                    <a:pt x="2043" y="33"/>
                  </a:lnTo>
                  <a:cubicBezTo>
                    <a:pt x="2043" y="33"/>
                    <a:pt x="2043" y="37"/>
                    <a:pt x="2047" y="37"/>
                  </a:cubicBezTo>
                  <a:moveTo>
                    <a:pt x="1729" y="30"/>
                  </a:moveTo>
                  <a:lnTo>
                    <a:pt x="1729" y="30"/>
                  </a:lnTo>
                  <a:lnTo>
                    <a:pt x="1729" y="30"/>
                  </a:lnTo>
                  <a:lnTo>
                    <a:pt x="1732" y="30"/>
                  </a:lnTo>
                  <a:cubicBezTo>
                    <a:pt x="1729" y="30"/>
                    <a:pt x="1729" y="30"/>
                    <a:pt x="1729" y="30"/>
                  </a:cubicBezTo>
                  <a:moveTo>
                    <a:pt x="2282" y="47"/>
                  </a:moveTo>
                  <a:lnTo>
                    <a:pt x="2282" y="47"/>
                  </a:lnTo>
                  <a:moveTo>
                    <a:pt x="2694" y="60"/>
                  </a:moveTo>
                  <a:lnTo>
                    <a:pt x="2694" y="60"/>
                  </a:lnTo>
                  <a:cubicBezTo>
                    <a:pt x="2694" y="64"/>
                    <a:pt x="2694" y="64"/>
                    <a:pt x="2694" y="64"/>
                  </a:cubicBezTo>
                  <a:lnTo>
                    <a:pt x="2694" y="60"/>
                  </a:lnTo>
                  <a:moveTo>
                    <a:pt x="1789" y="255"/>
                  </a:moveTo>
                  <a:lnTo>
                    <a:pt x="1789" y="255"/>
                  </a:lnTo>
                  <a:lnTo>
                    <a:pt x="1786" y="255"/>
                  </a:lnTo>
                  <a:cubicBezTo>
                    <a:pt x="1789" y="255"/>
                    <a:pt x="1789" y="255"/>
                    <a:pt x="1789" y="255"/>
                  </a:cubicBezTo>
                  <a:moveTo>
                    <a:pt x="3339" y="242"/>
                  </a:moveTo>
                  <a:lnTo>
                    <a:pt x="3339" y="242"/>
                  </a:lnTo>
                  <a:moveTo>
                    <a:pt x="3742" y="1228"/>
                  </a:moveTo>
                  <a:lnTo>
                    <a:pt x="3742" y="1228"/>
                  </a:lnTo>
                  <a:cubicBezTo>
                    <a:pt x="3738" y="1228"/>
                    <a:pt x="3738" y="1228"/>
                    <a:pt x="3738" y="1228"/>
                  </a:cubicBezTo>
                  <a:cubicBezTo>
                    <a:pt x="3742" y="1228"/>
                    <a:pt x="3742" y="1228"/>
                    <a:pt x="3745" y="1228"/>
                  </a:cubicBezTo>
                  <a:cubicBezTo>
                    <a:pt x="3742" y="1228"/>
                    <a:pt x="3742" y="1228"/>
                    <a:pt x="3742" y="1228"/>
                  </a:cubicBezTo>
                  <a:moveTo>
                    <a:pt x="2554" y="1238"/>
                  </a:moveTo>
                  <a:lnTo>
                    <a:pt x="2554" y="1238"/>
                  </a:lnTo>
                  <a:lnTo>
                    <a:pt x="2554" y="1238"/>
                  </a:lnTo>
                  <a:lnTo>
                    <a:pt x="2554" y="1242"/>
                  </a:lnTo>
                  <a:lnTo>
                    <a:pt x="2554" y="1238"/>
                  </a:lnTo>
                  <a:moveTo>
                    <a:pt x="2698" y="1279"/>
                  </a:moveTo>
                  <a:lnTo>
                    <a:pt x="2698" y="1279"/>
                  </a:lnTo>
                  <a:lnTo>
                    <a:pt x="2694" y="1279"/>
                  </a:lnTo>
                  <a:cubicBezTo>
                    <a:pt x="2698" y="1279"/>
                    <a:pt x="2698" y="1279"/>
                    <a:pt x="2698" y="1279"/>
                  </a:cubicBezTo>
                  <a:moveTo>
                    <a:pt x="2879" y="1252"/>
                  </a:moveTo>
                  <a:lnTo>
                    <a:pt x="2879" y="1252"/>
                  </a:lnTo>
                  <a:lnTo>
                    <a:pt x="2879" y="1252"/>
                  </a:lnTo>
                  <a:cubicBezTo>
                    <a:pt x="2876" y="1252"/>
                    <a:pt x="2876" y="1252"/>
                    <a:pt x="2876" y="1252"/>
                  </a:cubicBezTo>
                  <a:lnTo>
                    <a:pt x="2879" y="1252"/>
                  </a:lnTo>
                  <a:moveTo>
                    <a:pt x="4071" y="1561"/>
                  </a:moveTo>
                  <a:lnTo>
                    <a:pt x="4071" y="1561"/>
                  </a:lnTo>
                  <a:cubicBezTo>
                    <a:pt x="4071" y="1557"/>
                    <a:pt x="4074" y="1557"/>
                    <a:pt x="4074" y="1554"/>
                  </a:cubicBezTo>
                  <a:cubicBezTo>
                    <a:pt x="4074" y="1557"/>
                    <a:pt x="4071" y="1557"/>
                    <a:pt x="4071" y="1561"/>
                  </a:cubicBezTo>
                  <a:moveTo>
                    <a:pt x="3916" y="1692"/>
                  </a:moveTo>
                  <a:lnTo>
                    <a:pt x="3916" y="1692"/>
                  </a:lnTo>
                  <a:lnTo>
                    <a:pt x="3916" y="1692"/>
                  </a:lnTo>
                  <a:cubicBezTo>
                    <a:pt x="3913" y="1692"/>
                    <a:pt x="3913" y="1692"/>
                    <a:pt x="3910" y="1695"/>
                  </a:cubicBezTo>
                  <a:cubicBezTo>
                    <a:pt x="3910" y="1692"/>
                    <a:pt x="3910" y="1692"/>
                    <a:pt x="3916" y="1692"/>
                  </a:cubicBezTo>
                  <a:moveTo>
                    <a:pt x="373" y="2007"/>
                  </a:moveTo>
                  <a:lnTo>
                    <a:pt x="373" y="2007"/>
                  </a:lnTo>
                  <a:lnTo>
                    <a:pt x="373" y="2007"/>
                  </a:lnTo>
                  <a:lnTo>
                    <a:pt x="373" y="2004"/>
                  </a:lnTo>
                  <a:cubicBezTo>
                    <a:pt x="373" y="2007"/>
                    <a:pt x="373" y="2007"/>
                    <a:pt x="373" y="2007"/>
                  </a:cubicBezTo>
                  <a:moveTo>
                    <a:pt x="631" y="2000"/>
                  </a:moveTo>
                  <a:lnTo>
                    <a:pt x="631" y="2000"/>
                  </a:lnTo>
                  <a:cubicBezTo>
                    <a:pt x="635" y="1997"/>
                    <a:pt x="638" y="1994"/>
                    <a:pt x="641" y="1990"/>
                  </a:cubicBezTo>
                  <a:cubicBezTo>
                    <a:pt x="645" y="1994"/>
                    <a:pt x="648" y="1994"/>
                    <a:pt x="651" y="1997"/>
                  </a:cubicBezTo>
                  <a:cubicBezTo>
                    <a:pt x="655" y="1997"/>
                    <a:pt x="655" y="1997"/>
                    <a:pt x="658" y="1997"/>
                  </a:cubicBezTo>
                  <a:cubicBezTo>
                    <a:pt x="648" y="1997"/>
                    <a:pt x="641" y="1997"/>
                    <a:pt x="631" y="2000"/>
                  </a:cubicBezTo>
                  <a:moveTo>
                    <a:pt x="1759" y="1977"/>
                  </a:moveTo>
                  <a:lnTo>
                    <a:pt x="1759" y="1977"/>
                  </a:lnTo>
                  <a:cubicBezTo>
                    <a:pt x="1756" y="1974"/>
                    <a:pt x="1749" y="1970"/>
                    <a:pt x="1742" y="1970"/>
                  </a:cubicBezTo>
                  <a:cubicBezTo>
                    <a:pt x="1752" y="1970"/>
                    <a:pt x="1759" y="1970"/>
                    <a:pt x="1769" y="1970"/>
                  </a:cubicBezTo>
                  <a:cubicBezTo>
                    <a:pt x="1766" y="1970"/>
                    <a:pt x="1766" y="1974"/>
                    <a:pt x="1762" y="1974"/>
                  </a:cubicBezTo>
                  <a:cubicBezTo>
                    <a:pt x="1762" y="1974"/>
                    <a:pt x="1762" y="1977"/>
                    <a:pt x="1759" y="1977"/>
                  </a:cubicBezTo>
                  <a:moveTo>
                    <a:pt x="1276" y="1933"/>
                  </a:moveTo>
                  <a:lnTo>
                    <a:pt x="1276" y="1933"/>
                  </a:lnTo>
                  <a:moveTo>
                    <a:pt x="1279" y="1933"/>
                  </a:moveTo>
                  <a:lnTo>
                    <a:pt x="1279" y="1933"/>
                  </a:lnTo>
                  <a:lnTo>
                    <a:pt x="1276" y="1933"/>
                  </a:lnTo>
                  <a:lnTo>
                    <a:pt x="1276" y="1933"/>
                  </a:lnTo>
                  <a:lnTo>
                    <a:pt x="1276" y="1930"/>
                  </a:lnTo>
                  <a:cubicBezTo>
                    <a:pt x="1279" y="1933"/>
                    <a:pt x="1279" y="1933"/>
                    <a:pt x="1279" y="1933"/>
                  </a:cubicBezTo>
                  <a:moveTo>
                    <a:pt x="957" y="1994"/>
                  </a:moveTo>
                  <a:lnTo>
                    <a:pt x="957" y="1994"/>
                  </a:lnTo>
                  <a:cubicBezTo>
                    <a:pt x="954" y="1997"/>
                    <a:pt x="954" y="2004"/>
                    <a:pt x="947" y="2004"/>
                  </a:cubicBezTo>
                  <a:cubicBezTo>
                    <a:pt x="944" y="2004"/>
                    <a:pt x="940" y="2004"/>
                    <a:pt x="937" y="2007"/>
                  </a:cubicBezTo>
                  <a:lnTo>
                    <a:pt x="937" y="2004"/>
                  </a:lnTo>
                  <a:cubicBezTo>
                    <a:pt x="930" y="2004"/>
                    <a:pt x="920" y="2004"/>
                    <a:pt x="913" y="2000"/>
                  </a:cubicBezTo>
                  <a:cubicBezTo>
                    <a:pt x="906" y="2000"/>
                    <a:pt x="896" y="2000"/>
                    <a:pt x="890" y="2004"/>
                  </a:cubicBezTo>
                  <a:cubicBezTo>
                    <a:pt x="890" y="2004"/>
                    <a:pt x="890" y="2007"/>
                    <a:pt x="886" y="2007"/>
                  </a:cubicBezTo>
                  <a:cubicBezTo>
                    <a:pt x="883" y="2007"/>
                    <a:pt x="880" y="2004"/>
                    <a:pt x="876" y="2007"/>
                  </a:cubicBezTo>
                  <a:cubicBezTo>
                    <a:pt x="873" y="2004"/>
                    <a:pt x="866" y="2000"/>
                    <a:pt x="863" y="2000"/>
                  </a:cubicBezTo>
                  <a:cubicBezTo>
                    <a:pt x="856" y="2000"/>
                    <a:pt x="849" y="2000"/>
                    <a:pt x="843" y="1997"/>
                  </a:cubicBezTo>
                  <a:cubicBezTo>
                    <a:pt x="896" y="1997"/>
                    <a:pt x="950" y="1990"/>
                    <a:pt x="1004" y="1980"/>
                  </a:cubicBezTo>
                  <a:cubicBezTo>
                    <a:pt x="1011" y="1977"/>
                    <a:pt x="1011" y="1974"/>
                    <a:pt x="1007" y="1970"/>
                  </a:cubicBezTo>
                  <a:lnTo>
                    <a:pt x="1007" y="1970"/>
                  </a:lnTo>
                  <a:cubicBezTo>
                    <a:pt x="1031" y="1974"/>
                    <a:pt x="1058" y="1974"/>
                    <a:pt x="1084" y="1967"/>
                  </a:cubicBezTo>
                  <a:cubicBezTo>
                    <a:pt x="1091" y="1967"/>
                    <a:pt x="1101" y="1970"/>
                    <a:pt x="1108" y="1970"/>
                  </a:cubicBezTo>
                  <a:cubicBezTo>
                    <a:pt x="1111" y="1967"/>
                    <a:pt x="1111" y="1967"/>
                    <a:pt x="1111" y="1967"/>
                  </a:cubicBezTo>
                  <a:cubicBezTo>
                    <a:pt x="1115" y="1970"/>
                    <a:pt x="1118" y="1974"/>
                    <a:pt x="1121" y="1977"/>
                  </a:cubicBezTo>
                  <a:cubicBezTo>
                    <a:pt x="1125" y="1977"/>
                    <a:pt x="1128" y="1977"/>
                    <a:pt x="1135" y="1977"/>
                  </a:cubicBezTo>
                  <a:cubicBezTo>
                    <a:pt x="1108" y="1980"/>
                    <a:pt x="1081" y="1984"/>
                    <a:pt x="1058" y="1994"/>
                  </a:cubicBezTo>
                  <a:cubicBezTo>
                    <a:pt x="1058" y="1997"/>
                    <a:pt x="1054" y="1997"/>
                    <a:pt x="1054" y="1997"/>
                  </a:cubicBezTo>
                  <a:cubicBezTo>
                    <a:pt x="1024" y="1974"/>
                    <a:pt x="990" y="1984"/>
                    <a:pt x="957" y="1994"/>
                  </a:cubicBezTo>
                  <a:moveTo>
                    <a:pt x="1561" y="1987"/>
                  </a:moveTo>
                  <a:lnTo>
                    <a:pt x="1561" y="1987"/>
                  </a:lnTo>
                  <a:lnTo>
                    <a:pt x="1558" y="1984"/>
                  </a:lnTo>
                  <a:cubicBezTo>
                    <a:pt x="1531" y="1974"/>
                    <a:pt x="1504" y="1974"/>
                    <a:pt x="1480" y="1987"/>
                  </a:cubicBezTo>
                  <a:cubicBezTo>
                    <a:pt x="1474" y="1990"/>
                    <a:pt x="1474" y="1994"/>
                    <a:pt x="1470" y="1997"/>
                  </a:cubicBezTo>
                  <a:lnTo>
                    <a:pt x="1467" y="1997"/>
                  </a:lnTo>
                  <a:cubicBezTo>
                    <a:pt x="1470" y="1997"/>
                    <a:pt x="1474" y="1994"/>
                    <a:pt x="1470" y="1987"/>
                  </a:cubicBezTo>
                  <a:cubicBezTo>
                    <a:pt x="1454" y="1977"/>
                    <a:pt x="1433" y="1977"/>
                    <a:pt x="1413" y="1980"/>
                  </a:cubicBezTo>
                  <a:cubicBezTo>
                    <a:pt x="1410" y="1980"/>
                    <a:pt x="1407" y="1987"/>
                    <a:pt x="1403" y="1990"/>
                  </a:cubicBezTo>
                  <a:cubicBezTo>
                    <a:pt x="1400" y="1990"/>
                    <a:pt x="1397" y="1990"/>
                    <a:pt x="1393" y="1990"/>
                  </a:cubicBezTo>
                  <a:lnTo>
                    <a:pt x="1390" y="1990"/>
                  </a:lnTo>
                  <a:cubicBezTo>
                    <a:pt x="1390" y="1990"/>
                    <a:pt x="1387" y="1987"/>
                    <a:pt x="1387" y="1984"/>
                  </a:cubicBezTo>
                  <a:cubicBezTo>
                    <a:pt x="1373" y="1980"/>
                    <a:pt x="1360" y="1977"/>
                    <a:pt x="1350" y="1977"/>
                  </a:cubicBezTo>
                  <a:cubicBezTo>
                    <a:pt x="1350" y="1977"/>
                    <a:pt x="1353" y="1977"/>
                    <a:pt x="1356" y="1974"/>
                  </a:cubicBezTo>
                  <a:cubicBezTo>
                    <a:pt x="1356" y="1974"/>
                    <a:pt x="1356" y="1970"/>
                    <a:pt x="1360" y="1970"/>
                  </a:cubicBezTo>
                  <a:cubicBezTo>
                    <a:pt x="1370" y="1970"/>
                    <a:pt x="1383" y="1970"/>
                    <a:pt x="1393" y="1970"/>
                  </a:cubicBezTo>
                  <a:lnTo>
                    <a:pt x="1393" y="1970"/>
                  </a:lnTo>
                  <a:cubicBezTo>
                    <a:pt x="1410" y="1970"/>
                    <a:pt x="1427" y="1970"/>
                    <a:pt x="1444" y="1967"/>
                  </a:cubicBezTo>
                  <a:cubicBezTo>
                    <a:pt x="1450" y="1967"/>
                    <a:pt x="1460" y="1967"/>
                    <a:pt x="1467" y="1970"/>
                  </a:cubicBezTo>
                  <a:cubicBezTo>
                    <a:pt x="1470" y="1970"/>
                    <a:pt x="1474" y="1970"/>
                    <a:pt x="1477" y="1970"/>
                  </a:cubicBezTo>
                  <a:cubicBezTo>
                    <a:pt x="1507" y="1974"/>
                    <a:pt x="1541" y="1974"/>
                    <a:pt x="1571" y="1970"/>
                  </a:cubicBezTo>
                  <a:lnTo>
                    <a:pt x="1571" y="1970"/>
                  </a:lnTo>
                  <a:cubicBezTo>
                    <a:pt x="1578" y="1970"/>
                    <a:pt x="1588" y="1970"/>
                    <a:pt x="1594" y="1970"/>
                  </a:cubicBezTo>
                  <a:cubicBezTo>
                    <a:pt x="1581" y="1970"/>
                    <a:pt x="1568" y="1977"/>
                    <a:pt x="1561" y="1987"/>
                  </a:cubicBezTo>
                  <a:moveTo>
                    <a:pt x="3607" y="2329"/>
                  </a:moveTo>
                  <a:cubicBezTo>
                    <a:pt x="3607" y="2329"/>
                    <a:pt x="3614" y="2326"/>
                    <a:pt x="3607" y="2329"/>
                  </a:cubicBezTo>
                  <a:moveTo>
                    <a:pt x="3920" y="2266"/>
                  </a:moveTo>
                  <a:lnTo>
                    <a:pt x="3920" y="2266"/>
                  </a:lnTo>
                  <a:moveTo>
                    <a:pt x="608" y="2772"/>
                  </a:moveTo>
                  <a:lnTo>
                    <a:pt x="608" y="2772"/>
                  </a:lnTo>
                  <a:lnTo>
                    <a:pt x="605" y="2776"/>
                  </a:lnTo>
                  <a:cubicBezTo>
                    <a:pt x="601" y="2776"/>
                    <a:pt x="605" y="2772"/>
                    <a:pt x="605" y="2772"/>
                  </a:cubicBezTo>
                  <a:lnTo>
                    <a:pt x="608" y="2772"/>
                  </a:lnTo>
                  <a:moveTo>
                    <a:pt x="3738" y="3783"/>
                  </a:moveTo>
                  <a:lnTo>
                    <a:pt x="3738" y="3783"/>
                  </a:lnTo>
                  <a:cubicBezTo>
                    <a:pt x="3738" y="3779"/>
                    <a:pt x="3738" y="3779"/>
                    <a:pt x="3738" y="3779"/>
                  </a:cubicBezTo>
                  <a:lnTo>
                    <a:pt x="3738" y="3779"/>
                  </a:lnTo>
                  <a:lnTo>
                    <a:pt x="3738" y="3779"/>
                  </a:lnTo>
                  <a:lnTo>
                    <a:pt x="3738" y="3779"/>
                  </a:lnTo>
                  <a:cubicBezTo>
                    <a:pt x="3738" y="3783"/>
                    <a:pt x="3738" y="3776"/>
                    <a:pt x="3742" y="3783"/>
                  </a:cubicBezTo>
                  <a:lnTo>
                    <a:pt x="3738" y="3783"/>
                  </a:lnTo>
                  <a:moveTo>
                    <a:pt x="3725" y="3779"/>
                  </a:moveTo>
                  <a:lnTo>
                    <a:pt x="3725" y="3779"/>
                  </a:lnTo>
                  <a:cubicBezTo>
                    <a:pt x="3715" y="3779"/>
                    <a:pt x="3705" y="3776"/>
                    <a:pt x="3695" y="3776"/>
                  </a:cubicBezTo>
                  <a:cubicBezTo>
                    <a:pt x="3698" y="3776"/>
                    <a:pt x="3698" y="3776"/>
                    <a:pt x="3701" y="3773"/>
                  </a:cubicBezTo>
                  <a:cubicBezTo>
                    <a:pt x="3701" y="3773"/>
                    <a:pt x="3705" y="3773"/>
                    <a:pt x="3705" y="3770"/>
                  </a:cubicBezTo>
                  <a:cubicBezTo>
                    <a:pt x="3711" y="3779"/>
                    <a:pt x="3725" y="3779"/>
                    <a:pt x="3738" y="3773"/>
                  </a:cubicBezTo>
                  <a:cubicBezTo>
                    <a:pt x="3735" y="3776"/>
                    <a:pt x="3735" y="3776"/>
                    <a:pt x="3735" y="3779"/>
                  </a:cubicBezTo>
                  <a:cubicBezTo>
                    <a:pt x="3738" y="3779"/>
                    <a:pt x="3738" y="3779"/>
                    <a:pt x="3738" y="3779"/>
                  </a:cubicBezTo>
                  <a:cubicBezTo>
                    <a:pt x="3735" y="3779"/>
                    <a:pt x="3735" y="3779"/>
                    <a:pt x="3735" y="3779"/>
                  </a:cubicBezTo>
                  <a:cubicBezTo>
                    <a:pt x="3732" y="3779"/>
                    <a:pt x="3728" y="3779"/>
                    <a:pt x="3725" y="3779"/>
                  </a:cubicBezTo>
                  <a:moveTo>
                    <a:pt x="3651" y="3884"/>
                  </a:moveTo>
                  <a:lnTo>
                    <a:pt x="3651" y="3884"/>
                  </a:lnTo>
                  <a:lnTo>
                    <a:pt x="3648" y="3884"/>
                  </a:lnTo>
                  <a:cubicBezTo>
                    <a:pt x="3648" y="3880"/>
                    <a:pt x="3648" y="3877"/>
                    <a:pt x="3648" y="3874"/>
                  </a:cubicBezTo>
                  <a:lnTo>
                    <a:pt x="3648" y="3874"/>
                  </a:lnTo>
                  <a:lnTo>
                    <a:pt x="3648" y="3874"/>
                  </a:lnTo>
                  <a:cubicBezTo>
                    <a:pt x="3651" y="3874"/>
                    <a:pt x="3651" y="3874"/>
                    <a:pt x="3654" y="3874"/>
                  </a:cubicBezTo>
                  <a:cubicBezTo>
                    <a:pt x="3661" y="3874"/>
                    <a:pt x="3668" y="3870"/>
                    <a:pt x="3675" y="3867"/>
                  </a:cubicBezTo>
                  <a:cubicBezTo>
                    <a:pt x="3675" y="3877"/>
                    <a:pt x="3681" y="3880"/>
                    <a:pt x="3688" y="3884"/>
                  </a:cubicBezTo>
                  <a:cubicBezTo>
                    <a:pt x="3681" y="3884"/>
                    <a:pt x="3675" y="3884"/>
                    <a:pt x="3665" y="3884"/>
                  </a:cubicBezTo>
                  <a:cubicBezTo>
                    <a:pt x="3661" y="3884"/>
                    <a:pt x="3654" y="3884"/>
                    <a:pt x="3651" y="3884"/>
                  </a:cubicBezTo>
                  <a:moveTo>
                    <a:pt x="3574" y="3605"/>
                  </a:moveTo>
                  <a:lnTo>
                    <a:pt x="3574" y="3605"/>
                  </a:lnTo>
                  <a:cubicBezTo>
                    <a:pt x="3564" y="3602"/>
                    <a:pt x="3554" y="3605"/>
                    <a:pt x="3544" y="3605"/>
                  </a:cubicBezTo>
                  <a:cubicBezTo>
                    <a:pt x="3550" y="3605"/>
                    <a:pt x="3557" y="3602"/>
                    <a:pt x="3561" y="3598"/>
                  </a:cubicBezTo>
                  <a:cubicBezTo>
                    <a:pt x="3564" y="3598"/>
                    <a:pt x="3571" y="3602"/>
                    <a:pt x="3577" y="3602"/>
                  </a:cubicBezTo>
                  <a:cubicBezTo>
                    <a:pt x="3581" y="3602"/>
                    <a:pt x="3584" y="3602"/>
                    <a:pt x="3587" y="3602"/>
                  </a:cubicBezTo>
                  <a:cubicBezTo>
                    <a:pt x="3584" y="3602"/>
                    <a:pt x="3577" y="3605"/>
                    <a:pt x="3574" y="3605"/>
                  </a:cubicBezTo>
                  <a:moveTo>
                    <a:pt x="3799" y="3605"/>
                  </a:moveTo>
                  <a:lnTo>
                    <a:pt x="3799" y="3605"/>
                  </a:lnTo>
                  <a:cubicBezTo>
                    <a:pt x="3792" y="3605"/>
                    <a:pt x="3786" y="3605"/>
                    <a:pt x="3779" y="3608"/>
                  </a:cubicBezTo>
                  <a:cubicBezTo>
                    <a:pt x="3775" y="3608"/>
                    <a:pt x="3768" y="3612"/>
                    <a:pt x="3765" y="3612"/>
                  </a:cubicBezTo>
                  <a:cubicBezTo>
                    <a:pt x="3762" y="3615"/>
                    <a:pt x="3758" y="3618"/>
                    <a:pt x="3755" y="3618"/>
                  </a:cubicBezTo>
                  <a:lnTo>
                    <a:pt x="3752" y="3618"/>
                  </a:lnTo>
                  <a:cubicBezTo>
                    <a:pt x="3755" y="3618"/>
                    <a:pt x="3755" y="3615"/>
                    <a:pt x="3755" y="3615"/>
                  </a:cubicBezTo>
                  <a:cubicBezTo>
                    <a:pt x="3752" y="3612"/>
                    <a:pt x="3748" y="3608"/>
                    <a:pt x="3742" y="3608"/>
                  </a:cubicBezTo>
                  <a:cubicBezTo>
                    <a:pt x="3732" y="3605"/>
                    <a:pt x="3725" y="3602"/>
                    <a:pt x="3715" y="3602"/>
                  </a:cubicBezTo>
                  <a:cubicBezTo>
                    <a:pt x="3701" y="3598"/>
                    <a:pt x="3691" y="3598"/>
                    <a:pt x="3681" y="3602"/>
                  </a:cubicBezTo>
                  <a:cubicBezTo>
                    <a:pt x="3671" y="3602"/>
                    <a:pt x="3661" y="3605"/>
                    <a:pt x="3654" y="3608"/>
                  </a:cubicBezTo>
                  <a:cubicBezTo>
                    <a:pt x="3651" y="3608"/>
                    <a:pt x="3651" y="3608"/>
                    <a:pt x="3651" y="3608"/>
                  </a:cubicBezTo>
                  <a:cubicBezTo>
                    <a:pt x="3651" y="3605"/>
                    <a:pt x="3648" y="3602"/>
                    <a:pt x="3644" y="3602"/>
                  </a:cubicBezTo>
                  <a:cubicBezTo>
                    <a:pt x="3641" y="3602"/>
                    <a:pt x="3638" y="3602"/>
                    <a:pt x="3634" y="3598"/>
                  </a:cubicBezTo>
                  <a:cubicBezTo>
                    <a:pt x="3641" y="3602"/>
                    <a:pt x="3648" y="3602"/>
                    <a:pt x="3658" y="3602"/>
                  </a:cubicBezTo>
                  <a:cubicBezTo>
                    <a:pt x="3685" y="3595"/>
                    <a:pt x="3715" y="3602"/>
                    <a:pt x="3745" y="3595"/>
                  </a:cubicBezTo>
                  <a:cubicBezTo>
                    <a:pt x="3748" y="3595"/>
                    <a:pt x="3755" y="3592"/>
                    <a:pt x="3758" y="3585"/>
                  </a:cubicBezTo>
                  <a:lnTo>
                    <a:pt x="3755" y="3581"/>
                  </a:lnTo>
                  <a:lnTo>
                    <a:pt x="3755" y="3581"/>
                  </a:lnTo>
                  <a:cubicBezTo>
                    <a:pt x="3768" y="3588"/>
                    <a:pt x="3782" y="3581"/>
                    <a:pt x="3796" y="3585"/>
                  </a:cubicBezTo>
                  <a:lnTo>
                    <a:pt x="3796" y="3585"/>
                  </a:lnTo>
                  <a:cubicBezTo>
                    <a:pt x="3796" y="3588"/>
                    <a:pt x="3799" y="3592"/>
                    <a:pt x="3799" y="3595"/>
                  </a:cubicBezTo>
                  <a:cubicBezTo>
                    <a:pt x="3802" y="3598"/>
                    <a:pt x="3806" y="3602"/>
                    <a:pt x="3809" y="3602"/>
                  </a:cubicBezTo>
                  <a:lnTo>
                    <a:pt x="3809" y="3602"/>
                  </a:lnTo>
                  <a:cubicBezTo>
                    <a:pt x="3806" y="3602"/>
                    <a:pt x="3802" y="3605"/>
                    <a:pt x="3799" y="3605"/>
                  </a:cubicBezTo>
                  <a:moveTo>
                    <a:pt x="685" y="4353"/>
                  </a:moveTo>
                  <a:lnTo>
                    <a:pt x="685" y="4353"/>
                  </a:lnTo>
                  <a:cubicBezTo>
                    <a:pt x="685" y="4350"/>
                    <a:pt x="685" y="4350"/>
                    <a:pt x="685" y="4350"/>
                  </a:cubicBezTo>
                  <a:lnTo>
                    <a:pt x="685" y="4353"/>
                  </a:lnTo>
                  <a:moveTo>
                    <a:pt x="672" y="4773"/>
                  </a:moveTo>
                  <a:lnTo>
                    <a:pt x="672" y="4773"/>
                  </a:lnTo>
                  <a:cubicBezTo>
                    <a:pt x="672" y="4777"/>
                    <a:pt x="668" y="4777"/>
                    <a:pt x="665" y="4777"/>
                  </a:cubicBezTo>
                  <a:cubicBezTo>
                    <a:pt x="668" y="4777"/>
                    <a:pt x="668" y="4777"/>
                    <a:pt x="672" y="4773"/>
                  </a:cubicBezTo>
                  <a:moveTo>
                    <a:pt x="645" y="4793"/>
                  </a:moveTo>
                  <a:lnTo>
                    <a:pt x="645" y="4793"/>
                  </a:lnTo>
                  <a:moveTo>
                    <a:pt x="1135" y="5374"/>
                  </a:moveTo>
                  <a:lnTo>
                    <a:pt x="1135" y="5374"/>
                  </a:lnTo>
                  <a:cubicBezTo>
                    <a:pt x="1131" y="5370"/>
                    <a:pt x="1128" y="5370"/>
                    <a:pt x="1128" y="5367"/>
                  </a:cubicBezTo>
                  <a:lnTo>
                    <a:pt x="1128" y="5367"/>
                  </a:lnTo>
                  <a:cubicBezTo>
                    <a:pt x="1131" y="5370"/>
                    <a:pt x="1131" y="5370"/>
                    <a:pt x="1135" y="5374"/>
                  </a:cubicBezTo>
                  <a:moveTo>
                    <a:pt x="2010" y="5290"/>
                  </a:moveTo>
                  <a:lnTo>
                    <a:pt x="2010" y="5290"/>
                  </a:lnTo>
                  <a:lnTo>
                    <a:pt x="2010" y="5290"/>
                  </a:lnTo>
                  <a:lnTo>
                    <a:pt x="2013" y="5290"/>
                  </a:lnTo>
                  <a:cubicBezTo>
                    <a:pt x="2010" y="5293"/>
                    <a:pt x="2007" y="5293"/>
                    <a:pt x="2003" y="5297"/>
                  </a:cubicBezTo>
                  <a:cubicBezTo>
                    <a:pt x="2003" y="5293"/>
                    <a:pt x="2007" y="5290"/>
                    <a:pt x="2010" y="5290"/>
                  </a:cubicBezTo>
                  <a:lnTo>
                    <a:pt x="2010" y="5290"/>
                  </a:lnTo>
                  <a:cubicBezTo>
                    <a:pt x="2013" y="5290"/>
                    <a:pt x="2013" y="5290"/>
                    <a:pt x="2013" y="5290"/>
                  </a:cubicBezTo>
                  <a:lnTo>
                    <a:pt x="2017" y="5290"/>
                  </a:lnTo>
                  <a:cubicBezTo>
                    <a:pt x="2013" y="5290"/>
                    <a:pt x="2013" y="5290"/>
                    <a:pt x="2010" y="5290"/>
                  </a:cubicBezTo>
                  <a:moveTo>
                    <a:pt x="1457" y="5297"/>
                  </a:moveTo>
                  <a:lnTo>
                    <a:pt x="1457" y="5297"/>
                  </a:lnTo>
                  <a:cubicBezTo>
                    <a:pt x="1457" y="5300"/>
                    <a:pt x="1460" y="5300"/>
                    <a:pt x="1460" y="5300"/>
                  </a:cubicBezTo>
                  <a:lnTo>
                    <a:pt x="1457" y="5300"/>
                  </a:lnTo>
                  <a:cubicBezTo>
                    <a:pt x="1454" y="5300"/>
                    <a:pt x="1454" y="5300"/>
                    <a:pt x="1457" y="5297"/>
                  </a:cubicBezTo>
                  <a:moveTo>
                    <a:pt x="2064" y="5293"/>
                  </a:moveTo>
                  <a:lnTo>
                    <a:pt x="2064" y="5293"/>
                  </a:lnTo>
                  <a:moveTo>
                    <a:pt x="3027" y="6018"/>
                  </a:moveTo>
                  <a:lnTo>
                    <a:pt x="3027" y="6018"/>
                  </a:lnTo>
                  <a:cubicBezTo>
                    <a:pt x="3023" y="6018"/>
                    <a:pt x="3023" y="6018"/>
                    <a:pt x="3023" y="6018"/>
                  </a:cubicBezTo>
                  <a:cubicBezTo>
                    <a:pt x="3023" y="6015"/>
                    <a:pt x="3020" y="6015"/>
                    <a:pt x="3017" y="6012"/>
                  </a:cubicBezTo>
                  <a:cubicBezTo>
                    <a:pt x="3013" y="6012"/>
                    <a:pt x="3007" y="6012"/>
                    <a:pt x="3003" y="6015"/>
                  </a:cubicBezTo>
                  <a:lnTo>
                    <a:pt x="3000" y="6015"/>
                  </a:lnTo>
                  <a:cubicBezTo>
                    <a:pt x="2993" y="6008"/>
                    <a:pt x="2983" y="6005"/>
                    <a:pt x="2973" y="6005"/>
                  </a:cubicBezTo>
                  <a:cubicBezTo>
                    <a:pt x="2983" y="6005"/>
                    <a:pt x="2993" y="6002"/>
                    <a:pt x="3003" y="5998"/>
                  </a:cubicBezTo>
                  <a:lnTo>
                    <a:pt x="3003" y="5998"/>
                  </a:lnTo>
                  <a:lnTo>
                    <a:pt x="3003" y="5998"/>
                  </a:lnTo>
                  <a:lnTo>
                    <a:pt x="3003" y="5998"/>
                  </a:lnTo>
                  <a:lnTo>
                    <a:pt x="3003" y="5998"/>
                  </a:lnTo>
                  <a:cubicBezTo>
                    <a:pt x="3010" y="6008"/>
                    <a:pt x="3030" y="6005"/>
                    <a:pt x="3040" y="6012"/>
                  </a:cubicBezTo>
                  <a:cubicBezTo>
                    <a:pt x="3037" y="6012"/>
                    <a:pt x="3037" y="6012"/>
                    <a:pt x="3037" y="6012"/>
                  </a:cubicBezTo>
                  <a:cubicBezTo>
                    <a:pt x="3033" y="6015"/>
                    <a:pt x="3030" y="6018"/>
                    <a:pt x="3027" y="6018"/>
                  </a:cubicBezTo>
                  <a:moveTo>
                    <a:pt x="3057" y="6012"/>
                  </a:moveTo>
                  <a:lnTo>
                    <a:pt x="3057" y="6012"/>
                  </a:lnTo>
                  <a:lnTo>
                    <a:pt x="3057" y="6008"/>
                  </a:lnTo>
                  <a:lnTo>
                    <a:pt x="3057" y="6008"/>
                  </a:lnTo>
                  <a:cubicBezTo>
                    <a:pt x="3067" y="6008"/>
                    <a:pt x="3081" y="6008"/>
                    <a:pt x="3090" y="6008"/>
                  </a:cubicBezTo>
                  <a:lnTo>
                    <a:pt x="3090" y="6008"/>
                  </a:lnTo>
                  <a:cubicBezTo>
                    <a:pt x="3081" y="6012"/>
                    <a:pt x="3067" y="6012"/>
                    <a:pt x="3057" y="6012"/>
                  </a:cubicBezTo>
                  <a:moveTo>
                    <a:pt x="1232" y="6260"/>
                  </a:moveTo>
                  <a:lnTo>
                    <a:pt x="1232" y="6260"/>
                  </a:lnTo>
                  <a:cubicBezTo>
                    <a:pt x="1235" y="6260"/>
                    <a:pt x="1235" y="6260"/>
                    <a:pt x="1239" y="6260"/>
                  </a:cubicBezTo>
                  <a:cubicBezTo>
                    <a:pt x="1235" y="6260"/>
                    <a:pt x="1235" y="6260"/>
                    <a:pt x="1235" y="6260"/>
                  </a:cubicBezTo>
                  <a:lnTo>
                    <a:pt x="1232" y="6260"/>
                  </a:lnTo>
                  <a:moveTo>
                    <a:pt x="1121" y="6260"/>
                  </a:moveTo>
                  <a:lnTo>
                    <a:pt x="1121" y="6260"/>
                  </a:lnTo>
                  <a:lnTo>
                    <a:pt x="1121" y="6260"/>
                  </a:lnTo>
                  <a:cubicBezTo>
                    <a:pt x="1125" y="6260"/>
                    <a:pt x="1125" y="6260"/>
                    <a:pt x="1125" y="6263"/>
                  </a:cubicBezTo>
                  <a:cubicBezTo>
                    <a:pt x="1125" y="6260"/>
                    <a:pt x="1121" y="6260"/>
                    <a:pt x="1121" y="6260"/>
                  </a:cubicBezTo>
                  <a:moveTo>
                    <a:pt x="833" y="6280"/>
                  </a:moveTo>
                  <a:lnTo>
                    <a:pt x="833" y="6280"/>
                  </a:lnTo>
                  <a:cubicBezTo>
                    <a:pt x="849" y="6277"/>
                    <a:pt x="866" y="6273"/>
                    <a:pt x="883" y="6273"/>
                  </a:cubicBezTo>
                  <a:cubicBezTo>
                    <a:pt x="890" y="6273"/>
                    <a:pt x="893" y="6273"/>
                    <a:pt x="900" y="6273"/>
                  </a:cubicBezTo>
                  <a:cubicBezTo>
                    <a:pt x="906" y="6273"/>
                    <a:pt x="910" y="6273"/>
                    <a:pt x="916" y="6273"/>
                  </a:cubicBezTo>
                  <a:cubicBezTo>
                    <a:pt x="923" y="6273"/>
                    <a:pt x="927" y="6273"/>
                    <a:pt x="933" y="6273"/>
                  </a:cubicBezTo>
                  <a:lnTo>
                    <a:pt x="930" y="6277"/>
                  </a:lnTo>
                  <a:lnTo>
                    <a:pt x="930" y="6277"/>
                  </a:lnTo>
                  <a:cubicBezTo>
                    <a:pt x="920" y="6280"/>
                    <a:pt x="910" y="6277"/>
                    <a:pt x="900" y="6273"/>
                  </a:cubicBezTo>
                  <a:cubicBezTo>
                    <a:pt x="880" y="6273"/>
                    <a:pt x="863" y="6273"/>
                    <a:pt x="846" y="6284"/>
                  </a:cubicBezTo>
                  <a:cubicBezTo>
                    <a:pt x="843" y="6297"/>
                    <a:pt x="829" y="6287"/>
                    <a:pt x="823" y="6287"/>
                  </a:cubicBezTo>
                  <a:cubicBezTo>
                    <a:pt x="816" y="6287"/>
                    <a:pt x="812" y="6290"/>
                    <a:pt x="809" y="6290"/>
                  </a:cubicBezTo>
                  <a:cubicBezTo>
                    <a:pt x="802" y="6287"/>
                    <a:pt x="796" y="6284"/>
                    <a:pt x="786" y="6284"/>
                  </a:cubicBezTo>
                  <a:cubicBezTo>
                    <a:pt x="796" y="6280"/>
                    <a:pt x="806" y="6280"/>
                    <a:pt x="809" y="6273"/>
                  </a:cubicBezTo>
                  <a:cubicBezTo>
                    <a:pt x="816" y="6280"/>
                    <a:pt x="826" y="6280"/>
                    <a:pt x="833" y="6280"/>
                  </a:cubicBezTo>
                  <a:moveTo>
                    <a:pt x="732" y="6297"/>
                  </a:moveTo>
                  <a:lnTo>
                    <a:pt x="732" y="6297"/>
                  </a:lnTo>
                  <a:lnTo>
                    <a:pt x="732" y="6300"/>
                  </a:lnTo>
                  <a:cubicBezTo>
                    <a:pt x="729" y="6300"/>
                    <a:pt x="725" y="6300"/>
                    <a:pt x="725" y="6300"/>
                  </a:cubicBezTo>
                  <a:cubicBezTo>
                    <a:pt x="722" y="6300"/>
                    <a:pt x="722" y="6297"/>
                    <a:pt x="719" y="6297"/>
                  </a:cubicBezTo>
                  <a:cubicBezTo>
                    <a:pt x="715" y="6294"/>
                    <a:pt x="708" y="6294"/>
                    <a:pt x="705" y="6294"/>
                  </a:cubicBezTo>
                  <a:cubicBezTo>
                    <a:pt x="719" y="6290"/>
                    <a:pt x="732" y="6290"/>
                    <a:pt x="745" y="6287"/>
                  </a:cubicBezTo>
                  <a:cubicBezTo>
                    <a:pt x="742" y="6290"/>
                    <a:pt x="735" y="6294"/>
                    <a:pt x="732" y="6297"/>
                  </a:cubicBezTo>
                  <a:moveTo>
                    <a:pt x="930" y="6317"/>
                  </a:moveTo>
                  <a:lnTo>
                    <a:pt x="930" y="6317"/>
                  </a:lnTo>
                  <a:moveTo>
                    <a:pt x="1400" y="6253"/>
                  </a:moveTo>
                  <a:lnTo>
                    <a:pt x="1400" y="6253"/>
                  </a:lnTo>
                  <a:cubicBezTo>
                    <a:pt x="1397" y="6253"/>
                    <a:pt x="1397" y="6253"/>
                    <a:pt x="1397" y="6250"/>
                  </a:cubicBezTo>
                  <a:cubicBezTo>
                    <a:pt x="1417" y="6250"/>
                    <a:pt x="1437" y="6250"/>
                    <a:pt x="1457" y="6247"/>
                  </a:cubicBezTo>
                  <a:cubicBezTo>
                    <a:pt x="1460" y="6243"/>
                    <a:pt x="1460" y="6240"/>
                    <a:pt x="1457" y="6237"/>
                  </a:cubicBezTo>
                  <a:cubicBezTo>
                    <a:pt x="1460" y="6240"/>
                    <a:pt x="1460" y="6240"/>
                    <a:pt x="1460" y="6240"/>
                  </a:cubicBezTo>
                  <a:cubicBezTo>
                    <a:pt x="1470" y="6237"/>
                    <a:pt x="1484" y="6237"/>
                    <a:pt x="1494" y="6233"/>
                  </a:cubicBezTo>
                  <a:cubicBezTo>
                    <a:pt x="1497" y="6240"/>
                    <a:pt x="1497" y="6240"/>
                    <a:pt x="1497" y="6240"/>
                  </a:cubicBezTo>
                  <a:cubicBezTo>
                    <a:pt x="1507" y="6240"/>
                    <a:pt x="1517" y="6237"/>
                    <a:pt x="1527" y="6237"/>
                  </a:cubicBezTo>
                  <a:cubicBezTo>
                    <a:pt x="1524" y="6237"/>
                    <a:pt x="1521" y="6240"/>
                    <a:pt x="1517" y="6240"/>
                  </a:cubicBezTo>
                  <a:cubicBezTo>
                    <a:pt x="1511" y="6243"/>
                    <a:pt x="1507" y="6247"/>
                    <a:pt x="1504" y="6250"/>
                  </a:cubicBezTo>
                  <a:lnTo>
                    <a:pt x="1504" y="6253"/>
                  </a:lnTo>
                  <a:lnTo>
                    <a:pt x="1504" y="6253"/>
                  </a:lnTo>
                  <a:cubicBezTo>
                    <a:pt x="1477" y="6253"/>
                    <a:pt x="1450" y="6253"/>
                    <a:pt x="1423" y="6257"/>
                  </a:cubicBezTo>
                  <a:lnTo>
                    <a:pt x="1420" y="6253"/>
                  </a:lnTo>
                  <a:cubicBezTo>
                    <a:pt x="1413" y="6250"/>
                    <a:pt x="1403" y="6250"/>
                    <a:pt x="1400" y="6253"/>
                  </a:cubicBezTo>
                  <a:moveTo>
                    <a:pt x="2184" y="6223"/>
                  </a:moveTo>
                  <a:lnTo>
                    <a:pt x="2184" y="6223"/>
                  </a:lnTo>
                  <a:moveTo>
                    <a:pt x="2651" y="6183"/>
                  </a:moveTo>
                  <a:lnTo>
                    <a:pt x="2651" y="6183"/>
                  </a:lnTo>
                  <a:cubicBezTo>
                    <a:pt x="2651" y="6186"/>
                    <a:pt x="2647" y="6190"/>
                    <a:pt x="2644" y="6193"/>
                  </a:cubicBezTo>
                  <a:cubicBezTo>
                    <a:pt x="2644" y="6190"/>
                    <a:pt x="2644" y="6190"/>
                    <a:pt x="2644" y="6190"/>
                  </a:cubicBezTo>
                  <a:cubicBezTo>
                    <a:pt x="2637" y="6190"/>
                    <a:pt x="2627" y="6190"/>
                    <a:pt x="2621" y="6190"/>
                  </a:cubicBezTo>
                  <a:cubicBezTo>
                    <a:pt x="2614" y="6190"/>
                    <a:pt x="2607" y="6183"/>
                    <a:pt x="2600" y="6183"/>
                  </a:cubicBezTo>
                  <a:cubicBezTo>
                    <a:pt x="2560" y="6180"/>
                    <a:pt x="2520" y="6170"/>
                    <a:pt x="2486" y="6196"/>
                  </a:cubicBezTo>
                  <a:cubicBezTo>
                    <a:pt x="2486" y="6196"/>
                    <a:pt x="2490" y="6196"/>
                    <a:pt x="2490" y="6200"/>
                  </a:cubicBezTo>
                  <a:lnTo>
                    <a:pt x="2486" y="6200"/>
                  </a:lnTo>
                  <a:cubicBezTo>
                    <a:pt x="2483" y="6196"/>
                    <a:pt x="2480" y="6200"/>
                    <a:pt x="2476" y="6200"/>
                  </a:cubicBezTo>
                  <a:cubicBezTo>
                    <a:pt x="2463" y="6200"/>
                    <a:pt x="2450" y="6200"/>
                    <a:pt x="2436" y="6200"/>
                  </a:cubicBezTo>
                  <a:cubicBezTo>
                    <a:pt x="2386" y="6200"/>
                    <a:pt x="2336" y="6200"/>
                    <a:pt x="2285" y="6200"/>
                  </a:cubicBezTo>
                  <a:cubicBezTo>
                    <a:pt x="2268" y="6210"/>
                    <a:pt x="2245" y="6200"/>
                    <a:pt x="2228" y="6206"/>
                  </a:cubicBezTo>
                  <a:cubicBezTo>
                    <a:pt x="2228" y="6210"/>
                    <a:pt x="2228" y="6210"/>
                    <a:pt x="2228" y="6210"/>
                  </a:cubicBezTo>
                  <a:cubicBezTo>
                    <a:pt x="2218" y="6206"/>
                    <a:pt x="2204" y="6206"/>
                    <a:pt x="2194" y="6210"/>
                  </a:cubicBezTo>
                  <a:lnTo>
                    <a:pt x="2194" y="6206"/>
                  </a:lnTo>
                  <a:cubicBezTo>
                    <a:pt x="2188" y="6203"/>
                    <a:pt x="2184" y="6203"/>
                    <a:pt x="2178" y="6200"/>
                  </a:cubicBezTo>
                  <a:cubicBezTo>
                    <a:pt x="2151" y="6196"/>
                    <a:pt x="2121" y="6193"/>
                    <a:pt x="2100" y="6210"/>
                  </a:cubicBezTo>
                  <a:cubicBezTo>
                    <a:pt x="2104" y="6213"/>
                    <a:pt x="2104" y="6216"/>
                    <a:pt x="2107" y="6216"/>
                  </a:cubicBezTo>
                  <a:cubicBezTo>
                    <a:pt x="2104" y="6216"/>
                    <a:pt x="2100" y="6216"/>
                    <a:pt x="2097" y="6216"/>
                  </a:cubicBezTo>
                  <a:cubicBezTo>
                    <a:pt x="2080" y="6216"/>
                    <a:pt x="2067" y="6220"/>
                    <a:pt x="2050" y="6220"/>
                  </a:cubicBezTo>
                  <a:lnTo>
                    <a:pt x="2050" y="6220"/>
                  </a:lnTo>
                  <a:cubicBezTo>
                    <a:pt x="2040" y="6216"/>
                    <a:pt x="2033" y="6216"/>
                    <a:pt x="2023" y="6213"/>
                  </a:cubicBezTo>
                  <a:cubicBezTo>
                    <a:pt x="2017" y="6213"/>
                    <a:pt x="2010" y="6213"/>
                    <a:pt x="2007" y="6213"/>
                  </a:cubicBezTo>
                  <a:cubicBezTo>
                    <a:pt x="1986" y="6216"/>
                    <a:pt x="1970" y="6216"/>
                    <a:pt x="1954" y="6216"/>
                  </a:cubicBezTo>
                  <a:cubicBezTo>
                    <a:pt x="1934" y="6216"/>
                    <a:pt x="1910" y="6216"/>
                    <a:pt x="1890" y="6220"/>
                  </a:cubicBezTo>
                  <a:cubicBezTo>
                    <a:pt x="1876" y="6223"/>
                    <a:pt x="1863" y="6227"/>
                    <a:pt x="1850" y="6230"/>
                  </a:cubicBezTo>
                  <a:cubicBezTo>
                    <a:pt x="1833" y="6230"/>
                    <a:pt x="1819" y="6230"/>
                    <a:pt x="1803" y="6237"/>
                  </a:cubicBezTo>
                  <a:cubicBezTo>
                    <a:pt x="1799" y="6237"/>
                    <a:pt x="1799" y="6237"/>
                    <a:pt x="1799" y="6237"/>
                  </a:cubicBezTo>
                  <a:cubicBezTo>
                    <a:pt x="1796" y="6233"/>
                    <a:pt x="1793" y="6233"/>
                    <a:pt x="1789" y="6230"/>
                  </a:cubicBezTo>
                  <a:cubicBezTo>
                    <a:pt x="1772" y="6227"/>
                    <a:pt x="1759" y="6227"/>
                    <a:pt x="1746" y="6230"/>
                  </a:cubicBezTo>
                  <a:cubicBezTo>
                    <a:pt x="1722" y="6233"/>
                    <a:pt x="1702" y="6233"/>
                    <a:pt x="1682" y="6240"/>
                  </a:cubicBezTo>
                  <a:cubicBezTo>
                    <a:pt x="1679" y="6243"/>
                    <a:pt x="1675" y="6243"/>
                    <a:pt x="1675" y="6247"/>
                  </a:cubicBezTo>
                  <a:cubicBezTo>
                    <a:pt x="1669" y="6240"/>
                    <a:pt x="1658" y="6240"/>
                    <a:pt x="1652" y="6243"/>
                  </a:cubicBezTo>
                  <a:lnTo>
                    <a:pt x="1648" y="6247"/>
                  </a:lnTo>
                  <a:cubicBezTo>
                    <a:pt x="1635" y="6247"/>
                    <a:pt x="1625" y="6247"/>
                    <a:pt x="1615" y="6247"/>
                  </a:cubicBezTo>
                  <a:cubicBezTo>
                    <a:pt x="1612" y="6247"/>
                    <a:pt x="1612" y="6243"/>
                    <a:pt x="1612" y="6243"/>
                  </a:cubicBezTo>
                  <a:cubicBezTo>
                    <a:pt x="1605" y="6240"/>
                    <a:pt x="1601" y="6237"/>
                    <a:pt x="1594" y="6237"/>
                  </a:cubicBezTo>
                  <a:cubicBezTo>
                    <a:pt x="1584" y="6237"/>
                    <a:pt x="1578" y="6237"/>
                    <a:pt x="1568" y="6233"/>
                  </a:cubicBezTo>
                  <a:cubicBezTo>
                    <a:pt x="1641" y="6223"/>
                    <a:pt x="1719" y="6223"/>
                    <a:pt x="1796" y="6213"/>
                  </a:cubicBezTo>
                  <a:cubicBezTo>
                    <a:pt x="1806" y="6210"/>
                    <a:pt x="1819" y="6210"/>
                    <a:pt x="1833" y="6210"/>
                  </a:cubicBezTo>
                  <a:lnTo>
                    <a:pt x="1833" y="6210"/>
                  </a:lnTo>
                  <a:cubicBezTo>
                    <a:pt x="1866" y="6206"/>
                    <a:pt x="1900" y="6210"/>
                    <a:pt x="1934" y="6200"/>
                  </a:cubicBezTo>
                  <a:cubicBezTo>
                    <a:pt x="1986" y="6200"/>
                    <a:pt x="2040" y="6203"/>
                    <a:pt x="2090" y="6193"/>
                  </a:cubicBezTo>
                  <a:lnTo>
                    <a:pt x="2090" y="6193"/>
                  </a:lnTo>
                  <a:lnTo>
                    <a:pt x="2090" y="6193"/>
                  </a:lnTo>
                  <a:cubicBezTo>
                    <a:pt x="2107" y="6193"/>
                    <a:pt x="2124" y="6190"/>
                    <a:pt x="2141" y="6190"/>
                  </a:cubicBezTo>
                  <a:cubicBezTo>
                    <a:pt x="2157" y="6190"/>
                    <a:pt x="2174" y="6190"/>
                    <a:pt x="2191" y="6190"/>
                  </a:cubicBezTo>
                  <a:cubicBezTo>
                    <a:pt x="2201" y="6190"/>
                    <a:pt x="2211" y="6190"/>
                    <a:pt x="2218" y="6193"/>
                  </a:cubicBezTo>
                  <a:cubicBezTo>
                    <a:pt x="2241" y="6186"/>
                    <a:pt x="2265" y="6193"/>
                    <a:pt x="2288" y="6183"/>
                  </a:cubicBezTo>
                  <a:lnTo>
                    <a:pt x="2288" y="6183"/>
                  </a:lnTo>
                  <a:lnTo>
                    <a:pt x="2288" y="6183"/>
                  </a:lnTo>
                  <a:lnTo>
                    <a:pt x="2288" y="6183"/>
                  </a:lnTo>
                  <a:cubicBezTo>
                    <a:pt x="2298" y="6186"/>
                    <a:pt x="2305" y="6186"/>
                    <a:pt x="2315" y="6183"/>
                  </a:cubicBezTo>
                  <a:cubicBezTo>
                    <a:pt x="2325" y="6186"/>
                    <a:pt x="2336" y="6183"/>
                    <a:pt x="2346" y="6180"/>
                  </a:cubicBezTo>
                  <a:cubicBezTo>
                    <a:pt x="2382" y="6183"/>
                    <a:pt x="2416" y="6176"/>
                    <a:pt x="2450" y="6173"/>
                  </a:cubicBezTo>
                  <a:cubicBezTo>
                    <a:pt x="2483" y="6170"/>
                    <a:pt x="2517" y="6176"/>
                    <a:pt x="2547" y="6166"/>
                  </a:cubicBezTo>
                  <a:lnTo>
                    <a:pt x="2547" y="6166"/>
                  </a:lnTo>
                  <a:lnTo>
                    <a:pt x="2547" y="6166"/>
                  </a:lnTo>
                  <a:cubicBezTo>
                    <a:pt x="2564" y="6166"/>
                    <a:pt x="2577" y="6166"/>
                    <a:pt x="2594" y="6163"/>
                  </a:cubicBezTo>
                  <a:lnTo>
                    <a:pt x="2594" y="6163"/>
                  </a:lnTo>
                  <a:lnTo>
                    <a:pt x="2594" y="6163"/>
                  </a:lnTo>
                  <a:cubicBezTo>
                    <a:pt x="2604" y="6163"/>
                    <a:pt x="2614" y="6159"/>
                    <a:pt x="2621" y="6156"/>
                  </a:cubicBezTo>
                  <a:cubicBezTo>
                    <a:pt x="2795" y="6152"/>
                    <a:pt x="2973" y="6146"/>
                    <a:pt x="3148" y="6143"/>
                  </a:cubicBezTo>
                  <a:cubicBezTo>
                    <a:pt x="3154" y="6143"/>
                    <a:pt x="3164" y="6143"/>
                    <a:pt x="3175" y="6143"/>
                  </a:cubicBezTo>
                  <a:cubicBezTo>
                    <a:pt x="3178" y="6146"/>
                    <a:pt x="3181" y="6146"/>
                    <a:pt x="3185" y="6146"/>
                  </a:cubicBezTo>
                  <a:cubicBezTo>
                    <a:pt x="3201" y="6146"/>
                    <a:pt x="3218" y="6146"/>
                    <a:pt x="3238" y="6143"/>
                  </a:cubicBezTo>
                  <a:cubicBezTo>
                    <a:pt x="3245" y="6146"/>
                    <a:pt x="3255" y="6146"/>
                    <a:pt x="3265" y="6146"/>
                  </a:cubicBezTo>
                  <a:cubicBezTo>
                    <a:pt x="3285" y="6149"/>
                    <a:pt x="3309" y="6152"/>
                    <a:pt x="3329" y="6149"/>
                  </a:cubicBezTo>
                  <a:cubicBezTo>
                    <a:pt x="3325" y="6149"/>
                    <a:pt x="3322" y="6152"/>
                    <a:pt x="3319" y="6156"/>
                  </a:cubicBezTo>
                  <a:cubicBezTo>
                    <a:pt x="3315" y="6156"/>
                    <a:pt x="3315" y="6156"/>
                    <a:pt x="3315" y="6156"/>
                  </a:cubicBezTo>
                  <a:lnTo>
                    <a:pt x="3315" y="6156"/>
                  </a:lnTo>
                  <a:cubicBezTo>
                    <a:pt x="3305" y="6156"/>
                    <a:pt x="3299" y="6156"/>
                    <a:pt x="3292" y="6159"/>
                  </a:cubicBezTo>
                  <a:cubicBezTo>
                    <a:pt x="3292" y="6163"/>
                    <a:pt x="3289" y="6163"/>
                    <a:pt x="3285" y="6163"/>
                  </a:cubicBezTo>
                  <a:lnTo>
                    <a:pt x="3282" y="6163"/>
                  </a:lnTo>
                  <a:cubicBezTo>
                    <a:pt x="3282" y="6163"/>
                    <a:pt x="3279" y="6163"/>
                    <a:pt x="3275" y="6159"/>
                  </a:cubicBezTo>
                  <a:cubicBezTo>
                    <a:pt x="3272" y="6159"/>
                    <a:pt x="3265" y="6159"/>
                    <a:pt x="3262" y="6159"/>
                  </a:cubicBezTo>
                  <a:cubicBezTo>
                    <a:pt x="3252" y="6159"/>
                    <a:pt x="3245" y="6159"/>
                    <a:pt x="3238" y="6156"/>
                  </a:cubicBezTo>
                  <a:cubicBezTo>
                    <a:pt x="3228" y="6156"/>
                    <a:pt x="3218" y="6156"/>
                    <a:pt x="3208" y="6156"/>
                  </a:cubicBezTo>
                  <a:cubicBezTo>
                    <a:pt x="3205" y="6156"/>
                    <a:pt x="3201" y="6159"/>
                    <a:pt x="3195" y="6163"/>
                  </a:cubicBezTo>
                  <a:lnTo>
                    <a:pt x="3195" y="6163"/>
                  </a:lnTo>
                  <a:cubicBezTo>
                    <a:pt x="3191" y="6163"/>
                    <a:pt x="3188" y="6166"/>
                    <a:pt x="3181" y="6166"/>
                  </a:cubicBezTo>
                  <a:cubicBezTo>
                    <a:pt x="3181" y="6163"/>
                    <a:pt x="3178" y="6163"/>
                    <a:pt x="3175" y="6163"/>
                  </a:cubicBezTo>
                  <a:cubicBezTo>
                    <a:pt x="3141" y="6159"/>
                    <a:pt x="3107" y="6163"/>
                    <a:pt x="3074" y="6159"/>
                  </a:cubicBezTo>
                  <a:cubicBezTo>
                    <a:pt x="3064" y="6159"/>
                    <a:pt x="3054" y="6159"/>
                    <a:pt x="3047" y="6159"/>
                  </a:cubicBezTo>
                  <a:cubicBezTo>
                    <a:pt x="3033" y="6159"/>
                    <a:pt x="3020" y="6159"/>
                    <a:pt x="3007" y="6159"/>
                  </a:cubicBezTo>
                  <a:cubicBezTo>
                    <a:pt x="2993" y="6163"/>
                    <a:pt x="2980" y="6163"/>
                    <a:pt x="2966" y="6166"/>
                  </a:cubicBezTo>
                  <a:cubicBezTo>
                    <a:pt x="2963" y="6166"/>
                    <a:pt x="2960" y="6166"/>
                    <a:pt x="2960" y="6170"/>
                  </a:cubicBezTo>
                  <a:cubicBezTo>
                    <a:pt x="2936" y="6166"/>
                    <a:pt x="2913" y="6173"/>
                    <a:pt x="2889" y="6173"/>
                  </a:cubicBezTo>
                  <a:cubicBezTo>
                    <a:pt x="2862" y="6173"/>
                    <a:pt x="2836" y="6170"/>
                    <a:pt x="2812" y="6180"/>
                  </a:cubicBezTo>
                  <a:lnTo>
                    <a:pt x="2812" y="6180"/>
                  </a:lnTo>
                  <a:cubicBezTo>
                    <a:pt x="2799" y="6183"/>
                    <a:pt x="2785" y="6183"/>
                    <a:pt x="2772" y="6183"/>
                  </a:cubicBezTo>
                  <a:cubicBezTo>
                    <a:pt x="2768" y="6180"/>
                    <a:pt x="2765" y="6183"/>
                    <a:pt x="2761" y="6183"/>
                  </a:cubicBezTo>
                  <a:lnTo>
                    <a:pt x="2761" y="6183"/>
                  </a:lnTo>
                  <a:lnTo>
                    <a:pt x="2761" y="6183"/>
                  </a:lnTo>
                  <a:cubicBezTo>
                    <a:pt x="2748" y="6183"/>
                    <a:pt x="2738" y="6183"/>
                    <a:pt x="2732" y="6190"/>
                  </a:cubicBezTo>
                  <a:cubicBezTo>
                    <a:pt x="2725" y="6190"/>
                    <a:pt x="2715" y="6190"/>
                    <a:pt x="2708" y="6190"/>
                  </a:cubicBezTo>
                  <a:cubicBezTo>
                    <a:pt x="2708" y="6190"/>
                    <a:pt x="2708" y="6186"/>
                    <a:pt x="2704" y="6186"/>
                  </a:cubicBezTo>
                  <a:cubicBezTo>
                    <a:pt x="2688" y="6180"/>
                    <a:pt x="2671" y="6180"/>
                    <a:pt x="2651" y="6183"/>
                  </a:cubicBezTo>
                  <a:moveTo>
                    <a:pt x="4101" y="5622"/>
                  </a:moveTo>
                  <a:lnTo>
                    <a:pt x="4101" y="5622"/>
                  </a:lnTo>
                  <a:cubicBezTo>
                    <a:pt x="4097" y="5622"/>
                    <a:pt x="4091" y="5622"/>
                    <a:pt x="4084" y="5622"/>
                  </a:cubicBezTo>
                  <a:lnTo>
                    <a:pt x="4081" y="5622"/>
                  </a:lnTo>
                  <a:cubicBezTo>
                    <a:pt x="4087" y="5622"/>
                    <a:pt x="4097" y="5622"/>
                    <a:pt x="4107" y="5622"/>
                  </a:cubicBezTo>
                  <a:cubicBezTo>
                    <a:pt x="4104" y="5622"/>
                    <a:pt x="4104" y="5622"/>
                    <a:pt x="4101" y="5622"/>
                  </a:cubicBezTo>
                  <a:moveTo>
                    <a:pt x="4178" y="5602"/>
                  </a:moveTo>
                  <a:lnTo>
                    <a:pt x="4178" y="5602"/>
                  </a:lnTo>
                  <a:lnTo>
                    <a:pt x="4178" y="5602"/>
                  </a:lnTo>
                  <a:lnTo>
                    <a:pt x="4178" y="5602"/>
                  </a:lnTo>
                  <a:lnTo>
                    <a:pt x="4178" y="5602"/>
                  </a:lnTo>
                  <a:lnTo>
                    <a:pt x="4178" y="5606"/>
                  </a:lnTo>
                  <a:cubicBezTo>
                    <a:pt x="4178" y="5606"/>
                    <a:pt x="4175" y="5606"/>
                    <a:pt x="4175" y="5602"/>
                  </a:cubicBezTo>
                  <a:lnTo>
                    <a:pt x="4178" y="5602"/>
                  </a:lnTo>
                  <a:moveTo>
                    <a:pt x="4249" y="5488"/>
                  </a:moveTo>
                  <a:lnTo>
                    <a:pt x="4249" y="5488"/>
                  </a:lnTo>
                  <a:cubicBezTo>
                    <a:pt x="4245" y="5471"/>
                    <a:pt x="4252" y="5455"/>
                    <a:pt x="4269" y="5445"/>
                  </a:cubicBezTo>
                  <a:cubicBezTo>
                    <a:pt x="4269" y="5451"/>
                    <a:pt x="4269" y="5458"/>
                    <a:pt x="4269" y="5465"/>
                  </a:cubicBezTo>
                  <a:lnTo>
                    <a:pt x="4269" y="5468"/>
                  </a:lnTo>
                  <a:cubicBezTo>
                    <a:pt x="4249" y="5474"/>
                    <a:pt x="4255" y="5491"/>
                    <a:pt x="4252" y="5505"/>
                  </a:cubicBezTo>
                  <a:cubicBezTo>
                    <a:pt x="4252" y="5522"/>
                    <a:pt x="4249" y="5538"/>
                    <a:pt x="4249" y="5555"/>
                  </a:cubicBezTo>
                  <a:cubicBezTo>
                    <a:pt x="4249" y="5555"/>
                    <a:pt x="4249" y="5559"/>
                    <a:pt x="4252" y="5559"/>
                  </a:cubicBezTo>
                  <a:cubicBezTo>
                    <a:pt x="4245" y="5562"/>
                    <a:pt x="4242" y="5565"/>
                    <a:pt x="4239" y="5569"/>
                  </a:cubicBezTo>
                  <a:cubicBezTo>
                    <a:pt x="4235" y="5572"/>
                    <a:pt x="4235" y="5572"/>
                    <a:pt x="4235" y="5572"/>
                  </a:cubicBezTo>
                  <a:cubicBezTo>
                    <a:pt x="4242" y="5545"/>
                    <a:pt x="4252" y="5515"/>
                    <a:pt x="4249" y="5488"/>
                  </a:cubicBezTo>
                  <a:moveTo>
                    <a:pt x="4111" y="5344"/>
                  </a:moveTo>
                  <a:lnTo>
                    <a:pt x="4111" y="5344"/>
                  </a:lnTo>
                  <a:cubicBezTo>
                    <a:pt x="4104" y="5344"/>
                    <a:pt x="4097" y="5344"/>
                    <a:pt x="4087" y="5344"/>
                  </a:cubicBezTo>
                  <a:cubicBezTo>
                    <a:pt x="4081" y="5334"/>
                    <a:pt x="4067" y="5327"/>
                    <a:pt x="4064" y="5317"/>
                  </a:cubicBezTo>
                  <a:cubicBezTo>
                    <a:pt x="4067" y="5317"/>
                    <a:pt x="4071" y="5317"/>
                    <a:pt x="4077" y="5313"/>
                  </a:cubicBezTo>
                  <a:cubicBezTo>
                    <a:pt x="4077" y="5313"/>
                    <a:pt x="4081" y="5313"/>
                    <a:pt x="4081" y="5310"/>
                  </a:cubicBezTo>
                  <a:cubicBezTo>
                    <a:pt x="4091" y="5317"/>
                    <a:pt x="4101" y="5320"/>
                    <a:pt x="4111" y="5320"/>
                  </a:cubicBezTo>
                  <a:cubicBezTo>
                    <a:pt x="4111" y="5327"/>
                    <a:pt x="4107" y="5334"/>
                    <a:pt x="4111" y="5344"/>
                  </a:cubicBezTo>
                  <a:moveTo>
                    <a:pt x="4128" y="5357"/>
                  </a:moveTo>
                  <a:lnTo>
                    <a:pt x="4128" y="5357"/>
                  </a:lnTo>
                  <a:cubicBezTo>
                    <a:pt x="4138" y="5364"/>
                    <a:pt x="4148" y="5367"/>
                    <a:pt x="4158" y="5367"/>
                  </a:cubicBezTo>
                  <a:cubicBezTo>
                    <a:pt x="4154" y="5370"/>
                    <a:pt x="4154" y="5377"/>
                    <a:pt x="4154" y="5381"/>
                  </a:cubicBezTo>
                  <a:cubicBezTo>
                    <a:pt x="4158" y="5381"/>
                    <a:pt x="4158" y="5381"/>
                    <a:pt x="4158" y="5384"/>
                  </a:cubicBezTo>
                  <a:cubicBezTo>
                    <a:pt x="4154" y="5384"/>
                    <a:pt x="4154" y="5384"/>
                    <a:pt x="4151" y="5384"/>
                  </a:cubicBezTo>
                  <a:cubicBezTo>
                    <a:pt x="4138" y="5377"/>
                    <a:pt x="4131" y="5370"/>
                    <a:pt x="4128" y="5357"/>
                  </a:cubicBezTo>
                  <a:moveTo>
                    <a:pt x="3685" y="5548"/>
                  </a:moveTo>
                  <a:lnTo>
                    <a:pt x="3685" y="5548"/>
                  </a:lnTo>
                  <a:cubicBezTo>
                    <a:pt x="3675" y="5548"/>
                    <a:pt x="3668" y="5548"/>
                    <a:pt x="3661" y="5548"/>
                  </a:cubicBezTo>
                  <a:cubicBezTo>
                    <a:pt x="3668" y="5548"/>
                    <a:pt x="3675" y="5548"/>
                    <a:pt x="3685" y="5548"/>
                  </a:cubicBezTo>
                  <a:moveTo>
                    <a:pt x="3853" y="5545"/>
                  </a:moveTo>
                  <a:lnTo>
                    <a:pt x="3853" y="5545"/>
                  </a:lnTo>
                  <a:cubicBezTo>
                    <a:pt x="3812" y="5545"/>
                    <a:pt x="3772" y="5542"/>
                    <a:pt x="3732" y="5548"/>
                  </a:cubicBezTo>
                  <a:cubicBezTo>
                    <a:pt x="3728" y="5552"/>
                    <a:pt x="3725" y="5552"/>
                    <a:pt x="3722" y="5552"/>
                  </a:cubicBezTo>
                  <a:cubicBezTo>
                    <a:pt x="3715" y="5548"/>
                    <a:pt x="3708" y="5548"/>
                    <a:pt x="3701" y="5548"/>
                  </a:cubicBezTo>
                  <a:cubicBezTo>
                    <a:pt x="3722" y="5545"/>
                    <a:pt x="3745" y="5545"/>
                    <a:pt x="3765" y="5538"/>
                  </a:cubicBezTo>
                  <a:lnTo>
                    <a:pt x="3765" y="5538"/>
                  </a:lnTo>
                  <a:cubicBezTo>
                    <a:pt x="3802" y="5538"/>
                    <a:pt x="3843" y="5538"/>
                    <a:pt x="3879" y="5535"/>
                  </a:cubicBezTo>
                  <a:cubicBezTo>
                    <a:pt x="3879" y="5535"/>
                    <a:pt x="3879" y="5532"/>
                    <a:pt x="3883" y="5532"/>
                  </a:cubicBezTo>
                  <a:cubicBezTo>
                    <a:pt x="3886" y="5535"/>
                    <a:pt x="3889" y="5542"/>
                    <a:pt x="3896" y="5542"/>
                  </a:cubicBezTo>
                  <a:cubicBezTo>
                    <a:pt x="3900" y="5545"/>
                    <a:pt x="3900" y="5545"/>
                    <a:pt x="3903" y="5545"/>
                  </a:cubicBezTo>
                  <a:cubicBezTo>
                    <a:pt x="3886" y="5545"/>
                    <a:pt x="3869" y="5545"/>
                    <a:pt x="3853" y="5545"/>
                  </a:cubicBezTo>
                  <a:moveTo>
                    <a:pt x="3943" y="5545"/>
                  </a:moveTo>
                  <a:lnTo>
                    <a:pt x="3943" y="5545"/>
                  </a:lnTo>
                  <a:cubicBezTo>
                    <a:pt x="3963" y="5542"/>
                    <a:pt x="3983" y="5538"/>
                    <a:pt x="4004" y="5538"/>
                  </a:cubicBezTo>
                  <a:cubicBezTo>
                    <a:pt x="3990" y="5542"/>
                    <a:pt x="3973" y="5545"/>
                    <a:pt x="3957" y="5545"/>
                  </a:cubicBezTo>
                  <a:cubicBezTo>
                    <a:pt x="3953" y="5545"/>
                    <a:pt x="3950" y="5545"/>
                    <a:pt x="3943" y="5545"/>
                  </a:cubicBezTo>
                  <a:moveTo>
                    <a:pt x="4077" y="5538"/>
                  </a:moveTo>
                  <a:lnTo>
                    <a:pt x="4077" y="5538"/>
                  </a:lnTo>
                  <a:cubicBezTo>
                    <a:pt x="4087" y="5538"/>
                    <a:pt x="4094" y="5538"/>
                    <a:pt x="4104" y="5538"/>
                  </a:cubicBezTo>
                  <a:cubicBezTo>
                    <a:pt x="4101" y="5538"/>
                    <a:pt x="4097" y="5542"/>
                    <a:pt x="4101" y="5548"/>
                  </a:cubicBezTo>
                  <a:cubicBezTo>
                    <a:pt x="4101" y="5545"/>
                    <a:pt x="4097" y="5545"/>
                    <a:pt x="4097" y="5542"/>
                  </a:cubicBezTo>
                  <a:cubicBezTo>
                    <a:pt x="4091" y="5542"/>
                    <a:pt x="4084" y="5538"/>
                    <a:pt x="4077" y="5538"/>
                  </a:cubicBezTo>
                  <a:moveTo>
                    <a:pt x="2178" y="5813"/>
                  </a:moveTo>
                  <a:lnTo>
                    <a:pt x="2178" y="5813"/>
                  </a:lnTo>
                  <a:moveTo>
                    <a:pt x="1302" y="5841"/>
                  </a:moveTo>
                  <a:lnTo>
                    <a:pt x="1302" y="5841"/>
                  </a:lnTo>
                  <a:cubicBezTo>
                    <a:pt x="1323" y="5837"/>
                    <a:pt x="1343" y="5834"/>
                    <a:pt x="1366" y="5837"/>
                  </a:cubicBezTo>
                  <a:cubicBezTo>
                    <a:pt x="1393" y="5837"/>
                    <a:pt x="1423" y="5834"/>
                    <a:pt x="1454" y="5834"/>
                  </a:cubicBezTo>
                  <a:cubicBezTo>
                    <a:pt x="1383" y="5837"/>
                    <a:pt x="1312" y="5844"/>
                    <a:pt x="1242" y="5847"/>
                  </a:cubicBezTo>
                  <a:cubicBezTo>
                    <a:pt x="1245" y="5847"/>
                    <a:pt x="1245" y="5844"/>
                    <a:pt x="1249" y="5844"/>
                  </a:cubicBezTo>
                  <a:lnTo>
                    <a:pt x="1252" y="5844"/>
                  </a:lnTo>
                  <a:cubicBezTo>
                    <a:pt x="1269" y="5844"/>
                    <a:pt x="1286" y="5844"/>
                    <a:pt x="1302" y="5841"/>
                  </a:cubicBezTo>
                  <a:moveTo>
                    <a:pt x="514" y="5924"/>
                  </a:moveTo>
                  <a:lnTo>
                    <a:pt x="514" y="5924"/>
                  </a:lnTo>
                  <a:lnTo>
                    <a:pt x="517" y="5924"/>
                  </a:lnTo>
                  <a:cubicBezTo>
                    <a:pt x="514" y="5924"/>
                    <a:pt x="514" y="5924"/>
                    <a:pt x="514" y="5924"/>
                  </a:cubicBezTo>
                  <a:moveTo>
                    <a:pt x="1054" y="5861"/>
                  </a:moveTo>
                  <a:lnTo>
                    <a:pt x="1054" y="5861"/>
                  </a:lnTo>
                  <a:cubicBezTo>
                    <a:pt x="1091" y="5857"/>
                    <a:pt x="1128" y="5854"/>
                    <a:pt x="1165" y="5854"/>
                  </a:cubicBezTo>
                  <a:cubicBezTo>
                    <a:pt x="1158" y="5854"/>
                    <a:pt x="1155" y="5857"/>
                    <a:pt x="1151" y="5861"/>
                  </a:cubicBezTo>
                  <a:cubicBezTo>
                    <a:pt x="1148" y="5864"/>
                    <a:pt x="1145" y="5867"/>
                    <a:pt x="1145" y="5867"/>
                  </a:cubicBezTo>
                  <a:cubicBezTo>
                    <a:pt x="1115" y="5867"/>
                    <a:pt x="1084" y="5864"/>
                    <a:pt x="1054" y="5861"/>
                  </a:cubicBezTo>
                  <a:moveTo>
                    <a:pt x="1145" y="5827"/>
                  </a:moveTo>
                  <a:lnTo>
                    <a:pt x="1145" y="5827"/>
                  </a:lnTo>
                  <a:lnTo>
                    <a:pt x="1145" y="5827"/>
                  </a:lnTo>
                  <a:cubicBezTo>
                    <a:pt x="1145" y="5827"/>
                    <a:pt x="1141" y="5827"/>
                    <a:pt x="1138" y="5827"/>
                  </a:cubicBezTo>
                  <a:cubicBezTo>
                    <a:pt x="1141" y="5827"/>
                    <a:pt x="1145" y="5827"/>
                    <a:pt x="1145" y="5827"/>
                  </a:cubicBezTo>
                  <a:moveTo>
                    <a:pt x="1108" y="5934"/>
                  </a:moveTo>
                  <a:lnTo>
                    <a:pt x="1108" y="5934"/>
                  </a:lnTo>
                  <a:lnTo>
                    <a:pt x="1111" y="5934"/>
                  </a:lnTo>
                  <a:cubicBezTo>
                    <a:pt x="1115" y="5938"/>
                    <a:pt x="1118" y="5938"/>
                    <a:pt x="1121" y="5938"/>
                  </a:cubicBezTo>
                  <a:cubicBezTo>
                    <a:pt x="1115" y="5938"/>
                    <a:pt x="1111" y="5938"/>
                    <a:pt x="1108" y="5934"/>
                  </a:cubicBezTo>
                  <a:moveTo>
                    <a:pt x="1752" y="5874"/>
                  </a:moveTo>
                  <a:lnTo>
                    <a:pt x="1752" y="5874"/>
                  </a:lnTo>
                  <a:lnTo>
                    <a:pt x="1752" y="5877"/>
                  </a:lnTo>
                  <a:lnTo>
                    <a:pt x="1752" y="5874"/>
                  </a:lnTo>
                  <a:moveTo>
                    <a:pt x="1742" y="5851"/>
                  </a:moveTo>
                  <a:lnTo>
                    <a:pt x="1742" y="5851"/>
                  </a:lnTo>
                  <a:lnTo>
                    <a:pt x="1742" y="5851"/>
                  </a:lnTo>
                  <a:lnTo>
                    <a:pt x="1742" y="5847"/>
                  </a:lnTo>
                  <a:cubicBezTo>
                    <a:pt x="1742" y="5851"/>
                    <a:pt x="1742" y="5851"/>
                    <a:pt x="1742" y="5851"/>
                  </a:cubicBezTo>
                  <a:moveTo>
                    <a:pt x="1655" y="5830"/>
                  </a:moveTo>
                  <a:lnTo>
                    <a:pt x="1655" y="5830"/>
                  </a:lnTo>
                  <a:cubicBezTo>
                    <a:pt x="1652" y="5830"/>
                    <a:pt x="1652" y="5834"/>
                    <a:pt x="1652" y="5834"/>
                  </a:cubicBezTo>
                  <a:cubicBezTo>
                    <a:pt x="1645" y="5834"/>
                    <a:pt x="1641" y="5834"/>
                    <a:pt x="1635" y="5834"/>
                  </a:cubicBezTo>
                  <a:cubicBezTo>
                    <a:pt x="1615" y="5827"/>
                    <a:pt x="1591" y="5827"/>
                    <a:pt x="1568" y="5827"/>
                  </a:cubicBezTo>
                  <a:cubicBezTo>
                    <a:pt x="1662" y="5820"/>
                    <a:pt x="1752" y="5810"/>
                    <a:pt x="1846" y="5807"/>
                  </a:cubicBezTo>
                  <a:cubicBezTo>
                    <a:pt x="1863" y="5804"/>
                    <a:pt x="1880" y="5800"/>
                    <a:pt x="1893" y="5797"/>
                  </a:cubicBezTo>
                  <a:cubicBezTo>
                    <a:pt x="1893" y="5800"/>
                    <a:pt x="1893" y="5804"/>
                    <a:pt x="1893" y="5810"/>
                  </a:cubicBezTo>
                  <a:cubicBezTo>
                    <a:pt x="1890" y="5810"/>
                    <a:pt x="1890" y="5810"/>
                    <a:pt x="1890" y="5813"/>
                  </a:cubicBezTo>
                  <a:cubicBezTo>
                    <a:pt x="1809" y="5804"/>
                    <a:pt x="1732" y="5810"/>
                    <a:pt x="1655" y="5830"/>
                  </a:cubicBezTo>
                  <a:moveTo>
                    <a:pt x="2178" y="5955"/>
                  </a:moveTo>
                  <a:lnTo>
                    <a:pt x="2178" y="5955"/>
                  </a:lnTo>
                  <a:cubicBezTo>
                    <a:pt x="2178" y="5965"/>
                    <a:pt x="2168" y="5968"/>
                    <a:pt x="2161" y="5965"/>
                  </a:cubicBezTo>
                  <a:cubicBezTo>
                    <a:pt x="2154" y="5961"/>
                    <a:pt x="2144" y="5958"/>
                    <a:pt x="2137" y="5955"/>
                  </a:cubicBezTo>
                  <a:lnTo>
                    <a:pt x="2137" y="5955"/>
                  </a:lnTo>
                  <a:cubicBezTo>
                    <a:pt x="2111" y="5941"/>
                    <a:pt x="2084" y="5931"/>
                    <a:pt x="2064" y="5911"/>
                  </a:cubicBezTo>
                  <a:cubicBezTo>
                    <a:pt x="2060" y="5911"/>
                    <a:pt x="2057" y="5911"/>
                    <a:pt x="2054" y="5914"/>
                  </a:cubicBezTo>
                  <a:cubicBezTo>
                    <a:pt x="2047" y="5921"/>
                    <a:pt x="2040" y="5924"/>
                    <a:pt x="2033" y="5931"/>
                  </a:cubicBezTo>
                  <a:cubicBezTo>
                    <a:pt x="2030" y="5934"/>
                    <a:pt x="2027" y="5938"/>
                    <a:pt x="2023" y="5941"/>
                  </a:cubicBezTo>
                  <a:cubicBezTo>
                    <a:pt x="2017" y="5945"/>
                    <a:pt x="2013" y="5951"/>
                    <a:pt x="2010" y="5955"/>
                  </a:cubicBezTo>
                  <a:cubicBezTo>
                    <a:pt x="2010" y="5958"/>
                    <a:pt x="2007" y="5958"/>
                    <a:pt x="2003" y="5958"/>
                  </a:cubicBezTo>
                  <a:cubicBezTo>
                    <a:pt x="2000" y="5958"/>
                    <a:pt x="2000" y="5961"/>
                    <a:pt x="1996" y="5961"/>
                  </a:cubicBezTo>
                  <a:cubicBezTo>
                    <a:pt x="1990" y="5965"/>
                    <a:pt x="1984" y="5968"/>
                    <a:pt x="1977" y="5975"/>
                  </a:cubicBezTo>
                  <a:lnTo>
                    <a:pt x="1977" y="5975"/>
                  </a:lnTo>
                  <a:cubicBezTo>
                    <a:pt x="1977" y="5975"/>
                    <a:pt x="1974" y="5975"/>
                    <a:pt x="1974" y="5978"/>
                  </a:cubicBezTo>
                  <a:lnTo>
                    <a:pt x="1974" y="5978"/>
                  </a:lnTo>
                  <a:lnTo>
                    <a:pt x="1974" y="5978"/>
                  </a:lnTo>
                  <a:cubicBezTo>
                    <a:pt x="1970" y="5978"/>
                    <a:pt x="1970" y="5978"/>
                    <a:pt x="1970" y="5978"/>
                  </a:cubicBezTo>
                  <a:cubicBezTo>
                    <a:pt x="1967" y="5981"/>
                    <a:pt x="1960" y="5981"/>
                    <a:pt x="1957" y="5978"/>
                  </a:cubicBezTo>
                  <a:lnTo>
                    <a:pt x="1957" y="5978"/>
                  </a:lnTo>
                  <a:cubicBezTo>
                    <a:pt x="1950" y="5985"/>
                    <a:pt x="1940" y="5978"/>
                    <a:pt x="1940" y="5968"/>
                  </a:cubicBezTo>
                  <a:cubicBezTo>
                    <a:pt x="1940" y="5948"/>
                    <a:pt x="1944" y="5931"/>
                    <a:pt x="1947" y="5911"/>
                  </a:cubicBezTo>
                  <a:lnTo>
                    <a:pt x="1947" y="5911"/>
                  </a:lnTo>
                  <a:cubicBezTo>
                    <a:pt x="1947" y="5908"/>
                    <a:pt x="1947" y="5904"/>
                    <a:pt x="1947" y="5901"/>
                  </a:cubicBezTo>
                  <a:cubicBezTo>
                    <a:pt x="1947" y="5898"/>
                    <a:pt x="1947" y="5898"/>
                    <a:pt x="1947" y="5894"/>
                  </a:cubicBezTo>
                  <a:lnTo>
                    <a:pt x="1947" y="5894"/>
                  </a:lnTo>
                  <a:cubicBezTo>
                    <a:pt x="1950" y="5877"/>
                    <a:pt x="1950" y="5861"/>
                    <a:pt x="1950" y="5844"/>
                  </a:cubicBezTo>
                  <a:lnTo>
                    <a:pt x="1950" y="5844"/>
                  </a:lnTo>
                  <a:cubicBezTo>
                    <a:pt x="1950" y="5844"/>
                    <a:pt x="1950" y="5841"/>
                    <a:pt x="1947" y="5841"/>
                  </a:cubicBezTo>
                  <a:lnTo>
                    <a:pt x="1947" y="5841"/>
                  </a:lnTo>
                  <a:cubicBezTo>
                    <a:pt x="1947" y="5841"/>
                    <a:pt x="1950" y="5841"/>
                    <a:pt x="1950" y="5844"/>
                  </a:cubicBezTo>
                  <a:cubicBezTo>
                    <a:pt x="1950" y="5837"/>
                    <a:pt x="1950" y="5834"/>
                    <a:pt x="1950" y="5827"/>
                  </a:cubicBezTo>
                  <a:cubicBezTo>
                    <a:pt x="1947" y="5777"/>
                    <a:pt x="1937" y="5730"/>
                    <a:pt x="1930" y="5683"/>
                  </a:cubicBezTo>
                  <a:cubicBezTo>
                    <a:pt x="1930" y="5679"/>
                    <a:pt x="1930" y="5679"/>
                    <a:pt x="1934" y="5676"/>
                  </a:cubicBezTo>
                  <a:cubicBezTo>
                    <a:pt x="1930" y="5669"/>
                    <a:pt x="1934" y="5663"/>
                    <a:pt x="1944" y="5663"/>
                  </a:cubicBezTo>
                  <a:cubicBezTo>
                    <a:pt x="1980" y="5663"/>
                    <a:pt x="2013" y="5666"/>
                    <a:pt x="2050" y="5666"/>
                  </a:cubicBezTo>
                  <a:cubicBezTo>
                    <a:pt x="2054" y="5666"/>
                    <a:pt x="2057" y="5663"/>
                    <a:pt x="2060" y="5663"/>
                  </a:cubicBezTo>
                  <a:cubicBezTo>
                    <a:pt x="2067" y="5663"/>
                    <a:pt x="2070" y="5659"/>
                    <a:pt x="2070" y="5659"/>
                  </a:cubicBezTo>
                  <a:cubicBezTo>
                    <a:pt x="2090" y="5659"/>
                    <a:pt x="2111" y="5659"/>
                    <a:pt x="2131" y="5649"/>
                  </a:cubicBezTo>
                  <a:cubicBezTo>
                    <a:pt x="2137" y="5649"/>
                    <a:pt x="2137" y="5649"/>
                    <a:pt x="2137" y="5649"/>
                  </a:cubicBezTo>
                  <a:cubicBezTo>
                    <a:pt x="2137" y="5649"/>
                    <a:pt x="2141" y="5649"/>
                    <a:pt x="2141" y="5652"/>
                  </a:cubicBezTo>
                  <a:cubicBezTo>
                    <a:pt x="2141" y="5649"/>
                    <a:pt x="2144" y="5649"/>
                    <a:pt x="2144" y="5649"/>
                  </a:cubicBezTo>
                  <a:cubicBezTo>
                    <a:pt x="2151" y="5649"/>
                    <a:pt x="2157" y="5652"/>
                    <a:pt x="2157" y="5659"/>
                  </a:cubicBezTo>
                  <a:cubicBezTo>
                    <a:pt x="2161" y="5663"/>
                    <a:pt x="2161" y="5669"/>
                    <a:pt x="2161" y="5673"/>
                  </a:cubicBezTo>
                  <a:cubicBezTo>
                    <a:pt x="2168" y="5696"/>
                    <a:pt x="2168" y="5720"/>
                    <a:pt x="2171" y="5743"/>
                  </a:cubicBezTo>
                  <a:cubicBezTo>
                    <a:pt x="2171" y="5756"/>
                    <a:pt x="2171" y="5770"/>
                    <a:pt x="2171" y="5787"/>
                  </a:cubicBezTo>
                  <a:lnTo>
                    <a:pt x="2171" y="5787"/>
                  </a:lnTo>
                  <a:cubicBezTo>
                    <a:pt x="2171" y="5787"/>
                    <a:pt x="2171" y="5790"/>
                    <a:pt x="2174" y="5790"/>
                  </a:cubicBezTo>
                  <a:lnTo>
                    <a:pt x="2174" y="5790"/>
                  </a:lnTo>
                  <a:lnTo>
                    <a:pt x="2174" y="5790"/>
                  </a:lnTo>
                  <a:cubicBezTo>
                    <a:pt x="2174" y="5794"/>
                    <a:pt x="2174" y="5794"/>
                    <a:pt x="2174" y="5797"/>
                  </a:cubicBezTo>
                  <a:cubicBezTo>
                    <a:pt x="2174" y="5800"/>
                    <a:pt x="2174" y="5807"/>
                    <a:pt x="2174" y="5810"/>
                  </a:cubicBezTo>
                  <a:lnTo>
                    <a:pt x="2174" y="5810"/>
                  </a:lnTo>
                  <a:cubicBezTo>
                    <a:pt x="2174" y="5813"/>
                    <a:pt x="2174" y="5820"/>
                    <a:pt x="2174" y="5824"/>
                  </a:cubicBezTo>
                  <a:cubicBezTo>
                    <a:pt x="2174" y="5830"/>
                    <a:pt x="2178" y="5834"/>
                    <a:pt x="2178" y="5837"/>
                  </a:cubicBezTo>
                  <a:cubicBezTo>
                    <a:pt x="2178" y="5844"/>
                    <a:pt x="2178" y="5847"/>
                    <a:pt x="2178" y="5854"/>
                  </a:cubicBezTo>
                  <a:cubicBezTo>
                    <a:pt x="2178" y="5857"/>
                    <a:pt x="2178" y="5861"/>
                    <a:pt x="2178" y="5864"/>
                  </a:cubicBezTo>
                  <a:cubicBezTo>
                    <a:pt x="2178" y="5871"/>
                    <a:pt x="2178" y="5877"/>
                    <a:pt x="2178" y="5884"/>
                  </a:cubicBezTo>
                  <a:lnTo>
                    <a:pt x="2178" y="5888"/>
                  </a:lnTo>
                  <a:cubicBezTo>
                    <a:pt x="2178" y="5894"/>
                    <a:pt x="2178" y="5904"/>
                    <a:pt x="2174" y="5911"/>
                  </a:cubicBezTo>
                  <a:cubicBezTo>
                    <a:pt x="2178" y="5921"/>
                    <a:pt x="2178" y="5928"/>
                    <a:pt x="2178" y="5934"/>
                  </a:cubicBezTo>
                  <a:lnTo>
                    <a:pt x="2178" y="5934"/>
                  </a:lnTo>
                  <a:cubicBezTo>
                    <a:pt x="2178" y="5941"/>
                    <a:pt x="2178" y="5948"/>
                    <a:pt x="2178" y="5955"/>
                  </a:cubicBezTo>
                  <a:moveTo>
                    <a:pt x="2178" y="5813"/>
                  </a:moveTo>
                  <a:lnTo>
                    <a:pt x="2178" y="5813"/>
                  </a:lnTo>
                  <a:lnTo>
                    <a:pt x="2178" y="5813"/>
                  </a:lnTo>
                  <a:lnTo>
                    <a:pt x="2178" y="5813"/>
                  </a:lnTo>
                  <a:cubicBezTo>
                    <a:pt x="2181" y="5813"/>
                    <a:pt x="2181" y="5813"/>
                    <a:pt x="2181" y="5813"/>
                  </a:cubicBezTo>
                  <a:lnTo>
                    <a:pt x="2178" y="5813"/>
                  </a:lnTo>
                  <a:moveTo>
                    <a:pt x="2735" y="5756"/>
                  </a:moveTo>
                  <a:lnTo>
                    <a:pt x="2735" y="5756"/>
                  </a:lnTo>
                  <a:lnTo>
                    <a:pt x="2735" y="5756"/>
                  </a:lnTo>
                  <a:cubicBezTo>
                    <a:pt x="2735" y="5760"/>
                    <a:pt x="2735" y="5760"/>
                    <a:pt x="2738" y="5760"/>
                  </a:cubicBezTo>
                  <a:cubicBezTo>
                    <a:pt x="2735" y="5760"/>
                    <a:pt x="2735" y="5760"/>
                    <a:pt x="2735" y="5756"/>
                  </a:cubicBezTo>
                  <a:moveTo>
                    <a:pt x="3597" y="6126"/>
                  </a:moveTo>
                  <a:lnTo>
                    <a:pt x="3597" y="6126"/>
                  </a:lnTo>
                  <a:moveTo>
                    <a:pt x="3792" y="5666"/>
                  </a:moveTo>
                  <a:lnTo>
                    <a:pt x="3792" y="5666"/>
                  </a:lnTo>
                  <a:cubicBezTo>
                    <a:pt x="3789" y="5669"/>
                    <a:pt x="3789" y="5673"/>
                    <a:pt x="3792" y="5676"/>
                  </a:cubicBezTo>
                  <a:lnTo>
                    <a:pt x="3789" y="5676"/>
                  </a:lnTo>
                  <a:cubicBezTo>
                    <a:pt x="3768" y="5676"/>
                    <a:pt x="3745" y="5676"/>
                    <a:pt x="3725" y="5683"/>
                  </a:cubicBezTo>
                  <a:lnTo>
                    <a:pt x="3725" y="5683"/>
                  </a:lnTo>
                  <a:cubicBezTo>
                    <a:pt x="3722" y="5686"/>
                    <a:pt x="3718" y="5686"/>
                    <a:pt x="3715" y="5686"/>
                  </a:cubicBezTo>
                  <a:cubicBezTo>
                    <a:pt x="3681" y="5689"/>
                    <a:pt x="3644" y="5689"/>
                    <a:pt x="3611" y="5693"/>
                  </a:cubicBezTo>
                  <a:cubicBezTo>
                    <a:pt x="3520" y="5693"/>
                    <a:pt x="3429" y="5703"/>
                    <a:pt x="3339" y="5713"/>
                  </a:cubicBezTo>
                  <a:cubicBezTo>
                    <a:pt x="3215" y="5723"/>
                    <a:pt x="3087" y="5723"/>
                    <a:pt x="2966" y="5740"/>
                  </a:cubicBezTo>
                  <a:cubicBezTo>
                    <a:pt x="2923" y="5740"/>
                    <a:pt x="2879" y="5743"/>
                    <a:pt x="2836" y="5750"/>
                  </a:cubicBezTo>
                  <a:cubicBezTo>
                    <a:pt x="2839" y="5750"/>
                    <a:pt x="2839" y="5750"/>
                    <a:pt x="2839" y="5753"/>
                  </a:cubicBezTo>
                  <a:lnTo>
                    <a:pt x="2839" y="5753"/>
                  </a:lnTo>
                  <a:cubicBezTo>
                    <a:pt x="2836" y="5750"/>
                    <a:pt x="2836" y="5750"/>
                    <a:pt x="2836" y="5750"/>
                  </a:cubicBezTo>
                  <a:cubicBezTo>
                    <a:pt x="2805" y="5753"/>
                    <a:pt x="2775" y="5743"/>
                    <a:pt x="2745" y="5756"/>
                  </a:cubicBezTo>
                  <a:lnTo>
                    <a:pt x="2745" y="5756"/>
                  </a:lnTo>
                  <a:lnTo>
                    <a:pt x="2745" y="5756"/>
                  </a:lnTo>
                  <a:lnTo>
                    <a:pt x="2745" y="5756"/>
                  </a:lnTo>
                  <a:lnTo>
                    <a:pt x="2745" y="5756"/>
                  </a:lnTo>
                  <a:cubicBezTo>
                    <a:pt x="2742" y="5756"/>
                    <a:pt x="2738" y="5756"/>
                    <a:pt x="2735" y="5756"/>
                  </a:cubicBezTo>
                  <a:cubicBezTo>
                    <a:pt x="2732" y="5753"/>
                    <a:pt x="2725" y="5750"/>
                    <a:pt x="2721" y="5756"/>
                  </a:cubicBezTo>
                  <a:cubicBezTo>
                    <a:pt x="2711" y="5753"/>
                    <a:pt x="2704" y="5756"/>
                    <a:pt x="2694" y="5756"/>
                  </a:cubicBezTo>
                  <a:cubicBezTo>
                    <a:pt x="2674" y="5760"/>
                    <a:pt x="2651" y="5760"/>
                    <a:pt x="2631" y="5760"/>
                  </a:cubicBezTo>
                  <a:lnTo>
                    <a:pt x="2631" y="5760"/>
                  </a:lnTo>
                  <a:lnTo>
                    <a:pt x="2631" y="5760"/>
                  </a:lnTo>
                  <a:cubicBezTo>
                    <a:pt x="2550" y="5753"/>
                    <a:pt x="2470" y="5760"/>
                    <a:pt x="2386" y="5760"/>
                  </a:cubicBezTo>
                  <a:cubicBezTo>
                    <a:pt x="2359" y="5767"/>
                    <a:pt x="2332" y="5753"/>
                    <a:pt x="2305" y="5760"/>
                  </a:cubicBezTo>
                  <a:cubicBezTo>
                    <a:pt x="2285" y="5763"/>
                    <a:pt x="2258" y="5760"/>
                    <a:pt x="2248" y="5777"/>
                  </a:cubicBezTo>
                  <a:cubicBezTo>
                    <a:pt x="2238" y="5780"/>
                    <a:pt x="2228" y="5780"/>
                    <a:pt x="2218" y="5784"/>
                  </a:cubicBezTo>
                  <a:lnTo>
                    <a:pt x="2215" y="5784"/>
                  </a:lnTo>
                  <a:cubicBezTo>
                    <a:pt x="2215" y="5780"/>
                    <a:pt x="2215" y="5777"/>
                    <a:pt x="2211" y="5770"/>
                  </a:cubicBezTo>
                  <a:lnTo>
                    <a:pt x="2208" y="5767"/>
                  </a:lnTo>
                  <a:lnTo>
                    <a:pt x="2211" y="5763"/>
                  </a:lnTo>
                  <a:lnTo>
                    <a:pt x="2215" y="5763"/>
                  </a:lnTo>
                  <a:cubicBezTo>
                    <a:pt x="2218" y="5760"/>
                    <a:pt x="2221" y="5760"/>
                    <a:pt x="2221" y="5756"/>
                  </a:cubicBezTo>
                  <a:cubicBezTo>
                    <a:pt x="2225" y="5756"/>
                    <a:pt x="2228" y="5756"/>
                    <a:pt x="2231" y="5756"/>
                  </a:cubicBezTo>
                  <a:lnTo>
                    <a:pt x="2231" y="5756"/>
                  </a:lnTo>
                  <a:lnTo>
                    <a:pt x="2231" y="5756"/>
                  </a:lnTo>
                  <a:cubicBezTo>
                    <a:pt x="2255" y="5756"/>
                    <a:pt x="2278" y="5763"/>
                    <a:pt x="2298" y="5750"/>
                  </a:cubicBezTo>
                  <a:cubicBezTo>
                    <a:pt x="2308" y="5750"/>
                    <a:pt x="2315" y="5750"/>
                    <a:pt x="2325" y="5750"/>
                  </a:cubicBezTo>
                  <a:cubicBezTo>
                    <a:pt x="2329" y="5750"/>
                    <a:pt x="2332" y="5753"/>
                    <a:pt x="2336" y="5753"/>
                  </a:cubicBezTo>
                  <a:cubicBezTo>
                    <a:pt x="2346" y="5756"/>
                    <a:pt x="2352" y="5756"/>
                    <a:pt x="2362" y="5750"/>
                  </a:cubicBezTo>
                  <a:cubicBezTo>
                    <a:pt x="2456" y="5740"/>
                    <a:pt x="2550" y="5733"/>
                    <a:pt x="2644" y="5723"/>
                  </a:cubicBezTo>
                  <a:cubicBezTo>
                    <a:pt x="2715" y="5723"/>
                    <a:pt x="2782" y="5716"/>
                    <a:pt x="2849" y="5703"/>
                  </a:cubicBezTo>
                  <a:cubicBezTo>
                    <a:pt x="2903" y="5703"/>
                    <a:pt x="2953" y="5709"/>
                    <a:pt x="3003" y="5693"/>
                  </a:cubicBezTo>
                  <a:cubicBezTo>
                    <a:pt x="3097" y="5696"/>
                    <a:pt x="3191" y="5683"/>
                    <a:pt x="3282" y="5669"/>
                  </a:cubicBezTo>
                  <a:cubicBezTo>
                    <a:pt x="3285" y="5669"/>
                    <a:pt x="3285" y="5669"/>
                    <a:pt x="3289" y="5666"/>
                  </a:cubicBezTo>
                  <a:cubicBezTo>
                    <a:pt x="3309" y="5666"/>
                    <a:pt x="3329" y="5666"/>
                    <a:pt x="3346" y="5659"/>
                  </a:cubicBezTo>
                  <a:lnTo>
                    <a:pt x="3346" y="5659"/>
                  </a:lnTo>
                  <a:lnTo>
                    <a:pt x="3346" y="5659"/>
                  </a:lnTo>
                  <a:cubicBezTo>
                    <a:pt x="3356" y="5663"/>
                    <a:pt x="3362" y="5663"/>
                    <a:pt x="3369" y="5659"/>
                  </a:cubicBezTo>
                  <a:cubicBezTo>
                    <a:pt x="3372" y="5659"/>
                    <a:pt x="3376" y="5659"/>
                    <a:pt x="3379" y="5659"/>
                  </a:cubicBezTo>
                  <a:cubicBezTo>
                    <a:pt x="3419" y="5659"/>
                    <a:pt x="3463" y="5663"/>
                    <a:pt x="3500" y="5649"/>
                  </a:cubicBezTo>
                  <a:cubicBezTo>
                    <a:pt x="3550" y="5652"/>
                    <a:pt x="3601" y="5649"/>
                    <a:pt x="3651" y="5639"/>
                  </a:cubicBezTo>
                  <a:cubicBezTo>
                    <a:pt x="3691" y="5642"/>
                    <a:pt x="3735" y="5639"/>
                    <a:pt x="3775" y="5632"/>
                  </a:cubicBezTo>
                  <a:cubicBezTo>
                    <a:pt x="3782" y="5636"/>
                    <a:pt x="3789" y="5632"/>
                    <a:pt x="3796" y="5632"/>
                  </a:cubicBezTo>
                  <a:cubicBezTo>
                    <a:pt x="3802" y="5629"/>
                    <a:pt x="3809" y="5629"/>
                    <a:pt x="3819" y="5629"/>
                  </a:cubicBezTo>
                  <a:cubicBezTo>
                    <a:pt x="3849" y="5629"/>
                    <a:pt x="3883" y="5632"/>
                    <a:pt x="3913" y="5622"/>
                  </a:cubicBezTo>
                  <a:cubicBezTo>
                    <a:pt x="3936" y="5622"/>
                    <a:pt x="3960" y="5622"/>
                    <a:pt x="3987" y="5619"/>
                  </a:cubicBezTo>
                  <a:cubicBezTo>
                    <a:pt x="3997" y="5622"/>
                    <a:pt x="4010" y="5622"/>
                    <a:pt x="4024" y="5622"/>
                  </a:cubicBezTo>
                  <a:cubicBezTo>
                    <a:pt x="4027" y="5622"/>
                    <a:pt x="4030" y="5619"/>
                    <a:pt x="4034" y="5619"/>
                  </a:cubicBezTo>
                  <a:cubicBezTo>
                    <a:pt x="4037" y="5619"/>
                    <a:pt x="4044" y="5619"/>
                    <a:pt x="4047" y="5619"/>
                  </a:cubicBezTo>
                  <a:lnTo>
                    <a:pt x="4050" y="5619"/>
                  </a:lnTo>
                  <a:cubicBezTo>
                    <a:pt x="4040" y="5622"/>
                    <a:pt x="4030" y="5626"/>
                    <a:pt x="4024" y="5629"/>
                  </a:cubicBezTo>
                  <a:cubicBezTo>
                    <a:pt x="4007" y="5639"/>
                    <a:pt x="3983" y="5636"/>
                    <a:pt x="3963" y="5646"/>
                  </a:cubicBezTo>
                  <a:cubicBezTo>
                    <a:pt x="3960" y="5646"/>
                    <a:pt x="3953" y="5642"/>
                    <a:pt x="3950" y="5639"/>
                  </a:cubicBezTo>
                  <a:cubicBezTo>
                    <a:pt x="3893" y="5639"/>
                    <a:pt x="3839" y="5649"/>
                    <a:pt x="3792" y="5666"/>
                  </a:cubicBezTo>
                  <a:moveTo>
                    <a:pt x="3997" y="4951"/>
                  </a:moveTo>
                  <a:lnTo>
                    <a:pt x="3997" y="4951"/>
                  </a:lnTo>
                  <a:lnTo>
                    <a:pt x="3997" y="4951"/>
                  </a:lnTo>
                  <a:lnTo>
                    <a:pt x="3993" y="4951"/>
                  </a:lnTo>
                  <a:cubicBezTo>
                    <a:pt x="3997" y="4951"/>
                    <a:pt x="4000" y="4948"/>
                    <a:pt x="4000" y="4948"/>
                  </a:cubicBezTo>
                  <a:lnTo>
                    <a:pt x="3997" y="4951"/>
                  </a:lnTo>
                  <a:moveTo>
                    <a:pt x="3893" y="4884"/>
                  </a:moveTo>
                  <a:lnTo>
                    <a:pt x="3893" y="4884"/>
                  </a:lnTo>
                  <a:cubicBezTo>
                    <a:pt x="3889" y="4887"/>
                    <a:pt x="3886" y="4887"/>
                    <a:pt x="3883" y="4891"/>
                  </a:cubicBezTo>
                  <a:cubicBezTo>
                    <a:pt x="3883" y="4884"/>
                    <a:pt x="3879" y="4877"/>
                    <a:pt x="3879" y="4874"/>
                  </a:cubicBezTo>
                  <a:lnTo>
                    <a:pt x="3879" y="4874"/>
                  </a:lnTo>
                  <a:cubicBezTo>
                    <a:pt x="3883" y="4877"/>
                    <a:pt x="3900" y="4884"/>
                    <a:pt x="3893" y="4884"/>
                  </a:cubicBezTo>
                  <a:moveTo>
                    <a:pt x="3628" y="4656"/>
                  </a:moveTo>
                  <a:lnTo>
                    <a:pt x="3628" y="4656"/>
                  </a:lnTo>
                  <a:lnTo>
                    <a:pt x="3628" y="4656"/>
                  </a:lnTo>
                  <a:lnTo>
                    <a:pt x="3628" y="4656"/>
                  </a:lnTo>
                  <a:lnTo>
                    <a:pt x="3631" y="4656"/>
                  </a:lnTo>
                  <a:cubicBezTo>
                    <a:pt x="3628" y="4656"/>
                    <a:pt x="3628" y="4656"/>
                    <a:pt x="3628" y="4656"/>
                  </a:cubicBezTo>
                  <a:moveTo>
                    <a:pt x="3675" y="4699"/>
                  </a:moveTo>
                  <a:lnTo>
                    <a:pt x="3675" y="4699"/>
                  </a:lnTo>
                  <a:lnTo>
                    <a:pt x="3678" y="4699"/>
                  </a:lnTo>
                  <a:lnTo>
                    <a:pt x="3678" y="4702"/>
                  </a:lnTo>
                  <a:cubicBezTo>
                    <a:pt x="3675" y="4699"/>
                    <a:pt x="3675" y="4699"/>
                    <a:pt x="3675" y="4699"/>
                  </a:cubicBezTo>
                  <a:moveTo>
                    <a:pt x="3668" y="4696"/>
                  </a:moveTo>
                  <a:lnTo>
                    <a:pt x="3668" y="4696"/>
                  </a:lnTo>
                  <a:lnTo>
                    <a:pt x="3668" y="4696"/>
                  </a:lnTo>
                  <a:cubicBezTo>
                    <a:pt x="3665" y="4696"/>
                    <a:pt x="3665" y="4696"/>
                    <a:pt x="3665" y="4696"/>
                  </a:cubicBezTo>
                  <a:lnTo>
                    <a:pt x="3668" y="4696"/>
                  </a:lnTo>
                  <a:moveTo>
                    <a:pt x="3389" y="4045"/>
                  </a:moveTo>
                  <a:lnTo>
                    <a:pt x="3389" y="4045"/>
                  </a:lnTo>
                  <a:cubicBezTo>
                    <a:pt x="3389" y="4041"/>
                    <a:pt x="3393" y="4041"/>
                    <a:pt x="3393" y="4038"/>
                  </a:cubicBezTo>
                  <a:cubicBezTo>
                    <a:pt x="3393" y="4041"/>
                    <a:pt x="3393" y="4041"/>
                    <a:pt x="3396" y="4041"/>
                  </a:cubicBezTo>
                  <a:cubicBezTo>
                    <a:pt x="3393" y="4041"/>
                    <a:pt x="3393" y="4041"/>
                    <a:pt x="3389" y="4045"/>
                  </a:cubicBezTo>
                  <a:moveTo>
                    <a:pt x="3403" y="4041"/>
                  </a:moveTo>
                  <a:lnTo>
                    <a:pt x="3403" y="4041"/>
                  </a:lnTo>
                  <a:moveTo>
                    <a:pt x="3252" y="4293"/>
                  </a:moveTo>
                  <a:lnTo>
                    <a:pt x="3252" y="4293"/>
                  </a:lnTo>
                  <a:moveTo>
                    <a:pt x="3027" y="4749"/>
                  </a:moveTo>
                  <a:lnTo>
                    <a:pt x="3027" y="4749"/>
                  </a:lnTo>
                  <a:cubicBezTo>
                    <a:pt x="3023" y="4753"/>
                    <a:pt x="3023" y="4753"/>
                    <a:pt x="3023" y="4753"/>
                  </a:cubicBezTo>
                  <a:lnTo>
                    <a:pt x="3023" y="4753"/>
                  </a:lnTo>
                  <a:lnTo>
                    <a:pt x="3023" y="4753"/>
                  </a:lnTo>
                  <a:cubicBezTo>
                    <a:pt x="3023" y="4753"/>
                    <a:pt x="3027" y="4753"/>
                    <a:pt x="3027" y="4749"/>
                  </a:cubicBezTo>
                  <a:moveTo>
                    <a:pt x="3101" y="4763"/>
                  </a:moveTo>
                  <a:lnTo>
                    <a:pt x="3101" y="4763"/>
                  </a:lnTo>
                  <a:lnTo>
                    <a:pt x="3101" y="4763"/>
                  </a:lnTo>
                  <a:cubicBezTo>
                    <a:pt x="3104" y="4766"/>
                    <a:pt x="3104" y="4766"/>
                    <a:pt x="3104" y="4770"/>
                  </a:cubicBezTo>
                  <a:cubicBezTo>
                    <a:pt x="3104" y="4766"/>
                    <a:pt x="3104" y="4766"/>
                    <a:pt x="3101" y="4763"/>
                  </a:cubicBezTo>
                  <a:moveTo>
                    <a:pt x="3403" y="4340"/>
                  </a:moveTo>
                  <a:lnTo>
                    <a:pt x="3403" y="4340"/>
                  </a:lnTo>
                  <a:lnTo>
                    <a:pt x="3406" y="4340"/>
                  </a:lnTo>
                  <a:lnTo>
                    <a:pt x="3403" y="4340"/>
                  </a:lnTo>
                  <a:moveTo>
                    <a:pt x="2631" y="4115"/>
                  </a:moveTo>
                  <a:lnTo>
                    <a:pt x="2631" y="4115"/>
                  </a:lnTo>
                  <a:moveTo>
                    <a:pt x="2503" y="4159"/>
                  </a:moveTo>
                  <a:lnTo>
                    <a:pt x="2503" y="4159"/>
                  </a:lnTo>
                  <a:moveTo>
                    <a:pt x="2698" y="4105"/>
                  </a:moveTo>
                  <a:lnTo>
                    <a:pt x="2698" y="4105"/>
                  </a:lnTo>
                  <a:moveTo>
                    <a:pt x="2215" y="4176"/>
                  </a:moveTo>
                  <a:lnTo>
                    <a:pt x="2215" y="4176"/>
                  </a:lnTo>
                  <a:lnTo>
                    <a:pt x="2215" y="4176"/>
                  </a:lnTo>
                  <a:cubicBezTo>
                    <a:pt x="2211" y="4176"/>
                    <a:pt x="2211" y="4176"/>
                    <a:pt x="2211" y="4176"/>
                  </a:cubicBezTo>
                  <a:lnTo>
                    <a:pt x="2215" y="4176"/>
                  </a:lnTo>
                  <a:moveTo>
                    <a:pt x="1846" y="4296"/>
                  </a:moveTo>
                  <a:lnTo>
                    <a:pt x="1846" y="4296"/>
                  </a:lnTo>
                  <a:cubicBezTo>
                    <a:pt x="1843" y="4300"/>
                    <a:pt x="1843" y="4300"/>
                    <a:pt x="1840" y="4300"/>
                  </a:cubicBezTo>
                  <a:cubicBezTo>
                    <a:pt x="1843" y="4300"/>
                    <a:pt x="1843" y="4296"/>
                    <a:pt x="1846" y="4296"/>
                  </a:cubicBezTo>
                  <a:moveTo>
                    <a:pt x="772" y="4340"/>
                  </a:moveTo>
                  <a:lnTo>
                    <a:pt x="772" y="4340"/>
                  </a:lnTo>
                  <a:lnTo>
                    <a:pt x="772" y="4340"/>
                  </a:lnTo>
                  <a:cubicBezTo>
                    <a:pt x="776" y="4343"/>
                    <a:pt x="776" y="4343"/>
                    <a:pt x="776" y="4343"/>
                  </a:cubicBezTo>
                  <a:cubicBezTo>
                    <a:pt x="776" y="4343"/>
                    <a:pt x="772" y="4343"/>
                    <a:pt x="772" y="4340"/>
                  </a:cubicBezTo>
                  <a:moveTo>
                    <a:pt x="2198" y="4283"/>
                  </a:moveTo>
                  <a:lnTo>
                    <a:pt x="2198" y="4283"/>
                  </a:lnTo>
                  <a:cubicBezTo>
                    <a:pt x="2178" y="4283"/>
                    <a:pt x="2161" y="4283"/>
                    <a:pt x="2144" y="4293"/>
                  </a:cubicBezTo>
                  <a:cubicBezTo>
                    <a:pt x="2141" y="4293"/>
                    <a:pt x="2141" y="4293"/>
                    <a:pt x="2137" y="4296"/>
                  </a:cubicBezTo>
                  <a:cubicBezTo>
                    <a:pt x="2134" y="4293"/>
                    <a:pt x="2127" y="4293"/>
                    <a:pt x="2121" y="4293"/>
                  </a:cubicBezTo>
                  <a:cubicBezTo>
                    <a:pt x="2117" y="4293"/>
                    <a:pt x="2114" y="4293"/>
                    <a:pt x="2111" y="4290"/>
                  </a:cubicBezTo>
                  <a:cubicBezTo>
                    <a:pt x="2097" y="4286"/>
                    <a:pt x="2080" y="4286"/>
                    <a:pt x="2064" y="4290"/>
                  </a:cubicBezTo>
                  <a:cubicBezTo>
                    <a:pt x="2057" y="4290"/>
                    <a:pt x="2054" y="4290"/>
                    <a:pt x="2047" y="4290"/>
                  </a:cubicBezTo>
                  <a:cubicBezTo>
                    <a:pt x="2047" y="4293"/>
                    <a:pt x="2043" y="4293"/>
                    <a:pt x="2040" y="4293"/>
                  </a:cubicBezTo>
                  <a:cubicBezTo>
                    <a:pt x="2030" y="4290"/>
                    <a:pt x="2023" y="4293"/>
                    <a:pt x="2013" y="4296"/>
                  </a:cubicBezTo>
                  <a:lnTo>
                    <a:pt x="2013" y="4296"/>
                  </a:lnTo>
                  <a:cubicBezTo>
                    <a:pt x="2010" y="4296"/>
                    <a:pt x="2010" y="4296"/>
                    <a:pt x="2007" y="4296"/>
                  </a:cubicBezTo>
                  <a:cubicBezTo>
                    <a:pt x="2010" y="4293"/>
                    <a:pt x="2010" y="4290"/>
                    <a:pt x="2013" y="4290"/>
                  </a:cubicBezTo>
                  <a:cubicBezTo>
                    <a:pt x="1986" y="4270"/>
                    <a:pt x="1964" y="4276"/>
                    <a:pt x="1937" y="4286"/>
                  </a:cubicBezTo>
                  <a:cubicBezTo>
                    <a:pt x="1934" y="4290"/>
                    <a:pt x="1934" y="4293"/>
                    <a:pt x="1930" y="4293"/>
                  </a:cubicBezTo>
                  <a:cubicBezTo>
                    <a:pt x="1927" y="4293"/>
                    <a:pt x="1927" y="4293"/>
                    <a:pt x="1927" y="4296"/>
                  </a:cubicBezTo>
                  <a:lnTo>
                    <a:pt x="1927" y="4296"/>
                  </a:lnTo>
                  <a:cubicBezTo>
                    <a:pt x="1923" y="4293"/>
                    <a:pt x="1923" y="4290"/>
                    <a:pt x="1920" y="4286"/>
                  </a:cubicBezTo>
                  <a:cubicBezTo>
                    <a:pt x="1876" y="4290"/>
                    <a:pt x="1833" y="4290"/>
                    <a:pt x="1786" y="4290"/>
                  </a:cubicBezTo>
                  <a:cubicBezTo>
                    <a:pt x="1776" y="4286"/>
                    <a:pt x="1766" y="4283"/>
                    <a:pt x="1756" y="4283"/>
                  </a:cubicBezTo>
                  <a:cubicBezTo>
                    <a:pt x="1749" y="4283"/>
                    <a:pt x="1746" y="4283"/>
                    <a:pt x="1739" y="4283"/>
                  </a:cubicBezTo>
                  <a:cubicBezTo>
                    <a:pt x="1726" y="4283"/>
                    <a:pt x="1715" y="4286"/>
                    <a:pt x="1705" y="4290"/>
                  </a:cubicBezTo>
                  <a:cubicBezTo>
                    <a:pt x="1645" y="4286"/>
                    <a:pt x="1584" y="4286"/>
                    <a:pt x="1521" y="4286"/>
                  </a:cubicBezTo>
                  <a:cubicBezTo>
                    <a:pt x="1537" y="4280"/>
                    <a:pt x="1551" y="4276"/>
                    <a:pt x="1568" y="4276"/>
                  </a:cubicBezTo>
                  <a:cubicBezTo>
                    <a:pt x="1574" y="4273"/>
                    <a:pt x="1584" y="4273"/>
                    <a:pt x="1591" y="4273"/>
                  </a:cubicBezTo>
                  <a:cubicBezTo>
                    <a:pt x="1612" y="4270"/>
                    <a:pt x="1631" y="4266"/>
                    <a:pt x="1652" y="4263"/>
                  </a:cubicBezTo>
                  <a:lnTo>
                    <a:pt x="1652" y="4263"/>
                  </a:lnTo>
                  <a:cubicBezTo>
                    <a:pt x="1675" y="4273"/>
                    <a:pt x="1695" y="4273"/>
                    <a:pt x="1715" y="4259"/>
                  </a:cubicBezTo>
                  <a:cubicBezTo>
                    <a:pt x="1719" y="4259"/>
                    <a:pt x="1719" y="4256"/>
                    <a:pt x="1719" y="4253"/>
                  </a:cubicBezTo>
                  <a:lnTo>
                    <a:pt x="1719" y="4253"/>
                  </a:lnTo>
                  <a:cubicBezTo>
                    <a:pt x="1722" y="4253"/>
                    <a:pt x="1726" y="4253"/>
                    <a:pt x="1729" y="4253"/>
                  </a:cubicBezTo>
                  <a:cubicBezTo>
                    <a:pt x="1752" y="4253"/>
                    <a:pt x="1772" y="4249"/>
                    <a:pt x="1793" y="4243"/>
                  </a:cubicBezTo>
                  <a:lnTo>
                    <a:pt x="1793" y="4243"/>
                  </a:lnTo>
                  <a:lnTo>
                    <a:pt x="1793" y="4243"/>
                  </a:lnTo>
                  <a:lnTo>
                    <a:pt x="1793" y="4243"/>
                  </a:lnTo>
                  <a:lnTo>
                    <a:pt x="1793" y="4243"/>
                  </a:lnTo>
                  <a:cubicBezTo>
                    <a:pt x="1813" y="4243"/>
                    <a:pt x="1833" y="4246"/>
                    <a:pt x="1846" y="4233"/>
                  </a:cubicBezTo>
                  <a:lnTo>
                    <a:pt x="1846" y="4233"/>
                  </a:lnTo>
                  <a:lnTo>
                    <a:pt x="1846" y="4233"/>
                  </a:lnTo>
                  <a:cubicBezTo>
                    <a:pt x="1850" y="4236"/>
                    <a:pt x="1853" y="4236"/>
                    <a:pt x="1856" y="4236"/>
                  </a:cubicBezTo>
                  <a:cubicBezTo>
                    <a:pt x="1897" y="4236"/>
                    <a:pt x="1937" y="4233"/>
                    <a:pt x="1974" y="4223"/>
                  </a:cubicBezTo>
                  <a:cubicBezTo>
                    <a:pt x="1990" y="4216"/>
                    <a:pt x="2010" y="4223"/>
                    <a:pt x="2023" y="4213"/>
                  </a:cubicBezTo>
                  <a:lnTo>
                    <a:pt x="2023" y="4213"/>
                  </a:lnTo>
                  <a:lnTo>
                    <a:pt x="2023" y="4213"/>
                  </a:lnTo>
                  <a:cubicBezTo>
                    <a:pt x="2067" y="4209"/>
                    <a:pt x="2114" y="4209"/>
                    <a:pt x="2154" y="4196"/>
                  </a:cubicBezTo>
                  <a:lnTo>
                    <a:pt x="2154" y="4196"/>
                  </a:lnTo>
                  <a:cubicBezTo>
                    <a:pt x="2238" y="4186"/>
                    <a:pt x="2329" y="4189"/>
                    <a:pt x="2409" y="4172"/>
                  </a:cubicBezTo>
                  <a:cubicBezTo>
                    <a:pt x="2439" y="4166"/>
                    <a:pt x="2473" y="4172"/>
                    <a:pt x="2503" y="4159"/>
                  </a:cubicBezTo>
                  <a:lnTo>
                    <a:pt x="2503" y="4159"/>
                  </a:lnTo>
                  <a:lnTo>
                    <a:pt x="2503" y="4159"/>
                  </a:lnTo>
                  <a:lnTo>
                    <a:pt x="2503" y="4159"/>
                  </a:lnTo>
                  <a:lnTo>
                    <a:pt x="2503" y="4159"/>
                  </a:lnTo>
                  <a:lnTo>
                    <a:pt x="2503" y="4159"/>
                  </a:lnTo>
                  <a:cubicBezTo>
                    <a:pt x="2554" y="4159"/>
                    <a:pt x="2604" y="4156"/>
                    <a:pt x="2654" y="4149"/>
                  </a:cubicBezTo>
                  <a:cubicBezTo>
                    <a:pt x="2658" y="4145"/>
                    <a:pt x="2658" y="4142"/>
                    <a:pt x="2654" y="4142"/>
                  </a:cubicBezTo>
                  <a:cubicBezTo>
                    <a:pt x="2658" y="4142"/>
                    <a:pt x="2658" y="4142"/>
                    <a:pt x="2658" y="4142"/>
                  </a:cubicBezTo>
                  <a:lnTo>
                    <a:pt x="2658" y="4142"/>
                  </a:lnTo>
                  <a:lnTo>
                    <a:pt x="2658" y="4142"/>
                  </a:lnTo>
                  <a:lnTo>
                    <a:pt x="2658" y="4142"/>
                  </a:lnTo>
                  <a:lnTo>
                    <a:pt x="2658" y="4142"/>
                  </a:lnTo>
                  <a:cubicBezTo>
                    <a:pt x="2674" y="4145"/>
                    <a:pt x="2691" y="4142"/>
                    <a:pt x="2708" y="4138"/>
                  </a:cubicBezTo>
                  <a:cubicBezTo>
                    <a:pt x="2711" y="4142"/>
                    <a:pt x="2718" y="4142"/>
                    <a:pt x="2721" y="4138"/>
                  </a:cubicBezTo>
                  <a:lnTo>
                    <a:pt x="2721" y="4138"/>
                  </a:lnTo>
                  <a:cubicBezTo>
                    <a:pt x="2728" y="4138"/>
                    <a:pt x="2738" y="4138"/>
                    <a:pt x="2748" y="4142"/>
                  </a:cubicBezTo>
                  <a:cubicBezTo>
                    <a:pt x="2752" y="4138"/>
                    <a:pt x="2755" y="4138"/>
                    <a:pt x="2758" y="4142"/>
                  </a:cubicBezTo>
                  <a:cubicBezTo>
                    <a:pt x="2761" y="4142"/>
                    <a:pt x="2765" y="4142"/>
                    <a:pt x="2768" y="4142"/>
                  </a:cubicBezTo>
                  <a:cubicBezTo>
                    <a:pt x="2772" y="4142"/>
                    <a:pt x="2772" y="4142"/>
                    <a:pt x="2772" y="4142"/>
                  </a:cubicBezTo>
                  <a:cubicBezTo>
                    <a:pt x="2782" y="4138"/>
                    <a:pt x="2789" y="4138"/>
                    <a:pt x="2795" y="4138"/>
                  </a:cubicBezTo>
                  <a:cubicBezTo>
                    <a:pt x="2802" y="4138"/>
                    <a:pt x="2802" y="4135"/>
                    <a:pt x="2802" y="4135"/>
                  </a:cubicBezTo>
                  <a:lnTo>
                    <a:pt x="2805" y="4135"/>
                  </a:lnTo>
                  <a:cubicBezTo>
                    <a:pt x="2815" y="4135"/>
                    <a:pt x="2829" y="4138"/>
                    <a:pt x="2839" y="4132"/>
                  </a:cubicBezTo>
                  <a:cubicBezTo>
                    <a:pt x="2846" y="4132"/>
                    <a:pt x="2852" y="4132"/>
                    <a:pt x="2862" y="4132"/>
                  </a:cubicBezTo>
                  <a:cubicBezTo>
                    <a:pt x="2889" y="4118"/>
                    <a:pt x="2923" y="4132"/>
                    <a:pt x="2953" y="4122"/>
                  </a:cubicBezTo>
                  <a:cubicBezTo>
                    <a:pt x="2980" y="4105"/>
                    <a:pt x="3017" y="4118"/>
                    <a:pt x="3043" y="4105"/>
                  </a:cubicBezTo>
                  <a:lnTo>
                    <a:pt x="3043" y="4105"/>
                  </a:lnTo>
                  <a:lnTo>
                    <a:pt x="3043" y="4105"/>
                  </a:lnTo>
                  <a:lnTo>
                    <a:pt x="3043" y="4105"/>
                  </a:lnTo>
                  <a:lnTo>
                    <a:pt x="3043" y="4105"/>
                  </a:lnTo>
                  <a:cubicBezTo>
                    <a:pt x="3090" y="4105"/>
                    <a:pt x="3138" y="4105"/>
                    <a:pt x="3185" y="4105"/>
                  </a:cubicBezTo>
                  <a:cubicBezTo>
                    <a:pt x="3195" y="4125"/>
                    <a:pt x="3208" y="4149"/>
                    <a:pt x="3218" y="4172"/>
                  </a:cubicBezTo>
                  <a:cubicBezTo>
                    <a:pt x="3228" y="4196"/>
                    <a:pt x="3232" y="4219"/>
                    <a:pt x="3211" y="4243"/>
                  </a:cubicBezTo>
                  <a:cubicBezTo>
                    <a:pt x="3198" y="4256"/>
                    <a:pt x="3211" y="4273"/>
                    <a:pt x="3198" y="4290"/>
                  </a:cubicBezTo>
                  <a:cubicBezTo>
                    <a:pt x="3198" y="4293"/>
                    <a:pt x="3198" y="4300"/>
                    <a:pt x="3198" y="4306"/>
                  </a:cubicBezTo>
                  <a:cubicBezTo>
                    <a:pt x="3181" y="4317"/>
                    <a:pt x="3171" y="4330"/>
                    <a:pt x="3178" y="4347"/>
                  </a:cubicBezTo>
                  <a:cubicBezTo>
                    <a:pt x="3181" y="4350"/>
                    <a:pt x="3185" y="4353"/>
                    <a:pt x="3185" y="4353"/>
                  </a:cubicBezTo>
                  <a:cubicBezTo>
                    <a:pt x="3185" y="4357"/>
                    <a:pt x="3185" y="4357"/>
                    <a:pt x="3185" y="4357"/>
                  </a:cubicBezTo>
                  <a:lnTo>
                    <a:pt x="3185" y="4357"/>
                  </a:lnTo>
                  <a:cubicBezTo>
                    <a:pt x="3185" y="4360"/>
                    <a:pt x="3181" y="4360"/>
                    <a:pt x="3178" y="4363"/>
                  </a:cubicBezTo>
                  <a:cubicBezTo>
                    <a:pt x="3175" y="4370"/>
                    <a:pt x="3171" y="4374"/>
                    <a:pt x="3171" y="4377"/>
                  </a:cubicBezTo>
                  <a:cubicBezTo>
                    <a:pt x="3168" y="4377"/>
                    <a:pt x="3164" y="4374"/>
                    <a:pt x="3161" y="4370"/>
                  </a:cubicBezTo>
                  <a:cubicBezTo>
                    <a:pt x="3164" y="4367"/>
                    <a:pt x="3164" y="4363"/>
                    <a:pt x="3161" y="4360"/>
                  </a:cubicBezTo>
                  <a:cubicBezTo>
                    <a:pt x="3161" y="4357"/>
                    <a:pt x="3161" y="4357"/>
                    <a:pt x="3158" y="4353"/>
                  </a:cubicBezTo>
                  <a:cubicBezTo>
                    <a:pt x="3158" y="4347"/>
                    <a:pt x="3151" y="4343"/>
                    <a:pt x="3148" y="4340"/>
                  </a:cubicBezTo>
                  <a:cubicBezTo>
                    <a:pt x="3148" y="4333"/>
                    <a:pt x="3144" y="4327"/>
                    <a:pt x="3131" y="4327"/>
                  </a:cubicBezTo>
                  <a:lnTo>
                    <a:pt x="3131" y="4327"/>
                  </a:lnTo>
                  <a:lnTo>
                    <a:pt x="3131" y="4323"/>
                  </a:lnTo>
                  <a:lnTo>
                    <a:pt x="3131" y="4323"/>
                  </a:lnTo>
                  <a:lnTo>
                    <a:pt x="3131" y="4323"/>
                  </a:lnTo>
                  <a:cubicBezTo>
                    <a:pt x="3128" y="4320"/>
                    <a:pt x="3124" y="4317"/>
                    <a:pt x="3124" y="4313"/>
                  </a:cubicBezTo>
                  <a:lnTo>
                    <a:pt x="3121" y="4310"/>
                  </a:lnTo>
                  <a:cubicBezTo>
                    <a:pt x="3124" y="4306"/>
                    <a:pt x="3124" y="4306"/>
                    <a:pt x="3124" y="4303"/>
                  </a:cubicBezTo>
                  <a:cubicBezTo>
                    <a:pt x="3121" y="4283"/>
                    <a:pt x="3101" y="4273"/>
                    <a:pt x="3081" y="4263"/>
                  </a:cubicBezTo>
                  <a:cubicBezTo>
                    <a:pt x="3081" y="4259"/>
                    <a:pt x="3081" y="4259"/>
                    <a:pt x="3081" y="4259"/>
                  </a:cubicBezTo>
                  <a:cubicBezTo>
                    <a:pt x="3064" y="4253"/>
                    <a:pt x="3060" y="4239"/>
                    <a:pt x="3040" y="4233"/>
                  </a:cubicBezTo>
                  <a:cubicBezTo>
                    <a:pt x="3043" y="4233"/>
                    <a:pt x="3043" y="4233"/>
                    <a:pt x="3043" y="4233"/>
                  </a:cubicBezTo>
                  <a:cubicBezTo>
                    <a:pt x="3037" y="4226"/>
                    <a:pt x="3023" y="4229"/>
                    <a:pt x="3017" y="4223"/>
                  </a:cubicBezTo>
                  <a:lnTo>
                    <a:pt x="3017" y="4223"/>
                  </a:lnTo>
                  <a:cubicBezTo>
                    <a:pt x="3003" y="4216"/>
                    <a:pt x="2993" y="4216"/>
                    <a:pt x="2980" y="4223"/>
                  </a:cubicBezTo>
                  <a:cubicBezTo>
                    <a:pt x="2980" y="4229"/>
                    <a:pt x="2976" y="4236"/>
                    <a:pt x="2986" y="4239"/>
                  </a:cubicBezTo>
                  <a:cubicBezTo>
                    <a:pt x="3033" y="4253"/>
                    <a:pt x="3057" y="4276"/>
                    <a:pt x="3081" y="4303"/>
                  </a:cubicBezTo>
                  <a:cubicBezTo>
                    <a:pt x="3084" y="4310"/>
                    <a:pt x="3090" y="4313"/>
                    <a:pt x="3097" y="4313"/>
                  </a:cubicBezTo>
                  <a:lnTo>
                    <a:pt x="3097" y="4313"/>
                  </a:lnTo>
                  <a:cubicBezTo>
                    <a:pt x="3097" y="4317"/>
                    <a:pt x="3101" y="4317"/>
                    <a:pt x="3104" y="4317"/>
                  </a:cubicBezTo>
                  <a:cubicBezTo>
                    <a:pt x="3101" y="4323"/>
                    <a:pt x="3101" y="4330"/>
                    <a:pt x="3111" y="4333"/>
                  </a:cubicBezTo>
                  <a:cubicBezTo>
                    <a:pt x="3111" y="4333"/>
                    <a:pt x="3114" y="4333"/>
                    <a:pt x="3118" y="4337"/>
                  </a:cubicBezTo>
                  <a:cubicBezTo>
                    <a:pt x="3138" y="4363"/>
                    <a:pt x="3154" y="4390"/>
                    <a:pt x="3171" y="4417"/>
                  </a:cubicBezTo>
                  <a:lnTo>
                    <a:pt x="3171" y="4417"/>
                  </a:lnTo>
                  <a:lnTo>
                    <a:pt x="3171" y="4417"/>
                  </a:lnTo>
                  <a:cubicBezTo>
                    <a:pt x="3171" y="4424"/>
                    <a:pt x="3171" y="4434"/>
                    <a:pt x="3175" y="4444"/>
                  </a:cubicBezTo>
                  <a:cubicBezTo>
                    <a:pt x="3171" y="4444"/>
                    <a:pt x="3171" y="4444"/>
                    <a:pt x="3171" y="4444"/>
                  </a:cubicBezTo>
                  <a:cubicBezTo>
                    <a:pt x="3171" y="4448"/>
                    <a:pt x="3171" y="4448"/>
                    <a:pt x="3171" y="4448"/>
                  </a:cubicBezTo>
                  <a:lnTo>
                    <a:pt x="3171" y="4448"/>
                  </a:lnTo>
                  <a:cubicBezTo>
                    <a:pt x="3168" y="4454"/>
                    <a:pt x="3161" y="4457"/>
                    <a:pt x="3158" y="4461"/>
                  </a:cubicBezTo>
                  <a:cubicBezTo>
                    <a:pt x="3161" y="4461"/>
                    <a:pt x="3161" y="4461"/>
                    <a:pt x="3164" y="4461"/>
                  </a:cubicBezTo>
                  <a:lnTo>
                    <a:pt x="3164" y="4461"/>
                  </a:lnTo>
                  <a:lnTo>
                    <a:pt x="3164" y="4464"/>
                  </a:lnTo>
                  <a:cubicBezTo>
                    <a:pt x="3161" y="4467"/>
                    <a:pt x="3158" y="4471"/>
                    <a:pt x="3158" y="4478"/>
                  </a:cubicBezTo>
                  <a:cubicBezTo>
                    <a:pt x="3154" y="4478"/>
                    <a:pt x="3151" y="4481"/>
                    <a:pt x="3151" y="4484"/>
                  </a:cubicBezTo>
                  <a:lnTo>
                    <a:pt x="3151" y="4488"/>
                  </a:lnTo>
                  <a:cubicBezTo>
                    <a:pt x="3148" y="4484"/>
                    <a:pt x="3148" y="4481"/>
                    <a:pt x="3144" y="4478"/>
                  </a:cubicBezTo>
                  <a:cubicBezTo>
                    <a:pt x="3114" y="4431"/>
                    <a:pt x="3107" y="4377"/>
                    <a:pt x="3057" y="4337"/>
                  </a:cubicBezTo>
                  <a:cubicBezTo>
                    <a:pt x="3050" y="4333"/>
                    <a:pt x="3043" y="4330"/>
                    <a:pt x="3037" y="4327"/>
                  </a:cubicBezTo>
                  <a:cubicBezTo>
                    <a:pt x="3023" y="4317"/>
                    <a:pt x="3000" y="4310"/>
                    <a:pt x="2980" y="4303"/>
                  </a:cubicBezTo>
                  <a:lnTo>
                    <a:pt x="2980" y="4303"/>
                  </a:lnTo>
                  <a:cubicBezTo>
                    <a:pt x="2953" y="4293"/>
                    <a:pt x="2929" y="4300"/>
                    <a:pt x="2906" y="4306"/>
                  </a:cubicBezTo>
                  <a:cubicBezTo>
                    <a:pt x="2903" y="4306"/>
                    <a:pt x="2899" y="4306"/>
                    <a:pt x="2896" y="4306"/>
                  </a:cubicBezTo>
                  <a:cubicBezTo>
                    <a:pt x="2889" y="4306"/>
                    <a:pt x="2879" y="4306"/>
                    <a:pt x="2872" y="4310"/>
                  </a:cubicBezTo>
                  <a:cubicBezTo>
                    <a:pt x="2869" y="4310"/>
                    <a:pt x="2866" y="4313"/>
                    <a:pt x="2862" y="4313"/>
                  </a:cubicBezTo>
                  <a:lnTo>
                    <a:pt x="2862" y="4313"/>
                  </a:lnTo>
                  <a:lnTo>
                    <a:pt x="2859" y="4313"/>
                  </a:lnTo>
                  <a:lnTo>
                    <a:pt x="2856" y="4313"/>
                  </a:lnTo>
                  <a:lnTo>
                    <a:pt x="2852" y="4313"/>
                  </a:lnTo>
                  <a:cubicBezTo>
                    <a:pt x="2849" y="4310"/>
                    <a:pt x="2849" y="4310"/>
                    <a:pt x="2849" y="4310"/>
                  </a:cubicBezTo>
                  <a:cubicBezTo>
                    <a:pt x="2846" y="4310"/>
                    <a:pt x="2842" y="4310"/>
                    <a:pt x="2839" y="4310"/>
                  </a:cubicBezTo>
                  <a:lnTo>
                    <a:pt x="2839" y="4310"/>
                  </a:lnTo>
                  <a:cubicBezTo>
                    <a:pt x="2832" y="4313"/>
                    <a:pt x="2825" y="4313"/>
                    <a:pt x="2819" y="4310"/>
                  </a:cubicBezTo>
                  <a:cubicBezTo>
                    <a:pt x="2815" y="4310"/>
                    <a:pt x="2812" y="4310"/>
                    <a:pt x="2812" y="4310"/>
                  </a:cubicBezTo>
                  <a:cubicBezTo>
                    <a:pt x="2765" y="4300"/>
                    <a:pt x="2718" y="4306"/>
                    <a:pt x="2668" y="4306"/>
                  </a:cubicBezTo>
                  <a:cubicBezTo>
                    <a:pt x="2661" y="4306"/>
                    <a:pt x="2654" y="4303"/>
                    <a:pt x="2647" y="4303"/>
                  </a:cubicBezTo>
                  <a:cubicBezTo>
                    <a:pt x="2644" y="4303"/>
                    <a:pt x="2644" y="4303"/>
                    <a:pt x="2641" y="4303"/>
                  </a:cubicBezTo>
                  <a:cubicBezTo>
                    <a:pt x="2641" y="4303"/>
                    <a:pt x="2641" y="4300"/>
                    <a:pt x="2641" y="4296"/>
                  </a:cubicBezTo>
                  <a:cubicBezTo>
                    <a:pt x="2624" y="4283"/>
                    <a:pt x="2604" y="4283"/>
                    <a:pt x="2580" y="4283"/>
                  </a:cubicBezTo>
                  <a:cubicBezTo>
                    <a:pt x="2453" y="4283"/>
                    <a:pt x="2325" y="4283"/>
                    <a:pt x="2198" y="4283"/>
                  </a:cubicBezTo>
                  <a:moveTo>
                    <a:pt x="2621" y="4330"/>
                  </a:moveTo>
                  <a:lnTo>
                    <a:pt x="2621" y="4330"/>
                  </a:lnTo>
                  <a:lnTo>
                    <a:pt x="2621" y="4330"/>
                  </a:lnTo>
                  <a:lnTo>
                    <a:pt x="2621" y="4330"/>
                  </a:lnTo>
                  <a:cubicBezTo>
                    <a:pt x="2617" y="4333"/>
                    <a:pt x="2617" y="4333"/>
                    <a:pt x="2617" y="4337"/>
                  </a:cubicBezTo>
                  <a:cubicBezTo>
                    <a:pt x="2617" y="4333"/>
                    <a:pt x="2617" y="4333"/>
                    <a:pt x="2621" y="4330"/>
                  </a:cubicBezTo>
                  <a:moveTo>
                    <a:pt x="2503" y="4746"/>
                  </a:moveTo>
                  <a:lnTo>
                    <a:pt x="2503" y="4746"/>
                  </a:lnTo>
                  <a:cubicBezTo>
                    <a:pt x="2486" y="4753"/>
                    <a:pt x="2466" y="4753"/>
                    <a:pt x="2446" y="4753"/>
                  </a:cubicBezTo>
                  <a:cubicBezTo>
                    <a:pt x="2463" y="4749"/>
                    <a:pt x="2483" y="4749"/>
                    <a:pt x="2503" y="4746"/>
                  </a:cubicBezTo>
                  <a:moveTo>
                    <a:pt x="1819" y="4803"/>
                  </a:moveTo>
                  <a:lnTo>
                    <a:pt x="1819" y="4803"/>
                  </a:lnTo>
                  <a:cubicBezTo>
                    <a:pt x="1819" y="4806"/>
                    <a:pt x="1819" y="4806"/>
                    <a:pt x="1819" y="4806"/>
                  </a:cubicBezTo>
                  <a:lnTo>
                    <a:pt x="1819" y="4806"/>
                  </a:lnTo>
                  <a:lnTo>
                    <a:pt x="1819" y="4803"/>
                  </a:lnTo>
                  <a:moveTo>
                    <a:pt x="1977" y="4780"/>
                  </a:moveTo>
                  <a:lnTo>
                    <a:pt x="1977" y="4780"/>
                  </a:lnTo>
                  <a:cubicBezTo>
                    <a:pt x="1974" y="4783"/>
                    <a:pt x="1970" y="4787"/>
                    <a:pt x="1970" y="4790"/>
                  </a:cubicBezTo>
                  <a:lnTo>
                    <a:pt x="1970" y="4790"/>
                  </a:lnTo>
                  <a:cubicBezTo>
                    <a:pt x="1960" y="4790"/>
                    <a:pt x="1954" y="4790"/>
                    <a:pt x="1947" y="4790"/>
                  </a:cubicBezTo>
                  <a:lnTo>
                    <a:pt x="1944" y="4790"/>
                  </a:lnTo>
                  <a:cubicBezTo>
                    <a:pt x="1920" y="4780"/>
                    <a:pt x="1893" y="4780"/>
                    <a:pt x="1866" y="4780"/>
                  </a:cubicBezTo>
                  <a:cubicBezTo>
                    <a:pt x="1870" y="4780"/>
                    <a:pt x="1873" y="4780"/>
                    <a:pt x="1876" y="4777"/>
                  </a:cubicBezTo>
                  <a:cubicBezTo>
                    <a:pt x="1910" y="4777"/>
                    <a:pt x="1944" y="4780"/>
                    <a:pt x="1977" y="4780"/>
                  </a:cubicBezTo>
                  <a:cubicBezTo>
                    <a:pt x="1980" y="4780"/>
                    <a:pt x="1980" y="4780"/>
                    <a:pt x="1984" y="4780"/>
                  </a:cubicBezTo>
                  <a:cubicBezTo>
                    <a:pt x="1980" y="4780"/>
                    <a:pt x="1980" y="4780"/>
                    <a:pt x="1977" y="4780"/>
                  </a:cubicBezTo>
                  <a:moveTo>
                    <a:pt x="1715" y="4793"/>
                  </a:moveTo>
                  <a:lnTo>
                    <a:pt x="1715" y="4793"/>
                  </a:lnTo>
                  <a:cubicBezTo>
                    <a:pt x="1732" y="4790"/>
                    <a:pt x="1752" y="4787"/>
                    <a:pt x="1766" y="4777"/>
                  </a:cubicBezTo>
                  <a:cubicBezTo>
                    <a:pt x="1769" y="4780"/>
                    <a:pt x="1772" y="4780"/>
                    <a:pt x="1779" y="4780"/>
                  </a:cubicBezTo>
                  <a:cubicBezTo>
                    <a:pt x="1789" y="4777"/>
                    <a:pt x="1799" y="4780"/>
                    <a:pt x="1809" y="4780"/>
                  </a:cubicBezTo>
                  <a:cubicBezTo>
                    <a:pt x="1816" y="4780"/>
                    <a:pt x="1823" y="4780"/>
                    <a:pt x="1826" y="4780"/>
                  </a:cubicBezTo>
                  <a:cubicBezTo>
                    <a:pt x="1830" y="4780"/>
                    <a:pt x="1830" y="4780"/>
                    <a:pt x="1833" y="4780"/>
                  </a:cubicBezTo>
                  <a:cubicBezTo>
                    <a:pt x="1836" y="4780"/>
                    <a:pt x="1840" y="4780"/>
                    <a:pt x="1843" y="4780"/>
                  </a:cubicBezTo>
                  <a:cubicBezTo>
                    <a:pt x="1826" y="4780"/>
                    <a:pt x="1806" y="4783"/>
                    <a:pt x="1789" y="4787"/>
                  </a:cubicBezTo>
                  <a:cubicBezTo>
                    <a:pt x="1783" y="4790"/>
                    <a:pt x="1779" y="4793"/>
                    <a:pt x="1776" y="4796"/>
                  </a:cubicBezTo>
                  <a:cubicBezTo>
                    <a:pt x="1779" y="4800"/>
                    <a:pt x="1779" y="4800"/>
                    <a:pt x="1779" y="4800"/>
                  </a:cubicBezTo>
                  <a:lnTo>
                    <a:pt x="1779" y="4800"/>
                  </a:lnTo>
                  <a:lnTo>
                    <a:pt x="1779" y="4803"/>
                  </a:lnTo>
                  <a:lnTo>
                    <a:pt x="1779" y="4803"/>
                  </a:lnTo>
                  <a:cubicBezTo>
                    <a:pt x="1776" y="4803"/>
                    <a:pt x="1772" y="4803"/>
                    <a:pt x="1766" y="4803"/>
                  </a:cubicBezTo>
                  <a:cubicBezTo>
                    <a:pt x="1762" y="4803"/>
                    <a:pt x="1759" y="4803"/>
                    <a:pt x="1756" y="4803"/>
                  </a:cubicBezTo>
                  <a:cubicBezTo>
                    <a:pt x="1749" y="4803"/>
                    <a:pt x="1746" y="4803"/>
                    <a:pt x="1742" y="4803"/>
                  </a:cubicBezTo>
                  <a:cubicBezTo>
                    <a:pt x="1736" y="4803"/>
                    <a:pt x="1732" y="4803"/>
                    <a:pt x="1729" y="4803"/>
                  </a:cubicBezTo>
                  <a:cubicBezTo>
                    <a:pt x="1726" y="4803"/>
                    <a:pt x="1719" y="4803"/>
                    <a:pt x="1715" y="4803"/>
                  </a:cubicBezTo>
                  <a:cubicBezTo>
                    <a:pt x="1705" y="4800"/>
                    <a:pt x="1699" y="4800"/>
                    <a:pt x="1689" y="4803"/>
                  </a:cubicBezTo>
                  <a:cubicBezTo>
                    <a:pt x="1669" y="4803"/>
                    <a:pt x="1645" y="4803"/>
                    <a:pt x="1625" y="4800"/>
                  </a:cubicBezTo>
                  <a:cubicBezTo>
                    <a:pt x="1601" y="4806"/>
                    <a:pt x="1574" y="4803"/>
                    <a:pt x="1551" y="4803"/>
                  </a:cubicBezTo>
                  <a:cubicBezTo>
                    <a:pt x="1551" y="4800"/>
                    <a:pt x="1551" y="4800"/>
                    <a:pt x="1551" y="4800"/>
                  </a:cubicBezTo>
                  <a:lnTo>
                    <a:pt x="1551" y="4796"/>
                  </a:lnTo>
                  <a:lnTo>
                    <a:pt x="1554" y="4796"/>
                  </a:lnTo>
                  <a:cubicBezTo>
                    <a:pt x="1564" y="4800"/>
                    <a:pt x="1574" y="4800"/>
                    <a:pt x="1581" y="4796"/>
                  </a:cubicBezTo>
                  <a:lnTo>
                    <a:pt x="1584" y="4796"/>
                  </a:lnTo>
                  <a:cubicBezTo>
                    <a:pt x="1598" y="4796"/>
                    <a:pt x="1612" y="4796"/>
                    <a:pt x="1625" y="4796"/>
                  </a:cubicBezTo>
                  <a:cubicBezTo>
                    <a:pt x="1628" y="4796"/>
                    <a:pt x="1635" y="4796"/>
                    <a:pt x="1641" y="4796"/>
                  </a:cubicBezTo>
                  <a:cubicBezTo>
                    <a:pt x="1665" y="4796"/>
                    <a:pt x="1692" y="4796"/>
                    <a:pt x="1715" y="4793"/>
                  </a:cubicBezTo>
                  <a:moveTo>
                    <a:pt x="1058" y="4830"/>
                  </a:moveTo>
                  <a:lnTo>
                    <a:pt x="1058" y="4830"/>
                  </a:lnTo>
                  <a:moveTo>
                    <a:pt x="944" y="4830"/>
                  </a:moveTo>
                  <a:lnTo>
                    <a:pt x="944" y="4830"/>
                  </a:lnTo>
                  <a:lnTo>
                    <a:pt x="944" y="4830"/>
                  </a:lnTo>
                  <a:cubicBezTo>
                    <a:pt x="947" y="4834"/>
                    <a:pt x="950" y="4837"/>
                    <a:pt x="950" y="4840"/>
                  </a:cubicBezTo>
                  <a:cubicBezTo>
                    <a:pt x="950" y="4837"/>
                    <a:pt x="947" y="4834"/>
                    <a:pt x="944" y="4830"/>
                  </a:cubicBezTo>
                  <a:moveTo>
                    <a:pt x="1635" y="4813"/>
                  </a:moveTo>
                  <a:lnTo>
                    <a:pt x="1635" y="4813"/>
                  </a:lnTo>
                  <a:lnTo>
                    <a:pt x="1635" y="4813"/>
                  </a:lnTo>
                  <a:lnTo>
                    <a:pt x="1635" y="4813"/>
                  </a:lnTo>
                  <a:cubicBezTo>
                    <a:pt x="1638" y="4813"/>
                    <a:pt x="1638" y="4813"/>
                    <a:pt x="1638" y="4813"/>
                  </a:cubicBezTo>
                  <a:lnTo>
                    <a:pt x="1638" y="4813"/>
                  </a:lnTo>
                  <a:lnTo>
                    <a:pt x="1635" y="4813"/>
                  </a:lnTo>
                  <a:moveTo>
                    <a:pt x="1182" y="4806"/>
                  </a:moveTo>
                  <a:lnTo>
                    <a:pt x="1182" y="4806"/>
                  </a:lnTo>
                  <a:cubicBezTo>
                    <a:pt x="1219" y="4806"/>
                    <a:pt x="1252" y="4806"/>
                    <a:pt x="1289" y="4806"/>
                  </a:cubicBezTo>
                  <a:cubicBezTo>
                    <a:pt x="1293" y="4806"/>
                    <a:pt x="1293" y="4803"/>
                    <a:pt x="1296" y="4803"/>
                  </a:cubicBezTo>
                  <a:cubicBezTo>
                    <a:pt x="1296" y="4806"/>
                    <a:pt x="1296" y="4806"/>
                    <a:pt x="1296" y="4806"/>
                  </a:cubicBezTo>
                  <a:lnTo>
                    <a:pt x="1299" y="4810"/>
                  </a:lnTo>
                  <a:cubicBezTo>
                    <a:pt x="1269" y="4810"/>
                    <a:pt x="1242" y="4810"/>
                    <a:pt x="1212" y="4813"/>
                  </a:cubicBezTo>
                  <a:lnTo>
                    <a:pt x="1212" y="4813"/>
                  </a:lnTo>
                  <a:cubicBezTo>
                    <a:pt x="1178" y="4813"/>
                    <a:pt x="1145" y="4813"/>
                    <a:pt x="1111" y="4813"/>
                  </a:cubicBezTo>
                  <a:cubicBezTo>
                    <a:pt x="1105" y="4813"/>
                    <a:pt x="1098" y="4813"/>
                    <a:pt x="1091" y="4810"/>
                  </a:cubicBezTo>
                  <a:cubicBezTo>
                    <a:pt x="1108" y="4810"/>
                    <a:pt x="1121" y="4806"/>
                    <a:pt x="1135" y="4806"/>
                  </a:cubicBezTo>
                  <a:cubicBezTo>
                    <a:pt x="1141" y="4806"/>
                    <a:pt x="1148" y="4806"/>
                    <a:pt x="1155" y="4806"/>
                  </a:cubicBezTo>
                  <a:cubicBezTo>
                    <a:pt x="1162" y="4806"/>
                    <a:pt x="1172" y="4806"/>
                    <a:pt x="1182" y="4806"/>
                  </a:cubicBezTo>
                  <a:moveTo>
                    <a:pt x="2094" y="4787"/>
                  </a:moveTo>
                  <a:lnTo>
                    <a:pt x="2094" y="4787"/>
                  </a:lnTo>
                  <a:cubicBezTo>
                    <a:pt x="2080" y="4790"/>
                    <a:pt x="2067" y="4790"/>
                    <a:pt x="2057" y="4790"/>
                  </a:cubicBezTo>
                  <a:cubicBezTo>
                    <a:pt x="2050" y="4787"/>
                    <a:pt x="2047" y="4787"/>
                    <a:pt x="2040" y="4790"/>
                  </a:cubicBezTo>
                  <a:cubicBezTo>
                    <a:pt x="2036" y="4790"/>
                    <a:pt x="2033" y="4790"/>
                    <a:pt x="2030" y="4790"/>
                  </a:cubicBezTo>
                  <a:cubicBezTo>
                    <a:pt x="2027" y="4790"/>
                    <a:pt x="2023" y="4787"/>
                    <a:pt x="2020" y="4787"/>
                  </a:cubicBezTo>
                  <a:cubicBezTo>
                    <a:pt x="2017" y="4787"/>
                    <a:pt x="2013" y="4787"/>
                    <a:pt x="2013" y="4783"/>
                  </a:cubicBezTo>
                  <a:cubicBezTo>
                    <a:pt x="2007" y="4780"/>
                    <a:pt x="2003" y="4780"/>
                    <a:pt x="2000" y="4780"/>
                  </a:cubicBezTo>
                  <a:cubicBezTo>
                    <a:pt x="2017" y="4780"/>
                    <a:pt x="2033" y="4780"/>
                    <a:pt x="2050" y="4780"/>
                  </a:cubicBezTo>
                  <a:cubicBezTo>
                    <a:pt x="2080" y="4780"/>
                    <a:pt x="2107" y="4777"/>
                    <a:pt x="2137" y="4777"/>
                  </a:cubicBezTo>
                  <a:lnTo>
                    <a:pt x="2134" y="4777"/>
                  </a:lnTo>
                  <a:cubicBezTo>
                    <a:pt x="2121" y="4780"/>
                    <a:pt x="2107" y="4783"/>
                    <a:pt x="2094" y="4787"/>
                  </a:cubicBezTo>
                  <a:moveTo>
                    <a:pt x="2285" y="4763"/>
                  </a:moveTo>
                  <a:lnTo>
                    <a:pt x="2285" y="4763"/>
                  </a:lnTo>
                  <a:cubicBezTo>
                    <a:pt x="2275" y="4763"/>
                    <a:pt x="2265" y="4763"/>
                    <a:pt x="2258" y="4766"/>
                  </a:cubicBezTo>
                  <a:cubicBezTo>
                    <a:pt x="2238" y="4770"/>
                    <a:pt x="2218" y="4773"/>
                    <a:pt x="2198" y="4773"/>
                  </a:cubicBezTo>
                  <a:cubicBezTo>
                    <a:pt x="2211" y="4770"/>
                    <a:pt x="2225" y="4766"/>
                    <a:pt x="2241" y="4766"/>
                  </a:cubicBezTo>
                  <a:cubicBezTo>
                    <a:pt x="2248" y="4766"/>
                    <a:pt x="2255" y="4766"/>
                    <a:pt x="2258" y="4763"/>
                  </a:cubicBezTo>
                  <a:cubicBezTo>
                    <a:pt x="2288" y="4756"/>
                    <a:pt x="2315" y="4760"/>
                    <a:pt x="2346" y="4760"/>
                  </a:cubicBezTo>
                  <a:cubicBezTo>
                    <a:pt x="2365" y="4760"/>
                    <a:pt x="2386" y="4760"/>
                    <a:pt x="2403" y="4756"/>
                  </a:cubicBezTo>
                  <a:lnTo>
                    <a:pt x="2406" y="4756"/>
                  </a:lnTo>
                  <a:cubicBezTo>
                    <a:pt x="2403" y="4756"/>
                    <a:pt x="2399" y="4756"/>
                    <a:pt x="2396" y="4756"/>
                  </a:cubicBezTo>
                  <a:cubicBezTo>
                    <a:pt x="2362" y="4766"/>
                    <a:pt x="2322" y="4760"/>
                    <a:pt x="2285" y="4763"/>
                  </a:cubicBezTo>
                  <a:moveTo>
                    <a:pt x="2882" y="4739"/>
                  </a:moveTo>
                  <a:lnTo>
                    <a:pt x="2882" y="4739"/>
                  </a:lnTo>
                  <a:cubicBezTo>
                    <a:pt x="2782" y="4746"/>
                    <a:pt x="2681" y="4743"/>
                    <a:pt x="2580" y="4743"/>
                  </a:cubicBezTo>
                  <a:cubicBezTo>
                    <a:pt x="2607" y="4739"/>
                    <a:pt x="2634" y="4743"/>
                    <a:pt x="2661" y="4739"/>
                  </a:cubicBezTo>
                  <a:cubicBezTo>
                    <a:pt x="2718" y="4733"/>
                    <a:pt x="2782" y="4739"/>
                    <a:pt x="2836" y="4716"/>
                  </a:cubicBezTo>
                  <a:cubicBezTo>
                    <a:pt x="2836" y="4713"/>
                    <a:pt x="2836" y="4713"/>
                    <a:pt x="2839" y="4709"/>
                  </a:cubicBezTo>
                  <a:cubicBezTo>
                    <a:pt x="2846" y="4709"/>
                    <a:pt x="2852" y="4709"/>
                    <a:pt x="2862" y="4709"/>
                  </a:cubicBezTo>
                  <a:cubicBezTo>
                    <a:pt x="2862" y="4709"/>
                    <a:pt x="2866" y="4713"/>
                    <a:pt x="2866" y="4716"/>
                  </a:cubicBezTo>
                  <a:cubicBezTo>
                    <a:pt x="2893" y="4723"/>
                    <a:pt x="2923" y="4733"/>
                    <a:pt x="2950" y="4733"/>
                  </a:cubicBezTo>
                  <a:cubicBezTo>
                    <a:pt x="2953" y="4733"/>
                    <a:pt x="2956" y="4733"/>
                    <a:pt x="2956" y="4733"/>
                  </a:cubicBezTo>
                  <a:cubicBezTo>
                    <a:pt x="2963" y="4739"/>
                    <a:pt x="2966" y="4743"/>
                    <a:pt x="2976" y="4746"/>
                  </a:cubicBezTo>
                  <a:cubicBezTo>
                    <a:pt x="2946" y="4743"/>
                    <a:pt x="2916" y="4739"/>
                    <a:pt x="2882" y="4739"/>
                  </a:cubicBezTo>
                  <a:moveTo>
                    <a:pt x="3329" y="4834"/>
                  </a:moveTo>
                  <a:lnTo>
                    <a:pt x="3329" y="4834"/>
                  </a:lnTo>
                  <a:lnTo>
                    <a:pt x="3332" y="4834"/>
                  </a:lnTo>
                  <a:lnTo>
                    <a:pt x="3329" y="4834"/>
                  </a:lnTo>
                  <a:moveTo>
                    <a:pt x="3406" y="4830"/>
                  </a:moveTo>
                  <a:lnTo>
                    <a:pt x="3406" y="4830"/>
                  </a:lnTo>
                  <a:cubicBezTo>
                    <a:pt x="3413" y="4830"/>
                    <a:pt x="3419" y="4827"/>
                    <a:pt x="3426" y="4827"/>
                  </a:cubicBezTo>
                  <a:cubicBezTo>
                    <a:pt x="3429" y="4823"/>
                    <a:pt x="3429" y="4823"/>
                    <a:pt x="3429" y="4823"/>
                  </a:cubicBezTo>
                  <a:cubicBezTo>
                    <a:pt x="3429" y="4827"/>
                    <a:pt x="3429" y="4830"/>
                    <a:pt x="3429" y="4834"/>
                  </a:cubicBezTo>
                  <a:cubicBezTo>
                    <a:pt x="3426" y="4834"/>
                    <a:pt x="3423" y="4830"/>
                    <a:pt x="3423" y="4830"/>
                  </a:cubicBezTo>
                  <a:cubicBezTo>
                    <a:pt x="3416" y="4830"/>
                    <a:pt x="3413" y="4830"/>
                    <a:pt x="3406" y="4830"/>
                  </a:cubicBezTo>
                  <a:moveTo>
                    <a:pt x="3171" y="5126"/>
                  </a:moveTo>
                  <a:lnTo>
                    <a:pt x="3171" y="5126"/>
                  </a:lnTo>
                  <a:cubicBezTo>
                    <a:pt x="3158" y="5129"/>
                    <a:pt x="3144" y="5132"/>
                    <a:pt x="3131" y="5135"/>
                  </a:cubicBezTo>
                  <a:cubicBezTo>
                    <a:pt x="3090" y="5135"/>
                    <a:pt x="3047" y="5135"/>
                    <a:pt x="3007" y="5135"/>
                  </a:cubicBezTo>
                  <a:lnTo>
                    <a:pt x="3007" y="5135"/>
                  </a:lnTo>
                  <a:lnTo>
                    <a:pt x="3007" y="5135"/>
                  </a:lnTo>
                  <a:cubicBezTo>
                    <a:pt x="2997" y="5132"/>
                    <a:pt x="2986" y="5132"/>
                    <a:pt x="2980" y="5126"/>
                  </a:cubicBezTo>
                  <a:lnTo>
                    <a:pt x="2980" y="5126"/>
                  </a:lnTo>
                  <a:lnTo>
                    <a:pt x="2980" y="5126"/>
                  </a:lnTo>
                  <a:cubicBezTo>
                    <a:pt x="2983" y="5126"/>
                    <a:pt x="2986" y="5126"/>
                    <a:pt x="2990" y="5122"/>
                  </a:cubicBezTo>
                  <a:cubicBezTo>
                    <a:pt x="3037" y="5132"/>
                    <a:pt x="3077" y="5109"/>
                    <a:pt x="3121" y="5116"/>
                  </a:cubicBezTo>
                  <a:cubicBezTo>
                    <a:pt x="3164" y="5105"/>
                    <a:pt x="3211" y="5109"/>
                    <a:pt x="3252" y="5088"/>
                  </a:cubicBezTo>
                  <a:cubicBezTo>
                    <a:pt x="3289" y="5085"/>
                    <a:pt x="3322" y="5075"/>
                    <a:pt x="3356" y="5062"/>
                  </a:cubicBezTo>
                  <a:cubicBezTo>
                    <a:pt x="3359" y="5062"/>
                    <a:pt x="3362" y="5062"/>
                    <a:pt x="3366" y="5058"/>
                  </a:cubicBezTo>
                  <a:cubicBezTo>
                    <a:pt x="3369" y="5058"/>
                    <a:pt x="3376" y="5058"/>
                    <a:pt x="3379" y="5058"/>
                  </a:cubicBezTo>
                  <a:lnTo>
                    <a:pt x="3379" y="5058"/>
                  </a:lnTo>
                  <a:lnTo>
                    <a:pt x="3379" y="5058"/>
                  </a:lnTo>
                  <a:cubicBezTo>
                    <a:pt x="3383" y="5058"/>
                    <a:pt x="3389" y="5058"/>
                    <a:pt x="3393" y="5058"/>
                  </a:cubicBezTo>
                  <a:lnTo>
                    <a:pt x="3393" y="5058"/>
                  </a:lnTo>
                  <a:lnTo>
                    <a:pt x="3393" y="5058"/>
                  </a:lnTo>
                  <a:cubicBezTo>
                    <a:pt x="3419" y="5062"/>
                    <a:pt x="3450" y="5065"/>
                    <a:pt x="3480" y="5068"/>
                  </a:cubicBezTo>
                  <a:cubicBezTo>
                    <a:pt x="3504" y="5052"/>
                    <a:pt x="3510" y="5031"/>
                    <a:pt x="3510" y="5008"/>
                  </a:cubicBezTo>
                  <a:lnTo>
                    <a:pt x="3510" y="5008"/>
                  </a:lnTo>
                  <a:cubicBezTo>
                    <a:pt x="3534" y="4944"/>
                    <a:pt x="3524" y="4884"/>
                    <a:pt x="3487" y="4827"/>
                  </a:cubicBezTo>
                  <a:lnTo>
                    <a:pt x="3487" y="4827"/>
                  </a:lnTo>
                  <a:cubicBezTo>
                    <a:pt x="3477" y="4806"/>
                    <a:pt x="3457" y="4793"/>
                    <a:pt x="3443" y="4773"/>
                  </a:cubicBezTo>
                  <a:cubicBezTo>
                    <a:pt x="3423" y="4756"/>
                    <a:pt x="3406" y="4739"/>
                    <a:pt x="3386" y="4723"/>
                  </a:cubicBezTo>
                  <a:cubicBezTo>
                    <a:pt x="3369" y="4713"/>
                    <a:pt x="3356" y="4689"/>
                    <a:pt x="3325" y="4709"/>
                  </a:cubicBezTo>
                  <a:lnTo>
                    <a:pt x="3325" y="4709"/>
                  </a:lnTo>
                  <a:cubicBezTo>
                    <a:pt x="3289" y="4719"/>
                    <a:pt x="3252" y="4729"/>
                    <a:pt x="3211" y="4729"/>
                  </a:cubicBezTo>
                  <a:cubicBezTo>
                    <a:pt x="3211" y="4726"/>
                    <a:pt x="3208" y="4726"/>
                    <a:pt x="3205" y="4723"/>
                  </a:cubicBezTo>
                  <a:cubicBezTo>
                    <a:pt x="3198" y="4719"/>
                    <a:pt x="3185" y="4719"/>
                    <a:pt x="3178" y="4713"/>
                  </a:cubicBezTo>
                  <a:cubicBezTo>
                    <a:pt x="3175" y="4709"/>
                    <a:pt x="3175" y="4702"/>
                    <a:pt x="3175" y="4699"/>
                  </a:cubicBezTo>
                  <a:cubicBezTo>
                    <a:pt x="3175" y="4686"/>
                    <a:pt x="3175" y="4676"/>
                    <a:pt x="3181" y="4666"/>
                  </a:cubicBezTo>
                  <a:cubicBezTo>
                    <a:pt x="3181" y="4662"/>
                    <a:pt x="3185" y="4659"/>
                    <a:pt x="3185" y="4656"/>
                  </a:cubicBezTo>
                  <a:cubicBezTo>
                    <a:pt x="3185" y="4649"/>
                    <a:pt x="3188" y="4639"/>
                    <a:pt x="3188" y="4632"/>
                  </a:cubicBezTo>
                  <a:cubicBezTo>
                    <a:pt x="3195" y="4609"/>
                    <a:pt x="3195" y="4582"/>
                    <a:pt x="3201" y="4558"/>
                  </a:cubicBezTo>
                  <a:cubicBezTo>
                    <a:pt x="3215" y="4484"/>
                    <a:pt x="3235" y="4410"/>
                    <a:pt x="3238" y="4333"/>
                  </a:cubicBezTo>
                  <a:cubicBezTo>
                    <a:pt x="3245" y="4327"/>
                    <a:pt x="3248" y="4320"/>
                    <a:pt x="3262" y="4323"/>
                  </a:cubicBezTo>
                  <a:cubicBezTo>
                    <a:pt x="3265" y="4350"/>
                    <a:pt x="3285" y="4374"/>
                    <a:pt x="3299" y="4397"/>
                  </a:cubicBezTo>
                  <a:cubicBezTo>
                    <a:pt x="3309" y="4427"/>
                    <a:pt x="3322" y="4457"/>
                    <a:pt x="3352" y="4481"/>
                  </a:cubicBezTo>
                  <a:cubicBezTo>
                    <a:pt x="3366" y="4515"/>
                    <a:pt x="3386" y="4545"/>
                    <a:pt x="3403" y="4575"/>
                  </a:cubicBezTo>
                  <a:cubicBezTo>
                    <a:pt x="3406" y="4592"/>
                    <a:pt x="3416" y="4605"/>
                    <a:pt x="3429" y="4619"/>
                  </a:cubicBezTo>
                  <a:cubicBezTo>
                    <a:pt x="3429" y="4632"/>
                    <a:pt x="3440" y="4639"/>
                    <a:pt x="3453" y="4649"/>
                  </a:cubicBezTo>
                  <a:cubicBezTo>
                    <a:pt x="3463" y="4666"/>
                    <a:pt x="3483" y="4679"/>
                    <a:pt x="3483" y="4699"/>
                  </a:cubicBezTo>
                  <a:cubicBezTo>
                    <a:pt x="3497" y="4713"/>
                    <a:pt x="3500" y="4726"/>
                    <a:pt x="3507" y="4736"/>
                  </a:cubicBezTo>
                  <a:cubicBezTo>
                    <a:pt x="3520" y="4746"/>
                    <a:pt x="3507" y="4760"/>
                    <a:pt x="3520" y="4766"/>
                  </a:cubicBezTo>
                  <a:cubicBezTo>
                    <a:pt x="3524" y="4770"/>
                    <a:pt x="3527" y="4773"/>
                    <a:pt x="3527" y="4777"/>
                  </a:cubicBezTo>
                  <a:cubicBezTo>
                    <a:pt x="3517" y="4770"/>
                    <a:pt x="3510" y="4760"/>
                    <a:pt x="3497" y="4756"/>
                  </a:cubicBezTo>
                  <a:lnTo>
                    <a:pt x="3497" y="4756"/>
                  </a:lnTo>
                  <a:cubicBezTo>
                    <a:pt x="3490" y="4753"/>
                    <a:pt x="3487" y="4749"/>
                    <a:pt x="3483" y="4746"/>
                  </a:cubicBezTo>
                  <a:cubicBezTo>
                    <a:pt x="3480" y="4739"/>
                    <a:pt x="3473" y="4736"/>
                    <a:pt x="3470" y="4729"/>
                  </a:cubicBezTo>
                  <a:cubicBezTo>
                    <a:pt x="3467" y="4726"/>
                    <a:pt x="3460" y="4723"/>
                    <a:pt x="3457" y="4719"/>
                  </a:cubicBezTo>
                  <a:cubicBezTo>
                    <a:pt x="3446" y="4713"/>
                    <a:pt x="3440" y="4709"/>
                    <a:pt x="3423" y="4699"/>
                  </a:cubicBezTo>
                  <a:cubicBezTo>
                    <a:pt x="3426" y="4729"/>
                    <a:pt x="3467" y="4739"/>
                    <a:pt x="3470" y="4763"/>
                  </a:cubicBezTo>
                  <a:cubicBezTo>
                    <a:pt x="3493" y="4773"/>
                    <a:pt x="3497" y="4793"/>
                    <a:pt x="3517" y="4803"/>
                  </a:cubicBezTo>
                  <a:lnTo>
                    <a:pt x="3517" y="4803"/>
                  </a:lnTo>
                  <a:cubicBezTo>
                    <a:pt x="3520" y="4806"/>
                    <a:pt x="3520" y="4810"/>
                    <a:pt x="3524" y="4810"/>
                  </a:cubicBezTo>
                  <a:cubicBezTo>
                    <a:pt x="3524" y="4817"/>
                    <a:pt x="3524" y="4820"/>
                    <a:pt x="3530" y="4820"/>
                  </a:cubicBezTo>
                  <a:lnTo>
                    <a:pt x="3530" y="4820"/>
                  </a:lnTo>
                  <a:cubicBezTo>
                    <a:pt x="3534" y="4837"/>
                    <a:pt x="3540" y="4854"/>
                    <a:pt x="3557" y="4867"/>
                  </a:cubicBezTo>
                  <a:lnTo>
                    <a:pt x="3557" y="4867"/>
                  </a:lnTo>
                  <a:cubicBezTo>
                    <a:pt x="3561" y="4870"/>
                    <a:pt x="3561" y="4870"/>
                    <a:pt x="3561" y="4874"/>
                  </a:cubicBezTo>
                  <a:cubicBezTo>
                    <a:pt x="3561" y="4877"/>
                    <a:pt x="3561" y="4881"/>
                    <a:pt x="3561" y="4887"/>
                  </a:cubicBezTo>
                  <a:cubicBezTo>
                    <a:pt x="3561" y="4891"/>
                    <a:pt x="3564" y="4897"/>
                    <a:pt x="3567" y="4901"/>
                  </a:cubicBezTo>
                  <a:cubicBezTo>
                    <a:pt x="3577" y="4907"/>
                    <a:pt x="3574" y="4911"/>
                    <a:pt x="3567" y="4914"/>
                  </a:cubicBezTo>
                  <a:cubicBezTo>
                    <a:pt x="3567" y="4917"/>
                    <a:pt x="3567" y="4924"/>
                    <a:pt x="3567" y="4927"/>
                  </a:cubicBezTo>
                  <a:cubicBezTo>
                    <a:pt x="3571" y="4941"/>
                    <a:pt x="3571" y="4951"/>
                    <a:pt x="3564" y="4964"/>
                  </a:cubicBezTo>
                  <a:cubicBezTo>
                    <a:pt x="3564" y="4971"/>
                    <a:pt x="3561" y="4978"/>
                    <a:pt x="3561" y="4981"/>
                  </a:cubicBezTo>
                  <a:cubicBezTo>
                    <a:pt x="3561" y="4991"/>
                    <a:pt x="3557" y="4998"/>
                    <a:pt x="3557" y="5005"/>
                  </a:cubicBezTo>
                  <a:cubicBezTo>
                    <a:pt x="3554" y="5008"/>
                    <a:pt x="3554" y="5011"/>
                    <a:pt x="3550" y="5015"/>
                  </a:cubicBezTo>
                  <a:cubicBezTo>
                    <a:pt x="3547" y="5018"/>
                    <a:pt x="3544" y="5025"/>
                    <a:pt x="3544" y="5028"/>
                  </a:cubicBezTo>
                  <a:cubicBezTo>
                    <a:pt x="3540" y="5031"/>
                    <a:pt x="3537" y="5035"/>
                    <a:pt x="3537" y="5035"/>
                  </a:cubicBezTo>
                  <a:cubicBezTo>
                    <a:pt x="3534" y="5042"/>
                    <a:pt x="3530" y="5045"/>
                    <a:pt x="3530" y="5048"/>
                  </a:cubicBezTo>
                  <a:cubicBezTo>
                    <a:pt x="3527" y="5052"/>
                    <a:pt x="3527" y="5052"/>
                    <a:pt x="3524" y="5055"/>
                  </a:cubicBezTo>
                  <a:cubicBezTo>
                    <a:pt x="3524" y="5058"/>
                    <a:pt x="3520" y="5062"/>
                    <a:pt x="3517" y="5062"/>
                  </a:cubicBezTo>
                  <a:lnTo>
                    <a:pt x="3514" y="5068"/>
                  </a:lnTo>
                  <a:cubicBezTo>
                    <a:pt x="3514" y="5068"/>
                    <a:pt x="3510" y="5072"/>
                    <a:pt x="3510" y="5075"/>
                  </a:cubicBezTo>
                  <a:lnTo>
                    <a:pt x="3507" y="5075"/>
                  </a:lnTo>
                  <a:lnTo>
                    <a:pt x="3504" y="5075"/>
                  </a:lnTo>
                  <a:cubicBezTo>
                    <a:pt x="3500" y="5075"/>
                    <a:pt x="3493" y="5075"/>
                    <a:pt x="3487" y="5078"/>
                  </a:cubicBezTo>
                  <a:cubicBezTo>
                    <a:pt x="3467" y="5092"/>
                    <a:pt x="3440" y="5092"/>
                    <a:pt x="3416" y="5095"/>
                  </a:cubicBezTo>
                  <a:cubicBezTo>
                    <a:pt x="3400" y="5095"/>
                    <a:pt x="3379" y="5095"/>
                    <a:pt x="3369" y="5105"/>
                  </a:cubicBezTo>
                  <a:cubicBezTo>
                    <a:pt x="3366" y="5105"/>
                    <a:pt x="3366" y="5105"/>
                    <a:pt x="3362" y="5105"/>
                  </a:cubicBezTo>
                  <a:cubicBezTo>
                    <a:pt x="3319" y="5112"/>
                    <a:pt x="3275" y="5112"/>
                    <a:pt x="3232" y="5116"/>
                  </a:cubicBezTo>
                  <a:cubicBezTo>
                    <a:pt x="3211" y="5119"/>
                    <a:pt x="3191" y="5122"/>
                    <a:pt x="3171" y="5126"/>
                  </a:cubicBezTo>
                  <a:moveTo>
                    <a:pt x="3587" y="4793"/>
                  </a:moveTo>
                  <a:lnTo>
                    <a:pt x="3587" y="4793"/>
                  </a:lnTo>
                  <a:lnTo>
                    <a:pt x="3587" y="4793"/>
                  </a:lnTo>
                  <a:lnTo>
                    <a:pt x="3584" y="4793"/>
                  </a:lnTo>
                  <a:lnTo>
                    <a:pt x="3584" y="4793"/>
                  </a:lnTo>
                  <a:lnTo>
                    <a:pt x="3584" y="4793"/>
                  </a:lnTo>
                  <a:cubicBezTo>
                    <a:pt x="3587" y="4793"/>
                    <a:pt x="3587" y="4793"/>
                    <a:pt x="3587" y="4793"/>
                  </a:cubicBezTo>
                  <a:moveTo>
                    <a:pt x="3678" y="4051"/>
                  </a:moveTo>
                  <a:lnTo>
                    <a:pt x="3678" y="4051"/>
                  </a:lnTo>
                  <a:cubicBezTo>
                    <a:pt x="3681" y="4051"/>
                    <a:pt x="3685" y="4055"/>
                    <a:pt x="3688" y="4055"/>
                  </a:cubicBezTo>
                  <a:cubicBezTo>
                    <a:pt x="3688" y="4055"/>
                    <a:pt x="3685" y="4055"/>
                    <a:pt x="3681" y="4055"/>
                  </a:cubicBezTo>
                  <a:lnTo>
                    <a:pt x="3678" y="4051"/>
                  </a:lnTo>
                  <a:moveTo>
                    <a:pt x="4024" y="3662"/>
                  </a:moveTo>
                  <a:lnTo>
                    <a:pt x="4024" y="3662"/>
                  </a:lnTo>
                  <a:cubicBezTo>
                    <a:pt x="4020" y="3662"/>
                    <a:pt x="4017" y="3659"/>
                    <a:pt x="4017" y="3659"/>
                  </a:cubicBezTo>
                  <a:cubicBezTo>
                    <a:pt x="4020" y="3659"/>
                    <a:pt x="4020" y="3659"/>
                    <a:pt x="4024" y="3659"/>
                  </a:cubicBezTo>
                  <a:lnTo>
                    <a:pt x="4024" y="3662"/>
                  </a:lnTo>
                  <a:moveTo>
                    <a:pt x="2476" y="3467"/>
                  </a:moveTo>
                  <a:lnTo>
                    <a:pt x="2476" y="3467"/>
                  </a:lnTo>
                  <a:lnTo>
                    <a:pt x="2476" y="3467"/>
                  </a:lnTo>
                  <a:cubicBezTo>
                    <a:pt x="2476" y="3471"/>
                    <a:pt x="2476" y="3471"/>
                    <a:pt x="2476" y="3471"/>
                  </a:cubicBezTo>
                  <a:lnTo>
                    <a:pt x="2473" y="3471"/>
                  </a:lnTo>
                  <a:cubicBezTo>
                    <a:pt x="2473" y="3471"/>
                    <a:pt x="2476" y="3471"/>
                    <a:pt x="2476" y="3467"/>
                  </a:cubicBezTo>
                  <a:moveTo>
                    <a:pt x="2476" y="3467"/>
                  </a:moveTo>
                  <a:lnTo>
                    <a:pt x="2476" y="3467"/>
                  </a:lnTo>
                  <a:cubicBezTo>
                    <a:pt x="2476" y="3471"/>
                    <a:pt x="2476" y="3471"/>
                    <a:pt x="2476" y="3471"/>
                  </a:cubicBezTo>
                  <a:lnTo>
                    <a:pt x="2476" y="3467"/>
                  </a:lnTo>
                  <a:moveTo>
                    <a:pt x="2466" y="3494"/>
                  </a:moveTo>
                  <a:lnTo>
                    <a:pt x="2466" y="3494"/>
                  </a:lnTo>
                  <a:cubicBezTo>
                    <a:pt x="2423" y="3504"/>
                    <a:pt x="2382" y="3501"/>
                    <a:pt x="2339" y="3504"/>
                  </a:cubicBezTo>
                  <a:cubicBezTo>
                    <a:pt x="2379" y="3498"/>
                    <a:pt x="2423" y="3504"/>
                    <a:pt x="2466" y="3494"/>
                  </a:cubicBezTo>
                  <a:moveTo>
                    <a:pt x="2832" y="3491"/>
                  </a:moveTo>
                  <a:lnTo>
                    <a:pt x="2832" y="3491"/>
                  </a:lnTo>
                  <a:cubicBezTo>
                    <a:pt x="2802" y="3498"/>
                    <a:pt x="2765" y="3488"/>
                    <a:pt x="2735" y="3501"/>
                  </a:cubicBezTo>
                  <a:cubicBezTo>
                    <a:pt x="2735" y="3504"/>
                    <a:pt x="2732" y="3504"/>
                    <a:pt x="2732" y="3508"/>
                  </a:cubicBezTo>
                  <a:cubicBezTo>
                    <a:pt x="2728" y="3508"/>
                    <a:pt x="2725" y="3508"/>
                    <a:pt x="2725" y="3508"/>
                  </a:cubicBezTo>
                  <a:cubicBezTo>
                    <a:pt x="2715" y="3504"/>
                    <a:pt x="2704" y="3504"/>
                    <a:pt x="2694" y="3501"/>
                  </a:cubicBezTo>
                  <a:cubicBezTo>
                    <a:pt x="2688" y="3501"/>
                    <a:pt x="2684" y="3501"/>
                    <a:pt x="2678" y="3501"/>
                  </a:cubicBezTo>
                  <a:cubicBezTo>
                    <a:pt x="2658" y="3504"/>
                    <a:pt x="2641" y="3498"/>
                    <a:pt x="2624" y="3494"/>
                  </a:cubicBezTo>
                  <a:cubicBezTo>
                    <a:pt x="2570" y="3491"/>
                    <a:pt x="2517" y="3491"/>
                    <a:pt x="2466" y="3494"/>
                  </a:cubicBezTo>
                  <a:lnTo>
                    <a:pt x="2466" y="3494"/>
                  </a:lnTo>
                  <a:cubicBezTo>
                    <a:pt x="2473" y="3494"/>
                    <a:pt x="2476" y="3491"/>
                    <a:pt x="2480" y="3488"/>
                  </a:cubicBezTo>
                  <a:cubicBezTo>
                    <a:pt x="2527" y="3481"/>
                    <a:pt x="2570" y="3484"/>
                    <a:pt x="2617" y="3488"/>
                  </a:cubicBezTo>
                  <a:cubicBezTo>
                    <a:pt x="2671" y="3474"/>
                    <a:pt x="2725" y="3474"/>
                    <a:pt x="2779" y="3471"/>
                  </a:cubicBezTo>
                  <a:cubicBezTo>
                    <a:pt x="2792" y="3467"/>
                    <a:pt x="2805" y="3467"/>
                    <a:pt x="2815" y="3460"/>
                  </a:cubicBezTo>
                  <a:lnTo>
                    <a:pt x="2815" y="3460"/>
                  </a:lnTo>
                  <a:cubicBezTo>
                    <a:pt x="2859" y="3460"/>
                    <a:pt x="2903" y="3460"/>
                    <a:pt x="2950" y="3457"/>
                  </a:cubicBezTo>
                  <a:cubicBezTo>
                    <a:pt x="2983" y="3457"/>
                    <a:pt x="3013" y="3460"/>
                    <a:pt x="3043" y="3471"/>
                  </a:cubicBezTo>
                  <a:cubicBezTo>
                    <a:pt x="3054" y="3471"/>
                    <a:pt x="3064" y="3474"/>
                    <a:pt x="3071" y="3474"/>
                  </a:cubicBezTo>
                  <a:cubicBezTo>
                    <a:pt x="3060" y="3474"/>
                    <a:pt x="3050" y="3474"/>
                    <a:pt x="3040" y="3474"/>
                  </a:cubicBezTo>
                  <a:cubicBezTo>
                    <a:pt x="2973" y="3484"/>
                    <a:pt x="2903" y="3484"/>
                    <a:pt x="2832" y="3491"/>
                  </a:cubicBezTo>
                  <a:moveTo>
                    <a:pt x="3789" y="3306"/>
                  </a:moveTo>
                  <a:lnTo>
                    <a:pt x="3789" y="3306"/>
                  </a:lnTo>
                  <a:lnTo>
                    <a:pt x="3789" y="3306"/>
                  </a:lnTo>
                  <a:lnTo>
                    <a:pt x="3789" y="3306"/>
                  </a:lnTo>
                  <a:lnTo>
                    <a:pt x="3792" y="3303"/>
                  </a:lnTo>
                  <a:lnTo>
                    <a:pt x="3789" y="3306"/>
                  </a:lnTo>
                  <a:moveTo>
                    <a:pt x="3352" y="2762"/>
                  </a:moveTo>
                  <a:lnTo>
                    <a:pt x="3352" y="2762"/>
                  </a:lnTo>
                  <a:moveTo>
                    <a:pt x="3846" y="1779"/>
                  </a:moveTo>
                  <a:lnTo>
                    <a:pt x="3846" y="1779"/>
                  </a:lnTo>
                  <a:lnTo>
                    <a:pt x="3846" y="1779"/>
                  </a:lnTo>
                  <a:cubicBezTo>
                    <a:pt x="3843" y="1775"/>
                    <a:pt x="3843" y="1775"/>
                    <a:pt x="3843" y="1775"/>
                  </a:cubicBezTo>
                  <a:cubicBezTo>
                    <a:pt x="3846" y="1775"/>
                    <a:pt x="3846" y="1775"/>
                    <a:pt x="3846" y="1779"/>
                  </a:cubicBezTo>
                  <a:moveTo>
                    <a:pt x="4057" y="1722"/>
                  </a:moveTo>
                  <a:lnTo>
                    <a:pt x="4057" y="1722"/>
                  </a:lnTo>
                  <a:cubicBezTo>
                    <a:pt x="4054" y="1725"/>
                    <a:pt x="4054" y="1725"/>
                    <a:pt x="4050" y="1725"/>
                  </a:cubicBezTo>
                  <a:lnTo>
                    <a:pt x="4050" y="1722"/>
                  </a:lnTo>
                  <a:cubicBezTo>
                    <a:pt x="4054" y="1722"/>
                    <a:pt x="4054" y="1722"/>
                    <a:pt x="4057" y="1722"/>
                  </a:cubicBezTo>
                  <a:moveTo>
                    <a:pt x="4151" y="1728"/>
                  </a:moveTo>
                  <a:lnTo>
                    <a:pt x="4151" y="1728"/>
                  </a:lnTo>
                  <a:moveTo>
                    <a:pt x="4131" y="1578"/>
                  </a:moveTo>
                  <a:lnTo>
                    <a:pt x="4131" y="1578"/>
                  </a:lnTo>
                  <a:cubicBezTo>
                    <a:pt x="4131" y="1581"/>
                    <a:pt x="4131" y="1584"/>
                    <a:pt x="4128" y="1588"/>
                  </a:cubicBezTo>
                  <a:cubicBezTo>
                    <a:pt x="4128" y="1578"/>
                    <a:pt x="4125" y="1567"/>
                    <a:pt x="4121" y="1557"/>
                  </a:cubicBezTo>
                  <a:cubicBezTo>
                    <a:pt x="4125" y="1564"/>
                    <a:pt x="4125" y="1571"/>
                    <a:pt x="4131" y="1578"/>
                  </a:cubicBezTo>
                  <a:moveTo>
                    <a:pt x="4121" y="1551"/>
                  </a:moveTo>
                  <a:lnTo>
                    <a:pt x="4121" y="1551"/>
                  </a:lnTo>
                  <a:lnTo>
                    <a:pt x="4121" y="1554"/>
                  </a:lnTo>
                  <a:cubicBezTo>
                    <a:pt x="4121" y="1551"/>
                    <a:pt x="4121" y="1551"/>
                    <a:pt x="4121" y="1551"/>
                  </a:cubicBezTo>
                  <a:moveTo>
                    <a:pt x="4322" y="1708"/>
                  </a:moveTo>
                  <a:cubicBezTo>
                    <a:pt x="4322" y="1708"/>
                    <a:pt x="4322" y="1705"/>
                    <a:pt x="4322" y="1708"/>
                  </a:cubicBezTo>
                  <a:moveTo>
                    <a:pt x="4064" y="701"/>
                  </a:moveTo>
                  <a:lnTo>
                    <a:pt x="4064" y="701"/>
                  </a:lnTo>
                  <a:lnTo>
                    <a:pt x="4064" y="701"/>
                  </a:lnTo>
                  <a:lnTo>
                    <a:pt x="4064" y="705"/>
                  </a:lnTo>
                  <a:lnTo>
                    <a:pt x="4064" y="705"/>
                  </a:lnTo>
                  <a:cubicBezTo>
                    <a:pt x="4064" y="701"/>
                    <a:pt x="4064" y="701"/>
                    <a:pt x="4064" y="701"/>
                  </a:cubicBezTo>
                  <a:moveTo>
                    <a:pt x="4064" y="701"/>
                  </a:moveTo>
                  <a:lnTo>
                    <a:pt x="4064" y="701"/>
                  </a:lnTo>
                  <a:lnTo>
                    <a:pt x="4064" y="701"/>
                  </a:lnTo>
                  <a:cubicBezTo>
                    <a:pt x="4064" y="705"/>
                    <a:pt x="4064" y="705"/>
                    <a:pt x="4064" y="705"/>
                  </a:cubicBezTo>
                  <a:lnTo>
                    <a:pt x="4064" y="705"/>
                  </a:lnTo>
                  <a:lnTo>
                    <a:pt x="4064" y="701"/>
                  </a:lnTo>
                  <a:moveTo>
                    <a:pt x="4024" y="554"/>
                  </a:moveTo>
                  <a:lnTo>
                    <a:pt x="4024" y="554"/>
                  </a:lnTo>
                  <a:lnTo>
                    <a:pt x="4024" y="554"/>
                  </a:lnTo>
                  <a:cubicBezTo>
                    <a:pt x="4027" y="554"/>
                    <a:pt x="4027" y="554"/>
                    <a:pt x="4030" y="557"/>
                  </a:cubicBezTo>
                  <a:cubicBezTo>
                    <a:pt x="4027" y="557"/>
                    <a:pt x="4027" y="557"/>
                    <a:pt x="4024" y="557"/>
                  </a:cubicBezTo>
                  <a:cubicBezTo>
                    <a:pt x="4024" y="554"/>
                    <a:pt x="4024" y="554"/>
                    <a:pt x="4024" y="554"/>
                  </a:cubicBezTo>
                  <a:moveTo>
                    <a:pt x="4050" y="490"/>
                  </a:moveTo>
                  <a:lnTo>
                    <a:pt x="4050" y="490"/>
                  </a:lnTo>
                  <a:moveTo>
                    <a:pt x="3483" y="1289"/>
                  </a:moveTo>
                  <a:lnTo>
                    <a:pt x="3483" y="1289"/>
                  </a:lnTo>
                  <a:moveTo>
                    <a:pt x="3265" y="1279"/>
                  </a:moveTo>
                  <a:lnTo>
                    <a:pt x="3265" y="1279"/>
                  </a:lnTo>
                  <a:cubicBezTo>
                    <a:pt x="3282" y="1279"/>
                    <a:pt x="3299" y="1279"/>
                    <a:pt x="3315" y="1275"/>
                  </a:cubicBezTo>
                  <a:cubicBezTo>
                    <a:pt x="3299" y="1279"/>
                    <a:pt x="3282" y="1279"/>
                    <a:pt x="3265" y="1279"/>
                  </a:cubicBezTo>
                  <a:moveTo>
                    <a:pt x="3409" y="1346"/>
                  </a:moveTo>
                  <a:lnTo>
                    <a:pt x="3409" y="1346"/>
                  </a:lnTo>
                  <a:lnTo>
                    <a:pt x="3409" y="1346"/>
                  </a:lnTo>
                  <a:lnTo>
                    <a:pt x="3406" y="1346"/>
                  </a:lnTo>
                  <a:lnTo>
                    <a:pt x="3409" y="1346"/>
                  </a:lnTo>
                  <a:moveTo>
                    <a:pt x="1380" y="1383"/>
                  </a:moveTo>
                  <a:lnTo>
                    <a:pt x="1380" y="1383"/>
                  </a:lnTo>
                  <a:moveTo>
                    <a:pt x="2100" y="1356"/>
                  </a:moveTo>
                  <a:lnTo>
                    <a:pt x="2100" y="1356"/>
                  </a:lnTo>
                  <a:lnTo>
                    <a:pt x="2097" y="1356"/>
                  </a:lnTo>
                  <a:cubicBezTo>
                    <a:pt x="2097" y="1353"/>
                    <a:pt x="2100" y="1353"/>
                    <a:pt x="2100" y="1353"/>
                  </a:cubicBezTo>
                  <a:lnTo>
                    <a:pt x="2100" y="1356"/>
                  </a:lnTo>
                  <a:moveTo>
                    <a:pt x="584" y="1386"/>
                  </a:moveTo>
                  <a:lnTo>
                    <a:pt x="584" y="1386"/>
                  </a:lnTo>
                  <a:lnTo>
                    <a:pt x="587" y="1389"/>
                  </a:lnTo>
                  <a:lnTo>
                    <a:pt x="584" y="1389"/>
                  </a:lnTo>
                  <a:cubicBezTo>
                    <a:pt x="584" y="1386"/>
                    <a:pt x="584" y="1386"/>
                    <a:pt x="584" y="1386"/>
                  </a:cubicBezTo>
                  <a:moveTo>
                    <a:pt x="876" y="1399"/>
                  </a:moveTo>
                  <a:lnTo>
                    <a:pt x="876" y="1399"/>
                  </a:lnTo>
                  <a:lnTo>
                    <a:pt x="876" y="1396"/>
                  </a:lnTo>
                  <a:lnTo>
                    <a:pt x="880" y="1399"/>
                  </a:lnTo>
                  <a:lnTo>
                    <a:pt x="880" y="1399"/>
                  </a:lnTo>
                  <a:lnTo>
                    <a:pt x="880" y="1399"/>
                  </a:lnTo>
                  <a:lnTo>
                    <a:pt x="876" y="1399"/>
                  </a:lnTo>
                  <a:moveTo>
                    <a:pt x="1880" y="1369"/>
                  </a:moveTo>
                  <a:lnTo>
                    <a:pt x="1880" y="1369"/>
                  </a:lnTo>
                  <a:lnTo>
                    <a:pt x="1880" y="1369"/>
                  </a:lnTo>
                  <a:lnTo>
                    <a:pt x="1883" y="1369"/>
                  </a:lnTo>
                  <a:lnTo>
                    <a:pt x="1883" y="1369"/>
                  </a:lnTo>
                  <a:cubicBezTo>
                    <a:pt x="1880" y="1369"/>
                    <a:pt x="1880" y="1369"/>
                    <a:pt x="1880" y="1369"/>
                  </a:cubicBezTo>
                  <a:moveTo>
                    <a:pt x="2111" y="1396"/>
                  </a:moveTo>
                  <a:lnTo>
                    <a:pt x="2111" y="1396"/>
                  </a:lnTo>
                  <a:cubicBezTo>
                    <a:pt x="2117" y="1393"/>
                    <a:pt x="2124" y="1389"/>
                    <a:pt x="2127" y="1383"/>
                  </a:cubicBezTo>
                  <a:cubicBezTo>
                    <a:pt x="2151" y="1399"/>
                    <a:pt x="2181" y="1389"/>
                    <a:pt x="2204" y="1389"/>
                  </a:cubicBezTo>
                  <a:cubicBezTo>
                    <a:pt x="2225" y="1386"/>
                    <a:pt x="2245" y="1383"/>
                    <a:pt x="2265" y="1389"/>
                  </a:cubicBezTo>
                  <a:cubicBezTo>
                    <a:pt x="2322" y="1379"/>
                    <a:pt x="2379" y="1406"/>
                    <a:pt x="2433" y="1386"/>
                  </a:cubicBezTo>
                  <a:cubicBezTo>
                    <a:pt x="2436" y="1383"/>
                    <a:pt x="2436" y="1383"/>
                    <a:pt x="2439" y="1383"/>
                  </a:cubicBezTo>
                  <a:cubicBezTo>
                    <a:pt x="2443" y="1383"/>
                    <a:pt x="2446" y="1383"/>
                    <a:pt x="2450" y="1383"/>
                  </a:cubicBezTo>
                  <a:cubicBezTo>
                    <a:pt x="2460" y="1383"/>
                    <a:pt x="2466" y="1383"/>
                    <a:pt x="2473" y="1379"/>
                  </a:cubicBezTo>
                  <a:lnTo>
                    <a:pt x="2473" y="1379"/>
                  </a:lnTo>
                  <a:cubicBezTo>
                    <a:pt x="2480" y="1379"/>
                    <a:pt x="2486" y="1379"/>
                    <a:pt x="2493" y="1376"/>
                  </a:cubicBezTo>
                  <a:lnTo>
                    <a:pt x="2497" y="1376"/>
                  </a:lnTo>
                  <a:cubicBezTo>
                    <a:pt x="2510" y="1383"/>
                    <a:pt x="2527" y="1383"/>
                    <a:pt x="2540" y="1383"/>
                  </a:cubicBezTo>
                  <a:cubicBezTo>
                    <a:pt x="2554" y="1386"/>
                    <a:pt x="2564" y="1389"/>
                    <a:pt x="2577" y="1389"/>
                  </a:cubicBezTo>
                  <a:cubicBezTo>
                    <a:pt x="2567" y="1393"/>
                    <a:pt x="2557" y="1393"/>
                    <a:pt x="2547" y="1396"/>
                  </a:cubicBezTo>
                  <a:cubicBezTo>
                    <a:pt x="2540" y="1396"/>
                    <a:pt x="2530" y="1396"/>
                    <a:pt x="2523" y="1396"/>
                  </a:cubicBezTo>
                  <a:cubicBezTo>
                    <a:pt x="2517" y="1393"/>
                    <a:pt x="2513" y="1396"/>
                    <a:pt x="2507" y="1396"/>
                  </a:cubicBezTo>
                  <a:cubicBezTo>
                    <a:pt x="2476" y="1399"/>
                    <a:pt x="2446" y="1399"/>
                    <a:pt x="2416" y="1396"/>
                  </a:cubicBezTo>
                  <a:cubicBezTo>
                    <a:pt x="2409" y="1393"/>
                    <a:pt x="2406" y="1393"/>
                    <a:pt x="2399" y="1396"/>
                  </a:cubicBezTo>
                  <a:cubicBezTo>
                    <a:pt x="2379" y="1396"/>
                    <a:pt x="2362" y="1399"/>
                    <a:pt x="2342" y="1396"/>
                  </a:cubicBezTo>
                  <a:cubicBezTo>
                    <a:pt x="2336" y="1396"/>
                    <a:pt x="2329" y="1393"/>
                    <a:pt x="2325" y="1396"/>
                  </a:cubicBezTo>
                  <a:cubicBezTo>
                    <a:pt x="2322" y="1396"/>
                    <a:pt x="2318" y="1396"/>
                    <a:pt x="2315" y="1396"/>
                  </a:cubicBezTo>
                  <a:cubicBezTo>
                    <a:pt x="2305" y="1396"/>
                    <a:pt x="2298" y="1396"/>
                    <a:pt x="2288" y="1396"/>
                  </a:cubicBezTo>
                  <a:cubicBezTo>
                    <a:pt x="2272" y="1399"/>
                    <a:pt x="2255" y="1396"/>
                    <a:pt x="2238" y="1399"/>
                  </a:cubicBezTo>
                  <a:cubicBezTo>
                    <a:pt x="2221" y="1399"/>
                    <a:pt x="2201" y="1399"/>
                    <a:pt x="2184" y="1399"/>
                  </a:cubicBezTo>
                  <a:cubicBezTo>
                    <a:pt x="2168" y="1396"/>
                    <a:pt x="2147" y="1396"/>
                    <a:pt x="2131" y="1396"/>
                  </a:cubicBezTo>
                  <a:cubicBezTo>
                    <a:pt x="2124" y="1396"/>
                    <a:pt x="2117" y="1396"/>
                    <a:pt x="2111" y="1396"/>
                  </a:cubicBezTo>
                  <a:moveTo>
                    <a:pt x="2218" y="1410"/>
                  </a:moveTo>
                  <a:lnTo>
                    <a:pt x="2218" y="1410"/>
                  </a:lnTo>
                  <a:moveTo>
                    <a:pt x="2204" y="1410"/>
                  </a:moveTo>
                  <a:lnTo>
                    <a:pt x="2204" y="1410"/>
                  </a:lnTo>
                  <a:moveTo>
                    <a:pt x="4205" y="1396"/>
                  </a:moveTo>
                  <a:lnTo>
                    <a:pt x="4205" y="1396"/>
                  </a:lnTo>
                  <a:cubicBezTo>
                    <a:pt x="4202" y="1396"/>
                    <a:pt x="4202" y="1396"/>
                    <a:pt x="4202" y="1396"/>
                  </a:cubicBezTo>
                  <a:lnTo>
                    <a:pt x="4202" y="1396"/>
                  </a:lnTo>
                  <a:lnTo>
                    <a:pt x="4205" y="1396"/>
                  </a:lnTo>
                  <a:moveTo>
                    <a:pt x="4218" y="1410"/>
                  </a:moveTo>
                  <a:lnTo>
                    <a:pt x="4218" y="1410"/>
                  </a:lnTo>
                  <a:cubicBezTo>
                    <a:pt x="4222" y="1406"/>
                    <a:pt x="4229" y="1403"/>
                    <a:pt x="4232" y="1399"/>
                  </a:cubicBezTo>
                  <a:lnTo>
                    <a:pt x="4232" y="1399"/>
                  </a:lnTo>
                  <a:cubicBezTo>
                    <a:pt x="4255" y="1383"/>
                    <a:pt x="4225" y="1383"/>
                    <a:pt x="4218" y="1373"/>
                  </a:cubicBezTo>
                  <a:cubicBezTo>
                    <a:pt x="4205" y="1369"/>
                    <a:pt x="4192" y="1369"/>
                    <a:pt x="4178" y="1376"/>
                  </a:cubicBezTo>
                  <a:lnTo>
                    <a:pt x="4178" y="1376"/>
                  </a:lnTo>
                  <a:lnTo>
                    <a:pt x="4178" y="1376"/>
                  </a:lnTo>
                  <a:cubicBezTo>
                    <a:pt x="4118" y="1373"/>
                    <a:pt x="4057" y="1373"/>
                    <a:pt x="3993" y="1373"/>
                  </a:cubicBezTo>
                  <a:cubicBezTo>
                    <a:pt x="3977" y="1373"/>
                    <a:pt x="3957" y="1373"/>
                    <a:pt x="3940" y="1379"/>
                  </a:cubicBezTo>
                  <a:cubicBezTo>
                    <a:pt x="3859" y="1376"/>
                    <a:pt x="3782" y="1379"/>
                    <a:pt x="3701" y="1383"/>
                  </a:cubicBezTo>
                  <a:cubicBezTo>
                    <a:pt x="3688" y="1383"/>
                    <a:pt x="3675" y="1383"/>
                    <a:pt x="3665" y="1383"/>
                  </a:cubicBezTo>
                  <a:lnTo>
                    <a:pt x="3665" y="1383"/>
                  </a:lnTo>
                  <a:lnTo>
                    <a:pt x="3665" y="1383"/>
                  </a:lnTo>
                  <a:cubicBezTo>
                    <a:pt x="3654" y="1379"/>
                    <a:pt x="3644" y="1379"/>
                    <a:pt x="3638" y="1383"/>
                  </a:cubicBezTo>
                  <a:cubicBezTo>
                    <a:pt x="3628" y="1383"/>
                    <a:pt x="3621" y="1383"/>
                    <a:pt x="3611" y="1383"/>
                  </a:cubicBezTo>
                  <a:cubicBezTo>
                    <a:pt x="3604" y="1383"/>
                    <a:pt x="3594" y="1383"/>
                    <a:pt x="3584" y="1383"/>
                  </a:cubicBezTo>
                  <a:lnTo>
                    <a:pt x="3584" y="1383"/>
                  </a:lnTo>
                  <a:lnTo>
                    <a:pt x="3584" y="1383"/>
                  </a:lnTo>
                  <a:cubicBezTo>
                    <a:pt x="3547" y="1383"/>
                    <a:pt x="3507" y="1383"/>
                    <a:pt x="3470" y="1383"/>
                  </a:cubicBezTo>
                  <a:cubicBezTo>
                    <a:pt x="3450" y="1383"/>
                    <a:pt x="3429" y="1379"/>
                    <a:pt x="3413" y="1389"/>
                  </a:cubicBezTo>
                  <a:cubicBezTo>
                    <a:pt x="3409" y="1389"/>
                    <a:pt x="3409" y="1389"/>
                    <a:pt x="3409" y="1389"/>
                  </a:cubicBezTo>
                  <a:lnTo>
                    <a:pt x="3409" y="1389"/>
                  </a:lnTo>
                  <a:cubicBezTo>
                    <a:pt x="3403" y="1386"/>
                    <a:pt x="3396" y="1386"/>
                    <a:pt x="3386" y="1389"/>
                  </a:cubicBezTo>
                  <a:lnTo>
                    <a:pt x="3386" y="1389"/>
                  </a:lnTo>
                  <a:lnTo>
                    <a:pt x="3386" y="1389"/>
                  </a:lnTo>
                  <a:cubicBezTo>
                    <a:pt x="3359" y="1379"/>
                    <a:pt x="3336" y="1383"/>
                    <a:pt x="3309" y="1389"/>
                  </a:cubicBezTo>
                  <a:cubicBezTo>
                    <a:pt x="3305" y="1389"/>
                    <a:pt x="3305" y="1389"/>
                    <a:pt x="3305" y="1389"/>
                  </a:cubicBezTo>
                  <a:lnTo>
                    <a:pt x="3305" y="1389"/>
                  </a:lnTo>
                  <a:cubicBezTo>
                    <a:pt x="3299" y="1386"/>
                    <a:pt x="3292" y="1386"/>
                    <a:pt x="3285" y="1389"/>
                  </a:cubicBezTo>
                  <a:cubicBezTo>
                    <a:pt x="3205" y="1389"/>
                    <a:pt x="3124" y="1389"/>
                    <a:pt x="3043" y="1389"/>
                  </a:cubicBezTo>
                  <a:lnTo>
                    <a:pt x="3043" y="1389"/>
                  </a:lnTo>
                  <a:lnTo>
                    <a:pt x="3043" y="1389"/>
                  </a:lnTo>
                  <a:cubicBezTo>
                    <a:pt x="3030" y="1393"/>
                    <a:pt x="3017" y="1393"/>
                    <a:pt x="3007" y="1393"/>
                  </a:cubicBezTo>
                  <a:cubicBezTo>
                    <a:pt x="3000" y="1393"/>
                    <a:pt x="2997" y="1393"/>
                    <a:pt x="2990" y="1393"/>
                  </a:cubicBezTo>
                  <a:lnTo>
                    <a:pt x="2990" y="1393"/>
                  </a:lnTo>
                  <a:lnTo>
                    <a:pt x="2990" y="1393"/>
                  </a:lnTo>
                  <a:cubicBezTo>
                    <a:pt x="2973" y="1393"/>
                    <a:pt x="2953" y="1389"/>
                    <a:pt x="2936" y="1396"/>
                  </a:cubicBezTo>
                  <a:cubicBezTo>
                    <a:pt x="2923" y="1396"/>
                    <a:pt x="2913" y="1396"/>
                    <a:pt x="2903" y="1399"/>
                  </a:cubicBezTo>
                  <a:cubicBezTo>
                    <a:pt x="2896" y="1399"/>
                    <a:pt x="2886" y="1399"/>
                    <a:pt x="2879" y="1399"/>
                  </a:cubicBezTo>
                  <a:cubicBezTo>
                    <a:pt x="2876" y="1399"/>
                    <a:pt x="2876" y="1399"/>
                    <a:pt x="2876" y="1399"/>
                  </a:cubicBezTo>
                  <a:cubicBezTo>
                    <a:pt x="2876" y="1396"/>
                    <a:pt x="2876" y="1396"/>
                    <a:pt x="2879" y="1393"/>
                  </a:cubicBezTo>
                  <a:cubicBezTo>
                    <a:pt x="2856" y="1376"/>
                    <a:pt x="2829" y="1379"/>
                    <a:pt x="2802" y="1383"/>
                  </a:cubicBezTo>
                  <a:cubicBezTo>
                    <a:pt x="2795" y="1383"/>
                    <a:pt x="2792" y="1386"/>
                    <a:pt x="2789" y="1389"/>
                  </a:cubicBezTo>
                  <a:cubicBezTo>
                    <a:pt x="2785" y="1389"/>
                    <a:pt x="2782" y="1386"/>
                    <a:pt x="2775" y="1386"/>
                  </a:cubicBezTo>
                  <a:cubicBezTo>
                    <a:pt x="2745" y="1386"/>
                    <a:pt x="2715" y="1389"/>
                    <a:pt x="2681" y="1386"/>
                  </a:cubicBezTo>
                  <a:cubicBezTo>
                    <a:pt x="2658" y="1386"/>
                    <a:pt x="2631" y="1386"/>
                    <a:pt x="2607" y="1389"/>
                  </a:cubicBezTo>
                  <a:cubicBezTo>
                    <a:pt x="2614" y="1386"/>
                    <a:pt x="2621" y="1383"/>
                    <a:pt x="2627" y="1376"/>
                  </a:cubicBezTo>
                  <a:lnTo>
                    <a:pt x="2631" y="1373"/>
                  </a:lnTo>
                  <a:lnTo>
                    <a:pt x="2631" y="1373"/>
                  </a:lnTo>
                  <a:lnTo>
                    <a:pt x="2631" y="1373"/>
                  </a:lnTo>
                  <a:cubicBezTo>
                    <a:pt x="2631" y="1376"/>
                    <a:pt x="2634" y="1376"/>
                    <a:pt x="2637" y="1376"/>
                  </a:cubicBezTo>
                  <a:cubicBezTo>
                    <a:pt x="2641" y="1376"/>
                    <a:pt x="2641" y="1376"/>
                    <a:pt x="2641" y="1376"/>
                  </a:cubicBezTo>
                  <a:cubicBezTo>
                    <a:pt x="2644" y="1376"/>
                    <a:pt x="2647" y="1376"/>
                    <a:pt x="2651" y="1376"/>
                  </a:cubicBezTo>
                  <a:cubicBezTo>
                    <a:pt x="2654" y="1376"/>
                    <a:pt x="2658" y="1376"/>
                    <a:pt x="2661" y="1376"/>
                  </a:cubicBezTo>
                  <a:cubicBezTo>
                    <a:pt x="2701" y="1373"/>
                    <a:pt x="2738" y="1376"/>
                    <a:pt x="2779" y="1373"/>
                  </a:cubicBezTo>
                  <a:cubicBezTo>
                    <a:pt x="2789" y="1373"/>
                    <a:pt x="2802" y="1373"/>
                    <a:pt x="2812" y="1376"/>
                  </a:cubicBezTo>
                  <a:cubicBezTo>
                    <a:pt x="2889" y="1373"/>
                    <a:pt x="2970" y="1373"/>
                    <a:pt x="3047" y="1373"/>
                  </a:cubicBezTo>
                  <a:cubicBezTo>
                    <a:pt x="3074" y="1369"/>
                    <a:pt x="3097" y="1376"/>
                    <a:pt x="3121" y="1363"/>
                  </a:cubicBezTo>
                  <a:lnTo>
                    <a:pt x="3121" y="1363"/>
                  </a:lnTo>
                  <a:cubicBezTo>
                    <a:pt x="3238" y="1363"/>
                    <a:pt x="3352" y="1363"/>
                    <a:pt x="3470" y="1363"/>
                  </a:cubicBezTo>
                  <a:cubicBezTo>
                    <a:pt x="3470" y="1359"/>
                    <a:pt x="3470" y="1356"/>
                    <a:pt x="3470" y="1356"/>
                  </a:cubicBezTo>
                  <a:lnTo>
                    <a:pt x="3470" y="1356"/>
                  </a:lnTo>
                  <a:lnTo>
                    <a:pt x="3470" y="1356"/>
                  </a:lnTo>
                  <a:cubicBezTo>
                    <a:pt x="3547" y="1349"/>
                    <a:pt x="3624" y="1359"/>
                    <a:pt x="3701" y="1342"/>
                  </a:cubicBezTo>
                  <a:cubicBezTo>
                    <a:pt x="3758" y="1342"/>
                    <a:pt x="3816" y="1339"/>
                    <a:pt x="3873" y="1342"/>
                  </a:cubicBezTo>
                  <a:cubicBezTo>
                    <a:pt x="3886" y="1346"/>
                    <a:pt x="3900" y="1342"/>
                    <a:pt x="3910" y="1336"/>
                  </a:cubicBezTo>
                  <a:lnTo>
                    <a:pt x="3910" y="1336"/>
                  </a:lnTo>
                  <a:lnTo>
                    <a:pt x="3910" y="1336"/>
                  </a:lnTo>
                  <a:cubicBezTo>
                    <a:pt x="3920" y="1336"/>
                    <a:pt x="3930" y="1336"/>
                    <a:pt x="3936" y="1329"/>
                  </a:cubicBezTo>
                  <a:cubicBezTo>
                    <a:pt x="3940" y="1329"/>
                    <a:pt x="3943" y="1329"/>
                    <a:pt x="3947" y="1326"/>
                  </a:cubicBezTo>
                  <a:cubicBezTo>
                    <a:pt x="3960" y="1329"/>
                    <a:pt x="3970" y="1326"/>
                    <a:pt x="3973" y="1319"/>
                  </a:cubicBezTo>
                  <a:cubicBezTo>
                    <a:pt x="3980" y="1319"/>
                    <a:pt x="3987" y="1316"/>
                    <a:pt x="3987" y="1309"/>
                  </a:cubicBezTo>
                  <a:lnTo>
                    <a:pt x="3987" y="1309"/>
                  </a:lnTo>
                  <a:lnTo>
                    <a:pt x="3987" y="1309"/>
                  </a:lnTo>
                  <a:cubicBezTo>
                    <a:pt x="4000" y="1309"/>
                    <a:pt x="4007" y="1302"/>
                    <a:pt x="4014" y="1292"/>
                  </a:cubicBezTo>
                  <a:lnTo>
                    <a:pt x="4014" y="1292"/>
                  </a:lnTo>
                  <a:lnTo>
                    <a:pt x="4014" y="1292"/>
                  </a:lnTo>
                  <a:cubicBezTo>
                    <a:pt x="4050" y="1306"/>
                    <a:pt x="4087" y="1312"/>
                    <a:pt x="4125" y="1319"/>
                  </a:cubicBezTo>
                  <a:cubicBezTo>
                    <a:pt x="4178" y="1319"/>
                    <a:pt x="4229" y="1322"/>
                    <a:pt x="4279" y="1342"/>
                  </a:cubicBezTo>
                  <a:cubicBezTo>
                    <a:pt x="4282" y="1346"/>
                    <a:pt x="4286" y="1349"/>
                    <a:pt x="4292" y="1349"/>
                  </a:cubicBezTo>
                  <a:cubicBezTo>
                    <a:pt x="4296" y="1353"/>
                    <a:pt x="4302" y="1356"/>
                    <a:pt x="4309" y="1359"/>
                  </a:cubicBezTo>
                  <a:cubicBezTo>
                    <a:pt x="4312" y="1363"/>
                    <a:pt x="4312" y="1366"/>
                    <a:pt x="4316" y="1369"/>
                  </a:cubicBezTo>
                  <a:cubicBezTo>
                    <a:pt x="4319" y="1373"/>
                    <a:pt x="4322" y="1379"/>
                    <a:pt x="4322" y="1383"/>
                  </a:cubicBezTo>
                  <a:cubicBezTo>
                    <a:pt x="4322" y="1386"/>
                    <a:pt x="4326" y="1389"/>
                    <a:pt x="4326" y="1393"/>
                  </a:cubicBezTo>
                  <a:cubicBezTo>
                    <a:pt x="4329" y="1396"/>
                    <a:pt x="4332" y="1403"/>
                    <a:pt x="4336" y="1406"/>
                  </a:cubicBezTo>
                  <a:cubicBezTo>
                    <a:pt x="4339" y="1410"/>
                    <a:pt x="4343" y="1413"/>
                    <a:pt x="4346" y="1416"/>
                  </a:cubicBezTo>
                  <a:cubicBezTo>
                    <a:pt x="4346" y="1416"/>
                    <a:pt x="4346" y="1420"/>
                    <a:pt x="4349" y="1420"/>
                  </a:cubicBezTo>
                  <a:cubicBezTo>
                    <a:pt x="4349" y="1423"/>
                    <a:pt x="4349" y="1426"/>
                    <a:pt x="4349" y="1430"/>
                  </a:cubicBezTo>
                  <a:cubicBezTo>
                    <a:pt x="4349" y="1433"/>
                    <a:pt x="4349" y="1436"/>
                    <a:pt x="4353" y="1443"/>
                  </a:cubicBezTo>
                  <a:cubicBezTo>
                    <a:pt x="4353" y="1446"/>
                    <a:pt x="4356" y="1446"/>
                    <a:pt x="4363" y="1450"/>
                  </a:cubicBezTo>
                  <a:lnTo>
                    <a:pt x="4363" y="1450"/>
                  </a:lnTo>
                  <a:cubicBezTo>
                    <a:pt x="4359" y="1453"/>
                    <a:pt x="4356" y="1453"/>
                    <a:pt x="4353" y="1457"/>
                  </a:cubicBezTo>
                  <a:cubicBezTo>
                    <a:pt x="4349" y="1460"/>
                    <a:pt x="4349" y="1467"/>
                    <a:pt x="4353" y="1474"/>
                  </a:cubicBezTo>
                  <a:cubicBezTo>
                    <a:pt x="4356" y="1477"/>
                    <a:pt x="4359" y="1480"/>
                    <a:pt x="4366" y="1480"/>
                  </a:cubicBezTo>
                  <a:cubicBezTo>
                    <a:pt x="4363" y="1480"/>
                    <a:pt x="4363" y="1484"/>
                    <a:pt x="4363" y="1484"/>
                  </a:cubicBezTo>
                  <a:cubicBezTo>
                    <a:pt x="4349" y="1514"/>
                    <a:pt x="4363" y="1547"/>
                    <a:pt x="4349" y="1578"/>
                  </a:cubicBezTo>
                  <a:cubicBezTo>
                    <a:pt x="4346" y="1588"/>
                    <a:pt x="4343" y="1601"/>
                    <a:pt x="4336" y="1611"/>
                  </a:cubicBezTo>
                  <a:cubicBezTo>
                    <a:pt x="4332" y="1648"/>
                    <a:pt x="4299" y="1675"/>
                    <a:pt x="4259" y="1695"/>
                  </a:cubicBezTo>
                  <a:lnTo>
                    <a:pt x="4255" y="1695"/>
                  </a:lnTo>
                  <a:cubicBezTo>
                    <a:pt x="4249" y="1685"/>
                    <a:pt x="4235" y="1681"/>
                    <a:pt x="4222" y="1678"/>
                  </a:cubicBezTo>
                  <a:cubicBezTo>
                    <a:pt x="4225" y="1671"/>
                    <a:pt x="4242" y="1665"/>
                    <a:pt x="4218" y="1658"/>
                  </a:cubicBezTo>
                  <a:lnTo>
                    <a:pt x="4218" y="1658"/>
                  </a:lnTo>
                  <a:lnTo>
                    <a:pt x="4218" y="1658"/>
                  </a:lnTo>
                  <a:cubicBezTo>
                    <a:pt x="4215" y="1655"/>
                    <a:pt x="4212" y="1655"/>
                    <a:pt x="4208" y="1655"/>
                  </a:cubicBezTo>
                  <a:lnTo>
                    <a:pt x="4208" y="1655"/>
                  </a:lnTo>
                  <a:cubicBezTo>
                    <a:pt x="4182" y="1651"/>
                    <a:pt x="4182" y="1631"/>
                    <a:pt x="4168" y="1618"/>
                  </a:cubicBezTo>
                  <a:cubicBezTo>
                    <a:pt x="4168" y="1611"/>
                    <a:pt x="4165" y="1608"/>
                    <a:pt x="4165" y="1601"/>
                  </a:cubicBezTo>
                  <a:lnTo>
                    <a:pt x="4165" y="1601"/>
                  </a:lnTo>
                  <a:lnTo>
                    <a:pt x="4165" y="1601"/>
                  </a:lnTo>
                  <a:cubicBezTo>
                    <a:pt x="4165" y="1598"/>
                    <a:pt x="4165" y="1598"/>
                    <a:pt x="4165" y="1594"/>
                  </a:cubicBezTo>
                  <a:cubicBezTo>
                    <a:pt x="4165" y="1574"/>
                    <a:pt x="4168" y="1551"/>
                    <a:pt x="4154" y="1534"/>
                  </a:cubicBezTo>
                  <a:cubicBezTo>
                    <a:pt x="4154" y="1531"/>
                    <a:pt x="4154" y="1527"/>
                    <a:pt x="4154" y="1520"/>
                  </a:cubicBezTo>
                  <a:cubicBezTo>
                    <a:pt x="4168" y="1484"/>
                    <a:pt x="4195" y="1446"/>
                    <a:pt x="4218" y="1410"/>
                  </a:cubicBezTo>
                  <a:moveTo>
                    <a:pt x="4154" y="1500"/>
                  </a:moveTo>
                  <a:lnTo>
                    <a:pt x="4154" y="1500"/>
                  </a:lnTo>
                  <a:cubicBezTo>
                    <a:pt x="4151" y="1500"/>
                    <a:pt x="4151" y="1500"/>
                    <a:pt x="4151" y="1503"/>
                  </a:cubicBezTo>
                  <a:lnTo>
                    <a:pt x="4151" y="1500"/>
                  </a:lnTo>
                  <a:lnTo>
                    <a:pt x="4154" y="1500"/>
                  </a:lnTo>
                  <a:moveTo>
                    <a:pt x="4104" y="1514"/>
                  </a:moveTo>
                  <a:lnTo>
                    <a:pt x="4104" y="1514"/>
                  </a:lnTo>
                  <a:lnTo>
                    <a:pt x="4104" y="1514"/>
                  </a:lnTo>
                  <a:cubicBezTo>
                    <a:pt x="4111" y="1510"/>
                    <a:pt x="4114" y="1510"/>
                    <a:pt x="4118" y="1507"/>
                  </a:cubicBezTo>
                  <a:cubicBezTo>
                    <a:pt x="4118" y="1514"/>
                    <a:pt x="4121" y="1517"/>
                    <a:pt x="4125" y="1520"/>
                  </a:cubicBezTo>
                  <a:cubicBezTo>
                    <a:pt x="4114" y="1527"/>
                    <a:pt x="4114" y="1537"/>
                    <a:pt x="4118" y="1547"/>
                  </a:cubicBezTo>
                  <a:cubicBezTo>
                    <a:pt x="4114" y="1534"/>
                    <a:pt x="4107" y="1524"/>
                    <a:pt x="4104" y="15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36"/>
            <p:cNvSpPr/>
            <p:nvPr/>
          </p:nvSpPr>
          <p:spPr>
            <a:xfrm>
              <a:off x="4592160" y="3774960"/>
              <a:ext cx="23400" cy="7200"/>
            </a:xfrm>
            <a:custGeom>
              <a:avLst/>
              <a:gdLst/>
              <a:ahLst/>
              <a:cxnLst/>
              <a:rect l="l" t="t" r="r" b="b"/>
              <a:pathLst>
                <a:path w="65" h="20" extrusionOk="0">
                  <a:moveTo>
                    <a:pt x="1" y="10"/>
                  </a:moveTo>
                  <a:lnTo>
                    <a:pt x="1" y="10"/>
                  </a:lnTo>
                  <a:cubicBezTo>
                    <a:pt x="-2" y="17"/>
                    <a:pt x="1" y="20"/>
                    <a:pt x="15" y="20"/>
                  </a:cubicBezTo>
                  <a:cubicBezTo>
                    <a:pt x="18" y="17"/>
                    <a:pt x="21" y="20"/>
                    <a:pt x="25" y="20"/>
                  </a:cubicBezTo>
                  <a:cubicBezTo>
                    <a:pt x="48" y="20"/>
                    <a:pt x="65" y="20"/>
                    <a:pt x="65" y="0"/>
                  </a:cubicBezTo>
                  <a:cubicBezTo>
                    <a:pt x="52" y="0"/>
                    <a:pt x="38" y="0"/>
                    <a:pt x="28" y="0"/>
                  </a:cubicBezTo>
                  <a:cubicBezTo>
                    <a:pt x="25" y="0"/>
                    <a:pt x="21" y="0"/>
                    <a:pt x="15" y="0"/>
                  </a:cubicBezTo>
                  <a:cubicBezTo>
                    <a:pt x="11" y="4"/>
                    <a:pt x="8" y="7"/>
                    <a:pt x="1" y="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36"/>
            <p:cNvSpPr/>
            <p:nvPr/>
          </p:nvSpPr>
          <p:spPr>
            <a:xfrm>
              <a:off x="4395960" y="4675320"/>
              <a:ext cx="449280" cy="41040"/>
            </a:xfrm>
            <a:custGeom>
              <a:avLst/>
              <a:gdLst/>
              <a:ahLst/>
              <a:cxnLst/>
              <a:rect l="l" t="t" r="r" b="b"/>
              <a:pathLst>
                <a:path w="1248" h="114" extrusionOk="0">
                  <a:moveTo>
                    <a:pt x="16" y="111"/>
                  </a:moveTo>
                  <a:lnTo>
                    <a:pt x="16" y="111"/>
                  </a:lnTo>
                  <a:lnTo>
                    <a:pt x="16" y="111"/>
                  </a:lnTo>
                  <a:lnTo>
                    <a:pt x="16" y="111"/>
                  </a:lnTo>
                  <a:cubicBezTo>
                    <a:pt x="40" y="111"/>
                    <a:pt x="59" y="111"/>
                    <a:pt x="83" y="114"/>
                  </a:cubicBezTo>
                  <a:cubicBezTo>
                    <a:pt x="107" y="111"/>
                    <a:pt x="134" y="111"/>
                    <a:pt x="160" y="111"/>
                  </a:cubicBezTo>
                  <a:cubicBezTo>
                    <a:pt x="180" y="111"/>
                    <a:pt x="201" y="111"/>
                    <a:pt x="221" y="111"/>
                  </a:cubicBezTo>
                  <a:cubicBezTo>
                    <a:pt x="224" y="111"/>
                    <a:pt x="227" y="107"/>
                    <a:pt x="227" y="107"/>
                  </a:cubicBezTo>
                  <a:cubicBezTo>
                    <a:pt x="261" y="104"/>
                    <a:pt x="294" y="111"/>
                    <a:pt x="328" y="101"/>
                  </a:cubicBezTo>
                  <a:cubicBezTo>
                    <a:pt x="331" y="101"/>
                    <a:pt x="335" y="101"/>
                    <a:pt x="338" y="101"/>
                  </a:cubicBezTo>
                  <a:cubicBezTo>
                    <a:pt x="352" y="107"/>
                    <a:pt x="355" y="101"/>
                    <a:pt x="352" y="94"/>
                  </a:cubicBezTo>
                  <a:lnTo>
                    <a:pt x="355" y="94"/>
                  </a:lnTo>
                  <a:lnTo>
                    <a:pt x="358" y="97"/>
                  </a:lnTo>
                  <a:cubicBezTo>
                    <a:pt x="378" y="97"/>
                    <a:pt x="398" y="97"/>
                    <a:pt x="419" y="94"/>
                  </a:cubicBezTo>
                  <a:cubicBezTo>
                    <a:pt x="432" y="94"/>
                    <a:pt x="449" y="94"/>
                    <a:pt x="462" y="91"/>
                  </a:cubicBezTo>
                  <a:cubicBezTo>
                    <a:pt x="473" y="91"/>
                    <a:pt x="483" y="91"/>
                    <a:pt x="496" y="91"/>
                  </a:cubicBezTo>
                  <a:cubicBezTo>
                    <a:pt x="503" y="91"/>
                    <a:pt x="509" y="91"/>
                    <a:pt x="516" y="91"/>
                  </a:cubicBezTo>
                  <a:cubicBezTo>
                    <a:pt x="523" y="91"/>
                    <a:pt x="523" y="91"/>
                    <a:pt x="523" y="87"/>
                  </a:cubicBezTo>
                  <a:lnTo>
                    <a:pt x="526" y="87"/>
                  </a:lnTo>
                  <a:cubicBezTo>
                    <a:pt x="556" y="84"/>
                    <a:pt x="593" y="94"/>
                    <a:pt x="623" y="84"/>
                  </a:cubicBezTo>
                  <a:cubicBezTo>
                    <a:pt x="627" y="81"/>
                    <a:pt x="630" y="81"/>
                    <a:pt x="634" y="81"/>
                  </a:cubicBezTo>
                  <a:cubicBezTo>
                    <a:pt x="691" y="74"/>
                    <a:pt x="748" y="84"/>
                    <a:pt x="805" y="67"/>
                  </a:cubicBezTo>
                  <a:lnTo>
                    <a:pt x="805" y="64"/>
                  </a:lnTo>
                  <a:cubicBezTo>
                    <a:pt x="835" y="64"/>
                    <a:pt x="865" y="64"/>
                    <a:pt x="895" y="64"/>
                  </a:cubicBezTo>
                  <a:cubicBezTo>
                    <a:pt x="942" y="54"/>
                    <a:pt x="996" y="47"/>
                    <a:pt x="1046" y="47"/>
                  </a:cubicBezTo>
                  <a:cubicBezTo>
                    <a:pt x="1050" y="44"/>
                    <a:pt x="1050" y="44"/>
                    <a:pt x="1053" y="44"/>
                  </a:cubicBezTo>
                  <a:cubicBezTo>
                    <a:pt x="1060" y="44"/>
                    <a:pt x="1066" y="44"/>
                    <a:pt x="1073" y="44"/>
                  </a:cubicBezTo>
                  <a:cubicBezTo>
                    <a:pt x="1077" y="40"/>
                    <a:pt x="1077" y="40"/>
                    <a:pt x="1080" y="40"/>
                  </a:cubicBezTo>
                  <a:cubicBezTo>
                    <a:pt x="1080" y="40"/>
                    <a:pt x="1083" y="40"/>
                    <a:pt x="1087" y="44"/>
                  </a:cubicBezTo>
                  <a:cubicBezTo>
                    <a:pt x="1090" y="44"/>
                    <a:pt x="1097" y="44"/>
                    <a:pt x="1104" y="40"/>
                  </a:cubicBezTo>
                  <a:cubicBezTo>
                    <a:pt x="1107" y="40"/>
                    <a:pt x="1113" y="40"/>
                    <a:pt x="1120" y="40"/>
                  </a:cubicBezTo>
                  <a:cubicBezTo>
                    <a:pt x="1130" y="37"/>
                    <a:pt x="1137" y="37"/>
                    <a:pt x="1144" y="40"/>
                  </a:cubicBezTo>
                  <a:cubicBezTo>
                    <a:pt x="1147" y="37"/>
                    <a:pt x="1154" y="37"/>
                    <a:pt x="1157" y="37"/>
                  </a:cubicBezTo>
                  <a:lnTo>
                    <a:pt x="1157" y="37"/>
                  </a:lnTo>
                  <a:cubicBezTo>
                    <a:pt x="1187" y="34"/>
                    <a:pt x="1218" y="34"/>
                    <a:pt x="1248" y="30"/>
                  </a:cubicBezTo>
                  <a:cubicBezTo>
                    <a:pt x="1248" y="20"/>
                    <a:pt x="1228" y="10"/>
                    <a:pt x="1214" y="4"/>
                  </a:cubicBezTo>
                  <a:lnTo>
                    <a:pt x="1214" y="0"/>
                  </a:lnTo>
                  <a:cubicBezTo>
                    <a:pt x="1201" y="4"/>
                    <a:pt x="1187" y="4"/>
                    <a:pt x="1174" y="7"/>
                  </a:cubicBezTo>
                  <a:lnTo>
                    <a:pt x="1174" y="7"/>
                  </a:lnTo>
                  <a:cubicBezTo>
                    <a:pt x="1171" y="7"/>
                    <a:pt x="1171" y="7"/>
                    <a:pt x="1167" y="7"/>
                  </a:cubicBezTo>
                  <a:cubicBezTo>
                    <a:pt x="1167" y="7"/>
                    <a:pt x="1167" y="10"/>
                    <a:pt x="1164" y="10"/>
                  </a:cubicBezTo>
                  <a:lnTo>
                    <a:pt x="1164" y="10"/>
                  </a:lnTo>
                  <a:cubicBezTo>
                    <a:pt x="1157" y="10"/>
                    <a:pt x="1151" y="14"/>
                    <a:pt x="1140" y="14"/>
                  </a:cubicBezTo>
                  <a:cubicBezTo>
                    <a:pt x="1134" y="14"/>
                    <a:pt x="1130" y="17"/>
                    <a:pt x="1123" y="17"/>
                  </a:cubicBezTo>
                  <a:cubicBezTo>
                    <a:pt x="1120" y="17"/>
                    <a:pt x="1117" y="17"/>
                    <a:pt x="1113" y="20"/>
                  </a:cubicBezTo>
                  <a:lnTo>
                    <a:pt x="1113" y="20"/>
                  </a:lnTo>
                  <a:lnTo>
                    <a:pt x="1113" y="20"/>
                  </a:lnTo>
                  <a:cubicBezTo>
                    <a:pt x="1080" y="17"/>
                    <a:pt x="1043" y="20"/>
                    <a:pt x="1009" y="27"/>
                  </a:cubicBezTo>
                  <a:cubicBezTo>
                    <a:pt x="942" y="30"/>
                    <a:pt x="872" y="37"/>
                    <a:pt x="805" y="47"/>
                  </a:cubicBezTo>
                  <a:cubicBezTo>
                    <a:pt x="664" y="57"/>
                    <a:pt x="519" y="64"/>
                    <a:pt x="378" y="74"/>
                  </a:cubicBezTo>
                  <a:cubicBezTo>
                    <a:pt x="378" y="74"/>
                    <a:pt x="378" y="77"/>
                    <a:pt x="375" y="77"/>
                  </a:cubicBezTo>
                  <a:cubicBezTo>
                    <a:pt x="378" y="74"/>
                    <a:pt x="378" y="74"/>
                    <a:pt x="378" y="74"/>
                  </a:cubicBezTo>
                  <a:cubicBezTo>
                    <a:pt x="294" y="74"/>
                    <a:pt x="214" y="84"/>
                    <a:pt x="130" y="91"/>
                  </a:cubicBezTo>
                  <a:lnTo>
                    <a:pt x="130" y="91"/>
                  </a:lnTo>
                  <a:cubicBezTo>
                    <a:pt x="97" y="87"/>
                    <a:pt x="66" y="97"/>
                    <a:pt x="33" y="101"/>
                  </a:cubicBezTo>
                  <a:lnTo>
                    <a:pt x="33" y="101"/>
                  </a:lnTo>
                  <a:cubicBezTo>
                    <a:pt x="33" y="97"/>
                    <a:pt x="30" y="94"/>
                    <a:pt x="30" y="94"/>
                  </a:cubicBezTo>
                  <a:cubicBezTo>
                    <a:pt x="23" y="94"/>
                    <a:pt x="13" y="94"/>
                    <a:pt x="6" y="94"/>
                  </a:cubicBezTo>
                  <a:cubicBezTo>
                    <a:pt x="-1" y="94"/>
                    <a:pt x="-1" y="97"/>
                    <a:pt x="2" y="101"/>
                  </a:cubicBezTo>
                  <a:cubicBezTo>
                    <a:pt x="6" y="107"/>
                    <a:pt x="9" y="107"/>
                    <a:pt x="16" y="1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36"/>
            <p:cNvSpPr/>
            <p:nvPr/>
          </p:nvSpPr>
          <p:spPr>
            <a:xfrm>
              <a:off x="4379760" y="4711680"/>
              <a:ext cx="13320" cy="3600"/>
            </a:xfrm>
            <a:custGeom>
              <a:avLst/>
              <a:gdLst/>
              <a:ahLst/>
              <a:cxnLst/>
              <a:rect l="l" t="t" r="r" b="b"/>
              <a:pathLst>
                <a:path w="37" h="10" extrusionOk="0">
                  <a:moveTo>
                    <a:pt x="37" y="0"/>
                  </a:moveTo>
                  <a:lnTo>
                    <a:pt x="37" y="0"/>
                  </a:lnTo>
                  <a:cubicBezTo>
                    <a:pt x="27" y="0"/>
                    <a:pt x="21" y="0"/>
                    <a:pt x="11" y="0"/>
                  </a:cubicBezTo>
                  <a:cubicBezTo>
                    <a:pt x="7" y="0"/>
                    <a:pt x="4" y="3"/>
                    <a:pt x="0" y="3"/>
                  </a:cubicBezTo>
                  <a:cubicBezTo>
                    <a:pt x="14" y="13"/>
                    <a:pt x="27" y="13"/>
                    <a:pt x="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36"/>
            <p:cNvSpPr/>
            <p:nvPr/>
          </p:nvSpPr>
          <p:spPr>
            <a:xfrm>
              <a:off x="5480280" y="3672000"/>
              <a:ext cx="162000" cy="12600"/>
            </a:xfrm>
            <a:custGeom>
              <a:avLst/>
              <a:gdLst/>
              <a:ahLst/>
              <a:cxnLst/>
              <a:rect l="l" t="t" r="r" b="b"/>
              <a:pathLst>
                <a:path w="450" h="35" extrusionOk="0">
                  <a:moveTo>
                    <a:pt x="396" y="1"/>
                  </a:moveTo>
                  <a:lnTo>
                    <a:pt x="396" y="1"/>
                  </a:lnTo>
                  <a:cubicBezTo>
                    <a:pt x="373" y="14"/>
                    <a:pt x="346" y="-6"/>
                    <a:pt x="323" y="1"/>
                  </a:cubicBezTo>
                  <a:cubicBezTo>
                    <a:pt x="309" y="11"/>
                    <a:pt x="296" y="8"/>
                    <a:pt x="279" y="8"/>
                  </a:cubicBezTo>
                  <a:cubicBezTo>
                    <a:pt x="208" y="8"/>
                    <a:pt x="138" y="11"/>
                    <a:pt x="67" y="11"/>
                  </a:cubicBezTo>
                  <a:cubicBezTo>
                    <a:pt x="47" y="11"/>
                    <a:pt x="24" y="8"/>
                    <a:pt x="0" y="24"/>
                  </a:cubicBezTo>
                  <a:cubicBezTo>
                    <a:pt x="37" y="28"/>
                    <a:pt x="78" y="38"/>
                    <a:pt x="108" y="34"/>
                  </a:cubicBezTo>
                  <a:cubicBezTo>
                    <a:pt x="161" y="24"/>
                    <a:pt x="212" y="38"/>
                    <a:pt x="262" y="34"/>
                  </a:cubicBezTo>
                  <a:cubicBezTo>
                    <a:pt x="323" y="31"/>
                    <a:pt x="386" y="34"/>
                    <a:pt x="450" y="18"/>
                  </a:cubicBezTo>
                  <a:cubicBezTo>
                    <a:pt x="437" y="-6"/>
                    <a:pt x="413" y="5"/>
                    <a:pt x="3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36"/>
            <p:cNvSpPr/>
            <p:nvPr/>
          </p:nvSpPr>
          <p:spPr>
            <a:xfrm>
              <a:off x="4964400" y="3735360"/>
              <a:ext cx="189720" cy="12960"/>
            </a:xfrm>
            <a:custGeom>
              <a:avLst/>
              <a:gdLst/>
              <a:ahLst/>
              <a:cxnLst/>
              <a:rect l="l" t="t" r="r" b="b"/>
              <a:pathLst>
                <a:path w="527" h="36" extrusionOk="0">
                  <a:moveTo>
                    <a:pt x="487" y="10"/>
                  </a:moveTo>
                  <a:lnTo>
                    <a:pt x="487" y="10"/>
                  </a:lnTo>
                  <a:cubicBezTo>
                    <a:pt x="400" y="6"/>
                    <a:pt x="309" y="6"/>
                    <a:pt x="222" y="6"/>
                  </a:cubicBezTo>
                  <a:cubicBezTo>
                    <a:pt x="199" y="6"/>
                    <a:pt x="176" y="6"/>
                    <a:pt x="152" y="0"/>
                  </a:cubicBezTo>
                  <a:lnTo>
                    <a:pt x="152" y="0"/>
                  </a:lnTo>
                  <a:cubicBezTo>
                    <a:pt x="142" y="0"/>
                    <a:pt x="132" y="0"/>
                    <a:pt x="129" y="6"/>
                  </a:cubicBezTo>
                  <a:cubicBezTo>
                    <a:pt x="125" y="6"/>
                    <a:pt x="122" y="6"/>
                    <a:pt x="119" y="6"/>
                  </a:cubicBezTo>
                  <a:cubicBezTo>
                    <a:pt x="78" y="0"/>
                    <a:pt x="41" y="0"/>
                    <a:pt x="1" y="3"/>
                  </a:cubicBezTo>
                  <a:cubicBezTo>
                    <a:pt x="-2" y="16"/>
                    <a:pt x="1" y="26"/>
                    <a:pt x="25" y="26"/>
                  </a:cubicBezTo>
                  <a:cubicBezTo>
                    <a:pt x="48" y="26"/>
                    <a:pt x="68" y="26"/>
                    <a:pt x="88" y="26"/>
                  </a:cubicBezTo>
                  <a:cubicBezTo>
                    <a:pt x="95" y="26"/>
                    <a:pt x="98" y="26"/>
                    <a:pt x="102" y="26"/>
                  </a:cubicBezTo>
                  <a:lnTo>
                    <a:pt x="102" y="26"/>
                  </a:lnTo>
                  <a:cubicBezTo>
                    <a:pt x="186" y="37"/>
                    <a:pt x="268" y="37"/>
                    <a:pt x="353" y="33"/>
                  </a:cubicBezTo>
                  <a:cubicBezTo>
                    <a:pt x="410" y="33"/>
                    <a:pt x="470" y="30"/>
                    <a:pt x="527" y="26"/>
                  </a:cubicBezTo>
                  <a:cubicBezTo>
                    <a:pt x="527" y="6"/>
                    <a:pt x="514" y="3"/>
                    <a:pt x="487" y="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36"/>
            <p:cNvSpPr/>
            <p:nvPr/>
          </p:nvSpPr>
          <p:spPr>
            <a:xfrm>
              <a:off x="5154120" y="384768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36"/>
            <p:cNvSpPr/>
            <p:nvPr/>
          </p:nvSpPr>
          <p:spPr>
            <a:xfrm>
              <a:off x="5229000" y="3754440"/>
              <a:ext cx="113760" cy="13680"/>
            </a:xfrm>
            <a:custGeom>
              <a:avLst/>
              <a:gdLst/>
              <a:ahLst/>
              <a:cxnLst/>
              <a:rect l="l" t="t" r="r" b="b"/>
              <a:pathLst>
                <a:path w="316" h="38" extrusionOk="0">
                  <a:moveTo>
                    <a:pt x="272" y="20"/>
                  </a:moveTo>
                  <a:lnTo>
                    <a:pt x="272" y="20"/>
                  </a:lnTo>
                  <a:cubicBezTo>
                    <a:pt x="282" y="24"/>
                    <a:pt x="289" y="24"/>
                    <a:pt x="299" y="24"/>
                  </a:cubicBezTo>
                  <a:cubicBezTo>
                    <a:pt x="309" y="24"/>
                    <a:pt x="312" y="20"/>
                    <a:pt x="316" y="14"/>
                  </a:cubicBezTo>
                  <a:cubicBezTo>
                    <a:pt x="316" y="7"/>
                    <a:pt x="309" y="0"/>
                    <a:pt x="302" y="0"/>
                  </a:cubicBezTo>
                  <a:cubicBezTo>
                    <a:pt x="282" y="0"/>
                    <a:pt x="262" y="4"/>
                    <a:pt x="245" y="4"/>
                  </a:cubicBezTo>
                  <a:cubicBezTo>
                    <a:pt x="208" y="-3"/>
                    <a:pt x="175" y="14"/>
                    <a:pt x="141" y="10"/>
                  </a:cubicBezTo>
                  <a:cubicBezTo>
                    <a:pt x="111" y="27"/>
                    <a:pt x="74" y="17"/>
                    <a:pt x="44" y="20"/>
                  </a:cubicBezTo>
                  <a:cubicBezTo>
                    <a:pt x="24" y="20"/>
                    <a:pt x="0" y="17"/>
                    <a:pt x="0" y="37"/>
                  </a:cubicBezTo>
                  <a:cubicBezTo>
                    <a:pt x="91" y="37"/>
                    <a:pt x="185" y="44"/>
                    <a:pt x="272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36"/>
            <p:cNvSpPr/>
            <p:nvPr/>
          </p:nvSpPr>
          <p:spPr>
            <a:xfrm>
              <a:off x="4599000" y="3494160"/>
              <a:ext cx="1085760" cy="30600"/>
            </a:xfrm>
            <a:custGeom>
              <a:avLst/>
              <a:gdLst/>
              <a:ahLst/>
              <a:cxnLst/>
              <a:rect l="l" t="t" r="r" b="b"/>
              <a:pathLst>
                <a:path w="3016" h="85" extrusionOk="0">
                  <a:moveTo>
                    <a:pt x="241" y="35"/>
                  </a:moveTo>
                  <a:lnTo>
                    <a:pt x="241" y="35"/>
                  </a:lnTo>
                  <a:cubicBezTo>
                    <a:pt x="224" y="32"/>
                    <a:pt x="207" y="25"/>
                    <a:pt x="191" y="35"/>
                  </a:cubicBezTo>
                  <a:cubicBezTo>
                    <a:pt x="177" y="35"/>
                    <a:pt x="163" y="35"/>
                    <a:pt x="153" y="35"/>
                  </a:cubicBezTo>
                  <a:cubicBezTo>
                    <a:pt x="127" y="45"/>
                    <a:pt x="96" y="35"/>
                    <a:pt x="70" y="39"/>
                  </a:cubicBezTo>
                  <a:cubicBezTo>
                    <a:pt x="53" y="42"/>
                    <a:pt x="36" y="45"/>
                    <a:pt x="19" y="42"/>
                  </a:cubicBezTo>
                  <a:cubicBezTo>
                    <a:pt x="13" y="42"/>
                    <a:pt x="6" y="42"/>
                    <a:pt x="2" y="45"/>
                  </a:cubicBezTo>
                  <a:cubicBezTo>
                    <a:pt x="-1" y="52"/>
                    <a:pt x="-1" y="59"/>
                    <a:pt x="6" y="65"/>
                  </a:cubicBezTo>
                  <a:cubicBezTo>
                    <a:pt x="13" y="65"/>
                    <a:pt x="19" y="69"/>
                    <a:pt x="26" y="69"/>
                  </a:cubicBezTo>
                  <a:cubicBezTo>
                    <a:pt x="39" y="72"/>
                    <a:pt x="49" y="69"/>
                    <a:pt x="63" y="65"/>
                  </a:cubicBezTo>
                  <a:cubicBezTo>
                    <a:pt x="110" y="59"/>
                    <a:pt x="160" y="72"/>
                    <a:pt x="204" y="55"/>
                  </a:cubicBezTo>
                  <a:cubicBezTo>
                    <a:pt x="214" y="49"/>
                    <a:pt x="220" y="55"/>
                    <a:pt x="227" y="59"/>
                  </a:cubicBezTo>
                  <a:cubicBezTo>
                    <a:pt x="244" y="62"/>
                    <a:pt x="264" y="69"/>
                    <a:pt x="281" y="55"/>
                  </a:cubicBezTo>
                  <a:lnTo>
                    <a:pt x="281" y="55"/>
                  </a:lnTo>
                  <a:cubicBezTo>
                    <a:pt x="284" y="55"/>
                    <a:pt x="288" y="55"/>
                    <a:pt x="288" y="55"/>
                  </a:cubicBezTo>
                  <a:lnTo>
                    <a:pt x="288" y="55"/>
                  </a:lnTo>
                  <a:cubicBezTo>
                    <a:pt x="301" y="65"/>
                    <a:pt x="318" y="62"/>
                    <a:pt x="331" y="62"/>
                  </a:cubicBezTo>
                  <a:lnTo>
                    <a:pt x="331" y="62"/>
                  </a:lnTo>
                  <a:cubicBezTo>
                    <a:pt x="335" y="62"/>
                    <a:pt x="338" y="62"/>
                    <a:pt x="341" y="62"/>
                  </a:cubicBezTo>
                  <a:cubicBezTo>
                    <a:pt x="425" y="62"/>
                    <a:pt x="506" y="62"/>
                    <a:pt x="590" y="55"/>
                  </a:cubicBezTo>
                  <a:cubicBezTo>
                    <a:pt x="637" y="49"/>
                    <a:pt x="684" y="62"/>
                    <a:pt x="731" y="45"/>
                  </a:cubicBezTo>
                  <a:cubicBezTo>
                    <a:pt x="734" y="45"/>
                    <a:pt x="738" y="45"/>
                    <a:pt x="741" y="45"/>
                  </a:cubicBezTo>
                  <a:cubicBezTo>
                    <a:pt x="768" y="59"/>
                    <a:pt x="795" y="55"/>
                    <a:pt x="821" y="45"/>
                  </a:cubicBezTo>
                  <a:cubicBezTo>
                    <a:pt x="828" y="45"/>
                    <a:pt x="838" y="45"/>
                    <a:pt x="845" y="45"/>
                  </a:cubicBezTo>
                  <a:lnTo>
                    <a:pt x="845" y="45"/>
                  </a:lnTo>
                  <a:cubicBezTo>
                    <a:pt x="862" y="55"/>
                    <a:pt x="882" y="55"/>
                    <a:pt x="899" y="45"/>
                  </a:cubicBezTo>
                  <a:lnTo>
                    <a:pt x="899" y="45"/>
                  </a:lnTo>
                  <a:cubicBezTo>
                    <a:pt x="942" y="52"/>
                    <a:pt x="986" y="39"/>
                    <a:pt x="1030" y="49"/>
                  </a:cubicBezTo>
                  <a:cubicBezTo>
                    <a:pt x="1043" y="55"/>
                    <a:pt x="1063" y="45"/>
                    <a:pt x="1080" y="45"/>
                  </a:cubicBezTo>
                  <a:cubicBezTo>
                    <a:pt x="1170" y="45"/>
                    <a:pt x="1257" y="49"/>
                    <a:pt x="1347" y="39"/>
                  </a:cubicBezTo>
                  <a:lnTo>
                    <a:pt x="1347" y="39"/>
                  </a:lnTo>
                  <a:cubicBezTo>
                    <a:pt x="1401" y="52"/>
                    <a:pt x="1451" y="39"/>
                    <a:pt x="1502" y="35"/>
                  </a:cubicBezTo>
                  <a:cubicBezTo>
                    <a:pt x="1508" y="42"/>
                    <a:pt x="1515" y="42"/>
                    <a:pt x="1525" y="42"/>
                  </a:cubicBezTo>
                  <a:cubicBezTo>
                    <a:pt x="1633" y="28"/>
                    <a:pt x="1744" y="42"/>
                    <a:pt x="1851" y="35"/>
                  </a:cubicBezTo>
                  <a:cubicBezTo>
                    <a:pt x="1864" y="35"/>
                    <a:pt x="1881" y="39"/>
                    <a:pt x="1891" y="25"/>
                  </a:cubicBezTo>
                  <a:lnTo>
                    <a:pt x="1891" y="25"/>
                  </a:lnTo>
                  <a:cubicBezTo>
                    <a:pt x="1905" y="28"/>
                    <a:pt x="1915" y="35"/>
                    <a:pt x="1928" y="35"/>
                  </a:cubicBezTo>
                  <a:lnTo>
                    <a:pt x="1928" y="35"/>
                  </a:lnTo>
                  <a:lnTo>
                    <a:pt x="1928" y="35"/>
                  </a:lnTo>
                  <a:cubicBezTo>
                    <a:pt x="1935" y="35"/>
                    <a:pt x="1938" y="35"/>
                    <a:pt x="1941" y="35"/>
                  </a:cubicBezTo>
                  <a:lnTo>
                    <a:pt x="1941" y="35"/>
                  </a:lnTo>
                  <a:lnTo>
                    <a:pt x="1941" y="35"/>
                  </a:lnTo>
                  <a:cubicBezTo>
                    <a:pt x="1965" y="35"/>
                    <a:pt x="1985" y="32"/>
                    <a:pt x="2005" y="39"/>
                  </a:cubicBezTo>
                  <a:cubicBezTo>
                    <a:pt x="2049" y="49"/>
                    <a:pt x="2093" y="39"/>
                    <a:pt x="2136" y="35"/>
                  </a:cubicBezTo>
                  <a:cubicBezTo>
                    <a:pt x="2187" y="49"/>
                    <a:pt x="2240" y="35"/>
                    <a:pt x="2294" y="35"/>
                  </a:cubicBezTo>
                  <a:cubicBezTo>
                    <a:pt x="2395" y="39"/>
                    <a:pt x="2495" y="42"/>
                    <a:pt x="2599" y="42"/>
                  </a:cubicBezTo>
                  <a:cubicBezTo>
                    <a:pt x="2613" y="45"/>
                    <a:pt x="2630" y="45"/>
                    <a:pt x="2640" y="35"/>
                  </a:cubicBezTo>
                  <a:lnTo>
                    <a:pt x="2640" y="35"/>
                  </a:lnTo>
                  <a:cubicBezTo>
                    <a:pt x="2673" y="32"/>
                    <a:pt x="2710" y="52"/>
                    <a:pt x="2744" y="35"/>
                  </a:cubicBezTo>
                  <a:cubicBezTo>
                    <a:pt x="2764" y="45"/>
                    <a:pt x="2784" y="35"/>
                    <a:pt x="2804" y="39"/>
                  </a:cubicBezTo>
                  <a:cubicBezTo>
                    <a:pt x="2824" y="49"/>
                    <a:pt x="2848" y="45"/>
                    <a:pt x="2871" y="45"/>
                  </a:cubicBezTo>
                  <a:cubicBezTo>
                    <a:pt x="2888" y="45"/>
                    <a:pt x="2908" y="42"/>
                    <a:pt x="2922" y="52"/>
                  </a:cubicBezTo>
                  <a:cubicBezTo>
                    <a:pt x="2948" y="59"/>
                    <a:pt x="2975" y="62"/>
                    <a:pt x="2989" y="82"/>
                  </a:cubicBezTo>
                  <a:cubicBezTo>
                    <a:pt x="3026" y="92"/>
                    <a:pt x="3015" y="75"/>
                    <a:pt x="3012" y="62"/>
                  </a:cubicBezTo>
                  <a:cubicBezTo>
                    <a:pt x="2999" y="42"/>
                    <a:pt x="2969" y="32"/>
                    <a:pt x="2948" y="18"/>
                  </a:cubicBezTo>
                  <a:cubicBezTo>
                    <a:pt x="2935" y="5"/>
                    <a:pt x="2912" y="5"/>
                    <a:pt x="2895" y="18"/>
                  </a:cubicBezTo>
                  <a:cubicBezTo>
                    <a:pt x="2895" y="22"/>
                    <a:pt x="2895" y="25"/>
                    <a:pt x="2898" y="25"/>
                  </a:cubicBezTo>
                  <a:cubicBezTo>
                    <a:pt x="2895" y="25"/>
                    <a:pt x="2891" y="25"/>
                    <a:pt x="2888" y="22"/>
                  </a:cubicBezTo>
                  <a:cubicBezTo>
                    <a:pt x="2881" y="22"/>
                    <a:pt x="2878" y="22"/>
                    <a:pt x="2871" y="22"/>
                  </a:cubicBezTo>
                  <a:lnTo>
                    <a:pt x="2871" y="22"/>
                  </a:lnTo>
                  <a:cubicBezTo>
                    <a:pt x="2824" y="5"/>
                    <a:pt x="2777" y="8"/>
                    <a:pt x="2730" y="25"/>
                  </a:cubicBezTo>
                  <a:lnTo>
                    <a:pt x="2730" y="25"/>
                  </a:lnTo>
                  <a:cubicBezTo>
                    <a:pt x="2700" y="8"/>
                    <a:pt x="2670" y="2"/>
                    <a:pt x="2640" y="25"/>
                  </a:cubicBezTo>
                  <a:cubicBezTo>
                    <a:pt x="2640" y="25"/>
                    <a:pt x="2636" y="22"/>
                    <a:pt x="2633" y="22"/>
                  </a:cubicBezTo>
                  <a:cubicBezTo>
                    <a:pt x="2596" y="8"/>
                    <a:pt x="2556" y="5"/>
                    <a:pt x="2515" y="5"/>
                  </a:cubicBezTo>
                  <a:cubicBezTo>
                    <a:pt x="2408" y="2"/>
                    <a:pt x="2304" y="2"/>
                    <a:pt x="2197" y="2"/>
                  </a:cubicBezTo>
                  <a:cubicBezTo>
                    <a:pt x="2176" y="5"/>
                    <a:pt x="2156" y="5"/>
                    <a:pt x="2140" y="12"/>
                  </a:cubicBezTo>
                  <a:cubicBezTo>
                    <a:pt x="2136" y="15"/>
                    <a:pt x="2133" y="15"/>
                    <a:pt x="2133" y="18"/>
                  </a:cubicBezTo>
                  <a:cubicBezTo>
                    <a:pt x="2072" y="-8"/>
                    <a:pt x="2008" y="2"/>
                    <a:pt x="1945" y="12"/>
                  </a:cubicBezTo>
                  <a:cubicBezTo>
                    <a:pt x="1945" y="15"/>
                    <a:pt x="1941" y="15"/>
                    <a:pt x="1941" y="18"/>
                  </a:cubicBezTo>
                  <a:cubicBezTo>
                    <a:pt x="1935" y="12"/>
                    <a:pt x="1928" y="12"/>
                    <a:pt x="1921" y="15"/>
                  </a:cubicBezTo>
                  <a:cubicBezTo>
                    <a:pt x="1918" y="15"/>
                    <a:pt x="1915" y="12"/>
                    <a:pt x="1911" y="12"/>
                  </a:cubicBezTo>
                  <a:cubicBezTo>
                    <a:pt x="1898" y="8"/>
                    <a:pt x="1881" y="8"/>
                    <a:pt x="1871" y="15"/>
                  </a:cubicBezTo>
                  <a:cubicBezTo>
                    <a:pt x="1868" y="15"/>
                    <a:pt x="1868" y="12"/>
                    <a:pt x="1864" y="12"/>
                  </a:cubicBezTo>
                  <a:cubicBezTo>
                    <a:pt x="1861" y="12"/>
                    <a:pt x="1854" y="12"/>
                    <a:pt x="1847" y="12"/>
                  </a:cubicBezTo>
                  <a:cubicBezTo>
                    <a:pt x="1831" y="15"/>
                    <a:pt x="1814" y="8"/>
                    <a:pt x="1794" y="8"/>
                  </a:cubicBezTo>
                  <a:cubicBezTo>
                    <a:pt x="1707" y="2"/>
                    <a:pt x="1619" y="-2"/>
                    <a:pt x="1532" y="8"/>
                  </a:cubicBezTo>
                  <a:cubicBezTo>
                    <a:pt x="1529" y="12"/>
                    <a:pt x="1522" y="12"/>
                    <a:pt x="1519" y="15"/>
                  </a:cubicBezTo>
                  <a:cubicBezTo>
                    <a:pt x="1455" y="-5"/>
                    <a:pt x="1391" y="-5"/>
                    <a:pt x="1327" y="15"/>
                  </a:cubicBezTo>
                  <a:cubicBezTo>
                    <a:pt x="1321" y="12"/>
                    <a:pt x="1314" y="12"/>
                    <a:pt x="1307" y="8"/>
                  </a:cubicBezTo>
                  <a:cubicBezTo>
                    <a:pt x="1224" y="5"/>
                    <a:pt x="1140" y="-5"/>
                    <a:pt x="1056" y="18"/>
                  </a:cubicBezTo>
                  <a:cubicBezTo>
                    <a:pt x="1056" y="22"/>
                    <a:pt x="1053" y="25"/>
                    <a:pt x="1053" y="25"/>
                  </a:cubicBezTo>
                  <a:cubicBezTo>
                    <a:pt x="1026" y="8"/>
                    <a:pt x="996" y="12"/>
                    <a:pt x="962" y="18"/>
                  </a:cubicBezTo>
                  <a:cubicBezTo>
                    <a:pt x="952" y="22"/>
                    <a:pt x="942" y="22"/>
                    <a:pt x="932" y="25"/>
                  </a:cubicBezTo>
                  <a:cubicBezTo>
                    <a:pt x="926" y="25"/>
                    <a:pt x="919" y="25"/>
                    <a:pt x="912" y="25"/>
                  </a:cubicBezTo>
                  <a:cubicBezTo>
                    <a:pt x="912" y="25"/>
                    <a:pt x="909" y="22"/>
                    <a:pt x="905" y="22"/>
                  </a:cubicBezTo>
                  <a:cubicBezTo>
                    <a:pt x="878" y="12"/>
                    <a:pt x="852" y="12"/>
                    <a:pt x="821" y="22"/>
                  </a:cubicBezTo>
                  <a:cubicBezTo>
                    <a:pt x="821" y="22"/>
                    <a:pt x="818" y="22"/>
                    <a:pt x="818" y="25"/>
                  </a:cubicBezTo>
                  <a:cubicBezTo>
                    <a:pt x="801" y="15"/>
                    <a:pt x="781" y="15"/>
                    <a:pt x="764" y="22"/>
                  </a:cubicBezTo>
                  <a:cubicBezTo>
                    <a:pt x="758" y="22"/>
                    <a:pt x="754" y="25"/>
                    <a:pt x="754" y="25"/>
                  </a:cubicBezTo>
                  <a:cubicBezTo>
                    <a:pt x="758" y="28"/>
                    <a:pt x="761" y="32"/>
                    <a:pt x="761" y="32"/>
                  </a:cubicBezTo>
                  <a:cubicBezTo>
                    <a:pt x="758" y="32"/>
                    <a:pt x="758" y="28"/>
                    <a:pt x="754" y="28"/>
                  </a:cubicBezTo>
                  <a:cubicBezTo>
                    <a:pt x="754" y="25"/>
                    <a:pt x="751" y="25"/>
                    <a:pt x="748" y="25"/>
                  </a:cubicBezTo>
                  <a:lnTo>
                    <a:pt x="744" y="25"/>
                  </a:lnTo>
                  <a:lnTo>
                    <a:pt x="744" y="25"/>
                  </a:lnTo>
                  <a:cubicBezTo>
                    <a:pt x="727" y="18"/>
                    <a:pt x="714" y="22"/>
                    <a:pt x="701" y="28"/>
                  </a:cubicBezTo>
                  <a:cubicBezTo>
                    <a:pt x="697" y="28"/>
                    <a:pt x="691" y="32"/>
                    <a:pt x="684" y="32"/>
                  </a:cubicBezTo>
                  <a:cubicBezTo>
                    <a:pt x="677" y="28"/>
                    <a:pt x="670" y="25"/>
                    <a:pt x="660" y="28"/>
                  </a:cubicBezTo>
                  <a:cubicBezTo>
                    <a:pt x="657" y="28"/>
                    <a:pt x="650" y="28"/>
                    <a:pt x="647" y="25"/>
                  </a:cubicBezTo>
                  <a:cubicBezTo>
                    <a:pt x="623" y="22"/>
                    <a:pt x="597" y="8"/>
                    <a:pt x="580" y="25"/>
                  </a:cubicBezTo>
                  <a:cubicBezTo>
                    <a:pt x="576" y="25"/>
                    <a:pt x="573" y="25"/>
                    <a:pt x="570" y="25"/>
                  </a:cubicBezTo>
                  <a:cubicBezTo>
                    <a:pt x="489" y="28"/>
                    <a:pt x="409" y="35"/>
                    <a:pt x="328" y="32"/>
                  </a:cubicBezTo>
                  <a:cubicBezTo>
                    <a:pt x="321" y="32"/>
                    <a:pt x="315" y="32"/>
                    <a:pt x="311" y="35"/>
                  </a:cubicBezTo>
                  <a:cubicBezTo>
                    <a:pt x="291" y="25"/>
                    <a:pt x="271" y="32"/>
                    <a:pt x="254" y="35"/>
                  </a:cubicBezTo>
                  <a:cubicBezTo>
                    <a:pt x="254" y="39"/>
                    <a:pt x="254" y="39"/>
                    <a:pt x="254" y="39"/>
                  </a:cubicBezTo>
                  <a:lnTo>
                    <a:pt x="254" y="39"/>
                  </a:lnTo>
                  <a:cubicBezTo>
                    <a:pt x="251" y="35"/>
                    <a:pt x="244" y="35"/>
                    <a:pt x="241" y="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36"/>
            <p:cNvSpPr/>
            <p:nvPr/>
          </p:nvSpPr>
          <p:spPr>
            <a:xfrm>
              <a:off x="4720320" y="3636000"/>
              <a:ext cx="70560" cy="11160"/>
            </a:xfrm>
            <a:custGeom>
              <a:avLst/>
              <a:gdLst/>
              <a:ahLst/>
              <a:cxnLst/>
              <a:rect l="l" t="t" r="r" b="b"/>
              <a:pathLst>
                <a:path w="196" h="31" extrusionOk="0">
                  <a:moveTo>
                    <a:pt x="196" y="31"/>
                  </a:moveTo>
                  <a:lnTo>
                    <a:pt x="196" y="31"/>
                  </a:lnTo>
                  <a:cubicBezTo>
                    <a:pt x="186" y="4"/>
                    <a:pt x="165" y="4"/>
                    <a:pt x="145" y="0"/>
                  </a:cubicBezTo>
                  <a:cubicBezTo>
                    <a:pt x="102" y="0"/>
                    <a:pt x="58" y="10"/>
                    <a:pt x="15" y="4"/>
                  </a:cubicBezTo>
                  <a:cubicBezTo>
                    <a:pt x="11" y="4"/>
                    <a:pt x="1" y="7"/>
                    <a:pt x="1" y="10"/>
                  </a:cubicBezTo>
                  <a:cubicBezTo>
                    <a:pt x="-2" y="20"/>
                    <a:pt x="8" y="24"/>
                    <a:pt x="15" y="24"/>
                  </a:cubicBezTo>
                  <a:cubicBezTo>
                    <a:pt x="48" y="20"/>
                    <a:pt x="85" y="34"/>
                    <a:pt x="119" y="24"/>
                  </a:cubicBezTo>
                  <a:cubicBezTo>
                    <a:pt x="142" y="20"/>
                    <a:pt x="165" y="17"/>
                    <a:pt x="196" y="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36"/>
            <p:cNvSpPr/>
            <p:nvPr/>
          </p:nvSpPr>
          <p:spPr>
            <a:xfrm>
              <a:off x="5346360" y="3596400"/>
              <a:ext cx="299520" cy="20520"/>
            </a:xfrm>
            <a:custGeom>
              <a:avLst/>
              <a:gdLst/>
              <a:ahLst/>
              <a:cxnLst/>
              <a:rect l="l" t="t" r="r" b="b"/>
              <a:pathLst>
                <a:path w="832" h="57" extrusionOk="0">
                  <a:moveTo>
                    <a:pt x="486" y="26"/>
                  </a:moveTo>
                  <a:lnTo>
                    <a:pt x="486" y="26"/>
                  </a:lnTo>
                  <a:lnTo>
                    <a:pt x="486" y="26"/>
                  </a:lnTo>
                  <a:cubicBezTo>
                    <a:pt x="456" y="13"/>
                    <a:pt x="426" y="20"/>
                    <a:pt x="396" y="20"/>
                  </a:cubicBezTo>
                  <a:lnTo>
                    <a:pt x="396" y="20"/>
                  </a:lnTo>
                  <a:lnTo>
                    <a:pt x="396" y="20"/>
                  </a:lnTo>
                  <a:cubicBezTo>
                    <a:pt x="393" y="20"/>
                    <a:pt x="386" y="20"/>
                    <a:pt x="382" y="16"/>
                  </a:cubicBezTo>
                  <a:lnTo>
                    <a:pt x="382" y="16"/>
                  </a:lnTo>
                  <a:lnTo>
                    <a:pt x="382" y="16"/>
                  </a:lnTo>
                  <a:cubicBezTo>
                    <a:pt x="349" y="3"/>
                    <a:pt x="312" y="10"/>
                    <a:pt x="275" y="10"/>
                  </a:cubicBezTo>
                  <a:cubicBezTo>
                    <a:pt x="198" y="6"/>
                    <a:pt x="121" y="0"/>
                    <a:pt x="43" y="6"/>
                  </a:cubicBezTo>
                  <a:cubicBezTo>
                    <a:pt x="33" y="10"/>
                    <a:pt x="20" y="3"/>
                    <a:pt x="10" y="0"/>
                  </a:cubicBezTo>
                  <a:cubicBezTo>
                    <a:pt x="-4" y="10"/>
                    <a:pt x="-4" y="20"/>
                    <a:pt x="10" y="26"/>
                  </a:cubicBezTo>
                  <a:cubicBezTo>
                    <a:pt x="127" y="26"/>
                    <a:pt x="248" y="40"/>
                    <a:pt x="369" y="37"/>
                  </a:cubicBezTo>
                  <a:lnTo>
                    <a:pt x="369" y="37"/>
                  </a:lnTo>
                  <a:lnTo>
                    <a:pt x="369" y="37"/>
                  </a:lnTo>
                  <a:cubicBezTo>
                    <a:pt x="372" y="37"/>
                    <a:pt x="376" y="37"/>
                    <a:pt x="379" y="37"/>
                  </a:cubicBezTo>
                  <a:cubicBezTo>
                    <a:pt x="416" y="43"/>
                    <a:pt x="450" y="43"/>
                    <a:pt x="486" y="43"/>
                  </a:cubicBezTo>
                  <a:cubicBezTo>
                    <a:pt x="540" y="40"/>
                    <a:pt x="597" y="63"/>
                    <a:pt x="654" y="47"/>
                  </a:cubicBezTo>
                  <a:lnTo>
                    <a:pt x="654" y="47"/>
                  </a:lnTo>
                  <a:cubicBezTo>
                    <a:pt x="661" y="47"/>
                    <a:pt x="671" y="53"/>
                    <a:pt x="681" y="47"/>
                  </a:cubicBezTo>
                  <a:cubicBezTo>
                    <a:pt x="715" y="60"/>
                    <a:pt x="755" y="53"/>
                    <a:pt x="792" y="57"/>
                  </a:cubicBezTo>
                  <a:cubicBezTo>
                    <a:pt x="795" y="53"/>
                    <a:pt x="795" y="53"/>
                    <a:pt x="795" y="53"/>
                  </a:cubicBezTo>
                  <a:lnTo>
                    <a:pt x="795" y="53"/>
                  </a:lnTo>
                  <a:cubicBezTo>
                    <a:pt x="815" y="57"/>
                    <a:pt x="832" y="57"/>
                    <a:pt x="832" y="37"/>
                  </a:cubicBezTo>
                  <a:cubicBezTo>
                    <a:pt x="822" y="33"/>
                    <a:pt x="809" y="26"/>
                    <a:pt x="795" y="37"/>
                  </a:cubicBezTo>
                  <a:cubicBezTo>
                    <a:pt x="762" y="26"/>
                    <a:pt x="728" y="26"/>
                    <a:pt x="691" y="26"/>
                  </a:cubicBezTo>
                  <a:lnTo>
                    <a:pt x="691" y="26"/>
                  </a:lnTo>
                  <a:cubicBezTo>
                    <a:pt x="671" y="26"/>
                    <a:pt x="648" y="23"/>
                    <a:pt x="628" y="26"/>
                  </a:cubicBezTo>
                  <a:cubicBezTo>
                    <a:pt x="628" y="30"/>
                    <a:pt x="631" y="30"/>
                    <a:pt x="631" y="30"/>
                  </a:cubicBezTo>
                  <a:cubicBezTo>
                    <a:pt x="631" y="30"/>
                    <a:pt x="628" y="30"/>
                    <a:pt x="628" y="26"/>
                  </a:cubicBezTo>
                  <a:cubicBezTo>
                    <a:pt x="580" y="16"/>
                    <a:pt x="533" y="20"/>
                    <a:pt x="486" y="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36"/>
            <p:cNvSpPr/>
            <p:nvPr/>
          </p:nvSpPr>
          <p:spPr>
            <a:xfrm>
              <a:off x="5393520" y="3691080"/>
              <a:ext cx="142560" cy="11520"/>
            </a:xfrm>
            <a:custGeom>
              <a:avLst/>
              <a:gdLst/>
              <a:ahLst/>
              <a:cxnLst/>
              <a:rect l="l" t="t" r="r" b="b"/>
              <a:pathLst>
                <a:path w="396" h="32" extrusionOk="0">
                  <a:moveTo>
                    <a:pt x="43" y="32"/>
                  </a:moveTo>
                  <a:lnTo>
                    <a:pt x="43" y="32"/>
                  </a:lnTo>
                  <a:cubicBezTo>
                    <a:pt x="87" y="32"/>
                    <a:pt x="130" y="22"/>
                    <a:pt x="174" y="29"/>
                  </a:cubicBezTo>
                  <a:cubicBezTo>
                    <a:pt x="184" y="32"/>
                    <a:pt x="194" y="29"/>
                    <a:pt x="201" y="22"/>
                  </a:cubicBezTo>
                  <a:cubicBezTo>
                    <a:pt x="251" y="39"/>
                    <a:pt x="305" y="29"/>
                    <a:pt x="355" y="29"/>
                  </a:cubicBezTo>
                  <a:lnTo>
                    <a:pt x="355" y="29"/>
                  </a:lnTo>
                  <a:cubicBezTo>
                    <a:pt x="359" y="32"/>
                    <a:pt x="362" y="32"/>
                    <a:pt x="365" y="29"/>
                  </a:cubicBezTo>
                  <a:lnTo>
                    <a:pt x="365" y="29"/>
                  </a:lnTo>
                  <a:lnTo>
                    <a:pt x="365" y="29"/>
                  </a:lnTo>
                  <a:cubicBezTo>
                    <a:pt x="372" y="29"/>
                    <a:pt x="376" y="29"/>
                    <a:pt x="382" y="29"/>
                  </a:cubicBezTo>
                  <a:lnTo>
                    <a:pt x="382" y="29"/>
                  </a:lnTo>
                  <a:cubicBezTo>
                    <a:pt x="386" y="32"/>
                    <a:pt x="389" y="32"/>
                    <a:pt x="392" y="29"/>
                  </a:cubicBezTo>
                  <a:cubicBezTo>
                    <a:pt x="392" y="25"/>
                    <a:pt x="392" y="19"/>
                    <a:pt x="392" y="15"/>
                  </a:cubicBezTo>
                  <a:cubicBezTo>
                    <a:pt x="396" y="12"/>
                    <a:pt x="396" y="12"/>
                    <a:pt x="396" y="12"/>
                  </a:cubicBezTo>
                  <a:cubicBezTo>
                    <a:pt x="325" y="-1"/>
                    <a:pt x="258" y="2"/>
                    <a:pt x="188" y="5"/>
                  </a:cubicBezTo>
                  <a:lnTo>
                    <a:pt x="188" y="5"/>
                  </a:lnTo>
                  <a:lnTo>
                    <a:pt x="188" y="5"/>
                  </a:lnTo>
                  <a:cubicBezTo>
                    <a:pt x="184" y="5"/>
                    <a:pt x="178" y="5"/>
                    <a:pt x="174" y="5"/>
                  </a:cubicBezTo>
                  <a:lnTo>
                    <a:pt x="174" y="5"/>
                  </a:lnTo>
                  <a:lnTo>
                    <a:pt x="174" y="5"/>
                  </a:lnTo>
                  <a:cubicBezTo>
                    <a:pt x="171" y="5"/>
                    <a:pt x="164" y="5"/>
                    <a:pt x="161" y="5"/>
                  </a:cubicBezTo>
                  <a:lnTo>
                    <a:pt x="161" y="5"/>
                  </a:lnTo>
                  <a:lnTo>
                    <a:pt x="161" y="5"/>
                  </a:lnTo>
                  <a:cubicBezTo>
                    <a:pt x="141" y="-1"/>
                    <a:pt x="117" y="15"/>
                    <a:pt x="97" y="5"/>
                  </a:cubicBezTo>
                  <a:cubicBezTo>
                    <a:pt x="77" y="5"/>
                    <a:pt x="53" y="-8"/>
                    <a:pt x="33" y="5"/>
                  </a:cubicBezTo>
                  <a:lnTo>
                    <a:pt x="33" y="5"/>
                  </a:lnTo>
                  <a:cubicBezTo>
                    <a:pt x="26" y="12"/>
                    <a:pt x="13" y="12"/>
                    <a:pt x="0" y="15"/>
                  </a:cubicBezTo>
                  <a:cubicBezTo>
                    <a:pt x="13" y="25"/>
                    <a:pt x="37" y="19"/>
                    <a:pt x="43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36"/>
            <p:cNvSpPr/>
            <p:nvPr/>
          </p:nvSpPr>
          <p:spPr>
            <a:xfrm>
              <a:off x="4623840" y="3597480"/>
              <a:ext cx="384480" cy="15840"/>
            </a:xfrm>
            <a:custGeom>
              <a:avLst/>
              <a:gdLst/>
              <a:ahLst/>
              <a:cxnLst/>
              <a:rect l="l" t="t" r="r" b="b"/>
              <a:pathLst>
                <a:path w="1068" h="44" extrusionOk="0">
                  <a:moveTo>
                    <a:pt x="971" y="44"/>
                  </a:moveTo>
                  <a:lnTo>
                    <a:pt x="971" y="44"/>
                  </a:lnTo>
                  <a:lnTo>
                    <a:pt x="971" y="40"/>
                  </a:lnTo>
                  <a:cubicBezTo>
                    <a:pt x="971" y="44"/>
                    <a:pt x="971" y="44"/>
                    <a:pt x="971" y="44"/>
                  </a:cubicBezTo>
                  <a:cubicBezTo>
                    <a:pt x="1001" y="44"/>
                    <a:pt x="1028" y="40"/>
                    <a:pt x="1058" y="37"/>
                  </a:cubicBezTo>
                  <a:cubicBezTo>
                    <a:pt x="1061" y="37"/>
                    <a:pt x="1068" y="30"/>
                    <a:pt x="1068" y="27"/>
                  </a:cubicBezTo>
                  <a:cubicBezTo>
                    <a:pt x="1071" y="20"/>
                    <a:pt x="1061" y="17"/>
                    <a:pt x="1051" y="17"/>
                  </a:cubicBezTo>
                  <a:cubicBezTo>
                    <a:pt x="1014" y="27"/>
                    <a:pt x="974" y="17"/>
                    <a:pt x="934" y="23"/>
                  </a:cubicBezTo>
                  <a:lnTo>
                    <a:pt x="934" y="23"/>
                  </a:lnTo>
                  <a:lnTo>
                    <a:pt x="934" y="23"/>
                  </a:lnTo>
                  <a:cubicBezTo>
                    <a:pt x="873" y="7"/>
                    <a:pt x="813" y="17"/>
                    <a:pt x="752" y="17"/>
                  </a:cubicBezTo>
                  <a:lnTo>
                    <a:pt x="752" y="17"/>
                  </a:lnTo>
                  <a:cubicBezTo>
                    <a:pt x="746" y="13"/>
                    <a:pt x="742" y="13"/>
                    <a:pt x="739" y="13"/>
                  </a:cubicBezTo>
                  <a:cubicBezTo>
                    <a:pt x="732" y="13"/>
                    <a:pt x="722" y="10"/>
                    <a:pt x="715" y="7"/>
                  </a:cubicBezTo>
                  <a:cubicBezTo>
                    <a:pt x="625" y="0"/>
                    <a:pt x="534" y="0"/>
                    <a:pt x="447" y="0"/>
                  </a:cubicBezTo>
                  <a:cubicBezTo>
                    <a:pt x="437" y="0"/>
                    <a:pt x="433" y="3"/>
                    <a:pt x="427" y="7"/>
                  </a:cubicBezTo>
                  <a:cubicBezTo>
                    <a:pt x="420" y="7"/>
                    <a:pt x="410" y="7"/>
                    <a:pt x="403" y="7"/>
                  </a:cubicBezTo>
                  <a:cubicBezTo>
                    <a:pt x="390" y="7"/>
                    <a:pt x="376" y="7"/>
                    <a:pt x="363" y="7"/>
                  </a:cubicBezTo>
                  <a:lnTo>
                    <a:pt x="363" y="7"/>
                  </a:lnTo>
                  <a:lnTo>
                    <a:pt x="360" y="7"/>
                  </a:lnTo>
                  <a:cubicBezTo>
                    <a:pt x="356" y="7"/>
                    <a:pt x="356" y="3"/>
                    <a:pt x="353" y="3"/>
                  </a:cubicBezTo>
                  <a:cubicBezTo>
                    <a:pt x="346" y="0"/>
                    <a:pt x="340" y="0"/>
                    <a:pt x="333" y="0"/>
                  </a:cubicBezTo>
                  <a:cubicBezTo>
                    <a:pt x="326" y="3"/>
                    <a:pt x="323" y="3"/>
                    <a:pt x="319" y="7"/>
                  </a:cubicBezTo>
                  <a:lnTo>
                    <a:pt x="316" y="7"/>
                  </a:lnTo>
                  <a:lnTo>
                    <a:pt x="313" y="7"/>
                  </a:lnTo>
                  <a:cubicBezTo>
                    <a:pt x="306" y="7"/>
                    <a:pt x="303" y="7"/>
                    <a:pt x="299" y="10"/>
                  </a:cubicBezTo>
                  <a:cubicBezTo>
                    <a:pt x="296" y="10"/>
                    <a:pt x="293" y="10"/>
                    <a:pt x="289" y="10"/>
                  </a:cubicBezTo>
                  <a:cubicBezTo>
                    <a:pt x="283" y="10"/>
                    <a:pt x="289" y="3"/>
                    <a:pt x="283" y="3"/>
                  </a:cubicBezTo>
                  <a:cubicBezTo>
                    <a:pt x="272" y="0"/>
                    <a:pt x="259" y="0"/>
                    <a:pt x="249" y="3"/>
                  </a:cubicBezTo>
                  <a:cubicBezTo>
                    <a:pt x="249" y="3"/>
                    <a:pt x="249" y="7"/>
                    <a:pt x="246" y="7"/>
                  </a:cubicBezTo>
                  <a:cubicBezTo>
                    <a:pt x="242" y="7"/>
                    <a:pt x="242" y="7"/>
                    <a:pt x="239" y="7"/>
                  </a:cubicBezTo>
                  <a:cubicBezTo>
                    <a:pt x="232" y="3"/>
                    <a:pt x="229" y="0"/>
                    <a:pt x="222" y="0"/>
                  </a:cubicBezTo>
                  <a:cubicBezTo>
                    <a:pt x="199" y="7"/>
                    <a:pt x="165" y="-10"/>
                    <a:pt x="151" y="17"/>
                  </a:cubicBezTo>
                  <a:cubicBezTo>
                    <a:pt x="151" y="20"/>
                    <a:pt x="151" y="20"/>
                    <a:pt x="151" y="20"/>
                  </a:cubicBezTo>
                  <a:cubicBezTo>
                    <a:pt x="148" y="20"/>
                    <a:pt x="142" y="17"/>
                    <a:pt x="135" y="13"/>
                  </a:cubicBezTo>
                  <a:cubicBezTo>
                    <a:pt x="91" y="0"/>
                    <a:pt x="47" y="10"/>
                    <a:pt x="4" y="7"/>
                  </a:cubicBezTo>
                  <a:cubicBezTo>
                    <a:pt x="-3" y="13"/>
                    <a:pt x="1" y="20"/>
                    <a:pt x="1" y="27"/>
                  </a:cubicBezTo>
                  <a:cubicBezTo>
                    <a:pt x="37" y="44"/>
                    <a:pt x="81" y="34"/>
                    <a:pt x="118" y="34"/>
                  </a:cubicBezTo>
                  <a:lnTo>
                    <a:pt x="118" y="34"/>
                  </a:lnTo>
                  <a:cubicBezTo>
                    <a:pt x="138" y="37"/>
                    <a:pt x="155" y="37"/>
                    <a:pt x="172" y="34"/>
                  </a:cubicBezTo>
                  <a:lnTo>
                    <a:pt x="172" y="34"/>
                  </a:lnTo>
                  <a:lnTo>
                    <a:pt x="172" y="34"/>
                  </a:lnTo>
                  <a:cubicBezTo>
                    <a:pt x="179" y="34"/>
                    <a:pt x="189" y="34"/>
                    <a:pt x="195" y="34"/>
                  </a:cubicBezTo>
                  <a:lnTo>
                    <a:pt x="195" y="34"/>
                  </a:lnTo>
                  <a:lnTo>
                    <a:pt x="195" y="34"/>
                  </a:lnTo>
                  <a:cubicBezTo>
                    <a:pt x="202" y="34"/>
                    <a:pt x="205" y="30"/>
                    <a:pt x="209" y="30"/>
                  </a:cubicBezTo>
                  <a:cubicBezTo>
                    <a:pt x="266" y="34"/>
                    <a:pt x="323" y="34"/>
                    <a:pt x="383" y="34"/>
                  </a:cubicBezTo>
                  <a:cubicBezTo>
                    <a:pt x="467" y="34"/>
                    <a:pt x="551" y="34"/>
                    <a:pt x="638" y="34"/>
                  </a:cubicBezTo>
                  <a:cubicBezTo>
                    <a:pt x="645" y="34"/>
                    <a:pt x="652" y="34"/>
                    <a:pt x="662" y="34"/>
                  </a:cubicBezTo>
                  <a:lnTo>
                    <a:pt x="662" y="34"/>
                  </a:lnTo>
                  <a:cubicBezTo>
                    <a:pt x="665" y="40"/>
                    <a:pt x="672" y="40"/>
                    <a:pt x="675" y="34"/>
                  </a:cubicBezTo>
                  <a:lnTo>
                    <a:pt x="675" y="34"/>
                  </a:lnTo>
                  <a:cubicBezTo>
                    <a:pt x="679" y="34"/>
                    <a:pt x="682" y="34"/>
                    <a:pt x="685" y="34"/>
                  </a:cubicBezTo>
                  <a:cubicBezTo>
                    <a:pt x="746" y="47"/>
                    <a:pt x="806" y="40"/>
                    <a:pt x="867" y="40"/>
                  </a:cubicBezTo>
                  <a:lnTo>
                    <a:pt x="867" y="40"/>
                  </a:lnTo>
                  <a:cubicBezTo>
                    <a:pt x="873" y="44"/>
                    <a:pt x="877" y="44"/>
                    <a:pt x="880" y="40"/>
                  </a:cubicBezTo>
                  <a:lnTo>
                    <a:pt x="880" y="40"/>
                  </a:lnTo>
                  <a:cubicBezTo>
                    <a:pt x="910" y="44"/>
                    <a:pt x="940" y="44"/>
                    <a:pt x="971" y="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36"/>
            <p:cNvSpPr/>
            <p:nvPr/>
          </p:nvSpPr>
          <p:spPr>
            <a:xfrm>
              <a:off x="4653000" y="3551760"/>
              <a:ext cx="38160" cy="22680"/>
            </a:xfrm>
            <a:custGeom>
              <a:avLst/>
              <a:gdLst/>
              <a:ahLst/>
              <a:cxnLst/>
              <a:rect l="l" t="t" r="r" b="b"/>
              <a:pathLst>
                <a:path w="106" h="63" extrusionOk="0">
                  <a:moveTo>
                    <a:pt x="54" y="0"/>
                  </a:moveTo>
                  <a:lnTo>
                    <a:pt x="54" y="0"/>
                  </a:lnTo>
                  <a:cubicBezTo>
                    <a:pt x="37" y="3"/>
                    <a:pt x="20" y="3"/>
                    <a:pt x="7" y="9"/>
                  </a:cubicBezTo>
                  <a:cubicBezTo>
                    <a:pt x="3" y="9"/>
                    <a:pt x="3" y="13"/>
                    <a:pt x="0" y="13"/>
                  </a:cubicBezTo>
                  <a:cubicBezTo>
                    <a:pt x="0" y="29"/>
                    <a:pt x="17" y="43"/>
                    <a:pt x="27" y="60"/>
                  </a:cubicBezTo>
                  <a:cubicBezTo>
                    <a:pt x="30" y="60"/>
                    <a:pt x="34" y="60"/>
                    <a:pt x="37" y="60"/>
                  </a:cubicBezTo>
                  <a:cubicBezTo>
                    <a:pt x="84" y="73"/>
                    <a:pt x="67" y="26"/>
                    <a:pt x="101" y="26"/>
                  </a:cubicBezTo>
                  <a:cubicBezTo>
                    <a:pt x="108" y="19"/>
                    <a:pt x="108" y="16"/>
                    <a:pt x="101" y="9"/>
                  </a:cubicBezTo>
                  <a:cubicBezTo>
                    <a:pt x="91" y="3"/>
                    <a:pt x="81" y="0"/>
                    <a:pt x="70" y="0"/>
                  </a:cubicBezTo>
                  <a:cubicBezTo>
                    <a:pt x="64" y="0"/>
                    <a:pt x="57" y="0"/>
                    <a:pt x="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36"/>
            <p:cNvSpPr/>
            <p:nvPr/>
          </p:nvSpPr>
          <p:spPr>
            <a:xfrm>
              <a:off x="5052600" y="3673800"/>
              <a:ext cx="46080" cy="9360"/>
            </a:xfrm>
            <a:custGeom>
              <a:avLst/>
              <a:gdLst/>
              <a:ahLst/>
              <a:cxnLst/>
              <a:rect l="l" t="t" r="r" b="b"/>
              <a:pathLst>
                <a:path w="128" h="26" extrusionOk="0">
                  <a:moveTo>
                    <a:pt x="0" y="23"/>
                  </a:moveTo>
                  <a:lnTo>
                    <a:pt x="0" y="23"/>
                  </a:lnTo>
                  <a:cubicBezTo>
                    <a:pt x="37" y="29"/>
                    <a:pt x="74" y="23"/>
                    <a:pt x="114" y="26"/>
                  </a:cubicBezTo>
                  <a:cubicBezTo>
                    <a:pt x="118" y="19"/>
                    <a:pt x="121" y="13"/>
                    <a:pt x="128" y="6"/>
                  </a:cubicBezTo>
                  <a:cubicBezTo>
                    <a:pt x="91" y="-4"/>
                    <a:pt x="51" y="0"/>
                    <a:pt x="14" y="3"/>
                  </a:cubicBezTo>
                  <a:cubicBezTo>
                    <a:pt x="0" y="9"/>
                    <a:pt x="0" y="16"/>
                    <a:pt x="0" y="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36"/>
            <p:cNvSpPr/>
            <p:nvPr/>
          </p:nvSpPr>
          <p:spPr>
            <a:xfrm>
              <a:off x="5321880" y="3802320"/>
              <a:ext cx="226080" cy="15840"/>
            </a:xfrm>
            <a:custGeom>
              <a:avLst/>
              <a:gdLst/>
              <a:ahLst/>
              <a:cxnLst/>
              <a:rect l="l" t="t" r="r" b="b"/>
              <a:pathLst>
                <a:path w="628" h="44" extrusionOk="0">
                  <a:moveTo>
                    <a:pt x="51" y="25"/>
                  </a:moveTo>
                  <a:lnTo>
                    <a:pt x="51" y="25"/>
                  </a:lnTo>
                  <a:cubicBezTo>
                    <a:pt x="58" y="25"/>
                    <a:pt x="68" y="25"/>
                    <a:pt x="75" y="25"/>
                  </a:cubicBezTo>
                  <a:cubicBezTo>
                    <a:pt x="78" y="22"/>
                    <a:pt x="81" y="22"/>
                    <a:pt x="85" y="22"/>
                  </a:cubicBezTo>
                  <a:cubicBezTo>
                    <a:pt x="88" y="25"/>
                    <a:pt x="88" y="25"/>
                    <a:pt x="88" y="25"/>
                  </a:cubicBezTo>
                  <a:cubicBezTo>
                    <a:pt x="111" y="29"/>
                    <a:pt x="132" y="39"/>
                    <a:pt x="155" y="29"/>
                  </a:cubicBezTo>
                  <a:lnTo>
                    <a:pt x="155" y="29"/>
                  </a:lnTo>
                  <a:cubicBezTo>
                    <a:pt x="236" y="35"/>
                    <a:pt x="316" y="35"/>
                    <a:pt x="397" y="35"/>
                  </a:cubicBezTo>
                  <a:lnTo>
                    <a:pt x="397" y="35"/>
                  </a:lnTo>
                  <a:cubicBezTo>
                    <a:pt x="464" y="39"/>
                    <a:pt x="528" y="52"/>
                    <a:pt x="591" y="35"/>
                  </a:cubicBezTo>
                  <a:lnTo>
                    <a:pt x="591" y="35"/>
                  </a:lnTo>
                  <a:cubicBezTo>
                    <a:pt x="605" y="35"/>
                    <a:pt x="618" y="39"/>
                    <a:pt x="628" y="42"/>
                  </a:cubicBezTo>
                  <a:cubicBezTo>
                    <a:pt x="628" y="35"/>
                    <a:pt x="628" y="25"/>
                    <a:pt x="628" y="18"/>
                  </a:cubicBezTo>
                  <a:cubicBezTo>
                    <a:pt x="615" y="18"/>
                    <a:pt x="598" y="18"/>
                    <a:pt x="581" y="18"/>
                  </a:cubicBezTo>
                  <a:cubicBezTo>
                    <a:pt x="524" y="18"/>
                    <a:pt x="467" y="15"/>
                    <a:pt x="414" y="15"/>
                  </a:cubicBezTo>
                  <a:cubicBezTo>
                    <a:pt x="410" y="12"/>
                    <a:pt x="410" y="12"/>
                    <a:pt x="407" y="8"/>
                  </a:cubicBezTo>
                  <a:cubicBezTo>
                    <a:pt x="400" y="8"/>
                    <a:pt x="393" y="8"/>
                    <a:pt x="387" y="8"/>
                  </a:cubicBezTo>
                  <a:cubicBezTo>
                    <a:pt x="313" y="1"/>
                    <a:pt x="239" y="1"/>
                    <a:pt x="165" y="5"/>
                  </a:cubicBezTo>
                  <a:cubicBezTo>
                    <a:pt x="165" y="5"/>
                    <a:pt x="162" y="5"/>
                    <a:pt x="158" y="8"/>
                  </a:cubicBezTo>
                  <a:cubicBezTo>
                    <a:pt x="155" y="8"/>
                    <a:pt x="148" y="8"/>
                    <a:pt x="142" y="8"/>
                  </a:cubicBezTo>
                  <a:cubicBezTo>
                    <a:pt x="128" y="18"/>
                    <a:pt x="115" y="5"/>
                    <a:pt x="105" y="5"/>
                  </a:cubicBezTo>
                  <a:cubicBezTo>
                    <a:pt x="68" y="5"/>
                    <a:pt x="31" y="-12"/>
                    <a:pt x="0" y="15"/>
                  </a:cubicBezTo>
                  <a:cubicBezTo>
                    <a:pt x="4" y="15"/>
                    <a:pt x="7" y="18"/>
                    <a:pt x="11" y="18"/>
                  </a:cubicBezTo>
                  <a:cubicBezTo>
                    <a:pt x="21" y="25"/>
                    <a:pt x="34" y="25"/>
                    <a:pt x="51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36"/>
            <p:cNvSpPr/>
            <p:nvPr/>
          </p:nvSpPr>
          <p:spPr>
            <a:xfrm>
              <a:off x="5297760" y="3628800"/>
              <a:ext cx="75240" cy="10800"/>
            </a:xfrm>
            <a:custGeom>
              <a:avLst/>
              <a:gdLst/>
              <a:ahLst/>
              <a:cxnLst/>
              <a:rect l="l" t="t" r="r" b="b"/>
              <a:pathLst>
                <a:path w="209" h="30" extrusionOk="0">
                  <a:moveTo>
                    <a:pt x="91" y="10"/>
                  </a:moveTo>
                  <a:lnTo>
                    <a:pt x="91" y="10"/>
                  </a:lnTo>
                  <a:lnTo>
                    <a:pt x="91" y="10"/>
                  </a:lnTo>
                  <a:cubicBezTo>
                    <a:pt x="64" y="-3"/>
                    <a:pt x="31" y="4"/>
                    <a:pt x="0" y="0"/>
                  </a:cubicBezTo>
                  <a:cubicBezTo>
                    <a:pt x="0" y="7"/>
                    <a:pt x="0" y="14"/>
                    <a:pt x="0" y="20"/>
                  </a:cubicBezTo>
                  <a:cubicBezTo>
                    <a:pt x="24" y="20"/>
                    <a:pt x="48" y="30"/>
                    <a:pt x="64" y="10"/>
                  </a:cubicBezTo>
                  <a:cubicBezTo>
                    <a:pt x="64" y="27"/>
                    <a:pt x="81" y="30"/>
                    <a:pt x="95" y="27"/>
                  </a:cubicBezTo>
                  <a:cubicBezTo>
                    <a:pt x="121" y="24"/>
                    <a:pt x="145" y="30"/>
                    <a:pt x="168" y="27"/>
                  </a:cubicBezTo>
                  <a:lnTo>
                    <a:pt x="168" y="27"/>
                  </a:lnTo>
                  <a:cubicBezTo>
                    <a:pt x="175" y="30"/>
                    <a:pt x="178" y="30"/>
                    <a:pt x="182" y="27"/>
                  </a:cubicBezTo>
                  <a:cubicBezTo>
                    <a:pt x="178" y="27"/>
                    <a:pt x="178" y="27"/>
                    <a:pt x="178" y="27"/>
                  </a:cubicBezTo>
                  <a:lnTo>
                    <a:pt x="178" y="27"/>
                  </a:lnTo>
                  <a:lnTo>
                    <a:pt x="182" y="27"/>
                  </a:lnTo>
                  <a:cubicBezTo>
                    <a:pt x="192" y="27"/>
                    <a:pt x="202" y="27"/>
                    <a:pt x="209" y="20"/>
                  </a:cubicBezTo>
                  <a:cubicBezTo>
                    <a:pt x="209" y="17"/>
                    <a:pt x="209" y="17"/>
                    <a:pt x="209" y="14"/>
                  </a:cubicBezTo>
                  <a:cubicBezTo>
                    <a:pt x="209" y="14"/>
                    <a:pt x="205" y="14"/>
                    <a:pt x="205" y="10"/>
                  </a:cubicBezTo>
                  <a:cubicBezTo>
                    <a:pt x="205" y="7"/>
                    <a:pt x="205" y="4"/>
                    <a:pt x="209" y="0"/>
                  </a:cubicBezTo>
                  <a:cubicBezTo>
                    <a:pt x="202" y="4"/>
                    <a:pt x="199" y="4"/>
                    <a:pt x="195" y="4"/>
                  </a:cubicBezTo>
                  <a:lnTo>
                    <a:pt x="195" y="4"/>
                  </a:lnTo>
                  <a:cubicBezTo>
                    <a:pt x="162" y="14"/>
                    <a:pt x="125" y="0"/>
                    <a:pt x="91" y="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36"/>
            <p:cNvSpPr/>
            <p:nvPr/>
          </p:nvSpPr>
          <p:spPr>
            <a:xfrm>
              <a:off x="4730400" y="3765240"/>
              <a:ext cx="111240" cy="15840"/>
            </a:xfrm>
            <a:custGeom>
              <a:avLst/>
              <a:gdLst/>
              <a:ahLst/>
              <a:cxnLst/>
              <a:rect l="l" t="t" r="r" b="b"/>
              <a:pathLst>
                <a:path w="309" h="44" extrusionOk="0">
                  <a:moveTo>
                    <a:pt x="148" y="37"/>
                  </a:moveTo>
                  <a:lnTo>
                    <a:pt x="148" y="37"/>
                  </a:lnTo>
                  <a:cubicBezTo>
                    <a:pt x="181" y="37"/>
                    <a:pt x="215" y="17"/>
                    <a:pt x="248" y="37"/>
                  </a:cubicBezTo>
                  <a:cubicBezTo>
                    <a:pt x="265" y="31"/>
                    <a:pt x="279" y="27"/>
                    <a:pt x="295" y="27"/>
                  </a:cubicBezTo>
                  <a:cubicBezTo>
                    <a:pt x="305" y="27"/>
                    <a:pt x="312" y="24"/>
                    <a:pt x="309" y="17"/>
                  </a:cubicBezTo>
                  <a:cubicBezTo>
                    <a:pt x="305" y="11"/>
                    <a:pt x="295" y="7"/>
                    <a:pt x="289" y="7"/>
                  </a:cubicBezTo>
                  <a:cubicBezTo>
                    <a:pt x="289" y="11"/>
                    <a:pt x="285" y="11"/>
                    <a:pt x="285" y="11"/>
                  </a:cubicBezTo>
                  <a:cubicBezTo>
                    <a:pt x="285" y="11"/>
                    <a:pt x="289" y="11"/>
                    <a:pt x="289" y="7"/>
                  </a:cubicBezTo>
                  <a:cubicBezTo>
                    <a:pt x="285" y="7"/>
                    <a:pt x="279" y="7"/>
                    <a:pt x="275" y="7"/>
                  </a:cubicBezTo>
                  <a:lnTo>
                    <a:pt x="275" y="7"/>
                  </a:lnTo>
                  <a:lnTo>
                    <a:pt x="275" y="7"/>
                  </a:lnTo>
                  <a:cubicBezTo>
                    <a:pt x="262" y="-3"/>
                    <a:pt x="248" y="-3"/>
                    <a:pt x="235" y="7"/>
                  </a:cubicBezTo>
                  <a:lnTo>
                    <a:pt x="235" y="7"/>
                  </a:lnTo>
                  <a:lnTo>
                    <a:pt x="235" y="7"/>
                  </a:lnTo>
                  <a:lnTo>
                    <a:pt x="235" y="7"/>
                  </a:lnTo>
                  <a:cubicBezTo>
                    <a:pt x="232" y="11"/>
                    <a:pt x="228" y="11"/>
                    <a:pt x="222" y="11"/>
                  </a:cubicBezTo>
                  <a:lnTo>
                    <a:pt x="222" y="11"/>
                  </a:lnTo>
                  <a:lnTo>
                    <a:pt x="222" y="11"/>
                  </a:lnTo>
                  <a:cubicBezTo>
                    <a:pt x="218" y="7"/>
                    <a:pt x="215" y="7"/>
                    <a:pt x="211" y="11"/>
                  </a:cubicBezTo>
                  <a:lnTo>
                    <a:pt x="215" y="11"/>
                  </a:lnTo>
                  <a:lnTo>
                    <a:pt x="215" y="11"/>
                  </a:lnTo>
                  <a:cubicBezTo>
                    <a:pt x="211" y="11"/>
                    <a:pt x="211" y="11"/>
                    <a:pt x="211" y="11"/>
                  </a:cubicBezTo>
                  <a:cubicBezTo>
                    <a:pt x="178" y="4"/>
                    <a:pt x="151" y="4"/>
                    <a:pt x="134" y="27"/>
                  </a:cubicBezTo>
                  <a:lnTo>
                    <a:pt x="134" y="27"/>
                  </a:lnTo>
                  <a:cubicBezTo>
                    <a:pt x="107" y="0"/>
                    <a:pt x="74" y="17"/>
                    <a:pt x="44" y="17"/>
                  </a:cubicBezTo>
                  <a:cubicBezTo>
                    <a:pt x="37" y="14"/>
                    <a:pt x="27" y="14"/>
                    <a:pt x="17" y="14"/>
                  </a:cubicBezTo>
                  <a:cubicBezTo>
                    <a:pt x="7" y="14"/>
                    <a:pt x="0" y="17"/>
                    <a:pt x="0" y="27"/>
                  </a:cubicBezTo>
                  <a:cubicBezTo>
                    <a:pt x="27" y="57"/>
                    <a:pt x="64" y="34"/>
                    <a:pt x="94" y="34"/>
                  </a:cubicBezTo>
                  <a:cubicBezTo>
                    <a:pt x="111" y="41"/>
                    <a:pt x="127" y="51"/>
                    <a:pt x="148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36"/>
            <p:cNvSpPr/>
            <p:nvPr/>
          </p:nvSpPr>
          <p:spPr>
            <a:xfrm>
              <a:off x="4796640" y="3738960"/>
              <a:ext cx="48600" cy="7200"/>
            </a:xfrm>
            <a:custGeom>
              <a:avLst/>
              <a:gdLst/>
              <a:ahLst/>
              <a:cxnLst/>
              <a:rect l="l" t="t" r="r" b="b"/>
              <a:pathLst>
                <a:path w="135" h="20" extrusionOk="0">
                  <a:moveTo>
                    <a:pt x="51" y="20"/>
                  </a:moveTo>
                  <a:lnTo>
                    <a:pt x="51" y="20"/>
                  </a:lnTo>
                  <a:cubicBezTo>
                    <a:pt x="74" y="20"/>
                    <a:pt x="101" y="13"/>
                    <a:pt x="125" y="13"/>
                  </a:cubicBezTo>
                  <a:cubicBezTo>
                    <a:pt x="145" y="16"/>
                    <a:pt x="131" y="3"/>
                    <a:pt x="131" y="0"/>
                  </a:cubicBezTo>
                  <a:cubicBezTo>
                    <a:pt x="88" y="0"/>
                    <a:pt x="44" y="0"/>
                    <a:pt x="0" y="0"/>
                  </a:cubicBezTo>
                  <a:cubicBezTo>
                    <a:pt x="10" y="6"/>
                    <a:pt x="17" y="10"/>
                    <a:pt x="27" y="16"/>
                  </a:cubicBezTo>
                  <a:cubicBezTo>
                    <a:pt x="34" y="16"/>
                    <a:pt x="44" y="16"/>
                    <a:pt x="51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36"/>
            <p:cNvSpPr/>
            <p:nvPr/>
          </p:nvSpPr>
          <p:spPr>
            <a:xfrm>
              <a:off x="4670640" y="3636000"/>
              <a:ext cx="43920" cy="14760"/>
            </a:xfrm>
            <a:custGeom>
              <a:avLst/>
              <a:gdLst/>
              <a:ahLst/>
              <a:cxnLst/>
              <a:rect l="l" t="t" r="r" b="b"/>
              <a:pathLst>
                <a:path w="122" h="41" extrusionOk="0">
                  <a:moveTo>
                    <a:pt x="42" y="0"/>
                  </a:moveTo>
                  <a:lnTo>
                    <a:pt x="42" y="0"/>
                  </a:lnTo>
                  <a:cubicBezTo>
                    <a:pt x="42" y="4"/>
                    <a:pt x="42" y="7"/>
                    <a:pt x="42" y="10"/>
                  </a:cubicBezTo>
                  <a:lnTo>
                    <a:pt x="42" y="10"/>
                  </a:lnTo>
                  <a:lnTo>
                    <a:pt x="42" y="10"/>
                  </a:lnTo>
                  <a:cubicBezTo>
                    <a:pt x="15" y="7"/>
                    <a:pt x="-5" y="14"/>
                    <a:pt x="2" y="37"/>
                  </a:cubicBezTo>
                  <a:cubicBezTo>
                    <a:pt x="18" y="34"/>
                    <a:pt x="21" y="17"/>
                    <a:pt x="42" y="20"/>
                  </a:cubicBezTo>
                  <a:cubicBezTo>
                    <a:pt x="62" y="34"/>
                    <a:pt x="96" y="20"/>
                    <a:pt x="122" y="41"/>
                  </a:cubicBezTo>
                  <a:cubicBezTo>
                    <a:pt x="116" y="-6"/>
                    <a:pt x="69" y="7"/>
                    <a:pt x="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36"/>
            <p:cNvSpPr/>
            <p:nvPr/>
          </p:nvSpPr>
          <p:spPr>
            <a:xfrm>
              <a:off x="4692240" y="3523680"/>
              <a:ext cx="899640" cy="41040"/>
            </a:xfrm>
            <a:custGeom>
              <a:avLst/>
              <a:gdLst/>
              <a:ahLst/>
              <a:cxnLst/>
              <a:rect l="l" t="t" r="r" b="b"/>
              <a:pathLst>
                <a:path w="2499" h="114" extrusionOk="0">
                  <a:moveTo>
                    <a:pt x="2498" y="10"/>
                  </a:moveTo>
                  <a:lnTo>
                    <a:pt x="2498" y="10"/>
                  </a:lnTo>
                  <a:cubicBezTo>
                    <a:pt x="2502" y="-3"/>
                    <a:pt x="2488" y="0"/>
                    <a:pt x="2478" y="0"/>
                  </a:cubicBezTo>
                  <a:cubicBezTo>
                    <a:pt x="2438" y="3"/>
                    <a:pt x="2397" y="7"/>
                    <a:pt x="2354" y="10"/>
                  </a:cubicBezTo>
                  <a:cubicBezTo>
                    <a:pt x="2220" y="10"/>
                    <a:pt x="2089" y="3"/>
                    <a:pt x="1954" y="10"/>
                  </a:cubicBezTo>
                  <a:lnTo>
                    <a:pt x="1954" y="10"/>
                  </a:lnTo>
                  <a:cubicBezTo>
                    <a:pt x="1891" y="3"/>
                    <a:pt x="1830" y="20"/>
                    <a:pt x="1767" y="17"/>
                  </a:cubicBezTo>
                  <a:cubicBezTo>
                    <a:pt x="1740" y="17"/>
                    <a:pt x="1709" y="17"/>
                    <a:pt x="1682" y="17"/>
                  </a:cubicBezTo>
                  <a:lnTo>
                    <a:pt x="1682" y="17"/>
                  </a:lnTo>
                  <a:lnTo>
                    <a:pt x="1682" y="17"/>
                  </a:lnTo>
                  <a:cubicBezTo>
                    <a:pt x="1679" y="17"/>
                    <a:pt x="1676" y="17"/>
                    <a:pt x="1669" y="17"/>
                  </a:cubicBezTo>
                  <a:cubicBezTo>
                    <a:pt x="1632" y="20"/>
                    <a:pt x="1588" y="10"/>
                    <a:pt x="1552" y="27"/>
                  </a:cubicBezTo>
                  <a:lnTo>
                    <a:pt x="1552" y="27"/>
                  </a:lnTo>
                  <a:cubicBezTo>
                    <a:pt x="1548" y="24"/>
                    <a:pt x="1545" y="27"/>
                    <a:pt x="1542" y="27"/>
                  </a:cubicBezTo>
                  <a:cubicBezTo>
                    <a:pt x="1528" y="24"/>
                    <a:pt x="1515" y="24"/>
                    <a:pt x="1501" y="27"/>
                  </a:cubicBezTo>
                  <a:cubicBezTo>
                    <a:pt x="1498" y="27"/>
                    <a:pt x="1495" y="27"/>
                    <a:pt x="1491" y="27"/>
                  </a:cubicBezTo>
                  <a:cubicBezTo>
                    <a:pt x="1488" y="27"/>
                    <a:pt x="1485" y="24"/>
                    <a:pt x="1481" y="27"/>
                  </a:cubicBezTo>
                  <a:cubicBezTo>
                    <a:pt x="1468" y="17"/>
                    <a:pt x="1451" y="14"/>
                    <a:pt x="1438" y="24"/>
                  </a:cubicBezTo>
                  <a:cubicBezTo>
                    <a:pt x="1387" y="17"/>
                    <a:pt x="1337" y="30"/>
                    <a:pt x="1286" y="27"/>
                  </a:cubicBezTo>
                  <a:cubicBezTo>
                    <a:pt x="1280" y="30"/>
                    <a:pt x="1273" y="30"/>
                    <a:pt x="1270" y="34"/>
                  </a:cubicBezTo>
                  <a:cubicBezTo>
                    <a:pt x="1266" y="30"/>
                    <a:pt x="1260" y="30"/>
                    <a:pt x="1256" y="27"/>
                  </a:cubicBezTo>
                  <a:cubicBezTo>
                    <a:pt x="1253" y="30"/>
                    <a:pt x="1249" y="30"/>
                    <a:pt x="1246" y="27"/>
                  </a:cubicBezTo>
                  <a:cubicBezTo>
                    <a:pt x="1243" y="30"/>
                    <a:pt x="1236" y="34"/>
                    <a:pt x="1233" y="37"/>
                  </a:cubicBezTo>
                  <a:lnTo>
                    <a:pt x="1233" y="37"/>
                  </a:lnTo>
                  <a:lnTo>
                    <a:pt x="1233" y="37"/>
                  </a:lnTo>
                  <a:cubicBezTo>
                    <a:pt x="1219" y="37"/>
                    <a:pt x="1206" y="37"/>
                    <a:pt x="1192" y="37"/>
                  </a:cubicBezTo>
                  <a:cubicBezTo>
                    <a:pt x="1179" y="37"/>
                    <a:pt x="1162" y="37"/>
                    <a:pt x="1149" y="37"/>
                  </a:cubicBezTo>
                  <a:cubicBezTo>
                    <a:pt x="1139" y="37"/>
                    <a:pt x="1129" y="37"/>
                    <a:pt x="1119" y="34"/>
                  </a:cubicBezTo>
                  <a:cubicBezTo>
                    <a:pt x="1115" y="34"/>
                    <a:pt x="1109" y="30"/>
                    <a:pt x="1102" y="30"/>
                  </a:cubicBezTo>
                  <a:lnTo>
                    <a:pt x="1102" y="27"/>
                  </a:lnTo>
                  <a:cubicBezTo>
                    <a:pt x="1092" y="27"/>
                    <a:pt x="1082" y="30"/>
                    <a:pt x="1075" y="34"/>
                  </a:cubicBezTo>
                  <a:lnTo>
                    <a:pt x="1075" y="34"/>
                  </a:lnTo>
                  <a:cubicBezTo>
                    <a:pt x="1072" y="34"/>
                    <a:pt x="1068" y="34"/>
                    <a:pt x="1068" y="34"/>
                  </a:cubicBezTo>
                  <a:lnTo>
                    <a:pt x="1068" y="34"/>
                  </a:lnTo>
                  <a:cubicBezTo>
                    <a:pt x="1058" y="27"/>
                    <a:pt x="1048" y="27"/>
                    <a:pt x="1038" y="34"/>
                  </a:cubicBezTo>
                  <a:lnTo>
                    <a:pt x="1035" y="34"/>
                  </a:lnTo>
                  <a:cubicBezTo>
                    <a:pt x="1018" y="34"/>
                    <a:pt x="1001" y="30"/>
                    <a:pt x="984" y="37"/>
                  </a:cubicBezTo>
                  <a:cubicBezTo>
                    <a:pt x="984" y="37"/>
                    <a:pt x="981" y="40"/>
                    <a:pt x="978" y="37"/>
                  </a:cubicBezTo>
                  <a:cubicBezTo>
                    <a:pt x="974" y="37"/>
                    <a:pt x="974" y="37"/>
                    <a:pt x="974" y="37"/>
                  </a:cubicBezTo>
                  <a:cubicBezTo>
                    <a:pt x="952" y="37"/>
                    <a:pt x="932" y="37"/>
                    <a:pt x="911" y="37"/>
                  </a:cubicBezTo>
                  <a:cubicBezTo>
                    <a:pt x="824" y="37"/>
                    <a:pt x="740" y="37"/>
                    <a:pt x="657" y="34"/>
                  </a:cubicBezTo>
                  <a:cubicBezTo>
                    <a:pt x="636" y="34"/>
                    <a:pt x="616" y="34"/>
                    <a:pt x="600" y="44"/>
                  </a:cubicBezTo>
                  <a:lnTo>
                    <a:pt x="600" y="44"/>
                  </a:lnTo>
                  <a:cubicBezTo>
                    <a:pt x="596" y="44"/>
                    <a:pt x="593" y="44"/>
                    <a:pt x="586" y="44"/>
                  </a:cubicBezTo>
                  <a:cubicBezTo>
                    <a:pt x="552" y="40"/>
                    <a:pt x="515" y="30"/>
                    <a:pt x="479" y="44"/>
                  </a:cubicBezTo>
                  <a:lnTo>
                    <a:pt x="479" y="44"/>
                  </a:lnTo>
                  <a:cubicBezTo>
                    <a:pt x="479" y="44"/>
                    <a:pt x="475" y="44"/>
                    <a:pt x="472" y="44"/>
                  </a:cubicBezTo>
                  <a:cubicBezTo>
                    <a:pt x="448" y="30"/>
                    <a:pt x="421" y="37"/>
                    <a:pt x="395" y="37"/>
                  </a:cubicBezTo>
                  <a:lnTo>
                    <a:pt x="395" y="37"/>
                  </a:lnTo>
                  <a:cubicBezTo>
                    <a:pt x="391" y="37"/>
                    <a:pt x="385" y="37"/>
                    <a:pt x="381" y="37"/>
                  </a:cubicBezTo>
                  <a:cubicBezTo>
                    <a:pt x="378" y="37"/>
                    <a:pt x="371" y="37"/>
                    <a:pt x="368" y="37"/>
                  </a:cubicBezTo>
                  <a:lnTo>
                    <a:pt x="368" y="37"/>
                  </a:lnTo>
                  <a:lnTo>
                    <a:pt x="368" y="37"/>
                  </a:lnTo>
                  <a:lnTo>
                    <a:pt x="368" y="37"/>
                  </a:lnTo>
                  <a:lnTo>
                    <a:pt x="368" y="37"/>
                  </a:lnTo>
                  <a:cubicBezTo>
                    <a:pt x="364" y="37"/>
                    <a:pt x="361" y="37"/>
                    <a:pt x="354" y="37"/>
                  </a:cubicBezTo>
                  <a:cubicBezTo>
                    <a:pt x="294" y="37"/>
                    <a:pt x="233" y="27"/>
                    <a:pt x="176" y="44"/>
                  </a:cubicBezTo>
                  <a:cubicBezTo>
                    <a:pt x="123" y="37"/>
                    <a:pt x="72" y="37"/>
                    <a:pt x="19" y="47"/>
                  </a:cubicBezTo>
                  <a:cubicBezTo>
                    <a:pt x="2" y="50"/>
                    <a:pt x="-5" y="61"/>
                    <a:pt x="5" y="71"/>
                  </a:cubicBezTo>
                  <a:cubicBezTo>
                    <a:pt x="22" y="81"/>
                    <a:pt x="42" y="67"/>
                    <a:pt x="59" y="71"/>
                  </a:cubicBezTo>
                  <a:cubicBezTo>
                    <a:pt x="59" y="71"/>
                    <a:pt x="62" y="71"/>
                    <a:pt x="66" y="71"/>
                  </a:cubicBezTo>
                  <a:cubicBezTo>
                    <a:pt x="66" y="71"/>
                    <a:pt x="66" y="74"/>
                    <a:pt x="62" y="74"/>
                  </a:cubicBezTo>
                  <a:cubicBezTo>
                    <a:pt x="56" y="74"/>
                    <a:pt x="46" y="74"/>
                    <a:pt x="36" y="78"/>
                  </a:cubicBezTo>
                  <a:cubicBezTo>
                    <a:pt x="22" y="84"/>
                    <a:pt x="9" y="91"/>
                    <a:pt x="22" y="104"/>
                  </a:cubicBezTo>
                  <a:cubicBezTo>
                    <a:pt x="29" y="107"/>
                    <a:pt x="36" y="107"/>
                    <a:pt x="42" y="111"/>
                  </a:cubicBezTo>
                  <a:cubicBezTo>
                    <a:pt x="82" y="114"/>
                    <a:pt x="126" y="111"/>
                    <a:pt x="166" y="114"/>
                  </a:cubicBezTo>
                  <a:cubicBezTo>
                    <a:pt x="183" y="111"/>
                    <a:pt x="200" y="111"/>
                    <a:pt x="217" y="107"/>
                  </a:cubicBezTo>
                  <a:cubicBezTo>
                    <a:pt x="223" y="104"/>
                    <a:pt x="227" y="104"/>
                    <a:pt x="227" y="101"/>
                  </a:cubicBezTo>
                  <a:cubicBezTo>
                    <a:pt x="243" y="101"/>
                    <a:pt x="257" y="101"/>
                    <a:pt x="271" y="101"/>
                  </a:cubicBezTo>
                  <a:cubicBezTo>
                    <a:pt x="274" y="101"/>
                    <a:pt x="274" y="101"/>
                    <a:pt x="277" y="104"/>
                  </a:cubicBezTo>
                  <a:cubicBezTo>
                    <a:pt x="284" y="107"/>
                    <a:pt x="290" y="107"/>
                    <a:pt x="300" y="104"/>
                  </a:cubicBezTo>
                  <a:cubicBezTo>
                    <a:pt x="307" y="97"/>
                    <a:pt x="307" y="87"/>
                    <a:pt x="324" y="87"/>
                  </a:cubicBezTo>
                  <a:lnTo>
                    <a:pt x="324" y="87"/>
                  </a:lnTo>
                  <a:cubicBezTo>
                    <a:pt x="321" y="91"/>
                    <a:pt x="324" y="97"/>
                    <a:pt x="328" y="101"/>
                  </a:cubicBezTo>
                  <a:lnTo>
                    <a:pt x="328" y="101"/>
                  </a:lnTo>
                  <a:cubicBezTo>
                    <a:pt x="378" y="101"/>
                    <a:pt x="425" y="101"/>
                    <a:pt x="472" y="101"/>
                  </a:cubicBezTo>
                  <a:cubicBezTo>
                    <a:pt x="495" y="107"/>
                    <a:pt x="512" y="104"/>
                    <a:pt x="509" y="84"/>
                  </a:cubicBezTo>
                  <a:cubicBezTo>
                    <a:pt x="485" y="81"/>
                    <a:pt x="465" y="91"/>
                    <a:pt x="442" y="78"/>
                  </a:cubicBezTo>
                  <a:cubicBezTo>
                    <a:pt x="425" y="71"/>
                    <a:pt x="401" y="78"/>
                    <a:pt x="381" y="81"/>
                  </a:cubicBezTo>
                  <a:cubicBezTo>
                    <a:pt x="375" y="81"/>
                    <a:pt x="371" y="81"/>
                    <a:pt x="368" y="81"/>
                  </a:cubicBezTo>
                  <a:lnTo>
                    <a:pt x="368" y="81"/>
                  </a:lnTo>
                  <a:cubicBezTo>
                    <a:pt x="364" y="84"/>
                    <a:pt x="361" y="84"/>
                    <a:pt x="358" y="84"/>
                  </a:cubicBezTo>
                  <a:lnTo>
                    <a:pt x="354" y="84"/>
                  </a:lnTo>
                  <a:lnTo>
                    <a:pt x="354" y="84"/>
                  </a:lnTo>
                  <a:cubicBezTo>
                    <a:pt x="348" y="78"/>
                    <a:pt x="341" y="78"/>
                    <a:pt x="334" y="81"/>
                  </a:cubicBezTo>
                  <a:cubicBezTo>
                    <a:pt x="334" y="71"/>
                    <a:pt x="344" y="74"/>
                    <a:pt x="351" y="74"/>
                  </a:cubicBezTo>
                  <a:cubicBezTo>
                    <a:pt x="368" y="74"/>
                    <a:pt x="381" y="74"/>
                    <a:pt x="395" y="67"/>
                  </a:cubicBezTo>
                  <a:cubicBezTo>
                    <a:pt x="395" y="64"/>
                    <a:pt x="395" y="64"/>
                    <a:pt x="395" y="64"/>
                  </a:cubicBezTo>
                  <a:cubicBezTo>
                    <a:pt x="415" y="78"/>
                    <a:pt x="435" y="78"/>
                    <a:pt x="455" y="64"/>
                  </a:cubicBezTo>
                  <a:cubicBezTo>
                    <a:pt x="458" y="64"/>
                    <a:pt x="458" y="67"/>
                    <a:pt x="462" y="67"/>
                  </a:cubicBezTo>
                  <a:cubicBezTo>
                    <a:pt x="465" y="71"/>
                    <a:pt x="472" y="71"/>
                    <a:pt x="475" y="74"/>
                  </a:cubicBezTo>
                  <a:cubicBezTo>
                    <a:pt x="532" y="74"/>
                    <a:pt x="589" y="78"/>
                    <a:pt x="646" y="71"/>
                  </a:cubicBezTo>
                  <a:cubicBezTo>
                    <a:pt x="653" y="67"/>
                    <a:pt x="660" y="64"/>
                    <a:pt x="667" y="64"/>
                  </a:cubicBezTo>
                  <a:cubicBezTo>
                    <a:pt x="670" y="64"/>
                    <a:pt x="673" y="64"/>
                    <a:pt x="677" y="64"/>
                  </a:cubicBezTo>
                  <a:lnTo>
                    <a:pt x="677" y="64"/>
                  </a:lnTo>
                  <a:lnTo>
                    <a:pt x="677" y="64"/>
                  </a:lnTo>
                  <a:cubicBezTo>
                    <a:pt x="693" y="64"/>
                    <a:pt x="710" y="61"/>
                    <a:pt x="730" y="61"/>
                  </a:cubicBezTo>
                  <a:lnTo>
                    <a:pt x="730" y="61"/>
                  </a:lnTo>
                  <a:cubicBezTo>
                    <a:pt x="734" y="64"/>
                    <a:pt x="737" y="64"/>
                    <a:pt x="740" y="64"/>
                  </a:cubicBezTo>
                  <a:cubicBezTo>
                    <a:pt x="760" y="74"/>
                    <a:pt x="784" y="74"/>
                    <a:pt x="807" y="74"/>
                  </a:cubicBezTo>
                  <a:cubicBezTo>
                    <a:pt x="831" y="74"/>
                    <a:pt x="854" y="78"/>
                    <a:pt x="878" y="71"/>
                  </a:cubicBezTo>
                  <a:cubicBezTo>
                    <a:pt x="881" y="71"/>
                    <a:pt x="885" y="67"/>
                    <a:pt x="888" y="67"/>
                  </a:cubicBezTo>
                  <a:cubicBezTo>
                    <a:pt x="891" y="67"/>
                    <a:pt x="891" y="67"/>
                    <a:pt x="891" y="67"/>
                  </a:cubicBezTo>
                  <a:cubicBezTo>
                    <a:pt x="895" y="67"/>
                    <a:pt x="898" y="64"/>
                    <a:pt x="898" y="64"/>
                  </a:cubicBezTo>
                  <a:cubicBezTo>
                    <a:pt x="918" y="61"/>
                    <a:pt x="945" y="67"/>
                    <a:pt x="962" y="54"/>
                  </a:cubicBezTo>
                  <a:lnTo>
                    <a:pt x="962" y="54"/>
                  </a:lnTo>
                  <a:lnTo>
                    <a:pt x="962" y="54"/>
                  </a:lnTo>
                  <a:lnTo>
                    <a:pt x="962" y="54"/>
                  </a:lnTo>
                  <a:lnTo>
                    <a:pt x="962" y="54"/>
                  </a:lnTo>
                  <a:cubicBezTo>
                    <a:pt x="1001" y="61"/>
                    <a:pt x="1038" y="61"/>
                    <a:pt x="1078" y="54"/>
                  </a:cubicBezTo>
                  <a:lnTo>
                    <a:pt x="1078" y="54"/>
                  </a:lnTo>
                  <a:cubicBezTo>
                    <a:pt x="1105" y="57"/>
                    <a:pt x="1135" y="67"/>
                    <a:pt x="1166" y="61"/>
                  </a:cubicBezTo>
                  <a:lnTo>
                    <a:pt x="1166" y="61"/>
                  </a:lnTo>
                  <a:lnTo>
                    <a:pt x="1166" y="61"/>
                  </a:lnTo>
                  <a:cubicBezTo>
                    <a:pt x="1176" y="57"/>
                    <a:pt x="1186" y="57"/>
                    <a:pt x="1192" y="54"/>
                  </a:cubicBezTo>
                  <a:lnTo>
                    <a:pt x="1192" y="54"/>
                  </a:lnTo>
                  <a:cubicBezTo>
                    <a:pt x="1209" y="64"/>
                    <a:pt x="1219" y="54"/>
                    <a:pt x="1233" y="47"/>
                  </a:cubicBezTo>
                  <a:lnTo>
                    <a:pt x="1233" y="47"/>
                  </a:lnTo>
                  <a:cubicBezTo>
                    <a:pt x="1239" y="47"/>
                    <a:pt x="1246" y="47"/>
                    <a:pt x="1256" y="47"/>
                  </a:cubicBezTo>
                  <a:lnTo>
                    <a:pt x="1256" y="47"/>
                  </a:lnTo>
                  <a:cubicBezTo>
                    <a:pt x="1270" y="57"/>
                    <a:pt x="1280" y="50"/>
                    <a:pt x="1293" y="47"/>
                  </a:cubicBezTo>
                  <a:lnTo>
                    <a:pt x="1293" y="47"/>
                  </a:lnTo>
                  <a:cubicBezTo>
                    <a:pt x="1296" y="47"/>
                    <a:pt x="1303" y="47"/>
                    <a:pt x="1306" y="50"/>
                  </a:cubicBezTo>
                  <a:lnTo>
                    <a:pt x="1310" y="47"/>
                  </a:lnTo>
                  <a:cubicBezTo>
                    <a:pt x="1347" y="44"/>
                    <a:pt x="1387" y="44"/>
                    <a:pt x="1424" y="44"/>
                  </a:cubicBezTo>
                  <a:lnTo>
                    <a:pt x="1424" y="44"/>
                  </a:lnTo>
                  <a:lnTo>
                    <a:pt x="1424" y="44"/>
                  </a:lnTo>
                  <a:cubicBezTo>
                    <a:pt x="1448" y="44"/>
                    <a:pt x="1468" y="44"/>
                    <a:pt x="1491" y="47"/>
                  </a:cubicBezTo>
                  <a:cubicBezTo>
                    <a:pt x="1521" y="44"/>
                    <a:pt x="1548" y="44"/>
                    <a:pt x="1578" y="44"/>
                  </a:cubicBezTo>
                  <a:lnTo>
                    <a:pt x="1578" y="44"/>
                  </a:lnTo>
                  <a:lnTo>
                    <a:pt x="1578" y="44"/>
                  </a:lnTo>
                  <a:cubicBezTo>
                    <a:pt x="1692" y="47"/>
                    <a:pt x="1807" y="34"/>
                    <a:pt x="1921" y="34"/>
                  </a:cubicBezTo>
                  <a:cubicBezTo>
                    <a:pt x="1928" y="34"/>
                    <a:pt x="1934" y="30"/>
                    <a:pt x="1944" y="27"/>
                  </a:cubicBezTo>
                  <a:cubicBezTo>
                    <a:pt x="1951" y="27"/>
                    <a:pt x="1958" y="27"/>
                    <a:pt x="1968" y="27"/>
                  </a:cubicBezTo>
                  <a:lnTo>
                    <a:pt x="1968" y="27"/>
                  </a:lnTo>
                  <a:lnTo>
                    <a:pt x="1968" y="27"/>
                  </a:lnTo>
                  <a:cubicBezTo>
                    <a:pt x="1981" y="27"/>
                    <a:pt x="1991" y="27"/>
                    <a:pt x="2005" y="27"/>
                  </a:cubicBezTo>
                  <a:cubicBezTo>
                    <a:pt x="2072" y="27"/>
                    <a:pt x="2136" y="30"/>
                    <a:pt x="2203" y="27"/>
                  </a:cubicBezTo>
                  <a:cubicBezTo>
                    <a:pt x="2233" y="27"/>
                    <a:pt x="2260" y="40"/>
                    <a:pt x="2290" y="27"/>
                  </a:cubicBezTo>
                  <a:lnTo>
                    <a:pt x="2290" y="27"/>
                  </a:lnTo>
                  <a:cubicBezTo>
                    <a:pt x="2293" y="27"/>
                    <a:pt x="2297" y="27"/>
                    <a:pt x="2303" y="27"/>
                  </a:cubicBezTo>
                  <a:cubicBezTo>
                    <a:pt x="2300" y="27"/>
                    <a:pt x="2300" y="24"/>
                    <a:pt x="2300" y="24"/>
                  </a:cubicBezTo>
                  <a:lnTo>
                    <a:pt x="2303" y="27"/>
                  </a:lnTo>
                  <a:cubicBezTo>
                    <a:pt x="2360" y="24"/>
                    <a:pt x="2417" y="34"/>
                    <a:pt x="2475" y="20"/>
                  </a:cubicBezTo>
                  <a:lnTo>
                    <a:pt x="2475" y="20"/>
                  </a:lnTo>
                  <a:cubicBezTo>
                    <a:pt x="2485" y="20"/>
                    <a:pt x="2498" y="20"/>
                    <a:pt x="2498" y="10"/>
                  </a:cubicBezTo>
                  <a:moveTo>
                    <a:pt x="220" y="84"/>
                  </a:moveTo>
                  <a:lnTo>
                    <a:pt x="220" y="84"/>
                  </a:lnTo>
                  <a:cubicBezTo>
                    <a:pt x="217" y="81"/>
                    <a:pt x="213" y="74"/>
                    <a:pt x="210" y="71"/>
                  </a:cubicBezTo>
                  <a:cubicBezTo>
                    <a:pt x="220" y="74"/>
                    <a:pt x="230" y="74"/>
                    <a:pt x="240" y="71"/>
                  </a:cubicBezTo>
                  <a:cubicBezTo>
                    <a:pt x="247" y="74"/>
                    <a:pt x="247" y="61"/>
                    <a:pt x="257" y="67"/>
                  </a:cubicBezTo>
                  <a:cubicBezTo>
                    <a:pt x="254" y="74"/>
                    <a:pt x="257" y="78"/>
                    <a:pt x="257" y="84"/>
                  </a:cubicBezTo>
                  <a:cubicBezTo>
                    <a:pt x="247" y="84"/>
                    <a:pt x="233" y="81"/>
                    <a:pt x="220" y="84"/>
                  </a:cubicBezTo>
                  <a:moveTo>
                    <a:pt x="1676" y="24"/>
                  </a:moveTo>
                  <a:lnTo>
                    <a:pt x="1676" y="24"/>
                  </a:lnTo>
                  <a:moveTo>
                    <a:pt x="2290" y="27"/>
                  </a:moveTo>
                  <a:lnTo>
                    <a:pt x="2290" y="2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36"/>
            <p:cNvSpPr/>
            <p:nvPr/>
          </p:nvSpPr>
          <p:spPr>
            <a:xfrm>
              <a:off x="5622840" y="3631320"/>
              <a:ext cx="36360" cy="8280"/>
            </a:xfrm>
            <a:custGeom>
              <a:avLst/>
              <a:gdLst/>
              <a:ahLst/>
              <a:cxnLst/>
              <a:rect l="l" t="t" r="r" b="b"/>
              <a:pathLst>
                <a:path w="101" h="23" extrusionOk="0">
                  <a:moveTo>
                    <a:pt x="84" y="0"/>
                  </a:moveTo>
                  <a:lnTo>
                    <a:pt x="84" y="0"/>
                  </a:lnTo>
                  <a:cubicBezTo>
                    <a:pt x="61" y="0"/>
                    <a:pt x="37" y="3"/>
                    <a:pt x="14" y="3"/>
                  </a:cubicBezTo>
                  <a:cubicBezTo>
                    <a:pt x="10" y="10"/>
                    <a:pt x="7" y="17"/>
                    <a:pt x="0" y="23"/>
                  </a:cubicBezTo>
                  <a:cubicBezTo>
                    <a:pt x="27" y="23"/>
                    <a:pt x="57" y="23"/>
                    <a:pt x="84" y="20"/>
                  </a:cubicBezTo>
                  <a:cubicBezTo>
                    <a:pt x="94" y="20"/>
                    <a:pt x="101" y="20"/>
                    <a:pt x="101" y="10"/>
                  </a:cubicBezTo>
                  <a:cubicBezTo>
                    <a:pt x="101" y="3"/>
                    <a:pt x="91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36"/>
            <p:cNvSpPr/>
            <p:nvPr/>
          </p:nvSpPr>
          <p:spPr>
            <a:xfrm>
              <a:off x="4861800" y="3563640"/>
              <a:ext cx="32760" cy="12240"/>
            </a:xfrm>
            <a:custGeom>
              <a:avLst/>
              <a:gdLst/>
              <a:ahLst/>
              <a:cxnLst/>
              <a:rect l="l" t="t" r="r" b="b"/>
              <a:pathLst>
                <a:path w="91" h="34" extrusionOk="0">
                  <a:moveTo>
                    <a:pt x="38" y="7"/>
                  </a:moveTo>
                  <a:lnTo>
                    <a:pt x="38" y="7"/>
                  </a:lnTo>
                  <a:cubicBezTo>
                    <a:pt x="14" y="10"/>
                    <a:pt x="-3" y="17"/>
                    <a:pt x="1" y="34"/>
                  </a:cubicBezTo>
                  <a:cubicBezTo>
                    <a:pt x="31" y="27"/>
                    <a:pt x="61" y="30"/>
                    <a:pt x="91" y="27"/>
                  </a:cubicBezTo>
                  <a:cubicBezTo>
                    <a:pt x="88" y="20"/>
                    <a:pt x="81" y="13"/>
                    <a:pt x="78" y="10"/>
                  </a:cubicBezTo>
                  <a:cubicBezTo>
                    <a:pt x="75" y="7"/>
                    <a:pt x="68" y="3"/>
                    <a:pt x="65" y="0"/>
                  </a:cubicBezTo>
                  <a:cubicBezTo>
                    <a:pt x="54" y="0"/>
                    <a:pt x="44" y="3"/>
                    <a:pt x="38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36"/>
            <p:cNvSpPr/>
            <p:nvPr/>
          </p:nvSpPr>
          <p:spPr>
            <a:xfrm>
              <a:off x="4796640" y="3635640"/>
              <a:ext cx="93240" cy="10080"/>
            </a:xfrm>
            <a:custGeom>
              <a:avLst/>
              <a:gdLst/>
              <a:ahLst/>
              <a:cxnLst/>
              <a:rect l="l" t="t" r="r" b="b"/>
              <a:pathLst>
                <a:path w="259" h="28" extrusionOk="0">
                  <a:moveTo>
                    <a:pt x="246" y="1"/>
                  </a:moveTo>
                  <a:lnTo>
                    <a:pt x="246" y="1"/>
                  </a:lnTo>
                  <a:cubicBezTo>
                    <a:pt x="225" y="1"/>
                    <a:pt x="202" y="1"/>
                    <a:pt x="182" y="1"/>
                  </a:cubicBezTo>
                  <a:lnTo>
                    <a:pt x="182" y="1"/>
                  </a:lnTo>
                  <a:cubicBezTo>
                    <a:pt x="168" y="-2"/>
                    <a:pt x="162" y="1"/>
                    <a:pt x="155" y="8"/>
                  </a:cubicBezTo>
                  <a:lnTo>
                    <a:pt x="155" y="8"/>
                  </a:lnTo>
                  <a:cubicBezTo>
                    <a:pt x="108" y="-12"/>
                    <a:pt x="58" y="11"/>
                    <a:pt x="10" y="5"/>
                  </a:cubicBezTo>
                  <a:cubicBezTo>
                    <a:pt x="4" y="1"/>
                    <a:pt x="0" y="8"/>
                    <a:pt x="0" y="15"/>
                  </a:cubicBezTo>
                  <a:cubicBezTo>
                    <a:pt x="4" y="18"/>
                    <a:pt x="7" y="25"/>
                    <a:pt x="10" y="25"/>
                  </a:cubicBezTo>
                  <a:cubicBezTo>
                    <a:pt x="24" y="28"/>
                    <a:pt x="34" y="28"/>
                    <a:pt x="48" y="28"/>
                  </a:cubicBezTo>
                  <a:cubicBezTo>
                    <a:pt x="91" y="28"/>
                    <a:pt x="138" y="28"/>
                    <a:pt x="182" y="28"/>
                  </a:cubicBezTo>
                  <a:lnTo>
                    <a:pt x="182" y="28"/>
                  </a:lnTo>
                  <a:cubicBezTo>
                    <a:pt x="209" y="28"/>
                    <a:pt x="232" y="28"/>
                    <a:pt x="259" y="28"/>
                  </a:cubicBezTo>
                  <a:cubicBezTo>
                    <a:pt x="256" y="21"/>
                    <a:pt x="249" y="11"/>
                    <a:pt x="2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36"/>
            <p:cNvSpPr/>
            <p:nvPr/>
          </p:nvSpPr>
          <p:spPr>
            <a:xfrm>
              <a:off x="4906080" y="3735360"/>
              <a:ext cx="22680" cy="10800"/>
            </a:xfrm>
            <a:custGeom>
              <a:avLst/>
              <a:gdLst/>
              <a:ahLst/>
              <a:cxnLst/>
              <a:rect l="l" t="t" r="r" b="b"/>
              <a:pathLst>
                <a:path w="63" h="30" extrusionOk="0">
                  <a:moveTo>
                    <a:pt x="59" y="0"/>
                  </a:moveTo>
                  <a:lnTo>
                    <a:pt x="59" y="0"/>
                  </a:lnTo>
                  <a:cubicBezTo>
                    <a:pt x="49" y="0"/>
                    <a:pt x="42" y="0"/>
                    <a:pt x="32" y="0"/>
                  </a:cubicBezTo>
                  <a:cubicBezTo>
                    <a:pt x="25" y="6"/>
                    <a:pt x="15" y="10"/>
                    <a:pt x="9" y="13"/>
                  </a:cubicBezTo>
                  <a:cubicBezTo>
                    <a:pt x="-1" y="16"/>
                    <a:pt x="-5" y="23"/>
                    <a:pt x="9" y="30"/>
                  </a:cubicBezTo>
                  <a:cubicBezTo>
                    <a:pt x="19" y="30"/>
                    <a:pt x="32" y="26"/>
                    <a:pt x="46" y="26"/>
                  </a:cubicBezTo>
                  <a:cubicBezTo>
                    <a:pt x="52" y="20"/>
                    <a:pt x="73" y="13"/>
                    <a:pt x="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36"/>
            <p:cNvSpPr/>
            <p:nvPr/>
          </p:nvSpPr>
          <p:spPr>
            <a:xfrm>
              <a:off x="5461200" y="3718440"/>
              <a:ext cx="130320" cy="13320"/>
            </a:xfrm>
            <a:custGeom>
              <a:avLst/>
              <a:gdLst/>
              <a:ahLst/>
              <a:cxnLst/>
              <a:rect l="l" t="t" r="r" b="b"/>
              <a:pathLst>
                <a:path w="362" h="37" extrusionOk="0">
                  <a:moveTo>
                    <a:pt x="281" y="30"/>
                  </a:moveTo>
                  <a:lnTo>
                    <a:pt x="281" y="30"/>
                  </a:lnTo>
                  <a:lnTo>
                    <a:pt x="281" y="30"/>
                  </a:lnTo>
                  <a:cubicBezTo>
                    <a:pt x="281" y="33"/>
                    <a:pt x="281" y="37"/>
                    <a:pt x="281" y="37"/>
                  </a:cubicBezTo>
                  <a:cubicBezTo>
                    <a:pt x="305" y="37"/>
                    <a:pt x="325" y="37"/>
                    <a:pt x="349" y="37"/>
                  </a:cubicBezTo>
                  <a:cubicBezTo>
                    <a:pt x="352" y="37"/>
                    <a:pt x="356" y="37"/>
                    <a:pt x="359" y="37"/>
                  </a:cubicBezTo>
                  <a:cubicBezTo>
                    <a:pt x="359" y="30"/>
                    <a:pt x="362" y="23"/>
                    <a:pt x="362" y="16"/>
                  </a:cubicBezTo>
                  <a:cubicBezTo>
                    <a:pt x="339" y="3"/>
                    <a:pt x="309" y="10"/>
                    <a:pt x="281" y="10"/>
                  </a:cubicBezTo>
                  <a:cubicBezTo>
                    <a:pt x="278" y="10"/>
                    <a:pt x="275" y="10"/>
                    <a:pt x="268" y="10"/>
                  </a:cubicBezTo>
                  <a:cubicBezTo>
                    <a:pt x="265" y="10"/>
                    <a:pt x="261" y="10"/>
                    <a:pt x="258" y="10"/>
                  </a:cubicBezTo>
                  <a:cubicBezTo>
                    <a:pt x="231" y="10"/>
                    <a:pt x="208" y="10"/>
                    <a:pt x="181" y="10"/>
                  </a:cubicBezTo>
                  <a:cubicBezTo>
                    <a:pt x="127" y="-4"/>
                    <a:pt x="70" y="0"/>
                    <a:pt x="13" y="3"/>
                  </a:cubicBezTo>
                  <a:lnTo>
                    <a:pt x="13" y="3"/>
                  </a:lnTo>
                  <a:cubicBezTo>
                    <a:pt x="6" y="3"/>
                    <a:pt x="3" y="3"/>
                    <a:pt x="0" y="3"/>
                  </a:cubicBezTo>
                  <a:cubicBezTo>
                    <a:pt x="0" y="10"/>
                    <a:pt x="0" y="20"/>
                    <a:pt x="0" y="30"/>
                  </a:cubicBezTo>
                  <a:cubicBezTo>
                    <a:pt x="6" y="30"/>
                    <a:pt x="16" y="30"/>
                    <a:pt x="23" y="30"/>
                  </a:cubicBezTo>
                  <a:lnTo>
                    <a:pt x="23" y="30"/>
                  </a:lnTo>
                  <a:cubicBezTo>
                    <a:pt x="74" y="26"/>
                    <a:pt x="120" y="26"/>
                    <a:pt x="167" y="26"/>
                  </a:cubicBezTo>
                  <a:lnTo>
                    <a:pt x="167" y="26"/>
                  </a:lnTo>
                  <a:cubicBezTo>
                    <a:pt x="204" y="40"/>
                    <a:pt x="241" y="33"/>
                    <a:pt x="281" y="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7" name="Google Shape;1187;p36"/>
            <p:cNvSpPr/>
            <p:nvPr/>
          </p:nvSpPr>
          <p:spPr>
            <a:xfrm>
              <a:off x="4879440" y="3678480"/>
              <a:ext cx="24840" cy="7200"/>
            </a:xfrm>
            <a:custGeom>
              <a:avLst/>
              <a:gdLst/>
              <a:ahLst/>
              <a:cxnLst/>
              <a:rect l="l" t="t" r="r" b="b"/>
              <a:pathLst>
                <a:path w="69" h="20" extrusionOk="0">
                  <a:moveTo>
                    <a:pt x="69" y="13"/>
                  </a:moveTo>
                  <a:lnTo>
                    <a:pt x="69" y="13"/>
                  </a:lnTo>
                  <a:cubicBezTo>
                    <a:pt x="62" y="3"/>
                    <a:pt x="52" y="3"/>
                    <a:pt x="39" y="0"/>
                  </a:cubicBezTo>
                  <a:cubicBezTo>
                    <a:pt x="32" y="0"/>
                    <a:pt x="22" y="0"/>
                    <a:pt x="16" y="0"/>
                  </a:cubicBezTo>
                  <a:cubicBezTo>
                    <a:pt x="12" y="3"/>
                    <a:pt x="5" y="6"/>
                    <a:pt x="2" y="10"/>
                  </a:cubicBezTo>
                  <a:lnTo>
                    <a:pt x="2" y="10"/>
                  </a:lnTo>
                  <a:lnTo>
                    <a:pt x="2" y="10"/>
                  </a:lnTo>
                  <a:lnTo>
                    <a:pt x="2" y="10"/>
                  </a:lnTo>
                  <a:cubicBezTo>
                    <a:pt x="2" y="10"/>
                    <a:pt x="-1" y="13"/>
                    <a:pt x="2" y="13"/>
                  </a:cubicBezTo>
                  <a:lnTo>
                    <a:pt x="2" y="10"/>
                  </a:lnTo>
                  <a:cubicBezTo>
                    <a:pt x="2" y="16"/>
                    <a:pt x="5" y="20"/>
                    <a:pt x="16" y="20"/>
                  </a:cubicBezTo>
                  <a:cubicBezTo>
                    <a:pt x="12" y="16"/>
                    <a:pt x="12" y="16"/>
                    <a:pt x="9" y="16"/>
                  </a:cubicBezTo>
                  <a:cubicBezTo>
                    <a:pt x="12" y="16"/>
                    <a:pt x="12" y="16"/>
                    <a:pt x="16" y="20"/>
                  </a:cubicBezTo>
                  <a:cubicBezTo>
                    <a:pt x="32" y="16"/>
                    <a:pt x="52" y="23"/>
                    <a:pt x="69" y="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36"/>
            <p:cNvSpPr/>
            <p:nvPr/>
          </p:nvSpPr>
          <p:spPr>
            <a:xfrm>
              <a:off x="5186880" y="3574800"/>
              <a:ext cx="218520" cy="10800"/>
            </a:xfrm>
            <a:custGeom>
              <a:avLst/>
              <a:gdLst/>
              <a:ahLst/>
              <a:cxnLst/>
              <a:rect l="l" t="t" r="r" b="b"/>
              <a:pathLst>
                <a:path w="607" h="30" extrusionOk="0">
                  <a:moveTo>
                    <a:pt x="50" y="6"/>
                  </a:moveTo>
                  <a:lnTo>
                    <a:pt x="50" y="6"/>
                  </a:lnTo>
                  <a:lnTo>
                    <a:pt x="50" y="6"/>
                  </a:lnTo>
                  <a:cubicBezTo>
                    <a:pt x="33" y="6"/>
                    <a:pt x="17" y="6"/>
                    <a:pt x="0" y="6"/>
                  </a:cubicBezTo>
                  <a:cubicBezTo>
                    <a:pt x="7" y="13"/>
                    <a:pt x="17" y="13"/>
                    <a:pt x="27" y="16"/>
                  </a:cubicBezTo>
                  <a:cubicBezTo>
                    <a:pt x="43" y="19"/>
                    <a:pt x="64" y="26"/>
                    <a:pt x="80" y="16"/>
                  </a:cubicBezTo>
                  <a:cubicBezTo>
                    <a:pt x="87" y="16"/>
                    <a:pt x="94" y="16"/>
                    <a:pt x="100" y="16"/>
                  </a:cubicBezTo>
                  <a:cubicBezTo>
                    <a:pt x="154" y="29"/>
                    <a:pt x="214" y="23"/>
                    <a:pt x="272" y="23"/>
                  </a:cubicBezTo>
                  <a:cubicBezTo>
                    <a:pt x="382" y="23"/>
                    <a:pt x="496" y="43"/>
                    <a:pt x="607" y="16"/>
                  </a:cubicBezTo>
                  <a:cubicBezTo>
                    <a:pt x="500" y="16"/>
                    <a:pt x="393" y="6"/>
                    <a:pt x="285" y="13"/>
                  </a:cubicBezTo>
                  <a:cubicBezTo>
                    <a:pt x="278" y="13"/>
                    <a:pt x="275" y="13"/>
                    <a:pt x="272" y="13"/>
                  </a:cubicBezTo>
                  <a:cubicBezTo>
                    <a:pt x="218" y="9"/>
                    <a:pt x="168" y="-4"/>
                    <a:pt x="114" y="3"/>
                  </a:cubicBezTo>
                  <a:lnTo>
                    <a:pt x="114" y="3"/>
                  </a:lnTo>
                  <a:cubicBezTo>
                    <a:pt x="94" y="6"/>
                    <a:pt x="70" y="-7"/>
                    <a:pt x="50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36"/>
            <p:cNvSpPr/>
            <p:nvPr/>
          </p:nvSpPr>
          <p:spPr>
            <a:xfrm>
              <a:off x="4740840" y="3702600"/>
              <a:ext cx="18360" cy="9720"/>
            </a:xfrm>
            <a:custGeom>
              <a:avLst/>
              <a:gdLst/>
              <a:ahLst/>
              <a:cxnLst/>
              <a:rect l="l" t="t" r="r" b="b"/>
              <a:pathLst>
                <a:path w="51" h="27" extrusionOk="0">
                  <a:moveTo>
                    <a:pt x="51" y="17"/>
                  </a:moveTo>
                  <a:lnTo>
                    <a:pt x="51" y="17"/>
                  </a:lnTo>
                  <a:cubicBezTo>
                    <a:pt x="51" y="13"/>
                    <a:pt x="51" y="7"/>
                    <a:pt x="51" y="0"/>
                  </a:cubicBezTo>
                  <a:cubicBezTo>
                    <a:pt x="48" y="0"/>
                    <a:pt x="45" y="0"/>
                    <a:pt x="38" y="0"/>
                  </a:cubicBezTo>
                  <a:cubicBezTo>
                    <a:pt x="31" y="10"/>
                    <a:pt x="-2" y="7"/>
                    <a:pt x="1" y="27"/>
                  </a:cubicBezTo>
                  <a:cubicBezTo>
                    <a:pt x="18" y="24"/>
                    <a:pt x="35" y="20"/>
                    <a:pt x="51" y="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36"/>
            <p:cNvSpPr/>
            <p:nvPr/>
          </p:nvSpPr>
          <p:spPr>
            <a:xfrm>
              <a:off x="5060880" y="3823560"/>
              <a:ext cx="34200" cy="5040"/>
            </a:xfrm>
            <a:custGeom>
              <a:avLst/>
              <a:gdLst/>
              <a:ahLst/>
              <a:cxnLst/>
              <a:rect l="l" t="t" r="r" b="b"/>
              <a:pathLst>
                <a:path w="95" h="14" extrusionOk="0">
                  <a:moveTo>
                    <a:pt x="0" y="6"/>
                  </a:moveTo>
                  <a:lnTo>
                    <a:pt x="0" y="6"/>
                  </a:lnTo>
                  <a:cubicBezTo>
                    <a:pt x="38" y="16"/>
                    <a:pt x="68" y="13"/>
                    <a:pt x="95" y="13"/>
                  </a:cubicBezTo>
                  <a:cubicBezTo>
                    <a:pt x="81" y="-4"/>
                    <a:pt x="54" y="6"/>
                    <a:pt x="38" y="0"/>
                  </a:cubicBezTo>
                  <a:cubicBezTo>
                    <a:pt x="31" y="3"/>
                    <a:pt x="21" y="3"/>
                    <a:pt x="0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36"/>
            <p:cNvSpPr/>
            <p:nvPr/>
          </p:nvSpPr>
          <p:spPr>
            <a:xfrm>
              <a:off x="5376600" y="3725280"/>
              <a:ext cx="24120" cy="5400"/>
            </a:xfrm>
            <a:custGeom>
              <a:avLst/>
              <a:gdLst/>
              <a:ahLst/>
              <a:cxnLst/>
              <a:rect l="l" t="t" r="r" b="b"/>
              <a:pathLst>
                <a:path w="67" h="15" extrusionOk="0">
                  <a:moveTo>
                    <a:pt x="67" y="11"/>
                  </a:moveTo>
                  <a:lnTo>
                    <a:pt x="67" y="11"/>
                  </a:lnTo>
                  <a:cubicBezTo>
                    <a:pt x="67" y="7"/>
                    <a:pt x="67" y="4"/>
                    <a:pt x="67" y="1"/>
                  </a:cubicBezTo>
                  <a:cubicBezTo>
                    <a:pt x="63" y="1"/>
                    <a:pt x="60" y="1"/>
                    <a:pt x="57" y="1"/>
                  </a:cubicBezTo>
                  <a:cubicBezTo>
                    <a:pt x="37" y="1"/>
                    <a:pt x="13" y="-6"/>
                    <a:pt x="0" y="11"/>
                  </a:cubicBezTo>
                  <a:cubicBezTo>
                    <a:pt x="23" y="14"/>
                    <a:pt x="43" y="18"/>
                    <a:pt x="67" y="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36"/>
            <p:cNvSpPr/>
            <p:nvPr/>
          </p:nvSpPr>
          <p:spPr>
            <a:xfrm>
              <a:off x="4899600" y="3567960"/>
              <a:ext cx="33840" cy="7920"/>
            </a:xfrm>
            <a:custGeom>
              <a:avLst/>
              <a:gdLst/>
              <a:ahLst/>
              <a:cxnLst/>
              <a:rect l="l" t="t" r="r" b="b"/>
              <a:pathLst>
                <a:path w="94" h="22" extrusionOk="0">
                  <a:moveTo>
                    <a:pt x="13" y="5"/>
                  </a:moveTo>
                  <a:lnTo>
                    <a:pt x="13" y="5"/>
                  </a:lnTo>
                  <a:cubicBezTo>
                    <a:pt x="6" y="8"/>
                    <a:pt x="3" y="12"/>
                    <a:pt x="0" y="15"/>
                  </a:cubicBezTo>
                  <a:cubicBezTo>
                    <a:pt x="17" y="18"/>
                    <a:pt x="33" y="18"/>
                    <a:pt x="50" y="22"/>
                  </a:cubicBezTo>
                  <a:cubicBezTo>
                    <a:pt x="53" y="18"/>
                    <a:pt x="60" y="15"/>
                    <a:pt x="64" y="12"/>
                  </a:cubicBezTo>
                  <a:lnTo>
                    <a:pt x="64" y="12"/>
                  </a:lnTo>
                  <a:cubicBezTo>
                    <a:pt x="67" y="15"/>
                    <a:pt x="74" y="15"/>
                    <a:pt x="77" y="15"/>
                  </a:cubicBezTo>
                  <a:cubicBezTo>
                    <a:pt x="84" y="15"/>
                    <a:pt x="94" y="15"/>
                    <a:pt x="94" y="12"/>
                  </a:cubicBezTo>
                  <a:cubicBezTo>
                    <a:pt x="94" y="5"/>
                    <a:pt x="84" y="5"/>
                    <a:pt x="77" y="5"/>
                  </a:cubicBezTo>
                  <a:lnTo>
                    <a:pt x="77" y="5"/>
                  </a:lnTo>
                  <a:cubicBezTo>
                    <a:pt x="70" y="-2"/>
                    <a:pt x="67" y="-2"/>
                    <a:pt x="64" y="5"/>
                  </a:cubicBezTo>
                  <a:lnTo>
                    <a:pt x="64" y="5"/>
                  </a:lnTo>
                  <a:cubicBezTo>
                    <a:pt x="47" y="-5"/>
                    <a:pt x="30" y="8"/>
                    <a:pt x="13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36"/>
            <p:cNvSpPr/>
            <p:nvPr/>
          </p:nvSpPr>
          <p:spPr>
            <a:xfrm>
              <a:off x="4667760" y="3702600"/>
              <a:ext cx="18000" cy="7200"/>
            </a:xfrm>
            <a:custGeom>
              <a:avLst/>
              <a:gdLst/>
              <a:ahLst/>
              <a:cxnLst/>
              <a:rect l="l" t="t" r="r" b="b"/>
              <a:pathLst>
                <a:path w="50" h="20" extrusionOk="0">
                  <a:moveTo>
                    <a:pt x="23" y="17"/>
                  </a:moveTo>
                  <a:lnTo>
                    <a:pt x="23" y="17"/>
                  </a:lnTo>
                  <a:cubicBezTo>
                    <a:pt x="26" y="17"/>
                    <a:pt x="29" y="17"/>
                    <a:pt x="33" y="20"/>
                  </a:cubicBezTo>
                  <a:cubicBezTo>
                    <a:pt x="46" y="13"/>
                    <a:pt x="50" y="7"/>
                    <a:pt x="50" y="0"/>
                  </a:cubicBezTo>
                  <a:cubicBezTo>
                    <a:pt x="33" y="0"/>
                    <a:pt x="16" y="0"/>
                    <a:pt x="0" y="0"/>
                  </a:cubicBezTo>
                  <a:cubicBezTo>
                    <a:pt x="6" y="7"/>
                    <a:pt x="16" y="10"/>
                    <a:pt x="23" y="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36"/>
            <p:cNvSpPr/>
            <p:nvPr/>
          </p:nvSpPr>
          <p:spPr>
            <a:xfrm>
              <a:off x="4999680" y="3552480"/>
              <a:ext cx="14760" cy="7560"/>
            </a:xfrm>
            <a:custGeom>
              <a:avLst/>
              <a:gdLst/>
              <a:ahLst/>
              <a:cxnLst/>
              <a:rect l="l" t="t" r="r" b="b"/>
              <a:pathLst>
                <a:path w="41" h="21" extrusionOk="0">
                  <a:moveTo>
                    <a:pt x="41" y="4"/>
                  </a:moveTo>
                  <a:lnTo>
                    <a:pt x="41" y="4"/>
                  </a:lnTo>
                  <a:cubicBezTo>
                    <a:pt x="27" y="7"/>
                    <a:pt x="-10" y="-16"/>
                    <a:pt x="4" y="21"/>
                  </a:cubicBezTo>
                  <a:cubicBezTo>
                    <a:pt x="14" y="21"/>
                    <a:pt x="21" y="21"/>
                    <a:pt x="31" y="21"/>
                  </a:cubicBezTo>
                  <a:cubicBezTo>
                    <a:pt x="34" y="14"/>
                    <a:pt x="37" y="7"/>
                    <a:pt x="41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36"/>
            <p:cNvSpPr/>
            <p:nvPr/>
          </p:nvSpPr>
          <p:spPr>
            <a:xfrm>
              <a:off x="4732920" y="3678480"/>
              <a:ext cx="18000" cy="6480"/>
            </a:xfrm>
            <a:custGeom>
              <a:avLst/>
              <a:gdLst/>
              <a:ahLst/>
              <a:cxnLst/>
              <a:rect l="l" t="t" r="r" b="b"/>
              <a:pathLst>
                <a:path w="50" h="18" extrusionOk="0">
                  <a:moveTo>
                    <a:pt x="50" y="10"/>
                  </a:moveTo>
                  <a:lnTo>
                    <a:pt x="50" y="10"/>
                  </a:lnTo>
                  <a:cubicBezTo>
                    <a:pt x="43" y="6"/>
                    <a:pt x="40" y="3"/>
                    <a:pt x="37" y="0"/>
                  </a:cubicBezTo>
                  <a:cubicBezTo>
                    <a:pt x="23" y="0"/>
                    <a:pt x="10" y="3"/>
                    <a:pt x="0" y="3"/>
                  </a:cubicBezTo>
                  <a:cubicBezTo>
                    <a:pt x="10" y="23"/>
                    <a:pt x="26" y="20"/>
                    <a:pt x="50" y="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36"/>
            <p:cNvSpPr/>
            <p:nvPr/>
          </p:nvSpPr>
          <p:spPr>
            <a:xfrm>
              <a:off x="5658840" y="3695400"/>
              <a:ext cx="11160" cy="7200"/>
            </a:xfrm>
            <a:custGeom>
              <a:avLst/>
              <a:gdLst/>
              <a:ahLst/>
              <a:cxnLst/>
              <a:rect l="l" t="t" r="r" b="b"/>
              <a:pathLst>
                <a:path w="31" h="20" extrusionOk="0">
                  <a:moveTo>
                    <a:pt x="18" y="0"/>
                  </a:moveTo>
                  <a:lnTo>
                    <a:pt x="18" y="0"/>
                  </a:lnTo>
                  <a:cubicBezTo>
                    <a:pt x="1" y="0"/>
                    <a:pt x="-6" y="7"/>
                    <a:pt x="4" y="17"/>
                  </a:cubicBezTo>
                  <a:cubicBezTo>
                    <a:pt x="14" y="17"/>
                    <a:pt x="21" y="17"/>
                    <a:pt x="31" y="20"/>
                  </a:cubicBezTo>
                  <a:cubicBezTo>
                    <a:pt x="31" y="13"/>
                    <a:pt x="28" y="7"/>
                    <a:pt x="28" y="0"/>
                  </a:cubicBezTo>
                  <a:cubicBezTo>
                    <a:pt x="25" y="0"/>
                    <a:pt x="21" y="0"/>
                    <a:pt x="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36"/>
            <p:cNvSpPr/>
            <p:nvPr/>
          </p:nvSpPr>
          <p:spPr>
            <a:xfrm>
              <a:off x="4978080" y="3567240"/>
              <a:ext cx="18000" cy="6120"/>
            </a:xfrm>
            <a:custGeom>
              <a:avLst/>
              <a:gdLst/>
              <a:ahLst/>
              <a:cxnLst/>
              <a:rect l="l" t="t" r="r" b="b"/>
              <a:pathLst>
                <a:path w="50" h="17" extrusionOk="0">
                  <a:moveTo>
                    <a:pt x="37" y="17"/>
                  </a:moveTo>
                  <a:lnTo>
                    <a:pt x="37" y="17"/>
                  </a:lnTo>
                  <a:cubicBezTo>
                    <a:pt x="40" y="14"/>
                    <a:pt x="47" y="10"/>
                    <a:pt x="50" y="7"/>
                  </a:cubicBezTo>
                  <a:cubicBezTo>
                    <a:pt x="50" y="0"/>
                    <a:pt x="44" y="0"/>
                    <a:pt x="37" y="0"/>
                  </a:cubicBezTo>
                  <a:cubicBezTo>
                    <a:pt x="34" y="0"/>
                    <a:pt x="30" y="0"/>
                    <a:pt x="27" y="0"/>
                  </a:cubicBezTo>
                  <a:cubicBezTo>
                    <a:pt x="20" y="7"/>
                    <a:pt x="3" y="7"/>
                    <a:pt x="0" y="17"/>
                  </a:cubicBezTo>
                  <a:cubicBezTo>
                    <a:pt x="10" y="17"/>
                    <a:pt x="20" y="17"/>
                    <a:pt x="27" y="17"/>
                  </a:cubicBezTo>
                  <a:cubicBezTo>
                    <a:pt x="30" y="17"/>
                    <a:pt x="34" y="17"/>
                    <a:pt x="37" y="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36"/>
            <p:cNvSpPr/>
            <p:nvPr/>
          </p:nvSpPr>
          <p:spPr>
            <a:xfrm>
              <a:off x="4957200" y="3674880"/>
              <a:ext cx="11160" cy="8280"/>
            </a:xfrm>
            <a:custGeom>
              <a:avLst/>
              <a:gdLst/>
              <a:ahLst/>
              <a:cxnLst/>
              <a:rect l="l" t="t" r="r" b="b"/>
              <a:pathLst>
                <a:path w="31" h="23" extrusionOk="0">
                  <a:moveTo>
                    <a:pt x="8" y="23"/>
                  </a:moveTo>
                  <a:lnTo>
                    <a:pt x="8" y="23"/>
                  </a:lnTo>
                  <a:cubicBezTo>
                    <a:pt x="11" y="20"/>
                    <a:pt x="14" y="20"/>
                    <a:pt x="18" y="20"/>
                  </a:cubicBezTo>
                  <a:cubicBezTo>
                    <a:pt x="24" y="13"/>
                    <a:pt x="28" y="6"/>
                    <a:pt x="31" y="0"/>
                  </a:cubicBezTo>
                  <a:cubicBezTo>
                    <a:pt x="28" y="0"/>
                    <a:pt x="24" y="0"/>
                    <a:pt x="21" y="0"/>
                  </a:cubicBezTo>
                  <a:cubicBezTo>
                    <a:pt x="18" y="0"/>
                    <a:pt x="11" y="0"/>
                    <a:pt x="4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4" y="10"/>
                    <a:pt x="-6" y="16"/>
                    <a:pt x="8" y="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36"/>
            <p:cNvSpPr/>
            <p:nvPr/>
          </p:nvSpPr>
          <p:spPr>
            <a:xfrm>
              <a:off x="5304240" y="3804120"/>
              <a:ext cx="8280" cy="7200"/>
            </a:xfrm>
            <a:custGeom>
              <a:avLst/>
              <a:gdLst/>
              <a:ahLst/>
              <a:cxnLst/>
              <a:rect l="l" t="t" r="r" b="b"/>
              <a:pathLst>
                <a:path w="23" h="20" extrusionOk="0">
                  <a:moveTo>
                    <a:pt x="9" y="20"/>
                  </a:moveTo>
                  <a:lnTo>
                    <a:pt x="9" y="20"/>
                  </a:lnTo>
                  <a:cubicBezTo>
                    <a:pt x="13" y="20"/>
                    <a:pt x="20" y="20"/>
                    <a:pt x="23" y="20"/>
                  </a:cubicBezTo>
                  <a:cubicBezTo>
                    <a:pt x="23" y="13"/>
                    <a:pt x="23" y="7"/>
                    <a:pt x="23" y="3"/>
                  </a:cubicBezTo>
                  <a:cubicBezTo>
                    <a:pt x="20" y="3"/>
                    <a:pt x="13" y="0"/>
                    <a:pt x="9" y="0"/>
                  </a:cubicBezTo>
                  <a:cubicBezTo>
                    <a:pt x="-4" y="7"/>
                    <a:pt x="-4" y="13"/>
                    <a:pt x="9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36"/>
            <p:cNvSpPr/>
            <p:nvPr/>
          </p:nvSpPr>
          <p:spPr>
            <a:xfrm>
              <a:off x="5492520" y="3552840"/>
              <a:ext cx="19440" cy="3960"/>
            </a:xfrm>
            <a:custGeom>
              <a:avLst/>
              <a:gdLst/>
              <a:ahLst/>
              <a:cxnLst/>
              <a:rect l="l" t="t" r="r" b="b"/>
              <a:pathLst>
                <a:path w="54" h="11" extrusionOk="0">
                  <a:moveTo>
                    <a:pt x="3" y="10"/>
                  </a:moveTo>
                  <a:lnTo>
                    <a:pt x="3" y="10"/>
                  </a:lnTo>
                  <a:cubicBezTo>
                    <a:pt x="20" y="10"/>
                    <a:pt x="40" y="16"/>
                    <a:pt x="54" y="0"/>
                  </a:cubicBezTo>
                  <a:cubicBezTo>
                    <a:pt x="37" y="0"/>
                    <a:pt x="20" y="0"/>
                    <a:pt x="0" y="0"/>
                  </a:cubicBezTo>
                  <a:cubicBezTo>
                    <a:pt x="3" y="3"/>
                    <a:pt x="3" y="6"/>
                    <a:pt x="3" y="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36"/>
            <p:cNvSpPr/>
            <p:nvPr/>
          </p:nvSpPr>
          <p:spPr>
            <a:xfrm>
              <a:off x="4940640" y="3792240"/>
              <a:ext cx="9720" cy="6840"/>
            </a:xfrm>
            <a:custGeom>
              <a:avLst/>
              <a:gdLst/>
              <a:ahLst/>
              <a:cxnLst/>
              <a:rect l="l" t="t" r="r" b="b"/>
              <a:pathLst>
                <a:path w="27" h="19" extrusionOk="0">
                  <a:moveTo>
                    <a:pt x="27" y="6"/>
                  </a:moveTo>
                  <a:lnTo>
                    <a:pt x="27" y="6"/>
                  </a:lnTo>
                  <a:cubicBezTo>
                    <a:pt x="27" y="6"/>
                    <a:pt x="27" y="3"/>
                    <a:pt x="27" y="0"/>
                  </a:cubicBezTo>
                  <a:cubicBezTo>
                    <a:pt x="17" y="0"/>
                    <a:pt x="10" y="0"/>
                    <a:pt x="0" y="0"/>
                  </a:cubicBezTo>
                  <a:cubicBezTo>
                    <a:pt x="0" y="6"/>
                    <a:pt x="0" y="13"/>
                    <a:pt x="0" y="16"/>
                  </a:cubicBezTo>
                  <a:cubicBezTo>
                    <a:pt x="17" y="26"/>
                    <a:pt x="13" y="6"/>
                    <a:pt x="27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36"/>
            <p:cNvSpPr/>
            <p:nvPr/>
          </p:nvSpPr>
          <p:spPr>
            <a:xfrm>
              <a:off x="4945320" y="3572280"/>
              <a:ext cx="8640" cy="3600"/>
            </a:xfrm>
            <a:custGeom>
              <a:avLst/>
              <a:gdLst/>
              <a:ahLst/>
              <a:cxnLst/>
              <a:rect l="l" t="t" r="r" b="b"/>
              <a:pathLst>
                <a:path w="24" h="10" extrusionOk="0">
                  <a:moveTo>
                    <a:pt x="11" y="0"/>
                  </a:moveTo>
                  <a:lnTo>
                    <a:pt x="11" y="0"/>
                  </a:lnTo>
                  <a:cubicBezTo>
                    <a:pt x="-3" y="0"/>
                    <a:pt x="0" y="6"/>
                    <a:pt x="4" y="10"/>
                  </a:cubicBezTo>
                  <a:cubicBezTo>
                    <a:pt x="11" y="10"/>
                    <a:pt x="17" y="10"/>
                    <a:pt x="24" y="10"/>
                  </a:cubicBezTo>
                  <a:cubicBezTo>
                    <a:pt x="21" y="3"/>
                    <a:pt x="17" y="0"/>
                    <a:pt x="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36"/>
            <p:cNvSpPr/>
            <p:nvPr/>
          </p:nvSpPr>
          <p:spPr>
            <a:xfrm>
              <a:off x="4703760" y="3701520"/>
              <a:ext cx="9720" cy="7200"/>
            </a:xfrm>
            <a:custGeom>
              <a:avLst/>
              <a:gdLst/>
              <a:ahLst/>
              <a:cxnLst/>
              <a:rect l="l" t="t" r="r" b="b"/>
              <a:pathLst>
                <a:path w="27" h="20" extrusionOk="0">
                  <a:moveTo>
                    <a:pt x="14" y="0"/>
                  </a:moveTo>
                  <a:lnTo>
                    <a:pt x="14" y="0"/>
                  </a:lnTo>
                  <a:cubicBezTo>
                    <a:pt x="7" y="0"/>
                    <a:pt x="4" y="0"/>
                    <a:pt x="0" y="3"/>
                  </a:cubicBezTo>
                  <a:cubicBezTo>
                    <a:pt x="0" y="6"/>
                    <a:pt x="0" y="13"/>
                    <a:pt x="0" y="20"/>
                  </a:cubicBezTo>
                  <a:cubicBezTo>
                    <a:pt x="7" y="20"/>
                    <a:pt x="10" y="20"/>
                    <a:pt x="14" y="20"/>
                  </a:cubicBezTo>
                  <a:cubicBezTo>
                    <a:pt x="17" y="13"/>
                    <a:pt x="24" y="6"/>
                    <a:pt x="27" y="0"/>
                  </a:cubicBezTo>
                  <a:lnTo>
                    <a:pt x="27" y="0"/>
                  </a:lnTo>
                  <a:cubicBezTo>
                    <a:pt x="24" y="0"/>
                    <a:pt x="17" y="0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36"/>
            <p:cNvSpPr/>
            <p:nvPr/>
          </p:nvSpPr>
          <p:spPr>
            <a:xfrm>
              <a:off x="5441760" y="3722040"/>
              <a:ext cx="14400" cy="5760"/>
            </a:xfrm>
            <a:custGeom>
              <a:avLst/>
              <a:gdLst/>
              <a:ahLst/>
              <a:cxnLst/>
              <a:rect l="l" t="t" r="r" b="b"/>
              <a:pathLst>
                <a:path w="40" h="16" extrusionOk="0">
                  <a:moveTo>
                    <a:pt x="0" y="10"/>
                  </a:moveTo>
                  <a:lnTo>
                    <a:pt x="0" y="10"/>
                  </a:lnTo>
                  <a:cubicBezTo>
                    <a:pt x="3" y="10"/>
                    <a:pt x="7" y="10"/>
                    <a:pt x="10" y="10"/>
                  </a:cubicBezTo>
                  <a:lnTo>
                    <a:pt x="10" y="10"/>
                  </a:lnTo>
                  <a:cubicBezTo>
                    <a:pt x="20" y="16"/>
                    <a:pt x="27" y="16"/>
                    <a:pt x="40" y="16"/>
                  </a:cubicBezTo>
                  <a:cubicBezTo>
                    <a:pt x="40" y="13"/>
                    <a:pt x="40" y="13"/>
                    <a:pt x="40" y="10"/>
                  </a:cubicBezTo>
                  <a:cubicBezTo>
                    <a:pt x="27" y="-4"/>
                    <a:pt x="13" y="-4"/>
                    <a:pt x="0" y="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36"/>
            <p:cNvSpPr/>
            <p:nvPr/>
          </p:nvSpPr>
          <p:spPr>
            <a:xfrm>
              <a:off x="4643280" y="3539520"/>
              <a:ext cx="42480" cy="10440"/>
            </a:xfrm>
            <a:custGeom>
              <a:avLst/>
              <a:gdLst/>
              <a:ahLst/>
              <a:cxnLst/>
              <a:rect l="l" t="t" r="r" b="b"/>
              <a:pathLst>
                <a:path w="118" h="29" extrusionOk="0">
                  <a:moveTo>
                    <a:pt x="104" y="3"/>
                  </a:moveTo>
                  <a:lnTo>
                    <a:pt x="104" y="3"/>
                  </a:lnTo>
                  <a:lnTo>
                    <a:pt x="104" y="3"/>
                  </a:lnTo>
                  <a:cubicBezTo>
                    <a:pt x="71" y="0"/>
                    <a:pt x="37" y="0"/>
                    <a:pt x="0" y="0"/>
                  </a:cubicBezTo>
                  <a:cubicBezTo>
                    <a:pt x="10" y="6"/>
                    <a:pt x="17" y="13"/>
                    <a:pt x="27" y="20"/>
                  </a:cubicBezTo>
                  <a:cubicBezTo>
                    <a:pt x="30" y="20"/>
                    <a:pt x="30" y="23"/>
                    <a:pt x="34" y="23"/>
                  </a:cubicBezTo>
                  <a:cubicBezTo>
                    <a:pt x="47" y="30"/>
                    <a:pt x="61" y="30"/>
                    <a:pt x="78" y="27"/>
                  </a:cubicBezTo>
                  <a:cubicBezTo>
                    <a:pt x="88" y="27"/>
                    <a:pt x="97" y="23"/>
                    <a:pt x="104" y="13"/>
                  </a:cubicBezTo>
                  <a:lnTo>
                    <a:pt x="104" y="13"/>
                  </a:lnTo>
                  <a:cubicBezTo>
                    <a:pt x="108" y="17"/>
                    <a:pt x="111" y="17"/>
                    <a:pt x="114" y="13"/>
                  </a:cubicBezTo>
                  <a:cubicBezTo>
                    <a:pt x="114" y="10"/>
                    <a:pt x="114" y="6"/>
                    <a:pt x="118" y="3"/>
                  </a:cubicBezTo>
                  <a:cubicBezTo>
                    <a:pt x="111" y="0"/>
                    <a:pt x="108" y="0"/>
                    <a:pt x="104" y="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36"/>
            <p:cNvSpPr/>
            <p:nvPr/>
          </p:nvSpPr>
          <p:spPr>
            <a:xfrm>
              <a:off x="4610880" y="3605760"/>
              <a:ext cx="5760" cy="3960"/>
            </a:xfrm>
            <a:custGeom>
              <a:avLst/>
              <a:gdLst/>
              <a:ahLst/>
              <a:cxnLst/>
              <a:rect l="l" t="t" r="r" b="b"/>
              <a:pathLst>
                <a:path w="16" h="11" extrusionOk="0">
                  <a:moveTo>
                    <a:pt x="16" y="11"/>
                  </a:moveTo>
                  <a:lnTo>
                    <a:pt x="16" y="11"/>
                  </a:lnTo>
                  <a:cubicBezTo>
                    <a:pt x="13" y="7"/>
                    <a:pt x="16" y="0"/>
                    <a:pt x="6" y="0"/>
                  </a:cubicBezTo>
                  <a:cubicBezTo>
                    <a:pt x="3" y="0"/>
                    <a:pt x="0" y="7"/>
                    <a:pt x="0" y="11"/>
                  </a:cubicBezTo>
                  <a:cubicBezTo>
                    <a:pt x="3" y="11"/>
                    <a:pt x="10" y="11"/>
                    <a:pt x="16" y="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36"/>
            <p:cNvSpPr/>
            <p:nvPr/>
          </p:nvSpPr>
          <p:spPr>
            <a:xfrm>
              <a:off x="4937040" y="3735360"/>
              <a:ext cx="8280" cy="2880"/>
            </a:xfrm>
            <a:custGeom>
              <a:avLst/>
              <a:gdLst/>
              <a:ahLst/>
              <a:cxnLst/>
              <a:rect l="l" t="t" r="r" b="b"/>
              <a:pathLst>
                <a:path w="23" h="8" extrusionOk="0">
                  <a:moveTo>
                    <a:pt x="23" y="0"/>
                  </a:moveTo>
                  <a:lnTo>
                    <a:pt x="23" y="0"/>
                  </a:lnTo>
                  <a:cubicBezTo>
                    <a:pt x="17" y="0"/>
                    <a:pt x="7" y="0"/>
                    <a:pt x="0" y="0"/>
                  </a:cubicBezTo>
                  <a:cubicBezTo>
                    <a:pt x="7" y="10"/>
                    <a:pt x="17" y="10"/>
                    <a:pt x="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36"/>
            <p:cNvSpPr/>
            <p:nvPr/>
          </p:nvSpPr>
          <p:spPr>
            <a:xfrm>
              <a:off x="5604840" y="3722040"/>
              <a:ext cx="5040" cy="4680"/>
            </a:xfrm>
            <a:custGeom>
              <a:avLst/>
              <a:gdLst/>
              <a:ahLst/>
              <a:cxnLst/>
              <a:rect l="l" t="t" r="r" b="b"/>
              <a:pathLst>
                <a:path w="14" h="13" extrusionOk="0">
                  <a:moveTo>
                    <a:pt x="7" y="13"/>
                  </a:moveTo>
                  <a:lnTo>
                    <a:pt x="7" y="13"/>
                  </a:lnTo>
                  <a:cubicBezTo>
                    <a:pt x="14" y="10"/>
                    <a:pt x="14" y="6"/>
                    <a:pt x="14" y="0"/>
                  </a:cubicBezTo>
                  <a:cubicBezTo>
                    <a:pt x="7" y="0"/>
                    <a:pt x="3" y="0"/>
                    <a:pt x="0" y="0"/>
                  </a:cubicBezTo>
                  <a:cubicBezTo>
                    <a:pt x="3" y="6"/>
                    <a:pt x="3" y="10"/>
                    <a:pt x="7" y="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36"/>
            <p:cNvSpPr/>
            <p:nvPr/>
          </p:nvSpPr>
          <p:spPr>
            <a:xfrm>
              <a:off x="4866840" y="3677040"/>
              <a:ext cx="5040" cy="3240"/>
            </a:xfrm>
            <a:custGeom>
              <a:avLst/>
              <a:gdLst/>
              <a:ahLst/>
              <a:cxnLst/>
              <a:rect l="l" t="t" r="r" b="b"/>
              <a:pathLst>
                <a:path w="14" h="9" extrusionOk="0">
                  <a:moveTo>
                    <a:pt x="14" y="4"/>
                  </a:moveTo>
                  <a:lnTo>
                    <a:pt x="14" y="4"/>
                  </a:lnTo>
                  <a:cubicBezTo>
                    <a:pt x="10" y="4"/>
                    <a:pt x="7" y="4"/>
                    <a:pt x="4" y="0"/>
                  </a:cubicBezTo>
                  <a:lnTo>
                    <a:pt x="0" y="4"/>
                  </a:lnTo>
                  <a:cubicBezTo>
                    <a:pt x="4" y="10"/>
                    <a:pt x="7" y="10"/>
                    <a:pt x="14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36"/>
            <p:cNvSpPr/>
            <p:nvPr/>
          </p:nvSpPr>
          <p:spPr>
            <a:xfrm>
              <a:off x="4731480" y="3710520"/>
              <a:ext cx="5040" cy="1800"/>
            </a:xfrm>
            <a:custGeom>
              <a:avLst/>
              <a:gdLst/>
              <a:ahLst/>
              <a:cxnLst/>
              <a:rect l="l" t="t" r="r" b="b"/>
              <a:pathLst>
                <a:path w="14" h="5" extrusionOk="0">
                  <a:moveTo>
                    <a:pt x="0" y="5"/>
                  </a:moveTo>
                  <a:lnTo>
                    <a:pt x="0" y="5"/>
                  </a:lnTo>
                  <a:cubicBezTo>
                    <a:pt x="7" y="5"/>
                    <a:pt x="10" y="5"/>
                    <a:pt x="14" y="5"/>
                  </a:cubicBezTo>
                  <a:cubicBezTo>
                    <a:pt x="10" y="-2"/>
                    <a:pt x="7" y="-2"/>
                    <a:pt x="0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36"/>
            <p:cNvSpPr/>
            <p:nvPr/>
          </p:nvSpPr>
          <p:spPr>
            <a:xfrm>
              <a:off x="4759200" y="3794400"/>
              <a:ext cx="5040" cy="2520"/>
            </a:xfrm>
            <a:custGeom>
              <a:avLst/>
              <a:gdLst/>
              <a:ahLst/>
              <a:cxnLst/>
              <a:rect l="l" t="t" r="r" b="b"/>
              <a:pathLst>
                <a:path w="14" h="7" extrusionOk="0">
                  <a:moveTo>
                    <a:pt x="14" y="0"/>
                  </a:moveTo>
                  <a:lnTo>
                    <a:pt x="14" y="0"/>
                  </a:lnTo>
                  <a:cubicBezTo>
                    <a:pt x="11" y="0"/>
                    <a:pt x="7" y="0"/>
                    <a:pt x="0" y="0"/>
                  </a:cubicBezTo>
                  <a:cubicBezTo>
                    <a:pt x="7" y="10"/>
                    <a:pt x="11" y="7"/>
                    <a:pt x="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36"/>
            <p:cNvSpPr/>
            <p:nvPr/>
          </p:nvSpPr>
          <p:spPr>
            <a:xfrm>
              <a:off x="5145840" y="3632400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4"/>
                  </a:moveTo>
                  <a:lnTo>
                    <a:pt x="0" y="4"/>
                  </a:lnTo>
                  <a:cubicBezTo>
                    <a:pt x="3" y="7"/>
                    <a:pt x="6" y="7"/>
                    <a:pt x="10" y="10"/>
                  </a:cubicBezTo>
                  <a:cubicBezTo>
                    <a:pt x="10" y="7"/>
                    <a:pt x="10" y="4"/>
                    <a:pt x="10" y="0"/>
                  </a:cubicBezTo>
                  <a:cubicBezTo>
                    <a:pt x="6" y="4"/>
                    <a:pt x="3" y="4"/>
                    <a:pt x="0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36"/>
            <p:cNvSpPr/>
            <p:nvPr/>
          </p:nvSpPr>
          <p:spPr>
            <a:xfrm>
              <a:off x="5572440" y="426096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36"/>
            <p:cNvSpPr/>
            <p:nvPr/>
          </p:nvSpPr>
          <p:spPr>
            <a:xfrm>
              <a:off x="5163120" y="4177800"/>
              <a:ext cx="121680" cy="9360"/>
            </a:xfrm>
            <a:custGeom>
              <a:avLst/>
              <a:gdLst/>
              <a:ahLst/>
              <a:cxnLst/>
              <a:rect l="l" t="t" r="r" b="b"/>
              <a:pathLst>
                <a:path w="338" h="26" extrusionOk="0">
                  <a:moveTo>
                    <a:pt x="207" y="23"/>
                  </a:moveTo>
                  <a:lnTo>
                    <a:pt x="207" y="23"/>
                  </a:lnTo>
                  <a:cubicBezTo>
                    <a:pt x="250" y="23"/>
                    <a:pt x="294" y="23"/>
                    <a:pt x="338" y="19"/>
                  </a:cubicBezTo>
                  <a:cubicBezTo>
                    <a:pt x="338" y="6"/>
                    <a:pt x="331" y="-1"/>
                    <a:pt x="311" y="3"/>
                  </a:cubicBezTo>
                  <a:cubicBezTo>
                    <a:pt x="217" y="-1"/>
                    <a:pt x="123" y="-1"/>
                    <a:pt x="26" y="3"/>
                  </a:cubicBezTo>
                  <a:cubicBezTo>
                    <a:pt x="22" y="13"/>
                    <a:pt x="-22" y="6"/>
                    <a:pt x="12" y="26"/>
                  </a:cubicBezTo>
                  <a:cubicBezTo>
                    <a:pt x="76" y="23"/>
                    <a:pt x="143" y="29"/>
                    <a:pt x="207" y="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36"/>
            <p:cNvSpPr/>
            <p:nvPr/>
          </p:nvSpPr>
          <p:spPr>
            <a:xfrm>
              <a:off x="5302800" y="4123080"/>
              <a:ext cx="119520" cy="10080"/>
            </a:xfrm>
            <a:custGeom>
              <a:avLst/>
              <a:gdLst/>
              <a:ahLst/>
              <a:cxnLst/>
              <a:rect l="l" t="t" r="r" b="b"/>
              <a:pathLst>
                <a:path w="332" h="28" extrusionOk="0">
                  <a:moveTo>
                    <a:pt x="13" y="27"/>
                  </a:moveTo>
                  <a:lnTo>
                    <a:pt x="13" y="27"/>
                  </a:lnTo>
                  <a:cubicBezTo>
                    <a:pt x="84" y="27"/>
                    <a:pt x="151" y="27"/>
                    <a:pt x="221" y="27"/>
                  </a:cubicBezTo>
                  <a:cubicBezTo>
                    <a:pt x="258" y="27"/>
                    <a:pt x="295" y="20"/>
                    <a:pt x="332" y="0"/>
                  </a:cubicBezTo>
                  <a:cubicBezTo>
                    <a:pt x="218" y="7"/>
                    <a:pt x="107" y="13"/>
                    <a:pt x="0" y="17"/>
                  </a:cubicBezTo>
                  <a:cubicBezTo>
                    <a:pt x="0" y="27"/>
                    <a:pt x="0" y="30"/>
                    <a:pt x="13" y="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36"/>
            <p:cNvSpPr/>
            <p:nvPr/>
          </p:nvSpPr>
          <p:spPr>
            <a:xfrm>
              <a:off x="5010480" y="4287240"/>
              <a:ext cx="84600" cy="11160"/>
            </a:xfrm>
            <a:custGeom>
              <a:avLst/>
              <a:gdLst/>
              <a:ahLst/>
              <a:cxnLst/>
              <a:rect l="l" t="t" r="r" b="b"/>
              <a:pathLst>
                <a:path w="235" h="31" extrusionOk="0">
                  <a:moveTo>
                    <a:pt x="24" y="28"/>
                  </a:moveTo>
                  <a:lnTo>
                    <a:pt x="24" y="28"/>
                  </a:lnTo>
                  <a:cubicBezTo>
                    <a:pt x="44" y="28"/>
                    <a:pt x="61" y="17"/>
                    <a:pt x="81" y="31"/>
                  </a:cubicBezTo>
                  <a:cubicBezTo>
                    <a:pt x="90" y="31"/>
                    <a:pt x="104" y="31"/>
                    <a:pt x="114" y="31"/>
                  </a:cubicBezTo>
                  <a:cubicBezTo>
                    <a:pt x="151" y="21"/>
                    <a:pt x="188" y="28"/>
                    <a:pt x="225" y="24"/>
                  </a:cubicBezTo>
                  <a:cubicBezTo>
                    <a:pt x="231" y="24"/>
                    <a:pt x="235" y="21"/>
                    <a:pt x="235" y="14"/>
                  </a:cubicBezTo>
                  <a:cubicBezTo>
                    <a:pt x="235" y="11"/>
                    <a:pt x="231" y="11"/>
                    <a:pt x="228" y="11"/>
                  </a:cubicBezTo>
                  <a:cubicBezTo>
                    <a:pt x="231" y="7"/>
                    <a:pt x="231" y="4"/>
                    <a:pt x="231" y="0"/>
                  </a:cubicBezTo>
                  <a:cubicBezTo>
                    <a:pt x="225" y="4"/>
                    <a:pt x="215" y="4"/>
                    <a:pt x="204" y="4"/>
                  </a:cubicBezTo>
                  <a:lnTo>
                    <a:pt x="204" y="4"/>
                  </a:lnTo>
                  <a:lnTo>
                    <a:pt x="204" y="4"/>
                  </a:lnTo>
                  <a:cubicBezTo>
                    <a:pt x="147" y="4"/>
                    <a:pt x="88" y="4"/>
                    <a:pt x="27" y="4"/>
                  </a:cubicBezTo>
                  <a:cubicBezTo>
                    <a:pt x="11" y="4"/>
                    <a:pt x="-3" y="4"/>
                    <a:pt x="1" y="17"/>
                  </a:cubicBezTo>
                  <a:cubicBezTo>
                    <a:pt x="4" y="28"/>
                    <a:pt x="14" y="31"/>
                    <a:pt x="24" y="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36"/>
            <p:cNvSpPr/>
            <p:nvPr/>
          </p:nvSpPr>
          <p:spPr>
            <a:xfrm>
              <a:off x="4992480" y="4155480"/>
              <a:ext cx="57600" cy="7560"/>
            </a:xfrm>
            <a:custGeom>
              <a:avLst/>
              <a:gdLst/>
              <a:ahLst/>
              <a:cxnLst/>
              <a:rect l="l" t="t" r="r" b="b"/>
              <a:pathLst>
                <a:path w="160" h="21" extrusionOk="0">
                  <a:moveTo>
                    <a:pt x="154" y="1"/>
                  </a:moveTo>
                  <a:lnTo>
                    <a:pt x="154" y="1"/>
                  </a:lnTo>
                  <a:cubicBezTo>
                    <a:pt x="101" y="-2"/>
                    <a:pt x="51" y="1"/>
                    <a:pt x="0" y="11"/>
                  </a:cubicBezTo>
                  <a:cubicBezTo>
                    <a:pt x="17" y="24"/>
                    <a:pt x="44" y="18"/>
                    <a:pt x="64" y="21"/>
                  </a:cubicBezTo>
                  <a:cubicBezTo>
                    <a:pt x="94" y="21"/>
                    <a:pt x="124" y="21"/>
                    <a:pt x="154" y="21"/>
                  </a:cubicBezTo>
                  <a:cubicBezTo>
                    <a:pt x="161" y="14"/>
                    <a:pt x="161" y="8"/>
                    <a:pt x="1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36"/>
            <p:cNvSpPr/>
            <p:nvPr/>
          </p:nvSpPr>
          <p:spPr>
            <a:xfrm>
              <a:off x="5055480" y="4153320"/>
              <a:ext cx="23760" cy="8640"/>
            </a:xfrm>
            <a:custGeom>
              <a:avLst/>
              <a:gdLst/>
              <a:ahLst/>
              <a:cxnLst/>
              <a:rect l="l" t="t" r="r" b="b"/>
              <a:pathLst>
                <a:path w="66" h="24" extrusionOk="0">
                  <a:moveTo>
                    <a:pt x="56" y="24"/>
                  </a:moveTo>
                  <a:lnTo>
                    <a:pt x="56" y="24"/>
                  </a:lnTo>
                  <a:cubicBezTo>
                    <a:pt x="59" y="24"/>
                    <a:pt x="63" y="24"/>
                    <a:pt x="66" y="24"/>
                  </a:cubicBezTo>
                  <a:cubicBezTo>
                    <a:pt x="66" y="17"/>
                    <a:pt x="63" y="10"/>
                    <a:pt x="53" y="4"/>
                  </a:cubicBezTo>
                  <a:cubicBezTo>
                    <a:pt x="36" y="4"/>
                    <a:pt x="19" y="0"/>
                    <a:pt x="2" y="0"/>
                  </a:cubicBezTo>
                  <a:cubicBezTo>
                    <a:pt x="-1" y="7"/>
                    <a:pt x="-4" y="17"/>
                    <a:pt x="15" y="17"/>
                  </a:cubicBezTo>
                  <a:cubicBezTo>
                    <a:pt x="29" y="17"/>
                    <a:pt x="46" y="14"/>
                    <a:pt x="56" y="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36"/>
            <p:cNvSpPr/>
            <p:nvPr/>
          </p:nvSpPr>
          <p:spPr>
            <a:xfrm>
              <a:off x="5158800" y="4153320"/>
              <a:ext cx="20880" cy="7560"/>
            </a:xfrm>
            <a:custGeom>
              <a:avLst/>
              <a:gdLst/>
              <a:ahLst/>
              <a:cxnLst/>
              <a:rect l="l" t="t" r="r" b="b"/>
              <a:pathLst>
                <a:path w="58" h="2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4"/>
                    <a:pt x="0" y="10"/>
                    <a:pt x="0" y="17"/>
                  </a:cubicBezTo>
                  <a:cubicBezTo>
                    <a:pt x="14" y="24"/>
                    <a:pt x="31" y="20"/>
                    <a:pt x="47" y="20"/>
                  </a:cubicBezTo>
                  <a:cubicBezTo>
                    <a:pt x="68" y="24"/>
                    <a:pt x="51" y="14"/>
                    <a:pt x="51" y="7"/>
                  </a:cubicBezTo>
                  <a:cubicBezTo>
                    <a:pt x="34" y="10"/>
                    <a:pt x="17" y="4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36"/>
            <p:cNvSpPr/>
            <p:nvPr/>
          </p:nvSpPr>
          <p:spPr>
            <a:xfrm>
              <a:off x="4833000" y="4299480"/>
              <a:ext cx="15840" cy="8640"/>
            </a:xfrm>
            <a:custGeom>
              <a:avLst/>
              <a:gdLst/>
              <a:ahLst/>
              <a:cxnLst/>
              <a:rect l="l" t="t" r="r" b="b"/>
              <a:pathLst>
                <a:path w="44" h="24" extrusionOk="0">
                  <a:moveTo>
                    <a:pt x="4" y="20"/>
                  </a:moveTo>
                  <a:lnTo>
                    <a:pt x="4" y="20"/>
                  </a:lnTo>
                  <a:cubicBezTo>
                    <a:pt x="7" y="20"/>
                    <a:pt x="14" y="20"/>
                    <a:pt x="17" y="24"/>
                  </a:cubicBezTo>
                  <a:cubicBezTo>
                    <a:pt x="24" y="20"/>
                    <a:pt x="34" y="17"/>
                    <a:pt x="44" y="14"/>
                  </a:cubicBezTo>
                  <a:cubicBezTo>
                    <a:pt x="44" y="7"/>
                    <a:pt x="37" y="0"/>
                    <a:pt x="24" y="0"/>
                  </a:cubicBezTo>
                  <a:cubicBezTo>
                    <a:pt x="10" y="0"/>
                    <a:pt x="0" y="4"/>
                    <a:pt x="0" y="17"/>
                  </a:cubicBezTo>
                  <a:cubicBezTo>
                    <a:pt x="4" y="17"/>
                    <a:pt x="4" y="20"/>
                    <a:pt x="4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36"/>
            <p:cNvSpPr/>
            <p:nvPr/>
          </p:nvSpPr>
          <p:spPr>
            <a:xfrm>
              <a:off x="5421240" y="4208760"/>
              <a:ext cx="10080" cy="5400"/>
            </a:xfrm>
            <a:custGeom>
              <a:avLst/>
              <a:gdLst/>
              <a:ahLst/>
              <a:cxnLst/>
              <a:rect l="l" t="t" r="r" b="b"/>
              <a:pathLst>
                <a:path w="28" h="15" extrusionOk="0">
                  <a:moveTo>
                    <a:pt x="0" y="7"/>
                  </a:moveTo>
                  <a:lnTo>
                    <a:pt x="0" y="7"/>
                  </a:lnTo>
                  <a:cubicBezTo>
                    <a:pt x="3" y="11"/>
                    <a:pt x="10" y="14"/>
                    <a:pt x="13" y="14"/>
                  </a:cubicBezTo>
                  <a:cubicBezTo>
                    <a:pt x="20" y="17"/>
                    <a:pt x="27" y="14"/>
                    <a:pt x="27" y="7"/>
                  </a:cubicBezTo>
                  <a:cubicBezTo>
                    <a:pt x="30" y="0"/>
                    <a:pt x="20" y="0"/>
                    <a:pt x="13" y="0"/>
                  </a:cubicBezTo>
                  <a:cubicBezTo>
                    <a:pt x="6" y="0"/>
                    <a:pt x="0" y="0"/>
                    <a:pt x="0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36"/>
            <p:cNvSpPr/>
            <p:nvPr/>
          </p:nvSpPr>
          <p:spPr>
            <a:xfrm>
              <a:off x="5001120" y="4212720"/>
              <a:ext cx="11880" cy="7200"/>
            </a:xfrm>
            <a:custGeom>
              <a:avLst/>
              <a:gdLst/>
              <a:ahLst/>
              <a:cxnLst/>
              <a:rect l="l" t="t" r="r" b="b"/>
              <a:pathLst>
                <a:path w="33" h="20" extrusionOk="0">
                  <a:moveTo>
                    <a:pt x="27" y="20"/>
                  </a:moveTo>
                  <a:lnTo>
                    <a:pt x="27" y="20"/>
                  </a:lnTo>
                  <a:cubicBezTo>
                    <a:pt x="47" y="3"/>
                    <a:pt x="13" y="6"/>
                    <a:pt x="13" y="0"/>
                  </a:cubicBezTo>
                  <a:cubicBezTo>
                    <a:pt x="3" y="3"/>
                    <a:pt x="0" y="10"/>
                    <a:pt x="0" y="16"/>
                  </a:cubicBezTo>
                  <a:lnTo>
                    <a:pt x="0" y="16"/>
                  </a:lnTo>
                  <a:cubicBezTo>
                    <a:pt x="3" y="20"/>
                    <a:pt x="6" y="20"/>
                    <a:pt x="10" y="20"/>
                  </a:cubicBezTo>
                  <a:cubicBezTo>
                    <a:pt x="13" y="20"/>
                    <a:pt x="13" y="20"/>
                    <a:pt x="13" y="16"/>
                  </a:cubicBezTo>
                  <a:cubicBezTo>
                    <a:pt x="17" y="16"/>
                    <a:pt x="20" y="16"/>
                    <a:pt x="27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36"/>
            <p:cNvSpPr/>
            <p:nvPr/>
          </p:nvSpPr>
          <p:spPr>
            <a:xfrm>
              <a:off x="5645880" y="4161960"/>
              <a:ext cx="19440" cy="4320"/>
            </a:xfrm>
            <a:custGeom>
              <a:avLst/>
              <a:gdLst/>
              <a:ahLst/>
              <a:cxnLst/>
              <a:rect l="l" t="t" r="r" b="b"/>
              <a:pathLst>
                <a:path w="54" h="12" extrusionOk="0">
                  <a:moveTo>
                    <a:pt x="54" y="9"/>
                  </a:moveTo>
                  <a:lnTo>
                    <a:pt x="54" y="9"/>
                  </a:lnTo>
                  <a:cubicBezTo>
                    <a:pt x="47" y="6"/>
                    <a:pt x="44" y="3"/>
                    <a:pt x="40" y="0"/>
                  </a:cubicBezTo>
                  <a:cubicBezTo>
                    <a:pt x="37" y="0"/>
                    <a:pt x="34" y="0"/>
                    <a:pt x="30" y="0"/>
                  </a:cubicBezTo>
                  <a:cubicBezTo>
                    <a:pt x="20" y="3"/>
                    <a:pt x="7" y="3"/>
                    <a:pt x="0" y="9"/>
                  </a:cubicBezTo>
                  <a:cubicBezTo>
                    <a:pt x="20" y="13"/>
                    <a:pt x="37" y="13"/>
                    <a:pt x="54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36"/>
            <p:cNvSpPr/>
            <p:nvPr/>
          </p:nvSpPr>
          <p:spPr>
            <a:xfrm>
              <a:off x="5103360" y="4152240"/>
              <a:ext cx="8640" cy="6120"/>
            </a:xfrm>
            <a:custGeom>
              <a:avLst/>
              <a:gdLst/>
              <a:ahLst/>
              <a:cxnLst/>
              <a:rect l="l" t="t" r="r" b="b"/>
              <a:pathLst>
                <a:path w="24" h="17" extrusionOk="0">
                  <a:moveTo>
                    <a:pt x="10" y="17"/>
                  </a:moveTo>
                  <a:lnTo>
                    <a:pt x="10" y="17"/>
                  </a:lnTo>
                  <a:cubicBezTo>
                    <a:pt x="24" y="17"/>
                    <a:pt x="24" y="7"/>
                    <a:pt x="24" y="0"/>
                  </a:cubicBezTo>
                  <a:cubicBezTo>
                    <a:pt x="17" y="0"/>
                    <a:pt x="10" y="0"/>
                    <a:pt x="0" y="3"/>
                  </a:cubicBezTo>
                  <a:cubicBezTo>
                    <a:pt x="0" y="7"/>
                    <a:pt x="0" y="13"/>
                    <a:pt x="10" y="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36"/>
            <p:cNvSpPr/>
            <p:nvPr/>
          </p:nvSpPr>
          <p:spPr>
            <a:xfrm>
              <a:off x="4997520" y="4261680"/>
              <a:ext cx="8280" cy="6480"/>
            </a:xfrm>
            <a:custGeom>
              <a:avLst/>
              <a:gdLst/>
              <a:ahLst/>
              <a:cxnLst/>
              <a:rect l="l" t="t" r="r" b="b"/>
              <a:pathLst>
                <a:path w="23" h="18" extrusionOk="0">
                  <a:moveTo>
                    <a:pt x="23" y="8"/>
                  </a:moveTo>
                  <a:lnTo>
                    <a:pt x="23" y="8"/>
                  </a:lnTo>
                  <a:cubicBezTo>
                    <a:pt x="20" y="8"/>
                    <a:pt x="13" y="4"/>
                    <a:pt x="10" y="1"/>
                  </a:cubicBezTo>
                  <a:cubicBezTo>
                    <a:pt x="6" y="-2"/>
                    <a:pt x="3" y="1"/>
                    <a:pt x="0" y="1"/>
                  </a:cubicBezTo>
                  <a:cubicBezTo>
                    <a:pt x="0" y="8"/>
                    <a:pt x="0" y="14"/>
                    <a:pt x="13" y="18"/>
                  </a:cubicBezTo>
                  <a:cubicBezTo>
                    <a:pt x="16" y="18"/>
                    <a:pt x="20" y="18"/>
                    <a:pt x="23" y="18"/>
                  </a:cubicBezTo>
                  <a:cubicBezTo>
                    <a:pt x="23" y="14"/>
                    <a:pt x="23" y="11"/>
                    <a:pt x="23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36"/>
            <p:cNvSpPr/>
            <p:nvPr/>
          </p:nvSpPr>
          <p:spPr>
            <a:xfrm>
              <a:off x="4866840" y="4142520"/>
              <a:ext cx="14400" cy="3240"/>
            </a:xfrm>
            <a:custGeom>
              <a:avLst/>
              <a:gdLst/>
              <a:ahLst/>
              <a:cxnLst/>
              <a:rect l="l" t="t" r="r" b="b"/>
              <a:pathLst>
                <a:path w="40" h="9" extrusionOk="0">
                  <a:moveTo>
                    <a:pt x="40" y="0"/>
                  </a:moveTo>
                  <a:lnTo>
                    <a:pt x="40" y="0"/>
                  </a:lnTo>
                  <a:cubicBezTo>
                    <a:pt x="27" y="0"/>
                    <a:pt x="14" y="0"/>
                    <a:pt x="0" y="0"/>
                  </a:cubicBezTo>
                  <a:cubicBezTo>
                    <a:pt x="14" y="10"/>
                    <a:pt x="27" y="13"/>
                    <a:pt x="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36"/>
            <p:cNvSpPr/>
            <p:nvPr/>
          </p:nvSpPr>
          <p:spPr>
            <a:xfrm>
              <a:off x="5483880" y="4205160"/>
              <a:ext cx="13320" cy="3600"/>
            </a:xfrm>
            <a:custGeom>
              <a:avLst/>
              <a:gdLst/>
              <a:ahLst/>
              <a:cxnLst/>
              <a:rect l="l" t="t" r="r" b="b"/>
              <a:pathLst>
                <a:path w="37" h="10" extrusionOk="0">
                  <a:moveTo>
                    <a:pt x="37" y="0"/>
                  </a:moveTo>
                  <a:lnTo>
                    <a:pt x="37" y="0"/>
                  </a:lnTo>
                  <a:cubicBezTo>
                    <a:pt x="27" y="0"/>
                    <a:pt x="14" y="0"/>
                    <a:pt x="0" y="4"/>
                  </a:cubicBezTo>
                  <a:cubicBezTo>
                    <a:pt x="7" y="10"/>
                    <a:pt x="17" y="10"/>
                    <a:pt x="24" y="10"/>
                  </a:cubicBezTo>
                  <a:cubicBezTo>
                    <a:pt x="31" y="7"/>
                    <a:pt x="34" y="4"/>
                    <a:pt x="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36"/>
            <p:cNvSpPr/>
            <p:nvPr/>
          </p:nvSpPr>
          <p:spPr>
            <a:xfrm>
              <a:off x="4940640" y="4138920"/>
              <a:ext cx="9720" cy="4680"/>
            </a:xfrm>
            <a:custGeom>
              <a:avLst/>
              <a:gdLst/>
              <a:ahLst/>
              <a:cxnLst/>
              <a:rect l="l" t="t" r="r" b="b"/>
              <a:pathLst>
                <a:path w="27" h="13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3"/>
                    <a:pt x="0" y="6"/>
                    <a:pt x="0" y="10"/>
                  </a:cubicBezTo>
                  <a:cubicBezTo>
                    <a:pt x="3" y="10"/>
                    <a:pt x="10" y="10"/>
                    <a:pt x="13" y="13"/>
                  </a:cubicBezTo>
                  <a:cubicBezTo>
                    <a:pt x="17" y="6"/>
                    <a:pt x="24" y="3"/>
                    <a:pt x="27" y="0"/>
                  </a:cubicBezTo>
                  <a:cubicBezTo>
                    <a:pt x="17" y="0"/>
                    <a:pt x="1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36"/>
            <p:cNvSpPr/>
            <p:nvPr/>
          </p:nvSpPr>
          <p:spPr>
            <a:xfrm>
              <a:off x="5161320" y="4281480"/>
              <a:ext cx="7560" cy="2880"/>
            </a:xfrm>
            <a:custGeom>
              <a:avLst/>
              <a:gdLst/>
              <a:ahLst/>
              <a:cxnLst/>
              <a:rect l="l" t="t" r="r" b="b"/>
              <a:pathLst>
                <a:path w="21" h="8" extrusionOk="0">
                  <a:moveTo>
                    <a:pt x="0" y="7"/>
                  </a:moveTo>
                  <a:lnTo>
                    <a:pt x="0" y="7"/>
                  </a:lnTo>
                  <a:cubicBezTo>
                    <a:pt x="10" y="10"/>
                    <a:pt x="17" y="7"/>
                    <a:pt x="21" y="0"/>
                  </a:cubicBezTo>
                  <a:cubicBezTo>
                    <a:pt x="14" y="0"/>
                    <a:pt x="10" y="0"/>
                    <a:pt x="7" y="0"/>
                  </a:cubicBezTo>
                  <a:cubicBezTo>
                    <a:pt x="3" y="0"/>
                    <a:pt x="0" y="7"/>
                    <a:pt x="0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36"/>
            <p:cNvSpPr/>
            <p:nvPr/>
          </p:nvSpPr>
          <p:spPr>
            <a:xfrm>
              <a:off x="5418720" y="4137480"/>
              <a:ext cx="90000" cy="8640"/>
            </a:xfrm>
            <a:custGeom>
              <a:avLst/>
              <a:gdLst/>
              <a:ahLst/>
              <a:cxnLst/>
              <a:rect l="l" t="t" r="r" b="b"/>
              <a:pathLst>
                <a:path w="250" h="24" extrusionOk="0">
                  <a:moveTo>
                    <a:pt x="104" y="7"/>
                  </a:moveTo>
                  <a:lnTo>
                    <a:pt x="104" y="7"/>
                  </a:lnTo>
                  <a:cubicBezTo>
                    <a:pt x="91" y="4"/>
                    <a:pt x="77" y="4"/>
                    <a:pt x="64" y="7"/>
                  </a:cubicBezTo>
                  <a:cubicBezTo>
                    <a:pt x="54" y="7"/>
                    <a:pt x="41" y="7"/>
                    <a:pt x="27" y="4"/>
                  </a:cubicBezTo>
                  <a:cubicBezTo>
                    <a:pt x="17" y="10"/>
                    <a:pt x="10" y="17"/>
                    <a:pt x="0" y="24"/>
                  </a:cubicBezTo>
                  <a:cubicBezTo>
                    <a:pt x="24" y="20"/>
                    <a:pt x="44" y="20"/>
                    <a:pt x="64" y="20"/>
                  </a:cubicBezTo>
                  <a:lnTo>
                    <a:pt x="64" y="20"/>
                  </a:lnTo>
                  <a:cubicBezTo>
                    <a:pt x="81" y="27"/>
                    <a:pt x="91" y="17"/>
                    <a:pt x="101" y="17"/>
                  </a:cubicBezTo>
                  <a:lnTo>
                    <a:pt x="101" y="17"/>
                  </a:lnTo>
                  <a:cubicBezTo>
                    <a:pt x="131" y="27"/>
                    <a:pt x="165" y="24"/>
                    <a:pt x="195" y="20"/>
                  </a:cubicBezTo>
                  <a:cubicBezTo>
                    <a:pt x="208" y="17"/>
                    <a:pt x="218" y="17"/>
                    <a:pt x="232" y="20"/>
                  </a:cubicBezTo>
                  <a:cubicBezTo>
                    <a:pt x="238" y="20"/>
                    <a:pt x="242" y="24"/>
                    <a:pt x="245" y="24"/>
                  </a:cubicBezTo>
                  <a:cubicBezTo>
                    <a:pt x="252" y="17"/>
                    <a:pt x="252" y="10"/>
                    <a:pt x="245" y="7"/>
                  </a:cubicBezTo>
                  <a:cubicBezTo>
                    <a:pt x="242" y="4"/>
                    <a:pt x="238" y="4"/>
                    <a:pt x="235" y="4"/>
                  </a:cubicBezTo>
                  <a:cubicBezTo>
                    <a:pt x="222" y="0"/>
                    <a:pt x="208" y="-3"/>
                    <a:pt x="195" y="4"/>
                  </a:cubicBezTo>
                  <a:cubicBezTo>
                    <a:pt x="171" y="7"/>
                    <a:pt x="151" y="-6"/>
                    <a:pt x="131" y="4"/>
                  </a:cubicBezTo>
                  <a:lnTo>
                    <a:pt x="131" y="4"/>
                  </a:lnTo>
                  <a:lnTo>
                    <a:pt x="131" y="4"/>
                  </a:lnTo>
                  <a:cubicBezTo>
                    <a:pt x="121" y="0"/>
                    <a:pt x="114" y="4"/>
                    <a:pt x="104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36"/>
            <p:cNvSpPr/>
            <p:nvPr/>
          </p:nvSpPr>
          <p:spPr>
            <a:xfrm>
              <a:off x="5470920" y="4251240"/>
              <a:ext cx="3960" cy="4680"/>
            </a:xfrm>
            <a:custGeom>
              <a:avLst/>
              <a:gdLst/>
              <a:ahLst/>
              <a:cxnLst/>
              <a:rect l="l" t="t" r="r" b="b"/>
              <a:pathLst>
                <a:path w="11" h="13" extrusionOk="0">
                  <a:moveTo>
                    <a:pt x="3" y="13"/>
                  </a:moveTo>
                  <a:lnTo>
                    <a:pt x="3" y="13"/>
                  </a:lnTo>
                  <a:cubicBezTo>
                    <a:pt x="13" y="13"/>
                    <a:pt x="10" y="7"/>
                    <a:pt x="10" y="0"/>
                  </a:cubicBezTo>
                  <a:cubicBezTo>
                    <a:pt x="6" y="0"/>
                    <a:pt x="3" y="0"/>
                    <a:pt x="0" y="3"/>
                  </a:cubicBezTo>
                  <a:cubicBezTo>
                    <a:pt x="0" y="7"/>
                    <a:pt x="3" y="13"/>
                    <a:pt x="3" y="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36"/>
            <p:cNvSpPr/>
            <p:nvPr/>
          </p:nvSpPr>
          <p:spPr>
            <a:xfrm>
              <a:off x="5702760" y="4095360"/>
              <a:ext cx="3600" cy="3240"/>
            </a:xfrm>
            <a:custGeom>
              <a:avLst/>
              <a:gdLst/>
              <a:ahLst/>
              <a:cxnLst/>
              <a:rect l="l" t="t" r="r" b="b"/>
              <a:pathLst>
                <a:path w="10" h="9" extrusionOk="0">
                  <a:moveTo>
                    <a:pt x="10" y="0"/>
                  </a:moveTo>
                  <a:lnTo>
                    <a:pt x="10" y="0"/>
                  </a:lnTo>
                  <a:cubicBezTo>
                    <a:pt x="7" y="0"/>
                    <a:pt x="3" y="0"/>
                    <a:pt x="0" y="3"/>
                  </a:cubicBezTo>
                  <a:cubicBezTo>
                    <a:pt x="7" y="13"/>
                    <a:pt x="10" y="7"/>
                    <a:pt x="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36"/>
            <p:cNvSpPr/>
            <p:nvPr/>
          </p:nvSpPr>
          <p:spPr>
            <a:xfrm>
              <a:off x="4656600" y="5532120"/>
              <a:ext cx="1080" cy="0"/>
            </a:xfrm>
            <a:custGeom>
              <a:avLst/>
              <a:gdLst/>
              <a:ahLst/>
              <a:cxnLst/>
              <a:rect l="l" t="t" r="r" b="b"/>
              <a:pathLst>
                <a:path w="3" h="120000" extrusionOk="0">
                  <a:moveTo>
                    <a:pt x="3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36"/>
            <p:cNvSpPr/>
            <p:nvPr/>
          </p:nvSpPr>
          <p:spPr>
            <a:xfrm>
              <a:off x="4605480" y="5529960"/>
              <a:ext cx="279720" cy="21600"/>
            </a:xfrm>
            <a:custGeom>
              <a:avLst/>
              <a:gdLst/>
              <a:ahLst/>
              <a:cxnLst/>
              <a:rect l="l" t="t" r="r" b="b"/>
              <a:pathLst>
                <a:path w="777" h="60" extrusionOk="0">
                  <a:moveTo>
                    <a:pt x="55" y="36"/>
                  </a:moveTo>
                  <a:lnTo>
                    <a:pt x="55" y="36"/>
                  </a:lnTo>
                  <a:cubicBezTo>
                    <a:pt x="45" y="36"/>
                    <a:pt x="38" y="36"/>
                    <a:pt x="28" y="36"/>
                  </a:cubicBezTo>
                  <a:cubicBezTo>
                    <a:pt x="25" y="33"/>
                    <a:pt x="21" y="33"/>
                    <a:pt x="21" y="33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8" y="40"/>
                    <a:pt x="-2" y="43"/>
                    <a:pt x="1" y="53"/>
                  </a:cubicBezTo>
                  <a:cubicBezTo>
                    <a:pt x="11" y="63"/>
                    <a:pt x="25" y="56"/>
                    <a:pt x="38" y="60"/>
                  </a:cubicBezTo>
                  <a:cubicBezTo>
                    <a:pt x="68" y="56"/>
                    <a:pt x="102" y="63"/>
                    <a:pt x="132" y="56"/>
                  </a:cubicBezTo>
                  <a:cubicBezTo>
                    <a:pt x="162" y="53"/>
                    <a:pt x="196" y="60"/>
                    <a:pt x="223" y="46"/>
                  </a:cubicBezTo>
                  <a:lnTo>
                    <a:pt x="223" y="46"/>
                  </a:lnTo>
                  <a:cubicBezTo>
                    <a:pt x="250" y="46"/>
                    <a:pt x="273" y="46"/>
                    <a:pt x="300" y="43"/>
                  </a:cubicBezTo>
                  <a:lnTo>
                    <a:pt x="300" y="43"/>
                  </a:lnTo>
                  <a:lnTo>
                    <a:pt x="300" y="43"/>
                  </a:lnTo>
                  <a:cubicBezTo>
                    <a:pt x="317" y="50"/>
                    <a:pt x="327" y="40"/>
                    <a:pt x="337" y="36"/>
                  </a:cubicBezTo>
                  <a:lnTo>
                    <a:pt x="337" y="36"/>
                  </a:lnTo>
                  <a:cubicBezTo>
                    <a:pt x="380" y="50"/>
                    <a:pt x="427" y="43"/>
                    <a:pt x="471" y="36"/>
                  </a:cubicBezTo>
                  <a:lnTo>
                    <a:pt x="471" y="36"/>
                  </a:lnTo>
                  <a:cubicBezTo>
                    <a:pt x="478" y="36"/>
                    <a:pt x="484" y="36"/>
                    <a:pt x="495" y="36"/>
                  </a:cubicBezTo>
                  <a:lnTo>
                    <a:pt x="495" y="36"/>
                  </a:lnTo>
                  <a:cubicBezTo>
                    <a:pt x="572" y="40"/>
                    <a:pt x="649" y="36"/>
                    <a:pt x="726" y="26"/>
                  </a:cubicBezTo>
                  <a:lnTo>
                    <a:pt x="726" y="26"/>
                  </a:lnTo>
                  <a:lnTo>
                    <a:pt x="726" y="26"/>
                  </a:lnTo>
                  <a:cubicBezTo>
                    <a:pt x="743" y="23"/>
                    <a:pt x="760" y="16"/>
                    <a:pt x="777" y="9"/>
                  </a:cubicBezTo>
                  <a:cubicBezTo>
                    <a:pt x="756" y="-7"/>
                    <a:pt x="740" y="3"/>
                    <a:pt x="723" y="9"/>
                  </a:cubicBezTo>
                  <a:cubicBezTo>
                    <a:pt x="720" y="9"/>
                    <a:pt x="716" y="9"/>
                    <a:pt x="713" y="9"/>
                  </a:cubicBezTo>
                  <a:lnTo>
                    <a:pt x="713" y="9"/>
                  </a:lnTo>
                  <a:lnTo>
                    <a:pt x="713" y="9"/>
                  </a:lnTo>
                  <a:cubicBezTo>
                    <a:pt x="679" y="13"/>
                    <a:pt x="642" y="3"/>
                    <a:pt x="609" y="16"/>
                  </a:cubicBezTo>
                  <a:cubicBezTo>
                    <a:pt x="572" y="16"/>
                    <a:pt x="531" y="19"/>
                    <a:pt x="495" y="19"/>
                  </a:cubicBezTo>
                  <a:cubicBezTo>
                    <a:pt x="478" y="19"/>
                    <a:pt x="464" y="16"/>
                    <a:pt x="451" y="26"/>
                  </a:cubicBezTo>
                  <a:lnTo>
                    <a:pt x="451" y="26"/>
                  </a:lnTo>
                  <a:cubicBezTo>
                    <a:pt x="441" y="26"/>
                    <a:pt x="427" y="26"/>
                    <a:pt x="414" y="26"/>
                  </a:cubicBezTo>
                  <a:cubicBezTo>
                    <a:pt x="391" y="29"/>
                    <a:pt x="364" y="19"/>
                    <a:pt x="337" y="29"/>
                  </a:cubicBezTo>
                  <a:lnTo>
                    <a:pt x="337" y="29"/>
                  </a:lnTo>
                  <a:lnTo>
                    <a:pt x="337" y="29"/>
                  </a:lnTo>
                  <a:cubicBezTo>
                    <a:pt x="327" y="26"/>
                    <a:pt x="313" y="23"/>
                    <a:pt x="300" y="26"/>
                  </a:cubicBezTo>
                  <a:cubicBezTo>
                    <a:pt x="273" y="29"/>
                    <a:pt x="246" y="29"/>
                    <a:pt x="223" y="26"/>
                  </a:cubicBezTo>
                  <a:cubicBezTo>
                    <a:pt x="219" y="26"/>
                    <a:pt x="216" y="29"/>
                    <a:pt x="213" y="26"/>
                  </a:cubicBezTo>
                  <a:cubicBezTo>
                    <a:pt x="206" y="29"/>
                    <a:pt x="206" y="29"/>
                    <a:pt x="206" y="33"/>
                  </a:cubicBezTo>
                  <a:cubicBezTo>
                    <a:pt x="199" y="29"/>
                    <a:pt x="189" y="33"/>
                    <a:pt x="183" y="26"/>
                  </a:cubicBezTo>
                  <a:cubicBezTo>
                    <a:pt x="179" y="26"/>
                    <a:pt x="176" y="26"/>
                    <a:pt x="173" y="26"/>
                  </a:cubicBezTo>
                  <a:cubicBezTo>
                    <a:pt x="149" y="36"/>
                    <a:pt x="119" y="23"/>
                    <a:pt x="92" y="36"/>
                  </a:cubicBezTo>
                  <a:cubicBezTo>
                    <a:pt x="95" y="36"/>
                    <a:pt x="95" y="36"/>
                    <a:pt x="95" y="36"/>
                  </a:cubicBezTo>
                  <a:cubicBezTo>
                    <a:pt x="85" y="43"/>
                    <a:pt x="75" y="40"/>
                    <a:pt x="65" y="36"/>
                  </a:cubicBezTo>
                  <a:lnTo>
                    <a:pt x="65" y="36"/>
                  </a:lnTo>
                  <a:cubicBezTo>
                    <a:pt x="65" y="33"/>
                    <a:pt x="62" y="33"/>
                    <a:pt x="58" y="33"/>
                  </a:cubicBezTo>
                  <a:cubicBezTo>
                    <a:pt x="55" y="33"/>
                    <a:pt x="55" y="36"/>
                    <a:pt x="55" y="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36"/>
            <p:cNvSpPr/>
            <p:nvPr/>
          </p:nvSpPr>
          <p:spPr>
            <a:xfrm>
              <a:off x="4708800" y="5570280"/>
              <a:ext cx="335520" cy="21600"/>
            </a:xfrm>
            <a:custGeom>
              <a:avLst/>
              <a:gdLst/>
              <a:ahLst/>
              <a:cxnLst/>
              <a:rect l="l" t="t" r="r" b="b"/>
              <a:pathLst>
                <a:path w="932" h="60" extrusionOk="0">
                  <a:moveTo>
                    <a:pt x="490" y="25"/>
                  </a:moveTo>
                  <a:lnTo>
                    <a:pt x="490" y="25"/>
                  </a:lnTo>
                  <a:cubicBezTo>
                    <a:pt x="449" y="25"/>
                    <a:pt x="412" y="25"/>
                    <a:pt x="375" y="25"/>
                  </a:cubicBezTo>
                  <a:cubicBezTo>
                    <a:pt x="322" y="25"/>
                    <a:pt x="271" y="25"/>
                    <a:pt x="218" y="25"/>
                  </a:cubicBezTo>
                  <a:cubicBezTo>
                    <a:pt x="204" y="25"/>
                    <a:pt x="191" y="32"/>
                    <a:pt x="181" y="35"/>
                  </a:cubicBezTo>
                  <a:lnTo>
                    <a:pt x="181" y="35"/>
                  </a:lnTo>
                  <a:cubicBezTo>
                    <a:pt x="164" y="32"/>
                    <a:pt x="147" y="32"/>
                    <a:pt x="130" y="35"/>
                  </a:cubicBezTo>
                  <a:cubicBezTo>
                    <a:pt x="97" y="32"/>
                    <a:pt x="67" y="35"/>
                    <a:pt x="40" y="42"/>
                  </a:cubicBezTo>
                  <a:lnTo>
                    <a:pt x="40" y="42"/>
                  </a:lnTo>
                  <a:cubicBezTo>
                    <a:pt x="26" y="42"/>
                    <a:pt x="13" y="42"/>
                    <a:pt x="0" y="42"/>
                  </a:cubicBezTo>
                  <a:cubicBezTo>
                    <a:pt x="0" y="49"/>
                    <a:pt x="0" y="55"/>
                    <a:pt x="0" y="59"/>
                  </a:cubicBezTo>
                  <a:cubicBezTo>
                    <a:pt x="16" y="62"/>
                    <a:pt x="26" y="55"/>
                    <a:pt x="40" y="52"/>
                  </a:cubicBezTo>
                  <a:lnTo>
                    <a:pt x="40" y="52"/>
                  </a:lnTo>
                  <a:cubicBezTo>
                    <a:pt x="100" y="52"/>
                    <a:pt x="161" y="52"/>
                    <a:pt x="225" y="52"/>
                  </a:cubicBezTo>
                  <a:cubicBezTo>
                    <a:pt x="235" y="52"/>
                    <a:pt x="248" y="52"/>
                    <a:pt x="258" y="45"/>
                  </a:cubicBezTo>
                  <a:lnTo>
                    <a:pt x="258" y="45"/>
                  </a:lnTo>
                  <a:cubicBezTo>
                    <a:pt x="261" y="42"/>
                    <a:pt x="268" y="42"/>
                    <a:pt x="271" y="42"/>
                  </a:cubicBezTo>
                  <a:lnTo>
                    <a:pt x="271" y="42"/>
                  </a:lnTo>
                  <a:cubicBezTo>
                    <a:pt x="282" y="42"/>
                    <a:pt x="288" y="42"/>
                    <a:pt x="298" y="45"/>
                  </a:cubicBezTo>
                  <a:cubicBezTo>
                    <a:pt x="322" y="42"/>
                    <a:pt x="349" y="42"/>
                    <a:pt x="375" y="42"/>
                  </a:cubicBezTo>
                  <a:lnTo>
                    <a:pt x="375" y="42"/>
                  </a:lnTo>
                  <a:cubicBezTo>
                    <a:pt x="412" y="42"/>
                    <a:pt x="453" y="49"/>
                    <a:pt x="490" y="32"/>
                  </a:cubicBezTo>
                  <a:lnTo>
                    <a:pt x="490" y="32"/>
                  </a:lnTo>
                  <a:cubicBezTo>
                    <a:pt x="500" y="35"/>
                    <a:pt x="506" y="38"/>
                    <a:pt x="516" y="35"/>
                  </a:cubicBezTo>
                  <a:lnTo>
                    <a:pt x="516" y="35"/>
                  </a:lnTo>
                  <a:cubicBezTo>
                    <a:pt x="573" y="45"/>
                    <a:pt x="631" y="35"/>
                    <a:pt x="688" y="35"/>
                  </a:cubicBezTo>
                  <a:cubicBezTo>
                    <a:pt x="721" y="35"/>
                    <a:pt x="755" y="38"/>
                    <a:pt x="788" y="25"/>
                  </a:cubicBezTo>
                  <a:cubicBezTo>
                    <a:pt x="835" y="28"/>
                    <a:pt x="879" y="21"/>
                    <a:pt x="932" y="1"/>
                  </a:cubicBezTo>
                  <a:cubicBezTo>
                    <a:pt x="869" y="-5"/>
                    <a:pt x="822" y="15"/>
                    <a:pt x="775" y="5"/>
                  </a:cubicBezTo>
                  <a:cubicBezTo>
                    <a:pt x="768" y="8"/>
                    <a:pt x="765" y="11"/>
                    <a:pt x="761" y="15"/>
                  </a:cubicBezTo>
                  <a:lnTo>
                    <a:pt x="761" y="15"/>
                  </a:lnTo>
                  <a:lnTo>
                    <a:pt x="761" y="15"/>
                  </a:lnTo>
                  <a:cubicBezTo>
                    <a:pt x="755" y="15"/>
                    <a:pt x="751" y="15"/>
                    <a:pt x="748" y="18"/>
                  </a:cubicBezTo>
                  <a:lnTo>
                    <a:pt x="748" y="18"/>
                  </a:lnTo>
                  <a:cubicBezTo>
                    <a:pt x="745" y="18"/>
                    <a:pt x="738" y="18"/>
                    <a:pt x="735" y="15"/>
                  </a:cubicBezTo>
                  <a:lnTo>
                    <a:pt x="735" y="15"/>
                  </a:lnTo>
                  <a:cubicBezTo>
                    <a:pt x="714" y="11"/>
                    <a:pt x="691" y="15"/>
                    <a:pt x="671" y="18"/>
                  </a:cubicBezTo>
                  <a:cubicBezTo>
                    <a:pt x="611" y="18"/>
                    <a:pt x="550" y="8"/>
                    <a:pt x="490" y="25"/>
                  </a:cubicBezTo>
                  <a:cubicBezTo>
                    <a:pt x="490" y="25"/>
                    <a:pt x="493" y="25"/>
                    <a:pt x="493" y="28"/>
                  </a:cubicBezTo>
                  <a:lnTo>
                    <a:pt x="493" y="28"/>
                  </a:lnTo>
                  <a:lnTo>
                    <a:pt x="490" y="2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36"/>
            <p:cNvSpPr/>
            <p:nvPr/>
          </p:nvSpPr>
          <p:spPr>
            <a:xfrm>
              <a:off x="5383440" y="4778280"/>
              <a:ext cx="167040" cy="18000"/>
            </a:xfrm>
            <a:custGeom>
              <a:avLst/>
              <a:gdLst/>
              <a:ahLst/>
              <a:cxnLst/>
              <a:rect l="l" t="t" r="r" b="b"/>
              <a:pathLst>
                <a:path w="464" h="50" extrusionOk="0">
                  <a:moveTo>
                    <a:pt x="434" y="40"/>
                  </a:moveTo>
                  <a:lnTo>
                    <a:pt x="434" y="40"/>
                  </a:lnTo>
                  <a:cubicBezTo>
                    <a:pt x="451" y="40"/>
                    <a:pt x="457" y="36"/>
                    <a:pt x="464" y="26"/>
                  </a:cubicBezTo>
                  <a:cubicBezTo>
                    <a:pt x="464" y="23"/>
                    <a:pt x="464" y="16"/>
                    <a:pt x="461" y="13"/>
                  </a:cubicBezTo>
                  <a:cubicBezTo>
                    <a:pt x="457" y="10"/>
                    <a:pt x="454" y="6"/>
                    <a:pt x="447" y="6"/>
                  </a:cubicBezTo>
                  <a:cubicBezTo>
                    <a:pt x="440" y="3"/>
                    <a:pt x="434" y="3"/>
                    <a:pt x="424" y="3"/>
                  </a:cubicBezTo>
                  <a:cubicBezTo>
                    <a:pt x="420" y="3"/>
                    <a:pt x="417" y="13"/>
                    <a:pt x="407" y="6"/>
                  </a:cubicBezTo>
                  <a:cubicBezTo>
                    <a:pt x="407" y="6"/>
                    <a:pt x="404" y="6"/>
                    <a:pt x="400" y="6"/>
                  </a:cubicBezTo>
                  <a:cubicBezTo>
                    <a:pt x="397" y="6"/>
                    <a:pt x="393" y="6"/>
                    <a:pt x="387" y="6"/>
                  </a:cubicBezTo>
                  <a:cubicBezTo>
                    <a:pt x="387" y="6"/>
                    <a:pt x="383" y="6"/>
                    <a:pt x="383" y="10"/>
                  </a:cubicBezTo>
                  <a:cubicBezTo>
                    <a:pt x="380" y="6"/>
                    <a:pt x="377" y="6"/>
                    <a:pt x="373" y="6"/>
                  </a:cubicBezTo>
                  <a:cubicBezTo>
                    <a:pt x="370" y="6"/>
                    <a:pt x="363" y="6"/>
                    <a:pt x="360" y="6"/>
                  </a:cubicBezTo>
                  <a:cubicBezTo>
                    <a:pt x="353" y="3"/>
                    <a:pt x="347" y="3"/>
                    <a:pt x="340" y="3"/>
                  </a:cubicBezTo>
                  <a:cubicBezTo>
                    <a:pt x="333" y="3"/>
                    <a:pt x="330" y="6"/>
                    <a:pt x="326" y="6"/>
                  </a:cubicBezTo>
                  <a:cubicBezTo>
                    <a:pt x="316" y="16"/>
                    <a:pt x="320" y="3"/>
                    <a:pt x="313" y="3"/>
                  </a:cubicBezTo>
                  <a:cubicBezTo>
                    <a:pt x="303" y="0"/>
                    <a:pt x="290" y="0"/>
                    <a:pt x="279" y="0"/>
                  </a:cubicBezTo>
                  <a:cubicBezTo>
                    <a:pt x="273" y="0"/>
                    <a:pt x="263" y="0"/>
                    <a:pt x="256" y="3"/>
                  </a:cubicBezTo>
                  <a:cubicBezTo>
                    <a:pt x="249" y="3"/>
                    <a:pt x="246" y="6"/>
                    <a:pt x="243" y="10"/>
                  </a:cubicBezTo>
                  <a:lnTo>
                    <a:pt x="243" y="10"/>
                  </a:lnTo>
                  <a:cubicBezTo>
                    <a:pt x="212" y="20"/>
                    <a:pt x="182" y="10"/>
                    <a:pt x="152" y="13"/>
                  </a:cubicBezTo>
                  <a:cubicBezTo>
                    <a:pt x="145" y="16"/>
                    <a:pt x="132" y="16"/>
                    <a:pt x="122" y="20"/>
                  </a:cubicBezTo>
                  <a:cubicBezTo>
                    <a:pt x="95" y="20"/>
                    <a:pt x="65" y="20"/>
                    <a:pt x="38" y="20"/>
                  </a:cubicBezTo>
                  <a:cubicBezTo>
                    <a:pt x="34" y="23"/>
                    <a:pt x="34" y="23"/>
                    <a:pt x="34" y="26"/>
                  </a:cubicBezTo>
                  <a:lnTo>
                    <a:pt x="34" y="26"/>
                  </a:lnTo>
                  <a:cubicBezTo>
                    <a:pt x="31" y="26"/>
                    <a:pt x="24" y="26"/>
                    <a:pt x="21" y="26"/>
                  </a:cubicBezTo>
                  <a:lnTo>
                    <a:pt x="21" y="30"/>
                  </a:lnTo>
                  <a:lnTo>
                    <a:pt x="21" y="26"/>
                  </a:lnTo>
                  <a:cubicBezTo>
                    <a:pt x="14" y="26"/>
                    <a:pt x="4" y="26"/>
                    <a:pt x="1" y="33"/>
                  </a:cubicBezTo>
                  <a:cubicBezTo>
                    <a:pt x="-3" y="40"/>
                    <a:pt x="8" y="43"/>
                    <a:pt x="18" y="46"/>
                  </a:cubicBezTo>
                  <a:cubicBezTo>
                    <a:pt x="34" y="46"/>
                    <a:pt x="51" y="33"/>
                    <a:pt x="71" y="40"/>
                  </a:cubicBezTo>
                  <a:lnTo>
                    <a:pt x="71" y="40"/>
                  </a:lnTo>
                  <a:cubicBezTo>
                    <a:pt x="78" y="46"/>
                    <a:pt x="81" y="46"/>
                    <a:pt x="88" y="40"/>
                  </a:cubicBezTo>
                  <a:cubicBezTo>
                    <a:pt x="88" y="40"/>
                    <a:pt x="91" y="36"/>
                    <a:pt x="95" y="36"/>
                  </a:cubicBezTo>
                  <a:cubicBezTo>
                    <a:pt x="98" y="50"/>
                    <a:pt x="108" y="53"/>
                    <a:pt x="125" y="46"/>
                  </a:cubicBezTo>
                  <a:cubicBezTo>
                    <a:pt x="128" y="43"/>
                    <a:pt x="132" y="43"/>
                    <a:pt x="135" y="43"/>
                  </a:cubicBezTo>
                  <a:cubicBezTo>
                    <a:pt x="142" y="43"/>
                    <a:pt x="145" y="40"/>
                    <a:pt x="152" y="46"/>
                  </a:cubicBezTo>
                  <a:cubicBezTo>
                    <a:pt x="158" y="46"/>
                    <a:pt x="169" y="46"/>
                    <a:pt x="175" y="46"/>
                  </a:cubicBezTo>
                  <a:cubicBezTo>
                    <a:pt x="186" y="40"/>
                    <a:pt x="196" y="40"/>
                    <a:pt x="206" y="43"/>
                  </a:cubicBezTo>
                  <a:cubicBezTo>
                    <a:pt x="206" y="43"/>
                    <a:pt x="209" y="43"/>
                    <a:pt x="212" y="43"/>
                  </a:cubicBezTo>
                  <a:cubicBezTo>
                    <a:pt x="222" y="40"/>
                    <a:pt x="232" y="40"/>
                    <a:pt x="243" y="43"/>
                  </a:cubicBezTo>
                  <a:cubicBezTo>
                    <a:pt x="249" y="46"/>
                    <a:pt x="259" y="46"/>
                    <a:pt x="266" y="46"/>
                  </a:cubicBezTo>
                  <a:cubicBezTo>
                    <a:pt x="269" y="43"/>
                    <a:pt x="269" y="43"/>
                    <a:pt x="269" y="43"/>
                  </a:cubicBezTo>
                  <a:lnTo>
                    <a:pt x="269" y="40"/>
                  </a:lnTo>
                  <a:lnTo>
                    <a:pt x="269" y="40"/>
                  </a:lnTo>
                  <a:cubicBezTo>
                    <a:pt x="273" y="40"/>
                    <a:pt x="276" y="40"/>
                    <a:pt x="279" y="40"/>
                  </a:cubicBezTo>
                  <a:cubicBezTo>
                    <a:pt x="283" y="40"/>
                    <a:pt x="290" y="36"/>
                    <a:pt x="293" y="36"/>
                  </a:cubicBezTo>
                  <a:lnTo>
                    <a:pt x="293" y="36"/>
                  </a:lnTo>
                  <a:cubicBezTo>
                    <a:pt x="340" y="43"/>
                    <a:pt x="387" y="40"/>
                    <a:pt x="434" y="40"/>
                  </a:cubicBezTo>
                  <a:moveTo>
                    <a:pt x="263" y="33"/>
                  </a:moveTo>
                  <a:lnTo>
                    <a:pt x="263" y="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36"/>
            <p:cNvSpPr/>
            <p:nvPr/>
          </p:nvSpPr>
          <p:spPr>
            <a:xfrm>
              <a:off x="4783680" y="4787640"/>
              <a:ext cx="359640" cy="34200"/>
            </a:xfrm>
            <a:custGeom>
              <a:avLst/>
              <a:gdLst/>
              <a:ahLst/>
              <a:cxnLst/>
              <a:rect l="l" t="t" r="r" b="b"/>
              <a:pathLst>
                <a:path w="999" h="95" extrusionOk="0">
                  <a:moveTo>
                    <a:pt x="335" y="51"/>
                  </a:moveTo>
                  <a:lnTo>
                    <a:pt x="335" y="51"/>
                  </a:lnTo>
                  <a:cubicBezTo>
                    <a:pt x="332" y="54"/>
                    <a:pt x="328" y="54"/>
                    <a:pt x="325" y="54"/>
                  </a:cubicBezTo>
                  <a:cubicBezTo>
                    <a:pt x="278" y="41"/>
                    <a:pt x="238" y="67"/>
                    <a:pt x="194" y="67"/>
                  </a:cubicBezTo>
                  <a:cubicBezTo>
                    <a:pt x="191" y="64"/>
                    <a:pt x="191" y="64"/>
                    <a:pt x="188" y="61"/>
                  </a:cubicBezTo>
                  <a:cubicBezTo>
                    <a:pt x="167" y="61"/>
                    <a:pt x="147" y="57"/>
                    <a:pt x="127" y="64"/>
                  </a:cubicBezTo>
                  <a:cubicBezTo>
                    <a:pt x="121" y="64"/>
                    <a:pt x="114" y="64"/>
                    <a:pt x="104" y="67"/>
                  </a:cubicBezTo>
                  <a:cubicBezTo>
                    <a:pt x="80" y="77"/>
                    <a:pt x="50" y="64"/>
                    <a:pt x="23" y="74"/>
                  </a:cubicBezTo>
                  <a:cubicBezTo>
                    <a:pt x="17" y="81"/>
                    <a:pt x="6" y="88"/>
                    <a:pt x="0" y="94"/>
                  </a:cubicBezTo>
                  <a:cubicBezTo>
                    <a:pt x="60" y="98"/>
                    <a:pt x="121" y="88"/>
                    <a:pt x="181" y="81"/>
                  </a:cubicBezTo>
                  <a:lnTo>
                    <a:pt x="181" y="81"/>
                  </a:lnTo>
                  <a:cubicBezTo>
                    <a:pt x="228" y="81"/>
                    <a:pt x="275" y="81"/>
                    <a:pt x="322" y="74"/>
                  </a:cubicBezTo>
                  <a:cubicBezTo>
                    <a:pt x="328" y="74"/>
                    <a:pt x="339" y="74"/>
                    <a:pt x="349" y="74"/>
                  </a:cubicBezTo>
                  <a:lnTo>
                    <a:pt x="349" y="74"/>
                  </a:lnTo>
                  <a:lnTo>
                    <a:pt x="349" y="74"/>
                  </a:lnTo>
                  <a:cubicBezTo>
                    <a:pt x="369" y="74"/>
                    <a:pt x="392" y="77"/>
                    <a:pt x="416" y="67"/>
                  </a:cubicBezTo>
                  <a:cubicBezTo>
                    <a:pt x="493" y="71"/>
                    <a:pt x="567" y="61"/>
                    <a:pt x="644" y="54"/>
                  </a:cubicBezTo>
                  <a:cubicBezTo>
                    <a:pt x="681" y="51"/>
                    <a:pt x="720" y="51"/>
                    <a:pt x="757" y="47"/>
                  </a:cubicBezTo>
                  <a:lnTo>
                    <a:pt x="757" y="47"/>
                  </a:lnTo>
                  <a:lnTo>
                    <a:pt x="757" y="47"/>
                  </a:lnTo>
                  <a:cubicBezTo>
                    <a:pt x="821" y="41"/>
                    <a:pt x="885" y="34"/>
                    <a:pt x="949" y="27"/>
                  </a:cubicBezTo>
                  <a:cubicBezTo>
                    <a:pt x="962" y="27"/>
                    <a:pt x="975" y="24"/>
                    <a:pt x="989" y="20"/>
                  </a:cubicBezTo>
                  <a:cubicBezTo>
                    <a:pt x="995" y="20"/>
                    <a:pt x="999" y="14"/>
                    <a:pt x="999" y="10"/>
                  </a:cubicBezTo>
                  <a:cubicBezTo>
                    <a:pt x="999" y="4"/>
                    <a:pt x="992" y="0"/>
                    <a:pt x="982" y="0"/>
                  </a:cubicBezTo>
                  <a:cubicBezTo>
                    <a:pt x="969" y="0"/>
                    <a:pt x="955" y="0"/>
                    <a:pt x="945" y="4"/>
                  </a:cubicBezTo>
                  <a:cubicBezTo>
                    <a:pt x="888" y="10"/>
                    <a:pt x="831" y="20"/>
                    <a:pt x="774" y="20"/>
                  </a:cubicBezTo>
                  <a:cubicBezTo>
                    <a:pt x="764" y="20"/>
                    <a:pt x="754" y="20"/>
                    <a:pt x="744" y="27"/>
                  </a:cubicBezTo>
                  <a:cubicBezTo>
                    <a:pt x="741" y="27"/>
                    <a:pt x="737" y="27"/>
                    <a:pt x="734" y="27"/>
                  </a:cubicBezTo>
                  <a:cubicBezTo>
                    <a:pt x="727" y="20"/>
                    <a:pt x="724" y="24"/>
                    <a:pt x="718" y="27"/>
                  </a:cubicBezTo>
                  <a:cubicBezTo>
                    <a:pt x="637" y="37"/>
                    <a:pt x="557" y="34"/>
                    <a:pt x="476" y="47"/>
                  </a:cubicBezTo>
                  <a:lnTo>
                    <a:pt x="476" y="47"/>
                  </a:lnTo>
                  <a:lnTo>
                    <a:pt x="476" y="47"/>
                  </a:lnTo>
                  <a:cubicBezTo>
                    <a:pt x="466" y="47"/>
                    <a:pt x="460" y="47"/>
                    <a:pt x="449" y="47"/>
                  </a:cubicBezTo>
                  <a:cubicBezTo>
                    <a:pt x="439" y="47"/>
                    <a:pt x="433" y="47"/>
                    <a:pt x="423" y="47"/>
                  </a:cubicBezTo>
                  <a:lnTo>
                    <a:pt x="423" y="47"/>
                  </a:lnTo>
                  <a:lnTo>
                    <a:pt x="423" y="47"/>
                  </a:lnTo>
                  <a:cubicBezTo>
                    <a:pt x="413" y="47"/>
                    <a:pt x="403" y="47"/>
                    <a:pt x="399" y="41"/>
                  </a:cubicBezTo>
                  <a:cubicBezTo>
                    <a:pt x="389" y="41"/>
                    <a:pt x="379" y="41"/>
                    <a:pt x="369" y="41"/>
                  </a:cubicBezTo>
                  <a:cubicBezTo>
                    <a:pt x="369" y="44"/>
                    <a:pt x="372" y="44"/>
                    <a:pt x="372" y="47"/>
                  </a:cubicBezTo>
                  <a:cubicBezTo>
                    <a:pt x="359" y="47"/>
                    <a:pt x="346" y="47"/>
                    <a:pt x="335" y="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36"/>
            <p:cNvSpPr/>
            <p:nvPr/>
          </p:nvSpPr>
          <p:spPr>
            <a:xfrm>
              <a:off x="4462200" y="4843800"/>
              <a:ext cx="606240" cy="61200"/>
            </a:xfrm>
            <a:custGeom>
              <a:avLst/>
              <a:gdLst/>
              <a:ahLst/>
              <a:cxnLst/>
              <a:rect l="l" t="t" r="r" b="b"/>
              <a:pathLst>
                <a:path w="1684" h="170" extrusionOk="0">
                  <a:moveTo>
                    <a:pt x="1396" y="59"/>
                  </a:moveTo>
                  <a:lnTo>
                    <a:pt x="1396" y="59"/>
                  </a:lnTo>
                  <a:lnTo>
                    <a:pt x="1396" y="59"/>
                  </a:lnTo>
                  <a:cubicBezTo>
                    <a:pt x="1433" y="69"/>
                    <a:pt x="1470" y="49"/>
                    <a:pt x="1510" y="56"/>
                  </a:cubicBezTo>
                  <a:lnTo>
                    <a:pt x="1510" y="56"/>
                  </a:lnTo>
                  <a:cubicBezTo>
                    <a:pt x="1524" y="46"/>
                    <a:pt x="1547" y="56"/>
                    <a:pt x="1561" y="46"/>
                  </a:cubicBezTo>
                  <a:cubicBezTo>
                    <a:pt x="1564" y="46"/>
                    <a:pt x="1567" y="46"/>
                    <a:pt x="1571" y="46"/>
                  </a:cubicBezTo>
                  <a:cubicBezTo>
                    <a:pt x="1601" y="36"/>
                    <a:pt x="1634" y="32"/>
                    <a:pt x="1663" y="29"/>
                  </a:cubicBezTo>
                  <a:cubicBezTo>
                    <a:pt x="1687" y="22"/>
                    <a:pt x="1694" y="9"/>
                    <a:pt x="1663" y="2"/>
                  </a:cubicBezTo>
                  <a:cubicBezTo>
                    <a:pt x="1647" y="-1"/>
                    <a:pt x="1627" y="-1"/>
                    <a:pt x="1611" y="5"/>
                  </a:cubicBezTo>
                  <a:cubicBezTo>
                    <a:pt x="1547" y="19"/>
                    <a:pt x="1483" y="25"/>
                    <a:pt x="1416" y="29"/>
                  </a:cubicBezTo>
                  <a:cubicBezTo>
                    <a:pt x="1410" y="32"/>
                    <a:pt x="1403" y="36"/>
                    <a:pt x="1393" y="39"/>
                  </a:cubicBezTo>
                  <a:lnTo>
                    <a:pt x="1393" y="39"/>
                  </a:lnTo>
                  <a:cubicBezTo>
                    <a:pt x="1339" y="29"/>
                    <a:pt x="1292" y="42"/>
                    <a:pt x="1239" y="49"/>
                  </a:cubicBezTo>
                  <a:lnTo>
                    <a:pt x="1239" y="49"/>
                  </a:lnTo>
                  <a:lnTo>
                    <a:pt x="1239" y="49"/>
                  </a:lnTo>
                  <a:cubicBezTo>
                    <a:pt x="1221" y="46"/>
                    <a:pt x="1205" y="46"/>
                    <a:pt x="1188" y="49"/>
                  </a:cubicBezTo>
                  <a:lnTo>
                    <a:pt x="1188" y="49"/>
                  </a:lnTo>
                  <a:lnTo>
                    <a:pt x="1188" y="49"/>
                  </a:lnTo>
                  <a:cubicBezTo>
                    <a:pt x="1171" y="49"/>
                    <a:pt x="1158" y="49"/>
                    <a:pt x="1148" y="56"/>
                  </a:cubicBezTo>
                  <a:cubicBezTo>
                    <a:pt x="1107" y="59"/>
                    <a:pt x="1067" y="62"/>
                    <a:pt x="1034" y="76"/>
                  </a:cubicBezTo>
                  <a:cubicBezTo>
                    <a:pt x="950" y="69"/>
                    <a:pt x="872" y="89"/>
                    <a:pt x="792" y="93"/>
                  </a:cubicBezTo>
                  <a:cubicBezTo>
                    <a:pt x="742" y="96"/>
                    <a:pt x="691" y="100"/>
                    <a:pt x="641" y="103"/>
                  </a:cubicBezTo>
                  <a:cubicBezTo>
                    <a:pt x="537" y="103"/>
                    <a:pt x="436" y="113"/>
                    <a:pt x="335" y="130"/>
                  </a:cubicBezTo>
                  <a:cubicBezTo>
                    <a:pt x="295" y="126"/>
                    <a:pt x="255" y="126"/>
                    <a:pt x="218" y="140"/>
                  </a:cubicBezTo>
                  <a:cubicBezTo>
                    <a:pt x="214" y="136"/>
                    <a:pt x="211" y="140"/>
                    <a:pt x="208" y="140"/>
                  </a:cubicBezTo>
                  <a:cubicBezTo>
                    <a:pt x="168" y="133"/>
                    <a:pt x="131" y="150"/>
                    <a:pt x="90" y="150"/>
                  </a:cubicBezTo>
                  <a:lnTo>
                    <a:pt x="90" y="150"/>
                  </a:lnTo>
                  <a:lnTo>
                    <a:pt x="90" y="150"/>
                  </a:lnTo>
                  <a:cubicBezTo>
                    <a:pt x="60" y="150"/>
                    <a:pt x="30" y="146"/>
                    <a:pt x="0" y="157"/>
                  </a:cubicBezTo>
                  <a:cubicBezTo>
                    <a:pt x="17" y="173"/>
                    <a:pt x="40" y="167"/>
                    <a:pt x="64" y="167"/>
                  </a:cubicBezTo>
                  <a:lnTo>
                    <a:pt x="64" y="170"/>
                  </a:lnTo>
                  <a:cubicBezTo>
                    <a:pt x="70" y="170"/>
                    <a:pt x="74" y="170"/>
                    <a:pt x="80" y="170"/>
                  </a:cubicBezTo>
                  <a:cubicBezTo>
                    <a:pt x="134" y="167"/>
                    <a:pt x="191" y="170"/>
                    <a:pt x="245" y="160"/>
                  </a:cubicBezTo>
                  <a:lnTo>
                    <a:pt x="245" y="160"/>
                  </a:lnTo>
                  <a:lnTo>
                    <a:pt x="245" y="160"/>
                  </a:lnTo>
                  <a:cubicBezTo>
                    <a:pt x="289" y="157"/>
                    <a:pt x="332" y="153"/>
                    <a:pt x="376" y="150"/>
                  </a:cubicBezTo>
                  <a:cubicBezTo>
                    <a:pt x="376" y="146"/>
                    <a:pt x="372" y="146"/>
                    <a:pt x="372" y="146"/>
                  </a:cubicBezTo>
                  <a:cubicBezTo>
                    <a:pt x="372" y="146"/>
                    <a:pt x="376" y="146"/>
                    <a:pt x="376" y="150"/>
                  </a:cubicBezTo>
                  <a:cubicBezTo>
                    <a:pt x="439" y="143"/>
                    <a:pt x="507" y="140"/>
                    <a:pt x="574" y="133"/>
                  </a:cubicBezTo>
                  <a:cubicBezTo>
                    <a:pt x="621" y="130"/>
                    <a:pt x="671" y="126"/>
                    <a:pt x="718" y="130"/>
                  </a:cubicBezTo>
                  <a:cubicBezTo>
                    <a:pt x="832" y="113"/>
                    <a:pt x="946" y="110"/>
                    <a:pt x="1057" y="93"/>
                  </a:cubicBezTo>
                  <a:lnTo>
                    <a:pt x="1057" y="93"/>
                  </a:lnTo>
                  <a:cubicBezTo>
                    <a:pt x="1111" y="86"/>
                    <a:pt x="1164" y="86"/>
                    <a:pt x="1215" y="72"/>
                  </a:cubicBezTo>
                  <a:lnTo>
                    <a:pt x="1215" y="72"/>
                  </a:lnTo>
                  <a:lnTo>
                    <a:pt x="1215" y="72"/>
                  </a:lnTo>
                  <a:cubicBezTo>
                    <a:pt x="1275" y="66"/>
                    <a:pt x="1336" y="72"/>
                    <a:pt x="1396" y="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16200" rIns="90000" bIns="162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36"/>
            <p:cNvSpPr/>
            <p:nvPr/>
          </p:nvSpPr>
          <p:spPr>
            <a:xfrm>
              <a:off x="5316120" y="4791240"/>
              <a:ext cx="1080" cy="0"/>
            </a:xfrm>
            <a:custGeom>
              <a:avLst/>
              <a:gdLst/>
              <a:ahLst/>
              <a:cxnLst/>
              <a:rect l="l" t="t" r="r" b="b"/>
              <a:pathLst>
                <a:path w="3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36"/>
            <p:cNvSpPr/>
            <p:nvPr/>
          </p:nvSpPr>
          <p:spPr>
            <a:xfrm>
              <a:off x="4985280" y="4744080"/>
              <a:ext cx="358560" cy="32040"/>
            </a:xfrm>
            <a:custGeom>
              <a:avLst/>
              <a:gdLst/>
              <a:ahLst/>
              <a:cxnLst/>
              <a:rect l="l" t="t" r="r" b="b"/>
              <a:pathLst>
                <a:path w="996" h="89" extrusionOk="0">
                  <a:moveTo>
                    <a:pt x="838" y="7"/>
                  </a:moveTo>
                  <a:lnTo>
                    <a:pt x="838" y="7"/>
                  </a:lnTo>
                  <a:cubicBezTo>
                    <a:pt x="835" y="7"/>
                    <a:pt x="832" y="10"/>
                    <a:pt x="825" y="10"/>
                  </a:cubicBezTo>
                  <a:cubicBezTo>
                    <a:pt x="758" y="14"/>
                    <a:pt x="691" y="7"/>
                    <a:pt x="624" y="24"/>
                  </a:cubicBezTo>
                  <a:lnTo>
                    <a:pt x="624" y="24"/>
                  </a:lnTo>
                  <a:lnTo>
                    <a:pt x="624" y="24"/>
                  </a:lnTo>
                  <a:cubicBezTo>
                    <a:pt x="610" y="24"/>
                    <a:pt x="600" y="24"/>
                    <a:pt x="587" y="24"/>
                  </a:cubicBezTo>
                  <a:lnTo>
                    <a:pt x="587" y="24"/>
                  </a:lnTo>
                  <a:cubicBezTo>
                    <a:pt x="580" y="24"/>
                    <a:pt x="577" y="20"/>
                    <a:pt x="573" y="20"/>
                  </a:cubicBezTo>
                  <a:lnTo>
                    <a:pt x="573" y="20"/>
                  </a:lnTo>
                  <a:cubicBezTo>
                    <a:pt x="556" y="20"/>
                    <a:pt x="543" y="20"/>
                    <a:pt x="529" y="27"/>
                  </a:cubicBezTo>
                  <a:cubicBezTo>
                    <a:pt x="452" y="27"/>
                    <a:pt x="375" y="37"/>
                    <a:pt x="301" y="48"/>
                  </a:cubicBezTo>
                  <a:cubicBezTo>
                    <a:pt x="234" y="44"/>
                    <a:pt x="170" y="58"/>
                    <a:pt x="111" y="68"/>
                  </a:cubicBezTo>
                  <a:lnTo>
                    <a:pt x="111" y="68"/>
                  </a:lnTo>
                  <a:cubicBezTo>
                    <a:pt x="74" y="71"/>
                    <a:pt x="40" y="64"/>
                    <a:pt x="0" y="88"/>
                  </a:cubicBezTo>
                  <a:cubicBezTo>
                    <a:pt x="50" y="91"/>
                    <a:pt x="87" y="88"/>
                    <a:pt x="124" y="78"/>
                  </a:cubicBezTo>
                  <a:cubicBezTo>
                    <a:pt x="201" y="78"/>
                    <a:pt x="278" y="71"/>
                    <a:pt x="355" y="61"/>
                  </a:cubicBezTo>
                  <a:cubicBezTo>
                    <a:pt x="412" y="54"/>
                    <a:pt x="466" y="51"/>
                    <a:pt x="520" y="48"/>
                  </a:cubicBezTo>
                  <a:lnTo>
                    <a:pt x="520" y="48"/>
                  </a:lnTo>
                  <a:lnTo>
                    <a:pt x="520" y="48"/>
                  </a:lnTo>
                  <a:cubicBezTo>
                    <a:pt x="536" y="48"/>
                    <a:pt x="550" y="48"/>
                    <a:pt x="563" y="41"/>
                  </a:cubicBezTo>
                  <a:cubicBezTo>
                    <a:pt x="583" y="41"/>
                    <a:pt x="603" y="41"/>
                    <a:pt x="624" y="37"/>
                  </a:cubicBezTo>
                  <a:lnTo>
                    <a:pt x="624" y="37"/>
                  </a:lnTo>
                  <a:lnTo>
                    <a:pt x="624" y="37"/>
                  </a:lnTo>
                  <a:cubicBezTo>
                    <a:pt x="627" y="37"/>
                    <a:pt x="634" y="37"/>
                    <a:pt x="637" y="37"/>
                  </a:cubicBezTo>
                  <a:cubicBezTo>
                    <a:pt x="640" y="37"/>
                    <a:pt x="647" y="37"/>
                    <a:pt x="650" y="37"/>
                  </a:cubicBezTo>
                  <a:lnTo>
                    <a:pt x="650" y="37"/>
                  </a:lnTo>
                  <a:lnTo>
                    <a:pt x="650" y="37"/>
                  </a:lnTo>
                  <a:cubicBezTo>
                    <a:pt x="671" y="37"/>
                    <a:pt x="687" y="41"/>
                    <a:pt x="707" y="31"/>
                  </a:cubicBezTo>
                  <a:cubicBezTo>
                    <a:pt x="758" y="31"/>
                    <a:pt x="808" y="34"/>
                    <a:pt x="858" y="24"/>
                  </a:cubicBezTo>
                  <a:lnTo>
                    <a:pt x="858" y="24"/>
                  </a:lnTo>
                  <a:cubicBezTo>
                    <a:pt x="906" y="24"/>
                    <a:pt x="949" y="24"/>
                    <a:pt x="996" y="10"/>
                  </a:cubicBezTo>
                  <a:cubicBezTo>
                    <a:pt x="966" y="-3"/>
                    <a:pt x="906" y="-3"/>
                    <a:pt x="838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36"/>
            <p:cNvSpPr/>
            <p:nvPr/>
          </p:nvSpPr>
          <p:spPr>
            <a:xfrm>
              <a:off x="5256720" y="4787640"/>
              <a:ext cx="109440" cy="16200"/>
            </a:xfrm>
            <a:custGeom>
              <a:avLst/>
              <a:gdLst/>
              <a:ahLst/>
              <a:cxnLst/>
              <a:rect l="l" t="t" r="r" b="b"/>
              <a:pathLst>
                <a:path w="304" h="45" extrusionOk="0">
                  <a:moveTo>
                    <a:pt x="215" y="4"/>
                  </a:moveTo>
                  <a:lnTo>
                    <a:pt x="215" y="4"/>
                  </a:lnTo>
                  <a:cubicBezTo>
                    <a:pt x="215" y="4"/>
                    <a:pt x="212" y="4"/>
                    <a:pt x="209" y="4"/>
                  </a:cubicBezTo>
                  <a:cubicBezTo>
                    <a:pt x="205" y="4"/>
                    <a:pt x="202" y="4"/>
                    <a:pt x="202" y="7"/>
                  </a:cubicBezTo>
                  <a:cubicBezTo>
                    <a:pt x="195" y="7"/>
                    <a:pt x="185" y="7"/>
                    <a:pt x="181" y="10"/>
                  </a:cubicBezTo>
                  <a:lnTo>
                    <a:pt x="181" y="10"/>
                  </a:lnTo>
                  <a:cubicBezTo>
                    <a:pt x="178" y="14"/>
                    <a:pt x="175" y="14"/>
                    <a:pt x="172" y="14"/>
                  </a:cubicBezTo>
                  <a:cubicBezTo>
                    <a:pt x="168" y="10"/>
                    <a:pt x="168" y="10"/>
                    <a:pt x="168" y="10"/>
                  </a:cubicBezTo>
                  <a:cubicBezTo>
                    <a:pt x="138" y="14"/>
                    <a:pt x="108" y="14"/>
                    <a:pt x="78" y="17"/>
                  </a:cubicBezTo>
                  <a:cubicBezTo>
                    <a:pt x="74" y="17"/>
                    <a:pt x="74" y="20"/>
                    <a:pt x="74" y="20"/>
                  </a:cubicBezTo>
                  <a:cubicBezTo>
                    <a:pt x="54" y="17"/>
                    <a:pt x="34" y="20"/>
                    <a:pt x="10" y="20"/>
                  </a:cubicBezTo>
                  <a:cubicBezTo>
                    <a:pt x="10" y="20"/>
                    <a:pt x="7" y="24"/>
                    <a:pt x="7" y="27"/>
                  </a:cubicBezTo>
                  <a:lnTo>
                    <a:pt x="7" y="27"/>
                  </a:lnTo>
                  <a:cubicBezTo>
                    <a:pt x="4" y="27"/>
                    <a:pt x="4" y="27"/>
                    <a:pt x="0" y="31"/>
                  </a:cubicBezTo>
                  <a:cubicBezTo>
                    <a:pt x="4" y="37"/>
                    <a:pt x="14" y="37"/>
                    <a:pt x="24" y="37"/>
                  </a:cubicBezTo>
                  <a:cubicBezTo>
                    <a:pt x="27" y="34"/>
                    <a:pt x="27" y="34"/>
                    <a:pt x="27" y="31"/>
                  </a:cubicBezTo>
                  <a:cubicBezTo>
                    <a:pt x="44" y="37"/>
                    <a:pt x="54" y="54"/>
                    <a:pt x="78" y="37"/>
                  </a:cubicBezTo>
                  <a:lnTo>
                    <a:pt x="78" y="37"/>
                  </a:lnTo>
                  <a:cubicBezTo>
                    <a:pt x="124" y="47"/>
                    <a:pt x="172" y="41"/>
                    <a:pt x="219" y="27"/>
                  </a:cubicBezTo>
                  <a:lnTo>
                    <a:pt x="219" y="27"/>
                  </a:lnTo>
                  <a:cubicBezTo>
                    <a:pt x="245" y="34"/>
                    <a:pt x="272" y="31"/>
                    <a:pt x="296" y="31"/>
                  </a:cubicBezTo>
                  <a:cubicBezTo>
                    <a:pt x="299" y="27"/>
                    <a:pt x="299" y="24"/>
                    <a:pt x="296" y="20"/>
                  </a:cubicBezTo>
                  <a:lnTo>
                    <a:pt x="296" y="20"/>
                  </a:lnTo>
                  <a:cubicBezTo>
                    <a:pt x="306" y="17"/>
                    <a:pt x="306" y="14"/>
                    <a:pt x="296" y="10"/>
                  </a:cubicBezTo>
                  <a:cubicBezTo>
                    <a:pt x="296" y="7"/>
                    <a:pt x="296" y="4"/>
                    <a:pt x="292" y="4"/>
                  </a:cubicBezTo>
                  <a:cubicBezTo>
                    <a:pt x="286" y="0"/>
                    <a:pt x="279" y="0"/>
                    <a:pt x="272" y="0"/>
                  </a:cubicBezTo>
                  <a:cubicBezTo>
                    <a:pt x="266" y="4"/>
                    <a:pt x="262" y="4"/>
                    <a:pt x="256" y="0"/>
                  </a:cubicBezTo>
                  <a:cubicBezTo>
                    <a:pt x="252" y="0"/>
                    <a:pt x="249" y="0"/>
                    <a:pt x="245" y="0"/>
                  </a:cubicBezTo>
                  <a:cubicBezTo>
                    <a:pt x="235" y="7"/>
                    <a:pt x="225" y="7"/>
                    <a:pt x="215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36"/>
            <p:cNvSpPr/>
            <p:nvPr/>
          </p:nvSpPr>
          <p:spPr>
            <a:xfrm>
              <a:off x="4952880" y="4736160"/>
              <a:ext cx="215280" cy="21240"/>
            </a:xfrm>
            <a:custGeom>
              <a:avLst/>
              <a:gdLst/>
              <a:ahLst/>
              <a:cxnLst/>
              <a:rect l="l" t="t" r="r" b="b"/>
              <a:pathLst>
                <a:path w="598" h="59" extrusionOk="0">
                  <a:moveTo>
                    <a:pt x="274" y="26"/>
                  </a:moveTo>
                  <a:lnTo>
                    <a:pt x="274" y="26"/>
                  </a:lnTo>
                  <a:cubicBezTo>
                    <a:pt x="234" y="29"/>
                    <a:pt x="191" y="32"/>
                    <a:pt x="151" y="36"/>
                  </a:cubicBezTo>
                  <a:cubicBezTo>
                    <a:pt x="114" y="29"/>
                    <a:pt x="83" y="36"/>
                    <a:pt x="50" y="42"/>
                  </a:cubicBezTo>
                  <a:cubicBezTo>
                    <a:pt x="33" y="42"/>
                    <a:pt x="16" y="42"/>
                    <a:pt x="0" y="42"/>
                  </a:cubicBezTo>
                  <a:cubicBezTo>
                    <a:pt x="0" y="49"/>
                    <a:pt x="3" y="53"/>
                    <a:pt x="3" y="59"/>
                  </a:cubicBezTo>
                  <a:cubicBezTo>
                    <a:pt x="53" y="53"/>
                    <a:pt x="104" y="53"/>
                    <a:pt x="151" y="53"/>
                  </a:cubicBezTo>
                  <a:cubicBezTo>
                    <a:pt x="174" y="49"/>
                    <a:pt x="194" y="53"/>
                    <a:pt x="214" y="42"/>
                  </a:cubicBezTo>
                  <a:lnTo>
                    <a:pt x="214" y="42"/>
                  </a:lnTo>
                  <a:lnTo>
                    <a:pt x="214" y="42"/>
                  </a:lnTo>
                  <a:cubicBezTo>
                    <a:pt x="234" y="42"/>
                    <a:pt x="254" y="42"/>
                    <a:pt x="274" y="42"/>
                  </a:cubicBezTo>
                  <a:lnTo>
                    <a:pt x="274" y="42"/>
                  </a:lnTo>
                  <a:lnTo>
                    <a:pt x="274" y="42"/>
                  </a:lnTo>
                  <a:cubicBezTo>
                    <a:pt x="311" y="42"/>
                    <a:pt x="348" y="46"/>
                    <a:pt x="381" y="36"/>
                  </a:cubicBezTo>
                  <a:lnTo>
                    <a:pt x="381" y="36"/>
                  </a:lnTo>
                  <a:cubicBezTo>
                    <a:pt x="401" y="32"/>
                    <a:pt x="421" y="32"/>
                    <a:pt x="442" y="32"/>
                  </a:cubicBezTo>
                  <a:cubicBezTo>
                    <a:pt x="492" y="32"/>
                    <a:pt x="539" y="26"/>
                    <a:pt x="586" y="13"/>
                  </a:cubicBezTo>
                  <a:lnTo>
                    <a:pt x="586" y="13"/>
                  </a:lnTo>
                  <a:lnTo>
                    <a:pt x="586" y="13"/>
                  </a:lnTo>
                  <a:cubicBezTo>
                    <a:pt x="596" y="13"/>
                    <a:pt x="600" y="9"/>
                    <a:pt x="596" y="2"/>
                  </a:cubicBezTo>
                  <a:cubicBezTo>
                    <a:pt x="593" y="-1"/>
                    <a:pt x="586" y="-1"/>
                    <a:pt x="582" y="2"/>
                  </a:cubicBezTo>
                  <a:cubicBezTo>
                    <a:pt x="536" y="2"/>
                    <a:pt x="492" y="16"/>
                    <a:pt x="442" y="16"/>
                  </a:cubicBezTo>
                  <a:lnTo>
                    <a:pt x="442" y="16"/>
                  </a:lnTo>
                  <a:cubicBezTo>
                    <a:pt x="401" y="13"/>
                    <a:pt x="358" y="26"/>
                    <a:pt x="318" y="26"/>
                  </a:cubicBezTo>
                  <a:lnTo>
                    <a:pt x="318" y="26"/>
                  </a:lnTo>
                  <a:lnTo>
                    <a:pt x="318" y="26"/>
                  </a:lnTo>
                  <a:cubicBezTo>
                    <a:pt x="300" y="26"/>
                    <a:pt x="287" y="26"/>
                    <a:pt x="274" y="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36"/>
            <p:cNvSpPr/>
            <p:nvPr/>
          </p:nvSpPr>
          <p:spPr>
            <a:xfrm>
              <a:off x="5348520" y="4767840"/>
              <a:ext cx="18360" cy="10440"/>
            </a:xfrm>
            <a:custGeom>
              <a:avLst/>
              <a:gdLst/>
              <a:ahLst/>
              <a:cxnLst/>
              <a:rect l="l" t="t" r="r" b="b"/>
              <a:pathLst>
                <a:path w="51" h="29" extrusionOk="0">
                  <a:moveTo>
                    <a:pt x="27" y="29"/>
                  </a:moveTo>
                  <a:lnTo>
                    <a:pt x="27" y="29"/>
                  </a:lnTo>
                  <a:cubicBezTo>
                    <a:pt x="37" y="29"/>
                    <a:pt x="44" y="29"/>
                    <a:pt x="51" y="29"/>
                  </a:cubicBezTo>
                  <a:cubicBezTo>
                    <a:pt x="51" y="-2"/>
                    <a:pt x="51" y="-2"/>
                    <a:pt x="4" y="2"/>
                  </a:cubicBezTo>
                  <a:cubicBezTo>
                    <a:pt x="4" y="5"/>
                    <a:pt x="1" y="8"/>
                    <a:pt x="1" y="12"/>
                  </a:cubicBezTo>
                  <a:cubicBezTo>
                    <a:pt x="-6" y="29"/>
                    <a:pt x="21" y="22"/>
                    <a:pt x="27" y="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36"/>
            <p:cNvSpPr/>
            <p:nvPr/>
          </p:nvSpPr>
          <p:spPr>
            <a:xfrm>
              <a:off x="5189400" y="4803840"/>
              <a:ext cx="26280" cy="5400"/>
            </a:xfrm>
            <a:custGeom>
              <a:avLst/>
              <a:gdLst/>
              <a:ahLst/>
              <a:cxnLst/>
              <a:rect l="l" t="t" r="r" b="b"/>
              <a:pathLst>
                <a:path w="73" h="15" extrusionOk="0">
                  <a:moveTo>
                    <a:pt x="0" y="9"/>
                  </a:moveTo>
                  <a:lnTo>
                    <a:pt x="0" y="9"/>
                  </a:lnTo>
                  <a:cubicBezTo>
                    <a:pt x="23" y="19"/>
                    <a:pt x="43" y="16"/>
                    <a:pt x="73" y="2"/>
                  </a:cubicBezTo>
                  <a:cubicBezTo>
                    <a:pt x="40" y="-4"/>
                    <a:pt x="20" y="6"/>
                    <a:pt x="0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36"/>
            <p:cNvSpPr/>
            <p:nvPr/>
          </p:nvSpPr>
          <p:spPr>
            <a:xfrm>
              <a:off x="5586840" y="4732200"/>
              <a:ext cx="19080" cy="9720"/>
            </a:xfrm>
            <a:custGeom>
              <a:avLst/>
              <a:gdLst/>
              <a:ahLst/>
              <a:cxnLst/>
              <a:rect l="l" t="t" r="r" b="b"/>
              <a:pathLst>
                <a:path w="53" h="27" extrusionOk="0">
                  <a:moveTo>
                    <a:pt x="53" y="20"/>
                  </a:moveTo>
                  <a:lnTo>
                    <a:pt x="53" y="20"/>
                  </a:lnTo>
                  <a:cubicBezTo>
                    <a:pt x="53" y="13"/>
                    <a:pt x="43" y="10"/>
                    <a:pt x="37" y="7"/>
                  </a:cubicBezTo>
                  <a:cubicBezTo>
                    <a:pt x="23" y="7"/>
                    <a:pt x="13" y="3"/>
                    <a:pt x="0" y="0"/>
                  </a:cubicBezTo>
                  <a:cubicBezTo>
                    <a:pt x="-4" y="20"/>
                    <a:pt x="17" y="24"/>
                    <a:pt x="37" y="27"/>
                  </a:cubicBezTo>
                  <a:cubicBezTo>
                    <a:pt x="43" y="27"/>
                    <a:pt x="53" y="27"/>
                    <a:pt x="53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36"/>
            <p:cNvSpPr/>
            <p:nvPr/>
          </p:nvSpPr>
          <p:spPr>
            <a:xfrm>
              <a:off x="5301000" y="4816800"/>
              <a:ext cx="72720" cy="18000"/>
            </a:xfrm>
            <a:custGeom>
              <a:avLst/>
              <a:gdLst/>
              <a:ahLst/>
              <a:cxnLst/>
              <a:rect l="l" t="t" r="r" b="b"/>
              <a:pathLst>
                <a:path w="202" h="50" extrusionOk="0">
                  <a:moveTo>
                    <a:pt x="169" y="0"/>
                  </a:moveTo>
                  <a:lnTo>
                    <a:pt x="169" y="0"/>
                  </a:lnTo>
                  <a:cubicBezTo>
                    <a:pt x="163" y="0"/>
                    <a:pt x="156" y="3"/>
                    <a:pt x="146" y="3"/>
                  </a:cubicBezTo>
                  <a:cubicBezTo>
                    <a:pt x="129" y="3"/>
                    <a:pt x="112" y="3"/>
                    <a:pt x="96" y="7"/>
                  </a:cubicBezTo>
                  <a:cubicBezTo>
                    <a:pt x="65" y="13"/>
                    <a:pt x="35" y="13"/>
                    <a:pt x="5" y="13"/>
                  </a:cubicBezTo>
                  <a:cubicBezTo>
                    <a:pt x="-2" y="23"/>
                    <a:pt x="-5" y="33"/>
                    <a:pt x="18" y="30"/>
                  </a:cubicBezTo>
                  <a:cubicBezTo>
                    <a:pt x="22" y="33"/>
                    <a:pt x="29" y="37"/>
                    <a:pt x="32" y="40"/>
                  </a:cubicBezTo>
                  <a:cubicBezTo>
                    <a:pt x="52" y="54"/>
                    <a:pt x="72" y="50"/>
                    <a:pt x="96" y="43"/>
                  </a:cubicBezTo>
                  <a:cubicBezTo>
                    <a:pt x="99" y="40"/>
                    <a:pt x="99" y="37"/>
                    <a:pt x="102" y="33"/>
                  </a:cubicBezTo>
                  <a:cubicBezTo>
                    <a:pt x="119" y="43"/>
                    <a:pt x="139" y="43"/>
                    <a:pt x="159" y="40"/>
                  </a:cubicBezTo>
                  <a:cubicBezTo>
                    <a:pt x="166" y="37"/>
                    <a:pt x="169" y="37"/>
                    <a:pt x="173" y="33"/>
                  </a:cubicBezTo>
                  <a:cubicBezTo>
                    <a:pt x="176" y="30"/>
                    <a:pt x="176" y="27"/>
                    <a:pt x="176" y="23"/>
                  </a:cubicBezTo>
                  <a:cubicBezTo>
                    <a:pt x="183" y="27"/>
                    <a:pt x="190" y="27"/>
                    <a:pt x="196" y="23"/>
                  </a:cubicBezTo>
                  <a:cubicBezTo>
                    <a:pt x="200" y="23"/>
                    <a:pt x="203" y="20"/>
                    <a:pt x="200" y="17"/>
                  </a:cubicBezTo>
                  <a:cubicBezTo>
                    <a:pt x="196" y="7"/>
                    <a:pt x="183" y="3"/>
                    <a:pt x="1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36"/>
            <p:cNvSpPr/>
            <p:nvPr/>
          </p:nvSpPr>
          <p:spPr>
            <a:xfrm>
              <a:off x="4633560" y="4818960"/>
              <a:ext cx="388080" cy="32760"/>
            </a:xfrm>
            <a:custGeom>
              <a:avLst/>
              <a:gdLst/>
              <a:ahLst/>
              <a:cxnLst/>
              <a:rect l="l" t="t" r="r" b="b"/>
              <a:pathLst>
                <a:path w="1078" h="91" extrusionOk="0">
                  <a:moveTo>
                    <a:pt x="853" y="14"/>
                  </a:moveTo>
                  <a:lnTo>
                    <a:pt x="853" y="14"/>
                  </a:lnTo>
                  <a:cubicBezTo>
                    <a:pt x="830" y="14"/>
                    <a:pt x="809" y="14"/>
                    <a:pt x="786" y="24"/>
                  </a:cubicBezTo>
                  <a:cubicBezTo>
                    <a:pt x="782" y="24"/>
                    <a:pt x="779" y="24"/>
                    <a:pt x="776" y="24"/>
                  </a:cubicBezTo>
                  <a:lnTo>
                    <a:pt x="776" y="24"/>
                  </a:lnTo>
                  <a:cubicBezTo>
                    <a:pt x="742" y="24"/>
                    <a:pt x="705" y="17"/>
                    <a:pt x="672" y="34"/>
                  </a:cubicBezTo>
                  <a:cubicBezTo>
                    <a:pt x="548" y="27"/>
                    <a:pt x="430" y="44"/>
                    <a:pt x="309" y="54"/>
                  </a:cubicBezTo>
                  <a:cubicBezTo>
                    <a:pt x="299" y="54"/>
                    <a:pt x="286" y="54"/>
                    <a:pt x="276" y="54"/>
                  </a:cubicBezTo>
                  <a:cubicBezTo>
                    <a:pt x="259" y="61"/>
                    <a:pt x="239" y="58"/>
                    <a:pt x="222" y="61"/>
                  </a:cubicBezTo>
                  <a:lnTo>
                    <a:pt x="222" y="61"/>
                  </a:lnTo>
                  <a:lnTo>
                    <a:pt x="222" y="61"/>
                  </a:lnTo>
                  <a:cubicBezTo>
                    <a:pt x="212" y="61"/>
                    <a:pt x="205" y="61"/>
                    <a:pt x="195" y="61"/>
                  </a:cubicBezTo>
                  <a:cubicBezTo>
                    <a:pt x="192" y="61"/>
                    <a:pt x="188" y="61"/>
                    <a:pt x="182" y="61"/>
                  </a:cubicBezTo>
                  <a:lnTo>
                    <a:pt x="182" y="61"/>
                  </a:lnTo>
                  <a:lnTo>
                    <a:pt x="182" y="61"/>
                  </a:lnTo>
                  <a:cubicBezTo>
                    <a:pt x="165" y="61"/>
                    <a:pt x="145" y="58"/>
                    <a:pt x="131" y="71"/>
                  </a:cubicBezTo>
                  <a:lnTo>
                    <a:pt x="131" y="71"/>
                  </a:lnTo>
                  <a:lnTo>
                    <a:pt x="131" y="71"/>
                  </a:lnTo>
                  <a:cubicBezTo>
                    <a:pt x="95" y="71"/>
                    <a:pt x="57" y="64"/>
                    <a:pt x="27" y="78"/>
                  </a:cubicBezTo>
                  <a:lnTo>
                    <a:pt x="27" y="78"/>
                  </a:lnTo>
                  <a:cubicBezTo>
                    <a:pt x="17" y="78"/>
                    <a:pt x="10" y="78"/>
                    <a:pt x="0" y="78"/>
                  </a:cubicBezTo>
                  <a:cubicBezTo>
                    <a:pt x="14" y="91"/>
                    <a:pt x="34" y="88"/>
                    <a:pt x="51" y="88"/>
                  </a:cubicBezTo>
                  <a:cubicBezTo>
                    <a:pt x="61" y="88"/>
                    <a:pt x="71" y="88"/>
                    <a:pt x="81" y="91"/>
                  </a:cubicBezTo>
                  <a:cubicBezTo>
                    <a:pt x="128" y="88"/>
                    <a:pt x="178" y="94"/>
                    <a:pt x="222" y="81"/>
                  </a:cubicBezTo>
                  <a:lnTo>
                    <a:pt x="222" y="81"/>
                  </a:lnTo>
                  <a:cubicBezTo>
                    <a:pt x="349" y="78"/>
                    <a:pt x="474" y="64"/>
                    <a:pt x="598" y="58"/>
                  </a:cubicBezTo>
                  <a:cubicBezTo>
                    <a:pt x="675" y="54"/>
                    <a:pt x="752" y="48"/>
                    <a:pt x="830" y="41"/>
                  </a:cubicBezTo>
                  <a:cubicBezTo>
                    <a:pt x="833" y="41"/>
                    <a:pt x="836" y="41"/>
                    <a:pt x="840" y="41"/>
                  </a:cubicBezTo>
                  <a:lnTo>
                    <a:pt x="836" y="41"/>
                  </a:lnTo>
                  <a:lnTo>
                    <a:pt x="836" y="41"/>
                  </a:lnTo>
                  <a:cubicBezTo>
                    <a:pt x="840" y="41"/>
                    <a:pt x="840" y="41"/>
                    <a:pt x="840" y="41"/>
                  </a:cubicBezTo>
                  <a:cubicBezTo>
                    <a:pt x="846" y="44"/>
                    <a:pt x="850" y="41"/>
                    <a:pt x="853" y="41"/>
                  </a:cubicBezTo>
                  <a:lnTo>
                    <a:pt x="853" y="41"/>
                  </a:lnTo>
                  <a:lnTo>
                    <a:pt x="853" y="41"/>
                  </a:lnTo>
                  <a:cubicBezTo>
                    <a:pt x="890" y="44"/>
                    <a:pt x="923" y="44"/>
                    <a:pt x="957" y="34"/>
                  </a:cubicBezTo>
                  <a:cubicBezTo>
                    <a:pt x="994" y="37"/>
                    <a:pt x="1031" y="31"/>
                    <a:pt x="1064" y="24"/>
                  </a:cubicBezTo>
                  <a:cubicBezTo>
                    <a:pt x="1074" y="21"/>
                    <a:pt x="1081" y="17"/>
                    <a:pt x="1078" y="11"/>
                  </a:cubicBezTo>
                  <a:cubicBezTo>
                    <a:pt x="1078" y="4"/>
                    <a:pt x="1071" y="1"/>
                    <a:pt x="1061" y="1"/>
                  </a:cubicBezTo>
                  <a:cubicBezTo>
                    <a:pt x="1017" y="-3"/>
                    <a:pt x="974" y="1"/>
                    <a:pt x="934" y="17"/>
                  </a:cubicBezTo>
                  <a:lnTo>
                    <a:pt x="934" y="17"/>
                  </a:lnTo>
                  <a:cubicBezTo>
                    <a:pt x="930" y="17"/>
                    <a:pt x="930" y="17"/>
                    <a:pt x="930" y="17"/>
                  </a:cubicBezTo>
                  <a:lnTo>
                    <a:pt x="930" y="17"/>
                  </a:lnTo>
                  <a:lnTo>
                    <a:pt x="930" y="17"/>
                  </a:lnTo>
                  <a:cubicBezTo>
                    <a:pt x="907" y="17"/>
                    <a:pt x="880" y="17"/>
                    <a:pt x="853" y="14"/>
                  </a:cubicBezTo>
                  <a:moveTo>
                    <a:pt x="853" y="24"/>
                  </a:moveTo>
                  <a:lnTo>
                    <a:pt x="853" y="24"/>
                  </a:lnTo>
                  <a:lnTo>
                    <a:pt x="853" y="24"/>
                  </a:lnTo>
                  <a:lnTo>
                    <a:pt x="853" y="24"/>
                  </a:lnTo>
                  <a:lnTo>
                    <a:pt x="856" y="24"/>
                  </a:lnTo>
                  <a:lnTo>
                    <a:pt x="853" y="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36"/>
            <p:cNvSpPr/>
            <p:nvPr/>
          </p:nvSpPr>
          <p:spPr>
            <a:xfrm>
              <a:off x="5144400" y="4705560"/>
              <a:ext cx="8640" cy="6120"/>
            </a:xfrm>
            <a:custGeom>
              <a:avLst/>
              <a:gdLst/>
              <a:ahLst/>
              <a:cxnLst/>
              <a:rect l="l" t="t" r="r" b="b"/>
              <a:pathLst>
                <a:path w="24" h="17" extrusionOk="0">
                  <a:moveTo>
                    <a:pt x="24" y="7"/>
                  </a:moveTo>
                  <a:lnTo>
                    <a:pt x="24" y="7"/>
                  </a:lnTo>
                  <a:cubicBezTo>
                    <a:pt x="24" y="-3"/>
                    <a:pt x="10" y="0"/>
                    <a:pt x="0" y="0"/>
                  </a:cubicBezTo>
                  <a:cubicBezTo>
                    <a:pt x="0" y="3"/>
                    <a:pt x="0" y="10"/>
                    <a:pt x="0" y="17"/>
                  </a:cubicBezTo>
                  <a:cubicBezTo>
                    <a:pt x="10" y="17"/>
                    <a:pt x="24" y="17"/>
                    <a:pt x="24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36"/>
            <p:cNvSpPr/>
            <p:nvPr/>
          </p:nvSpPr>
          <p:spPr>
            <a:xfrm>
              <a:off x="5158800" y="4693680"/>
              <a:ext cx="191160" cy="15480"/>
            </a:xfrm>
            <a:custGeom>
              <a:avLst/>
              <a:gdLst/>
              <a:ahLst/>
              <a:cxnLst/>
              <a:rect l="l" t="t" r="r" b="b"/>
              <a:pathLst>
                <a:path w="531" h="43" extrusionOk="0">
                  <a:moveTo>
                    <a:pt x="376" y="13"/>
                  </a:moveTo>
                  <a:lnTo>
                    <a:pt x="376" y="13"/>
                  </a:lnTo>
                  <a:lnTo>
                    <a:pt x="376" y="13"/>
                  </a:lnTo>
                  <a:lnTo>
                    <a:pt x="376" y="13"/>
                  </a:lnTo>
                  <a:lnTo>
                    <a:pt x="376" y="13"/>
                  </a:lnTo>
                  <a:cubicBezTo>
                    <a:pt x="366" y="-1"/>
                    <a:pt x="356" y="6"/>
                    <a:pt x="346" y="13"/>
                  </a:cubicBezTo>
                  <a:cubicBezTo>
                    <a:pt x="343" y="13"/>
                    <a:pt x="339" y="13"/>
                    <a:pt x="336" y="13"/>
                  </a:cubicBezTo>
                  <a:cubicBezTo>
                    <a:pt x="333" y="13"/>
                    <a:pt x="326" y="13"/>
                    <a:pt x="323" y="13"/>
                  </a:cubicBezTo>
                  <a:cubicBezTo>
                    <a:pt x="319" y="13"/>
                    <a:pt x="316" y="16"/>
                    <a:pt x="309" y="16"/>
                  </a:cubicBezTo>
                  <a:cubicBezTo>
                    <a:pt x="266" y="13"/>
                    <a:pt x="222" y="10"/>
                    <a:pt x="182" y="20"/>
                  </a:cubicBezTo>
                  <a:lnTo>
                    <a:pt x="182" y="20"/>
                  </a:lnTo>
                  <a:cubicBezTo>
                    <a:pt x="168" y="13"/>
                    <a:pt x="155" y="23"/>
                    <a:pt x="142" y="23"/>
                  </a:cubicBezTo>
                  <a:cubicBezTo>
                    <a:pt x="95" y="10"/>
                    <a:pt x="51" y="26"/>
                    <a:pt x="0" y="33"/>
                  </a:cubicBezTo>
                  <a:cubicBezTo>
                    <a:pt x="44" y="46"/>
                    <a:pt x="121" y="46"/>
                    <a:pt x="182" y="33"/>
                  </a:cubicBezTo>
                  <a:lnTo>
                    <a:pt x="178" y="30"/>
                  </a:lnTo>
                  <a:lnTo>
                    <a:pt x="182" y="30"/>
                  </a:lnTo>
                  <a:cubicBezTo>
                    <a:pt x="182" y="33"/>
                    <a:pt x="182" y="33"/>
                    <a:pt x="182" y="33"/>
                  </a:cubicBezTo>
                  <a:cubicBezTo>
                    <a:pt x="232" y="33"/>
                    <a:pt x="286" y="36"/>
                    <a:pt x="336" y="23"/>
                  </a:cubicBezTo>
                  <a:lnTo>
                    <a:pt x="336" y="23"/>
                  </a:lnTo>
                  <a:cubicBezTo>
                    <a:pt x="350" y="26"/>
                    <a:pt x="363" y="26"/>
                    <a:pt x="373" y="23"/>
                  </a:cubicBezTo>
                  <a:lnTo>
                    <a:pt x="373" y="23"/>
                  </a:lnTo>
                  <a:lnTo>
                    <a:pt x="373" y="23"/>
                  </a:lnTo>
                  <a:cubicBezTo>
                    <a:pt x="380" y="23"/>
                    <a:pt x="383" y="23"/>
                    <a:pt x="386" y="23"/>
                  </a:cubicBezTo>
                  <a:cubicBezTo>
                    <a:pt x="400" y="23"/>
                    <a:pt x="413" y="23"/>
                    <a:pt x="424" y="23"/>
                  </a:cubicBezTo>
                  <a:cubicBezTo>
                    <a:pt x="460" y="26"/>
                    <a:pt x="494" y="13"/>
                    <a:pt x="531" y="10"/>
                  </a:cubicBezTo>
                  <a:cubicBezTo>
                    <a:pt x="481" y="-4"/>
                    <a:pt x="434" y="-4"/>
                    <a:pt x="386" y="13"/>
                  </a:cubicBezTo>
                  <a:lnTo>
                    <a:pt x="386" y="13"/>
                  </a:lnTo>
                  <a:lnTo>
                    <a:pt x="386" y="13"/>
                  </a:lnTo>
                  <a:lnTo>
                    <a:pt x="386" y="13"/>
                  </a:lnTo>
                  <a:lnTo>
                    <a:pt x="386" y="13"/>
                  </a:lnTo>
                  <a:cubicBezTo>
                    <a:pt x="383" y="13"/>
                    <a:pt x="380" y="13"/>
                    <a:pt x="376" y="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36"/>
            <p:cNvSpPr/>
            <p:nvPr/>
          </p:nvSpPr>
          <p:spPr>
            <a:xfrm>
              <a:off x="4689360" y="4963680"/>
              <a:ext cx="293400" cy="16560"/>
            </a:xfrm>
            <a:custGeom>
              <a:avLst/>
              <a:gdLst/>
              <a:ahLst/>
              <a:cxnLst/>
              <a:rect l="l" t="t" r="r" b="b"/>
              <a:pathLst>
                <a:path w="815" h="46" extrusionOk="0">
                  <a:moveTo>
                    <a:pt x="154" y="31"/>
                  </a:moveTo>
                  <a:lnTo>
                    <a:pt x="154" y="31"/>
                  </a:lnTo>
                  <a:cubicBezTo>
                    <a:pt x="137" y="28"/>
                    <a:pt x="117" y="25"/>
                    <a:pt x="104" y="35"/>
                  </a:cubicBezTo>
                  <a:cubicBezTo>
                    <a:pt x="101" y="35"/>
                    <a:pt x="97" y="35"/>
                    <a:pt x="94" y="38"/>
                  </a:cubicBezTo>
                  <a:cubicBezTo>
                    <a:pt x="87" y="38"/>
                    <a:pt x="87" y="42"/>
                    <a:pt x="94" y="45"/>
                  </a:cubicBezTo>
                  <a:cubicBezTo>
                    <a:pt x="127" y="45"/>
                    <a:pt x="161" y="45"/>
                    <a:pt x="194" y="45"/>
                  </a:cubicBezTo>
                  <a:cubicBezTo>
                    <a:pt x="248" y="42"/>
                    <a:pt x="302" y="52"/>
                    <a:pt x="352" y="38"/>
                  </a:cubicBezTo>
                  <a:lnTo>
                    <a:pt x="352" y="38"/>
                  </a:lnTo>
                  <a:cubicBezTo>
                    <a:pt x="503" y="38"/>
                    <a:pt x="658" y="38"/>
                    <a:pt x="815" y="18"/>
                  </a:cubicBezTo>
                  <a:cubicBezTo>
                    <a:pt x="779" y="18"/>
                    <a:pt x="742" y="8"/>
                    <a:pt x="708" y="11"/>
                  </a:cubicBezTo>
                  <a:cubicBezTo>
                    <a:pt x="634" y="18"/>
                    <a:pt x="560" y="11"/>
                    <a:pt x="487" y="15"/>
                  </a:cubicBezTo>
                  <a:cubicBezTo>
                    <a:pt x="463" y="18"/>
                    <a:pt x="450" y="5"/>
                    <a:pt x="429" y="5"/>
                  </a:cubicBezTo>
                  <a:cubicBezTo>
                    <a:pt x="362" y="5"/>
                    <a:pt x="292" y="11"/>
                    <a:pt x="221" y="1"/>
                  </a:cubicBezTo>
                  <a:cubicBezTo>
                    <a:pt x="215" y="1"/>
                    <a:pt x="205" y="5"/>
                    <a:pt x="198" y="8"/>
                  </a:cubicBezTo>
                  <a:lnTo>
                    <a:pt x="198" y="8"/>
                  </a:lnTo>
                  <a:cubicBezTo>
                    <a:pt x="178" y="-5"/>
                    <a:pt x="154" y="1"/>
                    <a:pt x="131" y="1"/>
                  </a:cubicBezTo>
                  <a:lnTo>
                    <a:pt x="131" y="1"/>
                  </a:lnTo>
                  <a:cubicBezTo>
                    <a:pt x="114" y="1"/>
                    <a:pt x="97" y="1"/>
                    <a:pt x="80" y="1"/>
                  </a:cubicBezTo>
                  <a:cubicBezTo>
                    <a:pt x="70" y="8"/>
                    <a:pt x="50" y="1"/>
                    <a:pt x="40" y="8"/>
                  </a:cubicBezTo>
                  <a:cubicBezTo>
                    <a:pt x="27" y="8"/>
                    <a:pt x="10" y="8"/>
                    <a:pt x="0" y="18"/>
                  </a:cubicBezTo>
                  <a:lnTo>
                    <a:pt x="0" y="18"/>
                  </a:lnTo>
                  <a:cubicBezTo>
                    <a:pt x="10" y="21"/>
                    <a:pt x="20" y="21"/>
                    <a:pt x="27" y="25"/>
                  </a:cubicBezTo>
                  <a:cubicBezTo>
                    <a:pt x="33" y="28"/>
                    <a:pt x="37" y="28"/>
                    <a:pt x="40" y="28"/>
                  </a:cubicBezTo>
                  <a:cubicBezTo>
                    <a:pt x="40" y="25"/>
                    <a:pt x="40" y="21"/>
                    <a:pt x="40" y="18"/>
                  </a:cubicBezTo>
                  <a:cubicBezTo>
                    <a:pt x="44" y="21"/>
                    <a:pt x="47" y="21"/>
                    <a:pt x="50" y="21"/>
                  </a:cubicBezTo>
                  <a:cubicBezTo>
                    <a:pt x="80" y="18"/>
                    <a:pt x="111" y="31"/>
                    <a:pt x="141" y="21"/>
                  </a:cubicBezTo>
                  <a:cubicBezTo>
                    <a:pt x="141" y="28"/>
                    <a:pt x="151" y="31"/>
                    <a:pt x="161" y="31"/>
                  </a:cubicBezTo>
                  <a:cubicBezTo>
                    <a:pt x="164" y="31"/>
                    <a:pt x="168" y="31"/>
                    <a:pt x="171" y="31"/>
                  </a:cubicBezTo>
                  <a:cubicBezTo>
                    <a:pt x="168" y="35"/>
                    <a:pt x="161" y="31"/>
                    <a:pt x="154" y="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36"/>
            <p:cNvSpPr/>
            <p:nvPr/>
          </p:nvSpPr>
          <p:spPr>
            <a:xfrm>
              <a:off x="5018400" y="5031720"/>
              <a:ext cx="200880" cy="12960"/>
            </a:xfrm>
            <a:custGeom>
              <a:avLst/>
              <a:gdLst/>
              <a:ahLst/>
              <a:cxnLst/>
              <a:rect l="l" t="t" r="r" b="b"/>
              <a:pathLst>
                <a:path w="558" h="36" extrusionOk="0">
                  <a:moveTo>
                    <a:pt x="286" y="10"/>
                  </a:moveTo>
                  <a:lnTo>
                    <a:pt x="286" y="10"/>
                  </a:lnTo>
                  <a:cubicBezTo>
                    <a:pt x="253" y="10"/>
                    <a:pt x="216" y="14"/>
                    <a:pt x="179" y="7"/>
                  </a:cubicBezTo>
                  <a:cubicBezTo>
                    <a:pt x="172" y="4"/>
                    <a:pt x="162" y="7"/>
                    <a:pt x="159" y="14"/>
                  </a:cubicBezTo>
                  <a:cubicBezTo>
                    <a:pt x="152" y="14"/>
                    <a:pt x="149" y="14"/>
                    <a:pt x="146" y="14"/>
                  </a:cubicBezTo>
                  <a:cubicBezTo>
                    <a:pt x="139" y="10"/>
                    <a:pt x="136" y="7"/>
                    <a:pt x="132" y="4"/>
                  </a:cubicBezTo>
                  <a:cubicBezTo>
                    <a:pt x="125" y="0"/>
                    <a:pt x="122" y="0"/>
                    <a:pt x="118" y="4"/>
                  </a:cubicBezTo>
                  <a:cubicBezTo>
                    <a:pt x="115" y="4"/>
                    <a:pt x="112" y="4"/>
                    <a:pt x="105" y="4"/>
                  </a:cubicBezTo>
                  <a:cubicBezTo>
                    <a:pt x="89" y="-6"/>
                    <a:pt x="72" y="4"/>
                    <a:pt x="56" y="4"/>
                  </a:cubicBezTo>
                  <a:lnTo>
                    <a:pt x="56" y="4"/>
                  </a:lnTo>
                  <a:cubicBezTo>
                    <a:pt x="46" y="10"/>
                    <a:pt x="39" y="10"/>
                    <a:pt x="29" y="4"/>
                  </a:cubicBezTo>
                  <a:cubicBezTo>
                    <a:pt x="22" y="4"/>
                    <a:pt x="16" y="4"/>
                    <a:pt x="5" y="4"/>
                  </a:cubicBezTo>
                  <a:cubicBezTo>
                    <a:pt x="-1" y="7"/>
                    <a:pt x="-1" y="10"/>
                    <a:pt x="5" y="14"/>
                  </a:cubicBezTo>
                  <a:cubicBezTo>
                    <a:pt x="5" y="17"/>
                    <a:pt x="5" y="17"/>
                    <a:pt x="5" y="21"/>
                  </a:cubicBezTo>
                  <a:cubicBezTo>
                    <a:pt x="12" y="27"/>
                    <a:pt x="26" y="27"/>
                    <a:pt x="32" y="31"/>
                  </a:cubicBezTo>
                  <a:cubicBezTo>
                    <a:pt x="56" y="24"/>
                    <a:pt x="82" y="24"/>
                    <a:pt x="105" y="24"/>
                  </a:cubicBezTo>
                  <a:lnTo>
                    <a:pt x="105" y="24"/>
                  </a:lnTo>
                  <a:lnTo>
                    <a:pt x="105" y="24"/>
                  </a:lnTo>
                  <a:cubicBezTo>
                    <a:pt x="122" y="24"/>
                    <a:pt x="139" y="24"/>
                    <a:pt x="159" y="24"/>
                  </a:cubicBezTo>
                  <a:lnTo>
                    <a:pt x="159" y="24"/>
                  </a:lnTo>
                  <a:cubicBezTo>
                    <a:pt x="172" y="34"/>
                    <a:pt x="193" y="27"/>
                    <a:pt x="209" y="31"/>
                  </a:cubicBezTo>
                  <a:cubicBezTo>
                    <a:pt x="213" y="34"/>
                    <a:pt x="216" y="34"/>
                    <a:pt x="219" y="34"/>
                  </a:cubicBezTo>
                  <a:lnTo>
                    <a:pt x="223" y="34"/>
                  </a:lnTo>
                  <a:cubicBezTo>
                    <a:pt x="243" y="31"/>
                    <a:pt x="266" y="31"/>
                    <a:pt x="286" y="31"/>
                  </a:cubicBezTo>
                  <a:lnTo>
                    <a:pt x="286" y="31"/>
                  </a:lnTo>
                  <a:cubicBezTo>
                    <a:pt x="286" y="34"/>
                    <a:pt x="286" y="34"/>
                    <a:pt x="286" y="34"/>
                  </a:cubicBezTo>
                  <a:cubicBezTo>
                    <a:pt x="290" y="34"/>
                    <a:pt x="297" y="34"/>
                    <a:pt x="300" y="34"/>
                  </a:cubicBezTo>
                  <a:cubicBezTo>
                    <a:pt x="320" y="24"/>
                    <a:pt x="343" y="31"/>
                    <a:pt x="364" y="31"/>
                  </a:cubicBezTo>
                  <a:cubicBezTo>
                    <a:pt x="374" y="37"/>
                    <a:pt x="380" y="37"/>
                    <a:pt x="390" y="34"/>
                  </a:cubicBezTo>
                  <a:cubicBezTo>
                    <a:pt x="390" y="31"/>
                    <a:pt x="390" y="31"/>
                    <a:pt x="390" y="31"/>
                  </a:cubicBezTo>
                  <a:lnTo>
                    <a:pt x="390" y="31"/>
                  </a:lnTo>
                  <a:cubicBezTo>
                    <a:pt x="501" y="31"/>
                    <a:pt x="501" y="31"/>
                    <a:pt x="558" y="7"/>
                  </a:cubicBezTo>
                  <a:cubicBezTo>
                    <a:pt x="521" y="14"/>
                    <a:pt x="481" y="4"/>
                    <a:pt x="441" y="10"/>
                  </a:cubicBezTo>
                  <a:lnTo>
                    <a:pt x="441" y="10"/>
                  </a:lnTo>
                  <a:cubicBezTo>
                    <a:pt x="437" y="10"/>
                    <a:pt x="434" y="14"/>
                    <a:pt x="428" y="14"/>
                  </a:cubicBezTo>
                  <a:lnTo>
                    <a:pt x="428" y="14"/>
                  </a:lnTo>
                  <a:cubicBezTo>
                    <a:pt x="380" y="7"/>
                    <a:pt x="333" y="10"/>
                    <a:pt x="286" y="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36"/>
            <p:cNvSpPr/>
            <p:nvPr/>
          </p:nvSpPr>
          <p:spPr>
            <a:xfrm>
              <a:off x="4645800" y="4983480"/>
              <a:ext cx="334800" cy="16560"/>
            </a:xfrm>
            <a:custGeom>
              <a:avLst/>
              <a:gdLst/>
              <a:ahLst/>
              <a:cxnLst/>
              <a:rect l="l" t="t" r="r" b="b"/>
              <a:pathLst>
                <a:path w="930" h="46" extrusionOk="0">
                  <a:moveTo>
                    <a:pt x="17" y="20"/>
                  </a:moveTo>
                  <a:lnTo>
                    <a:pt x="17" y="20"/>
                  </a:lnTo>
                  <a:cubicBezTo>
                    <a:pt x="13" y="17"/>
                    <a:pt x="10" y="17"/>
                    <a:pt x="7" y="17"/>
                  </a:cubicBezTo>
                  <a:cubicBezTo>
                    <a:pt x="7" y="20"/>
                    <a:pt x="3" y="20"/>
                    <a:pt x="0" y="23"/>
                  </a:cubicBezTo>
                  <a:cubicBezTo>
                    <a:pt x="7" y="23"/>
                    <a:pt x="13" y="27"/>
                    <a:pt x="20" y="27"/>
                  </a:cubicBezTo>
                  <a:lnTo>
                    <a:pt x="20" y="27"/>
                  </a:lnTo>
                  <a:cubicBezTo>
                    <a:pt x="57" y="27"/>
                    <a:pt x="94" y="27"/>
                    <a:pt x="134" y="27"/>
                  </a:cubicBezTo>
                  <a:cubicBezTo>
                    <a:pt x="148" y="27"/>
                    <a:pt x="165" y="27"/>
                    <a:pt x="175" y="37"/>
                  </a:cubicBezTo>
                  <a:cubicBezTo>
                    <a:pt x="178" y="37"/>
                    <a:pt x="185" y="37"/>
                    <a:pt x="188" y="34"/>
                  </a:cubicBezTo>
                  <a:lnTo>
                    <a:pt x="188" y="34"/>
                  </a:lnTo>
                  <a:lnTo>
                    <a:pt x="188" y="34"/>
                  </a:lnTo>
                  <a:cubicBezTo>
                    <a:pt x="218" y="37"/>
                    <a:pt x="248" y="37"/>
                    <a:pt x="279" y="37"/>
                  </a:cubicBezTo>
                  <a:lnTo>
                    <a:pt x="279" y="37"/>
                  </a:lnTo>
                  <a:lnTo>
                    <a:pt x="279" y="37"/>
                  </a:lnTo>
                  <a:cubicBezTo>
                    <a:pt x="322" y="37"/>
                    <a:pt x="362" y="37"/>
                    <a:pt x="406" y="37"/>
                  </a:cubicBezTo>
                  <a:cubicBezTo>
                    <a:pt x="467" y="37"/>
                    <a:pt x="527" y="44"/>
                    <a:pt x="584" y="37"/>
                  </a:cubicBezTo>
                  <a:lnTo>
                    <a:pt x="584" y="37"/>
                  </a:lnTo>
                  <a:cubicBezTo>
                    <a:pt x="604" y="47"/>
                    <a:pt x="624" y="44"/>
                    <a:pt x="644" y="37"/>
                  </a:cubicBezTo>
                  <a:cubicBezTo>
                    <a:pt x="654" y="37"/>
                    <a:pt x="665" y="37"/>
                    <a:pt x="675" y="37"/>
                  </a:cubicBezTo>
                  <a:lnTo>
                    <a:pt x="675" y="37"/>
                  </a:lnTo>
                  <a:cubicBezTo>
                    <a:pt x="708" y="47"/>
                    <a:pt x="742" y="51"/>
                    <a:pt x="775" y="37"/>
                  </a:cubicBezTo>
                  <a:cubicBezTo>
                    <a:pt x="806" y="40"/>
                    <a:pt x="839" y="40"/>
                    <a:pt x="873" y="34"/>
                  </a:cubicBezTo>
                  <a:cubicBezTo>
                    <a:pt x="883" y="37"/>
                    <a:pt x="893" y="34"/>
                    <a:pt x="900" y="27"/>
                  </a:cubicBezTo>
                  <a:cubicBezTo>
                    <a:pt x="903" y="30"/>
                    <a:pt x="906" y="27"/>
                    <a:pt x="910" y="27"/>
                  </a:cubicBezTo>
                  <a:lnTo>
                    <a:pt x="910" y="27"/>
                  </a:lnTo>
                  <a:lnTo>
                    <a:pt x="910" y="27"/>
                  </a:lnTo>
                  <a:cubicBezTo>
                    <a:pt x="920" y="27"/>
                    <a:pt x="933" y="20"/>
                    <a:pt x="930" y="13"/>
                  </a:cubicBezTo>
                  <a:cubicBezTo>
                    <a:pt x="920" y="0"/>
                    <a:pt x="906" y="10"/>
                    <a:pt x="896" y="17"/>
                  </a:cubicBezTo>
                  <a:cubicBezTo>
                    <a:pt x="883" y="17"/>
                    <a:pt x="869" y="17"/>
                    <a:pt x="859" y="20"/>
                  </a:cubicBezTo>
                  <a:lnTo>
                    <a:pt x="859" y="20"/>
                  </a:lnTo>
                  <a:lnTo>
                    <a:pt x="859" y="20"/>
                  </a:lnTo>
                  <a:cubicBezTo>
                    <a:pt x="826" y="23"/>
                    <a:pt x="796" y="17"/>
                    <a:pt x="762" y="27"/>
                  </a:cubicBezTo>
                  <a:cubicBezTo>
                    <a:pt x="758" y="27"/>
                    <a:pt x="758" y="27"/>
                    <a:pt x="758" y="27"/>
                  </a:cubicBezTo>
                  <a:lnTo>
                    <a:pt x="758" y="27"/>
                  </a:lnTo>
                  <a:cubicBezTo>
                    <a:pt x="738" y="20"/>
                    <a:pt x="718" y="17"/>
                    <a:pt x="698" y="27"/>
                  </a:cubicBezTo>
                  <a:cubicBezTo>
                    <a:pt x="695" y="27"/>
                    <a:pt x="695" y="27"/>
                    <a:pt x="695" y="27"/>
                  </a:cubicBezTo>
                  <a:lnTo>
                    <a:pt x="695" y="27"/>
                  </a:lnTo>
                  <a:cubicBezTo>
                    <a:pt x="658" y="10"/>
                    <a:pt x="614" y="20"/>
                    <a:pt x="574" y="17"/>
                  </a:cubicBezTo>
                  <a:cubicBezTo>
                    <a:pt x="544" y="20"/>
                    <a:pt x="514" y="20"/>
                    <a:pt x="483" y="20"/>
                  </a:cubicBezTo>
                  <a:lnTo>
                    <a:pt x="483" y="20"/>
                  </a:lnTo>
                  <a:lnTo>
                    <a:pt x="483" y="20"/>
                  </a:lnTo>
                  <a:cubicBezTo>
                    <a:pt x="463" y="20"/>
                    <a:pt x="443" y="20"/>
                    <a:pt x="419" y="20"/>
                  </a:cubicBezTo>
                  <a:lnTo>
                    <a:pt x="419" y="20"/>
                  </a:lnTo>
                  <a:lnTo>
                    <a:pt x="419" y="20"/>
                  </a:lnTo>
                  <a:cubicBezTo>
                    <a:pt x="413" y="20"/>
                    <a:pt x="403" y="20"/>
                    <a:pt x="396" y="20"/>
                  </a:cubicBezTo>
                  <a:lnTo>
                    <a:pt x="396" y="20"/>
                  </a:lnTo>
                  <a:lnTo>
                    <a:pt x="396" y="20"/>
                  </a:lnTo>
                  <a:cubicBezTo>
                    <a:pt x="362" y="20"/>
                    <a:pt x="326" y="17"/>
                    <a:pt x="292" y="17"/>
                  </a:cubicBezTo>
                  <a:lnTo>
                    <a:pt x="292" y="17"/>
                  </a:lnTo>
                  <a:cubicBezTo>
                    <a:pt x="255" y="0"/>
                    <a:pt x="222" y="27"/>
                    <a:pt x="188" y="20"/>
                  </a:cubicBezTo>
                  <a:cubicBezTo>
                    <a:pt x="178" y="20"/>
                    <a:pt x="171" y="17"/>
                    <a:pt x="161" y="17"/>
                  </a:cubicBezTo>
                  <a:cubicBezTo>
                    <a:pt x="154" y="13"/>
                    <a:pt x="141" y="13"/>
                    <a:pt x="134" y="10"/>
                  </a:cubicBezTo>
                  <a:cubicBezTo>
                    <a:pt x="131" y="10"/>
                    <a:pt x="128" y="10"/>
                    <a:pt x="124" y="10"/>
                  </a:cubicBezTo>
                  <a:cubicBezTo>
                    <a:pt x="90" y="4"/>
                    <a:pt x="54" y="-10"/>
                    <a:pt x="20" y="13"/>
                  </a:cubicBezTo>
                  <a:cubicBezTo>
                    <a:pt x="17" y="17"/>
                    <a:pt x="17" y="17"/>
                    <a:pt x="17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36"/>
            <p:cNvSpPr/>
            <p:nvPr/>
          </p:nvSpPr>
          <p:spPr>
            <a:xfrm>
              <a:off x="5069520" y="5048640"/>
              <a:ext cx="111600" cy="15840"/>
            </a:xfrm>
            <a:custGeom>
              <a:avLst/>
              <a:gdLst/>
              <a:ahLst/>
              <a:cxnLst/>
              <a:rect l="l" t="t" r="r" b="b"/>
              <a:pathLst>
                <a:path w="310" h="44" extrusionOk="0">
                  <a:moveTo>
                    <a:pt x="104" y="14"/>
                  </a:moveTo>
                  <a:lnTo>
                    <a:pt x="104" y="14"/>
                  </a:lnTo>
                  <a:cubicBezTo>
                    <a:pt x="97" y="10"/>
                    <a:pt x="87" y="10"/>
                    <a:pt x="81" y="10"/>
                  </a:cubicBezTo>
                  <a:cubicBezTo>
                    <a:pt x="51" y="7"/>
                    <a:pt x="20" y="0"/>
                    <a:pt x="0" y="24"/>
                  </a:cubicBezTo>
                  <a:cubicBezTo>
                    <a:pt x="24" y="47"/>
                    <a:pt x="51" y="44"/>
                    <a:pt x="77" y="31"/>
                  </a:cubicBezTo>
                  <a:cubicBezTo>
                    <a:pt x="77" y="34"/>
                    <a:pt x="77" y="37"/>
                    <a:pt x="77" y="37"/>
                  </a:cubicBezTo>
                  <a:cubicBezTo>
                    <a:pt x="87" y="44"/>
                    <a:pt x="97" y="47"/>
                    <a:pt x="108" y="41"/>
                  </a:cubicBezTo>
                  <a:cubicBezTo>
                    <a:pt x="121" y="34"/>
                    <a:pt x="131" y="31"/>
                    <a:pt x="148" y="34"/>
                  </a:cubicBezTo>
                  <a:cubicBezTo>
                    <a:pt x="201" y="44"/>
                    <a:pt x="252" y="24"/>
                    <a:pt x="302" y="27"/>
                  </a:cubicBezTo>
                  <a:cubicBezTo>
                    <a:pt x="316" y="27"/>
                    <a:pt x="309" y="14"/>
                    <a:pt x="299" y="10"/>
                  </a:cubicBezTo>
                  <a:cubicBezTo>
                    <a:pt x="286" y="10"/>
                    <a:pt x="272" y="7"/>
                    <a:pt x="262" y="0"/>
                  </a:cubicBezTo>
                  <a:cubicBezTo>
                    <a:pt x="242" y="-3"/>
                    <a:pt x="228" y="7"/>
                    <a:pt x="212" y="10"/>
                  </a:cubicBezTo>
                  <a:cubicBezTo>
                    <a:pt x="205" y="10"/>
                    <a:pt x="201" y="10"/>
                    <a:pt x="195" y="10"/>
                  </a:cubicBezTo>
                  <a:cubicBezTo>
                    <a:pt x="188" y="7"/>
                    <a:pt x="178" y="7"/>
                    <a:pt x="171" y="10"/>
                  </a:cubicBezTo>
                  <a:cubicBezTo>
                    <a:pt x="161" y="10"/>
                    <a:pt x="151" y="10"/>
                    <a:pt x="144" y="10"/>
                  </a:cubicBezTo>
                  <a:cubicBezTo>
                    <a:pt x="134" y="7"/>
                    <a:pt x="128" y="7"/>
                    <a:pt x="118" y="10"/>
                  </a:cubicBezTo>
                  <a:lnTo>
                    <a:pt x="118" y="10"/>
                  </a:lnTo>
                  <a:cubicBezTo>
                    <a:pt x="114" y="14"/>
                    <a:pt x="111" y="14"/>
                    <a:pt x="108" y="17"/>
                  </a:cubicBezTo>
                  <a:cubicBezTo>
                    <a:pt x="108" y="14"/>
                    <a:pt x="108" y="14"/>
                    <a:pt x="108" y="14"/>
                  </a:cubicBezTo>
                  <a:lnTo>
                    <a:pt x="104" y="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36"/>
            <p:cNvSpPr/>
            <p:nvPr/>
          </p:nvSpPr>
          <p:spPr>
            <a:xfrm>
              <a:off x="4666320" y="4964040"/>
              <a:ext cx="19440" cy="7920"/>
            </a:xfrm>
            <a:custGeom>
              <a:avLst/>
              <a:gdLst/>
              <a:ahLst/>
              <a:cxnLst/>
              <a:rect l="l" t="t" r="r" b="b"/>
              <a:pathLst>
                <a:path w="54" h="22" extrusionOk="0">
                  <a:moveTo>
                    <a:pt x="54" y="17"/>
                  </a:moveTo>
                  <a:lnTo>
                    <a:pt x="54" y="17"/>
                  </a:lnTo>
                  <a:lnTo>
                    <a:pt x="54" y="17"/>
                  </a:lnTo>
                  <a:cubicBezTo>
                    <a:pt x="54" y="10"/>
                    <a:pt x="54" y="4"/>
                    <a:pt x="54" y="0"/>
                  </a:cubicBezTo>
                  <a:cubicBezTo>
                    <a:pt x="40" y="0"/>
                    <a:pt x="27" y="0"/>
                    <a:pt x="14" y="0"/>
                  </a:cubicBezTo>
                  <a:cubicBezTo>
                    <a:pt x="10" y="4"/>
                    <a:pt x="7" y="10"/>
                    <a:pt x="0" y="17"/>
                  </a:cubicBezTo>
                  <a:lnTo>
                    <a:pt x="0" y="17"/>
                  </a:lnTo>
                  <a:cubicBezTo>
                    <a:pt x="20" y="24"/>
                    <a:pt x="37" y="24"/>
                    <a:pt x="54" y="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36"/>
            <p:cNvSpPr/>
            <p:nvPr/>
          </p:nvSpPr>
          <p:spPr>
            <a:xfrm>
              <a:off x="4562280" y="5269320"/>
              <a:ext cx="1157400" cy="107280"/>
            </a:xfrm>
            <a:custGeom>
              <a:avLst/>
              <a:gdLst/>
              <a:ahLst/>
              <a:cxnLst/>
              <a:rect l="l" t="t" r="r" b="b"/>
              <a:pathLst>
                <a:path w="3215" h="298" extrusionOk="0">
                  <a:moveTo>
                    <a:pt x="1323" y="173"/>
                  </a:moveTo>
                  <a:lnTo>
                    <a:pt x="1323" y="173"/>
                  </a:lnTo>
                  <a:cubicBezTo>
                    <a:pt x="1319" y="173"/>
                    <a:pt x="1313" y="173"/>
                    <a:pt x="1309" y="173"/>
                  </a:cubicBezTo>
                  <a:cubicBezTo>
                    <a:pt x="1286" y="179"/>
                    <a:pt x="1256" y="163"/>
                    <a:pt x="1232" y="179"/>
                  </a:cubicBezTo>
                  <a:cubicBezTo>
                    <a:pt x="1229" y="179"/>
                    <a:pt x="1222" y="179"/>
                    <a:pt x="1219" y="179"/>
                  </a:cubicBezTo>
                  <a:cubicBezTo>
                    <a:pt x="1185" y="179"/>
                    <a:pt x="1148" y="176"/>
                    <a:pt x="1115" y="189"/>
                  </a:cubicBezTo>
                  <a:cubicBezTo>
                    <a:pt x="1068" y="193"/>
                    <a:pt x="1021" y="186"/>
                    <a:pt x="974" y="200"/>
                  </a:cubicBezTo>
                  <a:lnTo>
                    <a:pt x="974" y="200"/>
                  </a:lnTo>
                  <a:cubicBezTo>
                    <a:pt x="933" y="200"/>
                    <a:pt x="893" y="196"/>
                    <a:pt x="853" y="207"/>
                  </a:cubicBezTo>
                  <a:cubicBezTo>
                    <a:pt x="782" y="217"/>
                    <a:pt x="709" y="217"/>
                    <a:pt x="642" y="233"/>
                  </a:cubicBezTo>
                  <a:lnTo>
                    <a:pt x="642" y="233"/>
                  </a:lnTo>
                  <a:lnTo>
                    <a:pt x="642" y="233"/>
                  </a:lnTo>
                  <a:lnTo>
                    <a:pt x="642" y="233"/>
                  </a:lnTo>
                  <a:cubicBezTo>
                    <a:pt x="632" y="227"/>
                    <a:pt x="621" y="227"/>
                    <a:pt x="611" y="236"/>
                  </a:cubicBezTo>
                  <a:cubicBezTo>
                    <a:pt x="564" y="233"/>
                    <a:pt x="517" y="236"/>
                    <a:pt x="470" y="247"/>
                  </a:cubicBezTo>
                  <a:cubicBezTo>
                    <a:pt x="440" y="243"/>
                    <a:pt x="410" y="243"/>
                    <a:pt x="380" y="253"/>
                  </a:cubicBezTo>
                  <a:cubicBezTo>
                    <a:pt x="373" y="253"/>
                    <a:pt x="363" y="253"/>
                    <a:pt x="356" y="253"/>
                  </a:cubicBezTo>
                  <a:cubicBezTo>
                    <a:pt x="316" y="250"/>
                    <a:pt x="279" y="260"/>
                    <a:pt x="239" y="264"/>
                  </a:cubicBezTo>
                  <a:cubicBezTo>
                    <a:pt x="192" y="260"/>
                    <a:pt x="145" y="267"/>
                    <a:pt x="98" y="274"/>
                  </a:cubicBezTo>
                  <a:cubicBezTo>
                    <a:pt x="81" y="274"/>
                    <a:pt x="64" y="274"/>
                    <a:pt x="47" y="274"/>
                  </a:cubicBezTo>
                  <a:cubicBezTo>
                    <a:pt x="34" y="284"/>
                    <a:pt x="14" y="280"/>
                    <a:pt x="0" y="287"/>
                  </a:cubicBezTo>
                  <a:cubicBezTo>
                    <a:pt x="24" y="297"/>
                    <a:pt x="61" y="300"/>
                    <a:pt x="98" y="294"/>
                  </a:cubicBezTo>
                  <a:cubicBezTo>
                    <a:pt x="101" y="294"/>
                    <a:pt x="108" y="294"/>
                    <a:pt x="111" y="294"/>
                  </a:cubicBezTo>
                  <a:cubicBezTo>
                    <a:pt x="158" y="304"/>
                    <a:pt x="205" y="290"/>
                    <a:pt x="252" y="290"/>
                  </a:cubicBezTo>
                  <a:cubicBezTo>
                    <a:pt x="255" y="290"/>
                    <a:pt x="259" y="290"/>
                    <a:pt x="265" y="290"/>
                  </a:cubicBezTo>
                  <a:lnTo>
                    <a:pt x="265" y="290"/>
                  </a:lnTo>
                  <a:lnTo>
                    <a:pt x="265" y="290"/>
                  </a:lnTo>
                  <a:cubicBezTo>
                    <a:pt x="282" y="290"/>
                    <a:pt x="299" y="287"/>
                    <a:pt x="316" y="280"/>
                  </a:cubicBezTo>
                  <a:cubicBezTo>
                    <a:pt x="353" y="284"/>
                    <a:pt x="390" y="280"/>
                    <a:pt x="423" y="274"/>
                  </a:cubicBezTo>
                  <a:cubicBezTo>
                    <a:pt x="420" y="274"/>
                    <a:pt x="417" y="274"/>
                    <a:pt x="413" y="274"/>
                  </a:cubicBezTo>
                  <a:cubicBezTo>
                    <a:pt x="417" y="274"/>
                    <a:pt x="420" y="274"/>
                    <a:pt x="423" y="274"/>
                  </a:cubicBezTo>
                  <a:cubicBezTo>
                    <a:pt x="497" y="274"/>
                    <a:pt x="568" y="264"/>
                    <a:pt x="638" y="253"/>
                  </a:cubicBezTo>
                  <a:cubicBezTo>
                    <a:pt x="732" y="253"/>
                    <a:pt x="819" y="236"/>
                    <a:pt x="910" y="227"/>
                  </a:cubicBezTo>
                  <a:cubicBezTo>
                    <a:pt x="933" y="227"/>
                    <a:pt x="954" y="230"/>
                    <a:pt x="977" y="220"/>
                  </a:cubicBezTo>
                  <a:lnTo>
                    <a:pt x="977" y="220"/>
                  </a:lnTo>
                  <a:cubicBezTo>
                    <a:pt x="1001" y="220"/>
                    <a:pt x="1028" y="220"/>
                    <a:pt x="1051" y="217"/>
                  </a:cubicBezTo>
                  <a:lnTo>
                    <a:pt x="1051" y="217"/>
                  </a:lnTo>
                  <a:cubicBezTo>
                    <a:pt x="1054" y="217"/>
                    <a:pt x="1061" y="217"/>
                    <a:pt x="1064" y="217"/>
                  </a:cubicBezTo>
                  <a:cubicBezTo>
                    <a:pt x="1068" y="217"/>
                    <a:pt x="1075" y="217"/>
                    <a:pt x="1078" y="217"/>
                  </a:cubicBezTo>
                  <a:cubicBezTo>
                    <a:pt x="1101" y="217"/>
                    <a:pt x="1125" y="217"/>
                    <a:pt x="1145" y="210"/>
                  </a:cubicBezTo>
                  <a:lnTo>
                    <a:pt x="1145" y="210"/>
                  </a:lnTo>
                  <a:cubicBezTo>
                    <a:pt x="1195" y="207"/>
                    <a:pt x="1246" y="203"/>
                    <a:pt x="1296" y="200"/>
                  </a:cubicBezTo>
                  <a:cubicBezTo>
                    <a:pt x="1306" y="196"/>
                    <a:pt x="1316" y="196"/>
                    <a:pt x="1323" y="196"/>
                  </a:cubicBezTo>
                  <a:cubicBezTo>
                    <a:pt x="1342" y="200"/>
                    <a:pt x="1362" y="196"/>
                    <a:pt x="1379" y="189"/>
                  </a:cubicBezTo>
                  <a:cubicBezTo>
                    <a:pt x="1389" y="193"/>
                    <a:pt x="1403" y="193"/>
                    <a:pt x="1413" y="189"/>
                  </a:cubicBezTo>
                  <a:cubicBezTo>
                    <a:pt x="1436" y="186"/>
                    <a:pt x="1460" y="189"/>
                    <a:pt x="1483" y="183"/>
                  </a:cubicBezTo>
                  <a:cubicBezTo>
                    <a:pt x="1483" y="183"/>
                    <a:pt x="1486" y="183"/>
                    <a:pt x="1490" y="179"/>
                  </a:cubicBezTo>
                  <a:cubicBezTo>
                    <a:pt x="1496" y="179"/>
                    <a:pt x="1506" y="179"/>
                    <a:pt x="1513" y="179"/>
                  </a:cubicBezTo>
                  <a:cubicBezTo>
                    <a:pt x="1523" y="179"/>
                    <a:pt x="1533" y="179"/>
                    <a:pt x="1540" y="179"/>
                  </a:cubicBezTo>
                  <a:cubicBezTo>
                    <a:pt x="1547" y="179"/>
                    <a:pt x="1550" y="179"/>
                    <a:pt x="1553" y="179"/>
                  </a:cubicBezTo>
                  <a:lnTo>
                    <a:pt x="1553" y="179"/>
                  </a:lnTo>
                  <a:cubicBezTo>
                    <a:pt x="1577" y="179"/>
                    <a:pt x="1600" y="179"/>
                    <a:pt x="1624" y="173"/>
                  </a:cubicBezTo>
                  <a:cubicBezTo>
                    <a:pt x="1634" y="173"/>
                    <a:pt x="1647" y="173"/>
                    <a:pt x="1657" y="169"/>
                  </a:cubicBezTo>
                  <a:cubicBezTo>
                    <a:pt x="1678" y="169"/>
                    <a:pt x="1698" y="173"/>
                    <a:pt x="1714" y="163"/>
                  </a:cubicBezTo>
                  <a:cubicBezTo>
                    <a:pt x="1765" y="159"/>
                    <a:pt x="1815" y="156"/>
                    <a:pt x="1866" y="153"/>
                  </a:cubicBezTo>
                  <a:cubicBezTo>
                    <a:pt x="1960" y="146"/>
                    <a:pt x="2050" y="136"/>
                    <a:pt x="2141" y="126"/>
                  </a:cubicBezTo>
                  <a:cubicBezTo>
                    <a:pt x="2158" y="126"/>
                    <a:pt x="2174" y="126"/>
                    <a:pt x="2188" y="119"/>
                  </a:cubicBezTo>
                  <a:lnTo>
                    <a:pt x="2188" y="119"/>
                  </a:lnTo>
                  <a:lnTo>
                    <a:pt x="2188" y="119"/>
                  </a:lnTo>
                  <a:cubicBezTo>
                    <a:pt x="2195" y="119"/>
                    <a:pt x="2195" y="119"/>
                    <a:pt x="2198" y="116"/>
                  </a:cubicBezTo>
                  <a:cubicBezTo>
                    <a:pt x="2218" y="119"/>
                    <a:pt x="2238" y="116"/>
                    <a:pt x="2255" y="109"/>
                  </a:cubicBezTo>
                  <a:lnTo>
                    <a:pt x="2255" y="109"/>
                  </a:lnTo>
                  <a:lnTo>
                    <a:pt x="2255" y="109"/>
                  </a:lnTo>
                  <a:cubicBezTo>
                    <a:pt x="2262" y="106"/>
                    <a:pt x="2268" y="106"/>
                    <a:pt x="2275" y="106"/>
                  </a:cubicBezTo>
                  <a:cubicBezTo>
                    <a:pt x="2325" y="109"/>
                    <a:pt x="2376" y="109"/>
                    <a:pt x="2426" y="99"/>
                  </a:cubicBezTo>
                  <a:cubicBezTo>
                    <a:pt x="2436" y="102"/>
                    <a:pt x="2446" y="99"/>
                    <a:pt x="2456" y="96"/>
                  </a:cubicBezTo>
                  <a:cubicBezTo>
                    <a:pt x="2473" y="99"/>
                    <a:pt x="2487" y="96"/>
                    <a:pt x="2497" y="89"/>
                  </a:cubicBezTo>
                  <a:cubicBezTo>
                    <a:pt x="2591" y="82"/>
                    <a:pt x="2685" y="75"/>
                    <a:pt x="2775" y="69"/>
                  </a:cubicBezTo>
                  <a:cubicBezTo>
                    <a:pt x="2839" y="62"/>
                    <a:pt x="2899" y="59"/>
                    <a:pt x="2960" y="52"/>
                  </a:cubicBezTo>
                  <a:lnTo>
                    <a:pt x="2960" y="52"/>
                  </a:lnTo>
                  <a:lnTo>
                    <a:pt x="2960" y="52"/>
                  </a:lnTo>
                  <a:cubicBezTo>
                    <a:pt x="3017" y="52"/>
                    <a:pt x="3071" y="39"/>
                    <a:pt x="3128" y="32"/>
                  </a:cubicBezTo>
                  <a:lnTo>
                    <a:pt x="3128" y="32"/>
                  </a:lnTo>
                  <a:lnTo>
                    <a:pt x="3128" y="32"/>
                  </a:lnTo>
                  <a:cubicBezTo>
                    <a:pt x="3151" y="32"/>
                    <a:pt x="3175" y="25"/>
                    <a:pt x="3195" y="15"/>
                  </a:cubicBezTo>
                  <a:lnTo>
                    <a:pt x="3195" y="15"/>
                  </a:lnTo>
                  <a:cubicBezTo>
                    <a:pt x="3205" y="15"/>
                    <a:pt x="3222" y="15"/>
                    <a:pt x="3212" y="5"/>
                  </a:cubicBezTo>
                  <a:cubicBezTo>
                    <a:pt x="3205" y="-5"/>
                    <a:pt x="3192" y="2"/>
                    <a:pt x="3181" y="8"/>
                  </a:cubicBezTo>
                  <a:cubicBezTo>
                    <a:pt x="3175" y="5"/>
                    <a:pt x="3171" y="5"/>
                    <a:pt x="3168" y="5"/>
                  </a:cubicBezTo>
                  <a:cubicBezTo>
                    <a:pt x="3135" y="22"/>
                    <a:pt x="3094" y="8"/>
                    <a:pt x="3060" y="22"/>
                  </a:cubicBezTo>
                  <a:cubicBezTo>
                    <a:pt x="2997" y="35"/>
                    <a:pt x="2930" y="28"/>
                    <a:pt x="2866" y="42"/>
                  </a:cubicBezTo>
                  <a:cubicBezTo>
                    <a:pt x="2755" y="52"/>
                    <a:pt x="2641" y="49"/>
                    <a:pt x="2534" y="65"/>
                  </a:cubicBezTo>
                  <a:cubicBezTo>
                    <a:pt x="2510" y="69"/>
                    <a:pt x="2490" y="65"/>
                    <a:pt x="2470" y="72"/>
                  </a:cubicBezTo>
                  <a:lnTo>
                    <a:pt x="2470" y="72"/>
                  </a:lnTo>
                  <a:lnTo>
                    <a:pt x="2470" y="72"/>
                  </a:lnTo>
                  <a:cubicBezTo>
                    <a:pt x="2453" y="69"/>
                    <a:pt x="2436" y="69"/>
                    <a:pt x="2423" y="79"/>
                  </a:cubicBezTo>
                  <a:cubicBezTo>
                    <a:pt x="2413" y="79"/>
                    <a:pt x="2403" y="79"/>
                    <a:pt x="2392" y="79"/>
                  </a:cubicBezTo>
                  <a:lnTo>
                    <a:pt x="2392" y="79"/>
                  </a:lnTo>
                  <a:lnTo>
                    <a:pt x="2392" y="79"/>
                  </a:lnTo>
                  <a:cubicBezTo>
                    <a:pt x="2335" y="79"/>
                    <a:pt x="2278" y="82"/>
                    <a:pt x="2225" y="96"/>
                  </a:cubicBezTo>
                  <a:lnTo>
                    <a:pt x="2225" y="96"/>
                  </a:lnTo>
                  <a:cubicBezTo>
                    <a:pt x="2221" y="96"/>
                    <a:pt x="2215" y="96"/>
                    <a:pt x="2211" y="99"/>
                  </a:cubicBezTo>
                  <a:cubicBezTo>
                    <a:pt x="2134" y="96"/>
                    <a:pt x="2057" y="109"/>
                    <a:pt x="1980" y="116"/>
                  </a:cubicBezTo>
                  <a:cubicBezTo>
                    <a:pt x="1906" y="122"/>
                    <a:pt x="1835" y="129"/>
                    <a:pt x="1762" y="132"/>
                  </a:cubicBezTo>
                  <a:cubicBezTo>
                    <a:pt x="1752" y="132"/>
                    <a:pt x="1742" y="136"/>
                    <a:pt x="1735" y="143"/>
                  </a:cubicBezTo>
                  <a:lnTo>
                    <a:pt x="1735" y="143"/>
                  </a:lnTo>
                  <a:cubicBezTo>
                    <a:pt x="1704" y="149"/>
                    <a:pt x="1671" y="136"/>
                    <a:pt x="1644" y="153"/>
                  </a:cubicBezTo>
                  <a:lnTo>
                    <a:pt x="1644" y="149"/>
                  </a:lnTo>
                  <a:lnTo>
                    <a:pt x="1644" y="149"/>
                  </a:lnTo>
                  <a:lnTo>
                    <a:pt x="1644" y="149"/>
                  </a:lnTo>
                  <a:lnTo>
                    <a:pt x="1644" y="149"/>
                  </a:lnTo>
                  <a:cubicBezTo>
                    <a:pt x="1634" y="153"/>
                    <a:pt x="1627" y="153"/>
                    <a:pt x="1621" y="153"/>
                  </a:cubicBezTo>
                  <a:cubicBezTo>
                    <a:pt x="1610" y="143"/>
                    <a:pt x="1600" y="146"/>
                    <a:pt x="1594" y="153"/>
                  </a:cubicBezTo>
                  <a:cubicBezTo>
                    <a:pt x="1543" y="146"/>
                    <a:pt x="1496" y="163"/>
                    <a:pt x="1449" y="163"/>
                  </a:cubicBezTo>
                  <a:lnTo>
                    <a:pt x="1449" y="163"/>
                  </a:lnTo>
                  <a:lnTo>
                    <a:pt x="1449" y="163"/>
                  </a:lnTo>
                  <a:cubicBezTo>
                    <a:pt x="1423" y="163"/>
                    <a:pt x="1392" y="159"/>
                    <a:pt x="1366" y="169"/>
                  </a:cubicBezTo>
                  <a:cubicBezTo>
                    <a:pt x="1362" y="169"/>
                    <a:pt x="1362" y="169"/>
                    <a:pt x="1362" y="169"/>
                  </a:cubicBezTo>
                  <a:lnTo>
                    <a:pt x="1362" y="169"/>
                  </a:lnTo>
                  <a:lnTo>
                    <a:pt x="1362" y="169"/>
                  </a:lnTo>
                  <a:lnTo>
                    <a:pt x="1362" y="169"/>
                  </a:lnTo>
                  <a:cubicBezTo>
                    <a:pt x="1349" y="173"/>
                    <a:pt x="1335" y="173"/>
                    <a:pt x="1323" y="173"/>
                  </a:cubicBezTo>
                  <a:moveTo>
                    <a:pt x="950" y="207"/>
                  </a:moveTo>
                  <a:lnTo>
                    <a:pt x="950" y="207"/>
                  </a:lnTo>
                  <a:moveTo>
                    <a:pt x="2228" y="99"/>
                  </a:moveTo>
                  <a:lnTo>
                    <a:pt x="2228" y="99"/>
                  </a:lnTo>
                  <a:lnTo>
                    <a:pt x="2225" y="99"/>
                  </a:lnTo>
                  <a:lnTo>
                    <a:pt x="2225" y="99"/>
                  </a:lnTo>
                  <a:lnTo>
                    <a:pt x="2225" y="99"/>
                  </a:lnTo>
                  <a:lnTo>
                    <a:pt x="2225" y="99"/>
                  </a:lnTo>
                  <a:cubicBezTo>
                    <a:pt x="2225" y="96"/>
                    <a:pt x="2225" y="96"/>
                    <a:pt x="2225" y="96"/>
                  </a:cubicBezTo>
                  <a:cubicBezTo>
                    <a:pt x="2225" y="99"/>
                    <a:pt x="2228" y="99"/>
                    <a:pt x="2228" y="99"/>
                  </a:cubicBezTo>
                  <a:moveTo>
                    <a:pt x="1594" y="153"/>
                  </a:moveTo>
                  <a:lnTo>
                    <a:pt x="1594" y="153"/>
                  </a:lnTo>
                  <a:cubicBezTo>
                    <a:pt x="1590" y="153"/>
                    <a:pt x="1590" y="156"/>
                    <a:pt x="1590" y="156"/>
                  </a:cubicBezTo>
                  <a:cubicBezTo>
                    <a:pt x="1590" y="156"/>
                    <a:pt x="1590" y="153"/>
                    <a:pt x="1594" y="1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36"/>
            <p:cNvSpPr/>
            <p:nvPr/>
          </p:nvSpPr>
          <p:spPr>
            <a:xfrm>
              <a:off x="4492440" y="4361400"/>
              <a:ext cx="1043280" cy="237960"/>
            </a:xfrm>
            <a:custGeom>
              <a:avLst/>
              <a:gdLst/>
              <a:ahLst/>
              <a:cxnLst/>
              <a:rect l="l" t="t" r="r" b="b"/>
              <a:pathLst>
                <a:path w="2898" h="661" extrusionOk="0">
                  <a:moveTo>
                    <a:pt x="282" y="127"/>
                  </a:moveTo>
                  <a:lnTo>
                    <a:pt x="282" y="127"/>
                  </a:lnTo>
                  <a:cubicBezTo>
                    <a:pt x="278" y="127"/>
                    <a:pt x="278" y="127"/>
                    <a:pt x="278" y="127"/>
                  </a:cubicBezTo>
                  <a:cubicBezTo>
                    <a:pt x="188" y="120"/>
                    <a:pt x="94" y="127"/>
                    <a:pt x="0" y="130"/>
                  </a:cubicBezTo>
                  <a:cubicBezTo>
                    <a:pt x="0" y="147"/>
                    <a:pt x="13" y="147"/>
                    <a:pt x="23" y="147"/>
                  </a:cubicBezTo>
                  <a:cubicBezTo>
                    <a:pt x="158" y="147"/>
                    <a:pt x="292" y="144"/>
                    <a:pt x="426" y="144"/>
                  </a:cubicBezTo>
                  <a:cubicBezTo>
                    <a:pt x="433" y="144"/>
                    <a:pt x="439" y="140"/>
                    <a:pt x="449" y="137"/>
                  </a:cubicBezTo>
                  <a:cubicBezTo>
                    <a:pt x="473" y="140"/>
                    <a:pt x="500" y="144"/>
                    <a:pt x="523" y="137"/>
                  </a:cubicBezTo>
                  <a:cubicBezTo>
                    <a:pt x="537" y="140"/>
                    <a:pt x="547" y="144"/>
                    <a:pt x="560" y="144"/>
                  </a:cubicBezTo>
                  <a:lnTo>
                    <a:pt x="560" y="144"/>
                  </a:lnTo>
                  <a:cubicBezTo>
                    <a:pt x="567" y="144"/>
                    <a:pt x="567" y="144"/>
                    <a:pt x="567" y="140"/>
                  </a:cubicBezTo>
                  <a:cubicBezTo>
                    <a:pt x="574" y="144"/>
                    <a:pt x="584" y="144"/>
                    <a:pt x="591" y="144"/>
                  </a:cubicBezTo>
                  <a:cubicBezTo>
                    <a:pt x="597" y="140"/>
                    <a:pt x="607" y="140"/>
                    <a:pt x="614" y="137"/>
                  </a:cubicBezTo>
                  <a:cubicBezTo>
                    <a:pt x="621" y="137"/>
                    <a:pt x="631" y="137"/>
                    <a:pt x="637" y="137"/>
                  </a:cubicBezTo>
                  <a:lnTo>
                    <a:pt x="637" y="140"/>
                  </a:lnTo>
                  <a:cubicBezTo>
                    <a:pt x="644" y="140"/>
                    <a:pt x="651" y="140"/>
                    <a:pt x="654" y="140"/>
                  </a:cubicBezTo>
                  <a:cubicBezTo>
                    <a:pt x="664" y="137"/>
                    <a:pt x="678" y="140"/>
                    <a:pt x="688" y="140"/>
                  </a:cubicBezTo>
                  <a:cubicBezTo>
                    <a:pt x="691" y="140"/>
                    <a:pt x="698" y="140"/>
                    <a:pt x="705" y="137"/>
                  </a:cubicBezTo>
                  <a:cubicBezTo>
                    <a:pt x="731" y="137"/>
                    <a:pt x="762" y="133"/>
                    <a:pt x="788" y="137"/>
                  </a:cubicBezTo>
                  <a:cubicBezTo>
                    <a:pt x="809" y="137"/>
                    <a:pt x="829" y="137"/>
                    <a:pt x="845" y="127"/>
                  </a:cubicBezTo>
                  <a:cubicBezTo>
                    <a:pt x="849" y="124"/>
                    <a:pt x="852" y="124"/>
                    <a:pt x="855" y="120"/>
                  </a:cubicBezTo>
                  <a:cubicBezTo>
                    <a:pt x="849" y="127"/>
                    <a:pt x="852" y="127"/>
                    <a:pt x="862" y="133"/>
                  </a:cubicBezTo>
                  <a:cubicBezTo>
                    <a:pt x="913" y="137"/>
                    <a:pt x="966" y="127"/>
                    <a:pt x="1017" y="137"/>
                  </a:cubicBezTo>
                  <a:cubicBezTo>
                    <a:pt x="1037" y="144"/>
                    <a:pt x="1060" y="140"/>
                    <a:pt x="1074" y="127"/>
                  </a:cubicBezTo>
                  <a:cubicBezTo>
                    <a:pt x="1077" y="127"/>
                    <a:pt x="1077" y="127"/>
                    <a:pt x="1080" y="127"/>
                  </a:cubicBezTo>
                  <a:cubicBezTo>
                    <a:pt x="1131" y="124"/>
                    <a:pt x="1181" y="130"/>
                    <a:pt x="1232" y="117"/>
                  </a:cubicBezTo>
                  <a:cubicBezTo>
                    <a:pt x="1262" y="114"/>
                    <a:pt x="1292" y="110"/>
                    <a:pt x="1322" y="110"/>
                  </a:cubicBezTo>
                  <a:cubicBezTo>
                    <a:pt x="1329" y="110"/>
                    <a:pt x="1332" y="110"/>
                    <a:pt x="1336" y="107"/>
                  </a:cubicBezTo>
                  <a:cubicBezTo>
                    <a:pt x="1339" y="107"/>
                    <a:pt x="1346" y="107"/>
                    <a:pt x="1349" y="107"/>
                  </a:cubicBezTo>
                  <a:cubicBezTo>
                    <a:pt x="1383" y="110"/>
                    <a:pt x="1413" y="110"/>
                    <a:pt x="1443" y="100"/>
                  </a:cubicBezTo>
                  <a:cubicBezTo>
                    <a:pt x="1460" y="104"/>
                    <a:pt x="1477" y="104"/>
                    <a:pt x="1490" y="100"/>
                  </a:cubicBezTo>
                  <a:cubicBezTo>
                    <a:pt x="1593" y="97"/>
                    <a:pt x="1697" y="93"/>
                    <a:pt x="1798" y="90"/>
                  </a:cubicBezTo>
                  <a:cubicBezTo>
                    <a:pt x="1828" y="90"/>
                    <a:pt x="1858" y="90"/>
                    <a:pt x="1889" y="90"/>
                  </a:cubicBezTo>
                  <a:cubicBezTo>
                    <a:pt x="1889" y="90"/>
                    <a:pt x="1889" y="87"/>
                    <a:pt x="1892" y="87"/>
                  </a:cubicBezTo>
                  <a:cubicBezTo>
                    <a:pt x="1905" y="83"/>
                    <a:pt x="1922" y="90"/>
                    <a:pt x="1936" y="83"/>
                  </a:cubicBezTo>
                  <a:cubicBezTo>
                    <a:pt x="1942" y="87"/>
                    <a:pt x="1952" y="87"/>
                    <a:pt x="1962" y="87"/>
                  </a:cubicBezTo>
                  <a:cubicBezTo>
                    <a:pt x="1966" y="83"/>
                    <a:pt x="1969" y="83"/>
                    <a:pt x="1972" y="83"/>
                  </a:cubicBezTo>
                  <a:cubicBezTo>
                    <a:pt x="1982" y="90"/>
                    <a:pt x="1996" y="87"/>
                    <a:pt x="2006" y="80"/>
                  </a:cubicBezTo>
                  <a:cubicBezTo>
                    <a:pt x="2006" y="76"/>
                    <a:pt x="2009" y="76"/>
                    <a:pt x="2009" y="76"/>
                  </a:cubicBezTo>
                  <a:cubicBezTo>
                    <a:pt x="2009" y="80"/>
                    <a:pt x="2009" y="83"/>
                    <a:pt x="2013" y="87"/>
                  </a:cubicBezTo>
                  <a:cubicBezTo>
                    <a:pt x="2023" y="90"/>
                    <a:pt x="2033" y="90"/>
                    <a:pt x="2043" y="93"/>
                  </a:cubicBezTo>
                  <a:cubicBezTo>
                    <a:pt x="2033" y="93"/>
                    <a:pt x="2026" y="97"/>
                    <a:pt x="2016" y="97"/>
                  </a:cubicBezTo>
                  <a:cubicBezTo>
                    <a:pt x="1996" y="100"/>
                    <a:pt x="1976" y="100"/>
                    <a:pt x="1956" y="100"/>
                  </a:cubicBezTo>
                  <a:cubicBezTo>
                    <a:pt x="1976" y="120"/>
                    <a:pt x="2013" y="100"/>
                    <a:pt x="2033" y="117"/>
                  </a:cubicBezTo>
                  <a:cubicBezTo>
                    <a:pt x="2097" y="110"/>
                    <a:pt x="2160" y="114"/>
                    <a:pt x="2227" y="110"/>
                  </a:cubicBezTo>
                  <a:cubicBezTo>
                    <a:pt x="2227" y="97"/>
                    <a:pt x="2224" y="90"/>
                    <a:pt x="2217" y="87"/>
                  </a:cubicBezTo>
                  <a:cubicBezTo>
                    <a:pt x="2221" y="83"/>
                    <a:pt x="2224" y="80"/>
                    <a:pt x="2227" y="76"/>
                  </a:cubicBezTo>
                  <a:cubicBezTo>
                    <a:pt x="2231" y="76"/>
                    <a:pt x="2234" y="80"/>
                    <a:pt x="2237" y="80"/>
                  </a:cubicBezTo>
                  <a:cubicBezTo>
                    <a:pt x="2247" y="80"/>
                    <a:pt x="2258" y="80"/>
                    <a:pt x="2268" y="83"/>
                  </a:cubicBezTo>
                  <a:cubicBezTo>
                    <a:pt x="2251" y="83"/>
                    <a:pt x="2237" y="90"/>
                    <a:pt x="2237" y="110"/>
                  </a:cubicBezTo>
                  <a:cubicBezTo>
                    <a:pt x="2342" y="107"/>
                    <a:pt x="2449" y="107"/>
                    <a:pt x="2553" y="107"/>
                  </a:cubicBezTo>
                  <a:cubicBezTo>
                    <a:pt x="2580" y="110"/>
                    <a:pt x="2610" y="110"/>
                    <a:pt x="2633" y="104"/>
                  </a:cubicBezTo>
                  <a:cubicBezTo>
                    <a:pt x="2640" y="107"/>
                    <a:pt x="2647" y="110"/>
                    <a:pt x="2647" y="117"/>
                  </a:cubicBezTo>
                  <a:lnTo>
                    <a:pt x="2647" y="117"/>
                  </a:lnTo>
                  <a:lnTo>
                    <a:pt x="2647" y="117"/>
                  </a:lnTo>
                  <a:cubicBezTo>
                    <a:pt x="2576" y="124"/>
                    <a:pt x="2506" y="130"/>
                    <a:pt x="2432" y="127"/>
                  </a:cubicBezTo>
                  <a:cubicBezTo>
                    <a:pt x="2419" y="127"/>
                    <a:pt x="2402" y="127"/>
                    <a:pt x="2392" y="133"/>
                  </a:cubicBezTo>
                  <a:lnTo>
                    <a:pt x="2392" y="133"/>
                  </a:lnTo>
                  <a:lnTo>
                    <a:pt x="2392" y="133"/>
                  </a:lnTo>
                  <a:cubicBezTo>
                    <a:pt x="2365" y="127"/>
                    <a:pt x="2342" y="137"/>
                    <a:pt x="2315" y="137"/>
                  </a:cubicBezTo>
                  <a:cubicBezTo>
                    <a:pt x="2278" y="133"/>
                    <a:pt x="2237" y="137"/>
                    <a:pt x="2201" y="144"/>
                  </a:cubicBezTo>
                  <a:lnTo>
                    <a:pt x="2201" y="144"/>
                  </a:lnTo>
                  <a:cubicBezTo>
                    <a:pt x="2180" y="133"/>
                    <a:pt x="2167" y="147"/>
                    <a:pt x="2150" y="147"/>
                  </a:cubicBezTo>
                  <a:cubicBezTo>
                    <a:pt x="2113" y="140"/>
                    <a:pt x="2080" y="157"/>
                    <a:pt x="2046" y="157"/>
                  </a:cubicBezTo>
                  <a:cubicBezTo>
                    <a:pt x="2040" y="174"/>
                    <a:pt x="2063" y="167"/>
                    <a:pt x="2073" y="171"/>
                  </a:cubicBezTo>
                  <a:cubicBezTo>
                    <a:pt x="2076" y="174"/>
                    <a:pt x="2080" y="174"/>
                    <a:pt x="2083" y="174"/>
                  </a:cubicBezTo>
                  <a:cubicBezTo>
                    <a:pt x="2093" y="167"/>
                    <a:pt x="2110" y="171"/>
                    <a:pt x="2123" y="167"/>
                  </a:cubicBezTo>
                  <a:cubicBezTo>
                    <a:pt x="2147" y="161"/>
                    <a:pt x="2177" y="171"/>
                    <a:pt x="2201" y="157"/>
                  </a:cubicBezTo>
                  <a:lnTo>
                    <a:pt x="2201" y="157"/>
                  </a:lnTo>
                  <a:cubicBezTo>
                    <a:pt x="2241" y="157"/>
                    <a:pt x="2285" y="154"/>
                    <a:pt x="2328" y="154"/>
                  </a:cubicBezTo>
                  <a:lnTo>
                    <a:pt x="2328" y="154"/>
                  </a:lnTo>
                  <a:cubicBezTo>
                    <a:pt x="2362" y="154"/>
                    <a:pt x="2395" y="154"/>
                    <a:pt x="2432" y="154"/>
                  </a:cubicBezTo>
                  <a:lnTo>
                    <a:pt x="2432" y="154"/>
                  </a:lnTo>
                  <a:cubicBezTo>
                    <a:pt x="2449" y="154"/>
                    <a:pt x="2469" y="157"/>
                    <a:pt x="2483" y="147"/>
                  </a:cubicBezTo>
                  <a:cubicBezTo>
                    <a:pt x="2506" y="147"/>
                    <a:pt x="2526" y="147"/>
                    <a:pt x="2546" y="147"/>
                  </a:cubicBezTo>
                  <a:cubicBezTo>
                    <a:pt x="2573" y="147"/>
                    <a:pt x="2603" y="147"/>
                    <a:pt x="2630" y="147"/>
                  </a:cubicBezTo>
                  <a:cubicBezTo>
                    <a:pt x="2657" y="144"/>
                    <a:pt x="2674" y="154"/>
                    <a:pt x="2677" y="174"/>
                  </a:cubicBezTo>
                  <a:cubicBezTo>
                    <a:pt x="2661" y="174"/>
                    <a:pt x="2644" y="174"/>
                    <a:pt x="2627" y="174"/>
                  </a:cubicBezTo>
                  <a:cubicBezTo>
                    <a:pt x="2600" y="191"/>
                    <a:pt x="2563" y="174"/>
                    <a:pt x="2533" y="187"/>
                  </a:cubicBezTo>
                  <a:cubicBezTo>
                    <a:pt x="2583" y="201"/>
                    <a:pt x="2633" y="181"/>
                    <a:pt x="2677" y="201"/>
                  </a:cubicBezTo>
                  <a:cubicBezTo>
                    <a:pt x="2684" y="204"/>
                    <a:pt x="2694" y="208"/>
                    <a:pt x="2701" y="204"/>
                  </a:cubicBezTo>
                  <a:cubicBezTo>
                    <a:pt x="2701" y="204"/>
                    <a:pt x="2701" y="208"/>
                    <a:pt x="2697" y="208"/>
                  </a:cubicBezTo>
                  <a:cubicBezTo>
                    <a:pt x="2701" y="208"/>
                    <a:pt x="2701" y="208"/>
                    <a:pt x="2701" y="208"/>
                  </a:cubicBezTo>
                  <a:cubicBezTo>
                    <a:pt x="2657" y="204"/>
                    <a:pt x="2617" y="204"/>
                    <a:pt x="2576" y="211"/>
                  </a:cubicBezTo>
                  <a:cubicBezTo>
                    <a:pt x="2570" y="211"/>
                    <a:pt x="2563" y="208"/>
                    <a:pt x="2560" y="208"/>
                  </a:cubicBezTo>
                  <a:cubicBezTo>
                    <a:pt x="2556" y="208"/>
                    <a:pt x="2553" y="208"/>
                    <a:pt x="2550" y="208"/>
                  </a:cubicBezTo>
                  <a:cubicBezTo>
                    <a:pt x="2523" y="211"/>
                    <a:pt x="2496" y="211"/>
                    <a:pt x="2472" y="211"/>
                  </a:cubicBezTo>
                  <a:cubicBezTo>
                    <a:pt x="2469" y="208"/>
                    <a:pt x="2469" y="208"/>
                    <a:pt x="2469" y="208"/>
                  </a:cubicBezTo>
                  <a:cubicBezTo>
                    <a:pt x="2385" y="211"/>
                    <a:pt x="2298" y="218"/>
                    <a:pt x="2214" y="221"/>
                  </a:cubicBezTo>
                  <a:cubicBezTo>
                    <a:pt x="2217" y="241"/>
                    <a:pt x="2237" y="231"/>
                    <a:pt x="2251" y="228"/>
                  </a:cubicBezTo>
                  <a:cubicBezTo>
                    <a:pt x="2332" y="228"/>
                    <a:pt x="2415" y="234"/>
                    <a:pt x="2496" y="228"/>
                  </a:cubicBezTo>
                  <a:lnTo>
                    <a:pt x="2496" y="228"/>
                  </a:lnTo>
                  <a:cubicBezTo>
                    <a:pt x="2499" y="228"/>
                    <a:pt x="2506" y="228"/>
                    <a:pt x="2509" y="228"/>
                  </a:cubicBezTo>
                  <a:lnTo>
                    <a:pt x="2509" y="228"/>
                  </a:lnTo>
                  <a:lnTo>
                    <a:pt x="2509" y="228"/>
                  </a:lnTo>
                  <a:cubicBezTo>
                    <a:pt x="2516" y="228"/>
                    <a:pt x="2526" y="228"/>
                    <a:pt x="2536" y="228"/>
                  </a:cubicBezTo>
                  <a:cubicBezTo>
                    <a:pt x="2560" y="228"/>
                    <a:pt x="2586" y="231"/>
                    <a:pt x="2610" y="231"/>
                  </a:cubicBezTo>
                  <a:cubicBezTo>
                    <a:pt x="2570" y="244"/>
                    <a:pt x="2523" y="234"/>
                    <a:pt x="2483" y="241"/>
                  </a:cubicBezTo>
                  <a:cubicBezTo>
                    <a:pt x="2466" y="241"/>
                    <a:pt x="2459" y="244"/>
                    <a:pt x="2459" y="254"/>
                  </a:cubicBezTo>
                  <a:cubicBezTo>
                    <a:pt x="2489" y="254"/>
                    <a:pt x="2516" y="258"/>
                    <a:pt x="2546" y="258"/>
                  </a:cubicBezTo>
                  <a:lnTo>
                    <a:pt x="2546" y="258"/>
                  </a:lnTo>
                  <a:cubicBezTo>
                    <a:pt x="2583" y="258"/>
                    <a:pt x="2617" y="261"/>
                    <a:pt x="2650" y="265"/>
                  </a:cubicBezTo>
                  <a:lnTo>
                    <a:pt x="2650" y="265"/>
                  </a:lnTo>
                  <a:lnTo>
                    <a:pt x="2650" y="265"/>
                  </a:lnTo>
                  <a:cubicBezTo>
                    <a:pt x="2681" y="268"/>
                    <a:pt x="2711" y="268"/>
                    <a:pt x="2738" y="268"/>
                  </a:cubicBezTo>
                  <a:cubicBezTo>
                    <a:pt x="2744" y="271"/>
                    <a:pt x="2748" y="278"/>
                    <a:pt x="2754" y="285"/>
                  </a:cubicBezTo>
                  <a:cubicBezTo>
                    <a:pt x="2754" y="288"/>
                    <a:pt x="2751" y="288"/>
                    <a:pt x="2751" y="291"/>
                  </a:cubicBezTo>
                  <a:cubicBezTo>
                    <a:pt x="2718" y="291"/>
                    <a:pt x="2687" y="291"/>
                    <a:pt x="2654" y="291"/>
                  </a:cubicBezTo>
                  <a:lnTo>
                    <a:pt x="2654" y="291"/>
                  </a:lnTo>
                  <a:cubicBezTo>
                    <a:pt x="2614" y="281"/>
                    <a:pt x="2573" y="285"/>
                    <a:pt x="2536" y="285"/>
                  </a:cubicBezTo>
                  <a:lnTo>
                    <a:pt x="2536" y="285"/>
                  </a:lnTo>
                  <a:lnTo>
                    <a:pt x="2536" y="285"/>
                  </a:lnTo>
                  <a:cubicBezTo>
                    <a:pt x="2483" y="281"/>
                    <a:pt x="2432" y="278"/>
                    <a:pt x="2379" y="275"/>
                  </a:cubicBezTo>
                  <a:cubicBezTo>
                    <a:pt x="2382" y="275"/>
                    <a:pt x="2382" y="275"/>
                    <a:pt x="2382" y="275"/>
                  </a:cubicBezTo>
                  <a:cubicBezTo>
                    <a:pt x="2375" y="275"/>
                    <a:pt x="2372" y="275"/>
                    <a:pt x="2368" y="278"/>
                  </a:cubicBezTo>
                  <a:lnTo>
                    <a:pt x="2372" y="278"/>
                  </a:lnTo>
                  <a:lnTo>
                    <a:pt x="2372" y="278"/>
                  </a:lnTo>
                  <a:cubicBezTo>
                    <a:pt x="2368" y="278"/>
                    <a:pt x="2368" y="278"/>
                    <a:pt x="2368" y="278"/>
                  </a:cubicBezTo>
                  <a:cubicBezTo>
                    <a:pt x="2362" y="275"/>
                    <a:pt x="2358" y="275"/>
                    <a:pt x="2355" y="275"/>
                  </a:cubicBezTo>
                  <a:cubicBezTo>
                    <a:pt x="2352" y="275"/>
                    <a:pt x="2345" y="275"/>
                    <a:pt x="2342" y="275"/>
                  </a:cubicBezTo>
                  <a:cubicBezTo>
                    <a:pt x="2342" y="275"/>
                    <a:pt x="2345" y="278"/>
                    <a:pt x="2348" y="278"/>
                  </a:cubicBezTo>
                  <a:cubicBezTo>
                    <a:pt x="2345" y="278"/>
                    <a:pt x="2345" y="278"/>
                    <a:pt x="2345" y="278"/>
                  </a:cubicBezTo>
                  <a:cubicBezTo>
                    <a:pt x="2342" y="278"/>
                    <a:pt x="2342" y="275"/>
                    <a:pt x="2342" y="275"/>
                  </a:cubicBezTo>
                  <a:cubicBezTo>
                    <a:pt x="2338" y="275"/>
                    <a:pt x="2332" y="275"/>
                    <a:pt x="2328" y="275"/>
                  </a:cubicBezTo>
                  <a:cubicBezTo>
                    <a:pt x="2325" y="275"/>
                    <a:pt x="2322" y="275"/>
                    <a:pt x="2315" y="275"/>
                  </a:cubicBezTo>
                  <a:cubicBezTo>
                    <a:pt x="2318" y="278"/>
                    <a:pt x="2318" y="278"/>
                    <a:pt x="2322" y="278"/>
                  </a:cubicBezTo>
                  <a:lnTo>
                    <a:pt x="2322" y="278"/>
                  </a:lnTo>
                  <a:cubicBezTo>
                    <a:pt x="2318" y="278"/>
                    <a:pt x="2315" y="278"/>
                    <a:pt x="2315" y="275"/>
                  </a:cubicBezTo>
                  <a:cubicBezTo>
                    <a:pt x="2311" y="275"/>
                    <a:pt x="2308" y="275"/>
                    <a:pt x="2301" y="278"/>
                  </a:cubicBezTo>
                  <a:lnTo>
                    <a:pt x="2301" y="278"/>
                  </a:lnTo>
                  <a:cubicBezTo>
                    <a:pt x="2271" y="275"/>
                    <a:pt x="2244" y="275"/>
                    <a:pt x="2214" y="275"/>
                  </a:cubicBezTo>
                  <a:cubicBezTo>
                    <a:pt x="2174" y="275"/>
                    <a:pt x="2137" y="275"/>
                    <a:pt x="2097" y="275"/>
                  </a:cubicBezTo>
                  <a:cubicBezTo>
                    <a:pt x="2090" y="281"/>
                    <a:pt x="2090" y="288"/>
                    <a:pt x="2097" y="291"/>
                  </a:cubicBezTo>
                  <a:cubicBezTo>
                    <a:pt x="2103" y="295"/>
                    <a:pt x="2113" y="295"/>
                    <a:pt x="2123" y="295"/>
                  </a:cubicBezTo>
                  <a:lnTo>
                    <a:pt x="2123" y="295"/>
                  </a:lnTo>
                  <a:cubicBezTo>
                    <a:pt x="2127" y="295"/>
                    <a:pt x="2130" y="295"/>
                    <a:pt x="2137" y="295"/>
                  </a:cubicBezTo>
                  <a:cubicBezTo>
                    <a:pt x="2160" y="298"/>
                    <a:pt x="2187" y="298"/>
                    <a:pt x="2214" y="291"/>
                  </a:cubicBezTo>
                  <a:lnTo>
                    <a:pt x="2214" y="291"/>
                  </a:lnTo>
                  <a:lnTo>
                    <a:pt x="2214" y="291"/>
                  </a:lnTo>
                  <a:cubicBezTo>
                    <a:pt x="2221" y="291"/>
                    <a:pt x="2231" y="291"/>
                    <a:pt x="2237" y="295"/>
                  </a:cubicBezTo>
                  <a:lnTo>
                    <a:pt x="2237" y="291"/>
                  </a:lnTo>
                  <a:cubicBezTo>
                    <a:pt x="2237" y="295"/>
                    <a:pt x="2237" y="295"/>
                    <a:pt x="2237" y="295"/>
                  </a:cubicBezTo>
                  <a:cubicBezTo>
                    <a:pt x="2325" y="298"/>
                    <a:pt x="2409" y="301"/>
                    <a:pt x="2493" y="305"/>
                  </a:cubicBezTo>
                  <a:lnTo>
                    <a:pt x="2493" y="305"/>
                  </a:lnTo>
                  <a:cubicBezTo>
                    <a:pt x="2503" y="305"/>
                    <a:pt x="2513" y="308"/>
                    <a:pt x="2523" y="311"/>
                  </a:cubicBezTo>
                  <a:cubicBezTo>
                    <a:pt x="2556" y="311"/>
                    <a:pt x="2590" y="311"/>
                    <a:pt x="2627" y="311"/>
                  </a:cubicBezTo>
                  <a:cubicBezTo>
                    <a:pt x="2630" y="311"/>
                    <a:pt x="2633" y="311"/>
                    <a:pt x="2637" y="311"/>
                  </a:cubicBezTo>
                  <a:cubicBezTo>
                    <a:pt x="2647" y="311"/>
                    <a:pt x="2657" y="311"/>
                    <a:pt x="2664" y="311"/>
                  </a:cubicBezTo>
                  <a:lnTo>
                    <a:pt x="2664" y="311"/>
                  </a:lnTo>
                  <a:cubicBezTo>
                    <a:pt x="2697" y="318"/>
                    <a:pt x="2728" y="318"/>
                    <a:pt x="2761" y="315"/>
                  </a:cubicBezTo>
                  <a:cubicBezTo>
                    <a:pt x="2758" y="318"/>
                    <a:pt x="2758" y="322"/>
                    <a:pt x="2758" y="325"/>
                  </a:cubicBezTo>
                  <a:cubicBezTo>
                    <a:pt x="2758" y="328"/>
                    <a:pt x="2758" y="332"/>
                    <a:pt x="2761" y="335"/>
                  </a:cubicBezTo>
                  <a:lnTo>
                    <a:pt x="2761" y="338"/>
                  </a:lnTo>
                  <a:cubicBezTo>
                    <a:pt x="2738" y="332"/>
                    <a:pt x="2718" y="332"/>
                    <a:pt x="2694" y="338"/>
                  </a:cubicBezTo>
                  <a:cubicBezTo>
                    <a:pt x="2694" y="335"/>
                    <a:pt x="2694" y="332"/>
                    <a:pt x="2687" y="332"/>
                  </a:cubicBezTo>
                  <a:cubicBezTo>
                    <a:pt x="2667" y="332"/>
                    <a:pt x="2647" y="332"/>
                    <a:pt x="2627" y="332"/>
                  </a:cubicBezTo>
                  <a:lnTo>
                    <a:pt x="2627" y="332"/>
                  </a:lnTo>
                  <a:lnTo>
                    <a:pt x="2627" y="332"/>
                  </a:lnTo>
                  <a:cubicBezTo>
                    <a:pt x="2614" y="332"/>
                    <a:pt x="2600" y="332"/>
                    <a:pt x="2586" y="332"/>
                  </a:cubicBezTo>
                  <a:cubicBezTo>
                    <a:pt x="2583" y="332"/>
                    <a:pt x="2576" y="332"/>
                    <a:pt x="2573" y="332"/>
                  </a:cubicBezTo>
                  <a:lnTo>
                    <a:pt x="2573" y="332"/>
                  </a:lnTo>
                  <a:lnTo>
                    <a:pt x="2573" y="332"/>
                  </a:lnTo>
                  <a:cubicBezTo>
                    <a:pt x="2556" y="332"/>
                    <a:pt x="2540" y="328"/>
                    <a:pt x="2523" y="328"/>
                  </a:cubicBezTo>
                  <a:cubicBezTo>
                    <a:pt x="2506" y="328"/>
                    <a:pt x="2489" y="332"/>
                    <a:pt x="2469" y="332"/>
                  </a:cubicBezTo>
                  <a:cubicBezTo>
                    <a:pt x="2466" y="335"/>
                    <a:pt x="2462" y="338"/>
                    <a:pt x="2456" y="338"/>
                  </a:cubicBezTo>
                  <a:lnTo>
                    <a:pt x="2456" y="338"/>
                  </a:lnTo>
                  <a:cubicBezTo>
                    <a:pt x="2432" y="342"/>
                    <a:pt x="2402" y="332"/>
                    <a:pt x="2382" y="348"/>
                  </a:cubicBezTo>
                  <a:cubicBezTo>
                    <a:pt x="2405" y="358"/>
                    <a:pt x="2432" y="355"/>
                    <a:pt x="2459" y="348"/>
                  </a:cubicBezTo>
                  <a:cubicBezTo>
                    <a:pt x="2476" y="348"/>
                    <a:pt x="2493" y="348"/>
                    <a:pt x="2509" y="348"/>
                  </a:cubicBezTo>
                  <a:lnTo>
                    <a:pt x="2509" y="348"/>
                  </a:lnTo>
                  <a:cubicBezTo>
                    <a:pt x="2566" y="352"/>
                    <a:pt x="2620" y="358"/>
                    <a:pt x="2677" y="355"/>
                  </a:cubicBezTo>
                  <a:lnTo>
                    <a:pt x="2677" y="355"/>
                  </a:lnTo>
                  <a:lnTo>
                    <a:pt x="2677" y="355"/>
                  </a:lnTo>
                  <a:cubicBezTo>
                    <a:pt x="2707" y="362"/>
                    <a:pt x="2738" y="358"/>
                    <a:pt x="2765" y="358"/>
                  </a:cubicBezTo>
                  <a:lnTo>
                    <a:pt x="2765" y="358"/>
                  </a:lnTo>
                  <a:cubicBezTo>
                    <a:pt x="2768" y="362"/>
                    <a:pt x="2775" y="369"/>
                    <a:pt x="2778" y="375"/>
                  </a:cubicBezTo>
                  <a:lnTo>
                    <a:pt x="2778" y="375"/>
                  </a:lnTo>
                  <a:cubicBezTo>
                    <a:pt x="2775" y="375"/>
                    <a:pt x="2771" y="375"/>
                    <a:pt x="2768" y="375"/>
                  </a:cubicBezTo>
                  <a:cubicBezTo>
                    <a:pt x="2724" y="379"/>
                    <a:pt x="2681" y="382"/>
                    <a:pt x="2637" y="385"/>
                  </a:cubicBezTo>
                  <a:cubicBezTo>
                    <a:pt x="2630" y="392"/>
                    <a:pt x="2630" y="395"/>
                    <a:pt x="2640" y="402"/>
                  </a:cubicBezTo>
                  <a:cubicBezTo>
                    <a:pt x="2684" y="402"/>
                    <a:pt x="2731" y="405"/>
                    <a:pt x="2778" y="405"/>
                  </a:cubicBezTo>
                  <a:cubicBezTo>
                    <a:pt x="2781" y="415"/>
                    <a:pt x="2781" y="426"/>
                    <a:pt x="2778" y="439"/>
                  </a:cubicBezTo>
                  <a:cubicBezTo>
                    <a:pt x="2781" y="439"/>
                    <a:pt x="2781" y="439"/>
                    <a:pt x="2785" y="443"/>
                  </a:cubicBezTo>
                  <a:cubicBezTo>
                    <a:pt x="2781" y="443"/>
                    <a:pt x="2781" y="443"/>
                    <a:pt x="2781" y="443"/>
                  </a:cubicBezTo>
                  <a:lnTo>
                    <a:pt x="2781" y="443"/>
                  </a:lnTo>
                  <a:cubicBezTo>
                    <a:pt x="2778" y="439"/>
                    <a:pt x="2778" y="439"/>
                    <a:pt x="2778" y="439"/>
                  </a:cubicBezTo>
                  <a:cubicBezTo>
                    <a:pt x="2768" y="439"/>
                    <a:pt x="2754" y="439"/>
                    <a:pt x="2741" y="443"/>
                  </a:cubicBezTo>
                  <a:lnTo>
                    <a:pt x="2741" y="443"/>
                  </a:lnTo>
                  <a:lnTo>
                    <a:pt x="2741" y="443"/>
                  </a:lnTo>
                  <a:cubicBezTo>
                    <a:pt x="2671" y="433"/>
                    <a:pt x="2600" y="446"/>
                    <a:pt x="2529" y="453"/>
                  </a:cubicBezTo>
                  <a:cubicBezTo>
                    <a:pt x="2610" y="463"/>
                    <a:pt x="2687" y="456"/>
                    <a:pt x="2768" y="459"/>
                  </a:cubicBezTo>
                  <a:cubicBezTo>
                    <a:pt x="2765" y="459"/>
                    <a:pt x="2765" y="456"/>
                    <a:pt x="2761" y="456"/>
                  </a:cubicBezTo>
                  <a:cubicBezTo>
                    <a:pt x="2765" y="456"/>
                    <a:pt x="2768" y="456"/>
                    <a:pt x="2768" y="459"/>
                  </a:cubicBezTo>
                  <a:cubicBezTo>
                    <a:pt x="2775" y="473"/>
                    <a:pt x="2771" y="486"/>
                    <a:pt x="2754" y="496"/>
                  </a:cubicBezTo>
                  <a:lnTo>
                    <a:pt x="2754" y="496"/>
                  </a:lnTo>
                  <a:lnTo>
                    <a:pt x="2754" y="496"/>
                  </a:lnTo>
                  <a:cubicBezTo>
                    <a:pt x="2714" y="490"/>
                    <a:pt x="2677" y="500"/>
                    <a:pt x="2637" y="503"/>
                  </a:cubicBezTo>
                  <a:cubicBezTo>
                    <a:pt x="2633" y="503"/>
                    <a:pt x="2630" y="503"/>
                    <a:pt x="2627" y="503"/>
                  </a:cubicBezTo>
                  <a:lnTo>
                    <a:pt x="2627" y="503"/>
                  </a:lnTo>
                  <a:cubicBezTo>
                    <a:pt x="2586" y="503"/>
                    <a:pt x="2546" y="496"/>
                    <a:pt x="2509" y="503"/>
                  </a:cubicBezTo>
                  <a:lnTo>
                    <a:pt x="2509" y="503"/>
                  </a:lnTo>
                  <a:cubicBezTo>
                    <a:pt x="2493" y="496"/>
                    <a:pt x="2476" y="493"/>
                    <a:pt x="2459" y="496"/>
                  </a:cubicBezTo>
                  <a:cubicBezTo>
                    <a:pt x="2459" y="503"/>
                    <a:pt x="2459" y="506"/>
                    <a:pt x="2459" y="513"/>
                  </a:cubicBezTo>
                  <a:cubicBezTo>
                    <a:pt x="2466" y="516"/>
                    <a:pt x="2472" y="520"/>
                    <a:pt x="2479" y="520"/>
                  </a:cubicBezTo>
                  <a:cubicBezTo>
                    <a:pt x="2466" y="520"/>
                    <a:pt x="2456" y="520"/>
                    <a:pt x="2446" y="520"/>
                  </a:cubicBezTo>
                  <a:cubicBezTo>
                    <a:pt x="2432" y="520"/>
                    <a:pt x="2419" y="523"/>
                    <a:pt x="2409" y="526"/>
                  </a:cubicBezTo>
                  <a:cubicBezTo>
                    <a:pt x="2405" y="530"/>
                    <a:pt x="2402" y="530"/>
                    <a:pt x="2399" y="533"/>
                  </a:cubicBezTo>
                  <a:cubicBezTo>
                    <a:pt x="2395" y="533"/>
                    <a:pt x="2395" y="533"/>
                    <a:pt x="2392" y="533"/>
                  </a:cubicBezTo>
                  <a:cubicBezTo>
                    <a:pt x="2375" y="533"/>
                    <a:pt x="2358" y="533"/>
                    <a:pt x="2342" y="533"/>
                  </a:cubicBezTo>
                  <a:lnTo>
                    <a:pt x="2342" y="533"/>
                  </a:lnTo>
                  <a:lnTo>
                    <a:pt x="2342" y="533"/>
                  </a:lnTo>
                  <a:cubicBezTo>
                    <a:pt x="2338" y="533"/>
                    <a:pt x="2332" y="533"/>
                    <a:pt x="2328" y="533"/>
                  </a:cubicBezTo>
                  <a:lnTo>
                    <a:pt x="2328" y="533"/>
                  </a:lnTo>
                  <a:lnTo>
                    <a:pt x="2328" y="533"/>
                  </a:lnTo>
                  <a:cubicBezTo>
                    <a:pt x="2298" y="530"/>
                    <a:pt x="2268" y="536"/>
                    <a:pt x="2237" y="543"/>
                  </a:cubicBezTo>
                  <a:cubicBezTo>
                    <a:pt x="2194" y="536"/>
                    <a:pt x="2154" y="547"/>
                    <a:pt x="2110" y="543"/>
                  </a:cubicBezTo>
                  <a:lnTo>
                    <a:pt x="2110" y="543"/>
                  </a:lnTo>
                  <a:lnTo>
                    <a:pt x="2110" y="543"/>
                  </a:lnTo>
                  <a:cubicBezTo>
                    <a:pt x="2086" y="550"/>
                    <a:pt x="2063" y="536"/>
                    <a:pt x="2036" y="553"/>
                  </a:cubicBezTo>
                  <a:cubicBezTo>
                    <a:pt x="2063" y="567"/>
                    <a:pt x="2086" y="557"/>
                    <a:pt x="2110" y="560"/>
                  </a:cubicBezTo>
                  <a:cubicBezTo>
                    <a:pt x="2174" y="560"/>
                    <a:pt x="2237" y="560"/>
                    <a:pt x="2301" y="560"/>
                  </a:cubicBezTo>
                  <a:cubicBezTo>
                    <a:pt x="2308" y="560"/>
                    <a:pt x="2318" y="553"/>
                    <a:pt x="2328" y="553"/>
                  </a:cubicBezTo>
                  <a:lnTo>
                    <a:pt x="2328" y="553"/>
                  </a:lnTo>
                  <a:cubicBezTo>
                    <a:pt x="2332" y="553"/>
                    <a:pt x="2335" y="553"/>
                    <a:pt x="2338" y="553"/>
                  </a:cubicBezTo>
                  <a:lnTo>
                    <a:pt x="2338" y="553"/>
                  </a:lnTo>
                  <a:cubicBezTo>
                    <a:pt x="2368" y="560"/>
                    <a:pt x="2402" y="563"/>
                    <a:pt x="2432" y="550"/>
                  </a:cubicBezTo>
                  <a:lnTo>
                    <a:pt x="2432" y="550"/>
                  </a:lnTo>
                  <a:lnTo>
                    <a:pt x="2432" y="550"/>
                  </a:lnTo>
                  <a:lnTo>
                    <a:pt x="2432" y="550"/>
                  </a:lnTo>
                  <a:lnTo>
                    <a:pt x="2432" y="550"/>
                  </a:lnTo>
                  <a:lnTo>
                    <a:pt x="2432" y="550"/>
                  </a:lnTo>
                  <a:cubicBezTo>
                    <a:pt x="2442" y="550"/>
                    <a:pt x="2449" y="550"/>
                    <a:pt x="2459" y="550"/>
                  </a:cubicBezTo>
                  <a:lnTo>
                    <a:pt x="2459" y="550"/>
                  </a:lnTo>
                  <a:cubicBezTo>
                    <a:pt x="2536" y="557"/>
                    <a:pt x="2614" y="550"/>
                    <a:pt x="2691" y="550"/>
                  </a:cubicBezTo>
                  <a:cubicBezTo>
                    <a:pt x="2694" y="550"/>
                    <a:pt x="2697" y="550"/>
                    <a:pt x="2704" y="550"/>
                  </a:cubicBezTo>
                  <a:cubicBezTo>
                    <a:pt x="2754" y="550"/>
                    <a:pt x="2754" y="550"/>
                    <a:pt x="2738" y="587"/>
                  </a:cubicBezTo>
                  <a:lnTo>
                    <a:pt x="2738" y="587"/>
                  </a:lnTo>
                  <a:cubicBezTo>
                    <a:pt x="2691" y="600"/>
                    <a:pt x="2637" y="594"/>
                    <a:pt x="2586" y="597"/>
                  </a:cubicBezTo>
                  <a:lnTo>
                    <a:pt x="2586" y="597"/>
                  </a:lnTo>
                  <a:cubicBezTo>
                    <a:pt x="2553" y="600"/>
                    <a:pt x="2516" y="587"/>
                    <a:pt x="2483" y="604"/>
                  </a:cubicBezTo>
                  <a:lnTo>
                    <a:pt x="2483" y="604"/>
                  </a:lnTo>
                  <a:cubicBezTo>
                    <a:pt x="2456" y="597"/>
                    <a:pt x="2429" y="594"/>
                    <a:pt x="2405" y="604"/>
                  </a:cubicBezTo>
                  <a:lnTo>
                    <a:pt x="2405" y="604"/>
                  </a:lnTo>
                  <a:lnTo>
                    <a:pt x="2405" y="604"/>
                  </a:lnTo>
                  <a:cubicBezTo>
                    <a:pt x="2389" y="604"/>
                    <a:pt x="2372" y="600"/>
                    <a:pt x="2355" y="604"/>
                  </a:cubicBezTo>
                  <a:cubicBezTo>
                    <a:pt x="2298" y="607"/>
                    <a:pt x="2244" y="607"/>
                    <a:pt x="2187" y="607"/>
                  </a:cubicBezTo>
                  <a:cubicBezTo>
                    <a:pt x="2174" y="607"/>
                    <a:pt x="2160" y="607"/>
                    <a:pt x="2147" y="607"/>
                  </a:cubicBezTo>
                  <a:cubicBezTo>
                    <a:pt x="2133" y="604"/>
                    <a:pt x="2123" y="604"/>
                    <a:pt x="2110" y="607"/>
                  </a:cubicBezTo>
                  <a:cubicBezTo>
                    <a:pt x="2050" y="604"/>
                    <a:pt x="1989" y="610"/>
                    <a:pt x="1929" y="617"/>
                  </a:cubicBezTo>
                  <a:cubicBezTo>
                    <a:pt x="1922" y="620"/>
                    <a:pt x="1922" y="627"/>
                    <a:pt x="1929" y="634"/>
                  </a:cubicBezTo>
                  <a:cubicBezTo>
                    <a:pt x="1996" y="634"/>
                    <a:pt x="2066" y="634"/>
                    <a:pt x="2133" y="630"/>
                  </a:cubicBezTo>
                  <a:cubicBezTo>
                    <a:pt x="2154" y="630"/>
                    <a:pt x="2174" y="634"/>
                    <a:pt x="2190" y="627"/>
                  </a:cubicBezTo>
                  <a:lnTo>
                    <a:pt x="2190" y="627"/>
                  </a:lnTo>
                  <a:lnTo>
                    <a:pt x="2190" y="627"/>
                  </a:lnTo>
                  <a:cubicBezTo>
                    <a:pt x="2227" y="627"/>
                    <a:pt x="2264" y="630"/>
                    <a:pt x="2301" y="634"/>
                  </a:cubicBezTo>
                  <a:cubicBezTo>
                    <a:pt x="2338" y="617"/>
                    <a:pt x="2379" y="647"/>
                    <a:pt x="2415" y="627"/>
                  </a:cubicBezTo>
                  <a:cubicBezTo>
                    <a:pt x="2415" y="624"/>
                    <a:pt x="2412" y="620"/>
                    <a:pt x="2409" y="617"/>
                  </a:cubicBezTo>
                  <a:cubicBezTo>
                    <a:pt x="2412" y="620"/>
                    <a:pt x="2415" y="620"/>
                    <a:pt x="2419" y="624"/>
                  </a:cubicBezTo>
                  <a:cubicBezTo>
                    <a:pt x="2422" y="624"/>
                    <a:pt x="2425" y="624"/>
                    <a:pt x="2432" y="624"/>
                  </a:cubicBezTo>
                  <a:cubicBezTo>
                    <a:pt x="2483" y="624"/>
                    <a:pt x="2536" y="624"/>
                    <a:pt x="2586" y="624"/>
                  </a:cubicBezTo>
                  <a:cubicBezTo>
                    <a:pt x="2597" y="624"/>
                    <a:pt x="2607" y="624"/>
                    <a:pt x="2617" y="617"/>
                  </a:cubicBezTo>
                  <a:lnTo>
                    <a:pt x="2617" y="617"/>
                  </a:lnTo>
                  <a:cubicBezTo>
                    <a:pt x="2627" y="617"/>
                    <a:pt x="2640" y="614"/>
                    <a:pt x="2650" y="614"/>
                  </a:cubicBezTo>
                  <a:cubicBezTo>
                    <a:pt x="2664" y="617"/>
                    <a:pt x="2677" y="617"/>
                    <a:pt x="2687" y="614"/>
                  </a:cubicBezTo>
                  <a:cubicBezTo>
                    <a:pt x="2701" y="617"/>
                    <a:pt x="2714" y="607"/>
                    <a:pt x="2731" y="614"/>
                  </a:cubicBezTo>
                  <a:cubicBezTo>
                    <a:pt x="2758" y="627"/>
                    <a:pt x="2765" y="614"/>
                    <a:pt x="2768" y="597"/>
                  </a:cubicBezTo>
                  <a:lnTo>
                    <a:pt x="2768" y="597"/>
                  </a:lnTo>
                  <a:cubicBezTo>
                    <a:pt x="2781" y="580"/>
                    <a:pt x="2795" y="567"/>
                    <a:pt x="2808" y="550"/>
                  </a:cubicBezTo>
                  <a:cubicBezTo>
                    <a:pt x="2818" y="540"/>
                    <a:pt x="2805" y="523"/>
                    <a:pt x="2818" y="513"/>
                  </a:cubicBezTo>
                  <a:cubicBezTo>
                    <a:pt x="2822" y="516"/>
                    <a:pt x="2822" y="516"/>
                    <a:pt x="2822" y="516"/>
                  </a:cubicBezTo>
                  <a:cubicBezTo>
                    <a:pt x="2832" y="503"/>
                    <a:pt x="2835" y="493"/>
                    <a:pt x="2825" y="483"/>
                  </a:cubicBezTo>
                  <a:cubicBezTo>
                    <a:pt x="2825" y="479"/>
                    <a:pt x="2825" y="476"/>
                    <a:pt x="2825" y="476"/>
                  </a:cubicBezTo>
                  <a:lnTo>
                    <a:pt x="2825" y="473"/>
                  </a:lnTo>
                  <a:cubicBezTo>
                    <a:pt x="2828" y="469"/>
                    <a:pt x="2832" y="466"/>
                    <a:pt x="2832" y="459"/>
                  </a:cubicBezTo>
                  <a:lnTo>
                    <a:pt x="2832" y="459"/>
                  </a:lnTo>
                  <a:lnTo>
                    <a:pt x="2832" y="459"/>
                  </a:lnTo>
                  <a:cubicBezTo>
                    <a:pt x="2835" y="459"/>
                    <a:pt x="2835" y="456"/>
                    <a:pt x="2835" y="456"/>
                  </a:cubicBezTo>
                  <a:lnTo>
                    <a:pt x="2835" y="456"/>
                  </a:lnTo>
                  <a:cubicBezTo>
                    <a:pt x="2838" y="486"/>
                    <a:pt x="2838" y="513"/>
                    <a:pt x="2832" y="543"/>
                  </a:cubicBezTo>
                  <a:cubicBezTo>
                    <a:pt x="2828" y="573"/>
                    <a:pt x="2808" y="604"/>
                    <a:pt x="2791" y="634"/>
                  </a:cubicBezTo>
                  <a:lnTo>
                    <a:pt x="2791" y="634"/>
                  </a:lnTo>
                  <a:cubicBezTo>
                    <a:pt x="2781" y="640"/>
                    <a:pt x="2768" y="647"/>
                    <a:pt x="2754" y="654"/>
                  </a:cubicBezTo>
                  <a:cubicBezTo>
                    <a:pt x="2761" y="661"/>
                    <a:pt x="2771" y="661"/>
                    <a:pt x="2781" y="661"/>
                  </a:cubicBezTo>
                  <a:cubicBezTo>
                    <a:pt x="2791" y="657"/>
                    <a:pt x="2801" y="651"/>
                    <a:pt x="2808" y="644"/>
                  </a:cubicBezTo>
                  <a:lnTo>
                    <a:pt x="2808" y="644"/>
                  </a:lnTo>
                  <a:cubicBezTo>
                    <a:pt x="2855" y="594"/>
                    <a:pt x="2882" y="540"/>
                    <a:pt x="2885" y="479"/>
                  </a:cubicBezTo>
                  <a:lnTo>
                    <a:pt x="2885" y="479"/>
                  </a:lnTo>
                  <a:cubicBezTo>
                    <a:pt x="2899" y="433"/>
                    <a:pt x="2905" y="385"/>
                    <a:pt x="2885" y="338"/>
                  </a:cubicBezTo>
                  <a:lnTo>
                    <a:pt x="2885" y="338"/>
                  </a:lnTo>
                  <a:lnTo>
                    <a:pt x="2885" y="338"/>
                  </a:lnTo>
                  <a:cubicBezTo>
                    <a:pt x="2885" y="325"/>
                    <a:pt x="2885" y="311"/>
                    <a:pt x="2872" y="301"/>
                  </a:cubicBezTo>
                  <a:cubicBezTo>
                    <a:pt x="2868" y="265"/>
                    <a:pt x="2875" y="231"/>
                    <a:pt x="2845" y="201"/>
                  </a:cubicBezTo>
                  <a:lnTo>
                    <a:pt x="2845" y="201"/>
                  </a:lnTo>
                  <a:cubicBezTo>
                    <a:pt x="2845" y="197"/>
                    <a:pt x="2845" y="194"/>
                    <a:pt x="2845" y="191"/>
                  </a:cubicBezTo>
                  <a:lnTo>
                    <a:pt x="2845" y="191"/>
                  </a:lnTo>
                  <a:cubicBezTo>
                    <a:pt x="2848" y="167"/>
                    <a:pt x="2845" y="144"/>
                    <a:pt x="2822" y="127"/>
                  </a:cubicBezTo>
                  <a:cubicBezTo>
                    <a:pt x="2822" y="124"/>
                    <a:pt x="2818" y="120"/>
                    <a:pt x="2818" y="120"/>
                  </a:cubicBezTo>
                  <a:lnTo>
                    <a:pt x="2818" y="120"/>
                  </a:lnTo>
                  <a:lnTo>
                    <a:pt x="2818" y="120"/>
                  </a:lnTo>
                  <a:cubicBezTo>
                    <a:pt x="2822" y="110"/>
                    <a:pt x="2815" y="104"/>
                    <a:pt x="2805" y="100"/>
                  </a:cubicBezTo>
                  <a:cubicBezTo>
                    <a:pt x="2801" y="97"/>
                    <a:pt x="2798" y="93"/>
                    <a:pt x="2795" y="90"/>
                  </a:cubicBezTo>
                  <a:lnTo>
                    <a:pt x="2795" y="90"/>
                  </a:lnTo>
                  <a:lnTo>
                    <a:pt x="2795" y="90"/>
                  </a:lnTo>
                  <a:cubicBezTo>
                    <a:pt x="2795" y="87"/>
                    <a:pt x="2795" y="83"/>
                    <a:pt x="2791" y="83"/>
                  </a:cubicBezTo>
                  <a:lnTo>
                    <a:pt x="2791" y="83"/>
                  </a:lnTo>
                  <a:lnTo>
                    <a:pt x="2791" y="83"/>
                  </a:lnTo>
                  <a:cubicBezTo>
                    <a:pt x="2785" y="76"/>
                    <a:pt x="2781" y="70"/>
                    <a:pt x="2778" y="63"/>
                  </a:cubicBezTo>
                  <a:lnTo>
                    <a:pt x="2778" y="63"/>
                  </a:lnTo>
                  <a:cubicBezTo>
                    <a:pt x="2768" y="53"/>
                    <a:pt x="2758" y="40"/>
                    <a:pt x="2751" y="26"/>
                  </a:cubicBezTo>
                  <a:cubicBezTo>
                    <a:pt x="2741" y="23"/>
                    <a:pt x="2734" y="16"/>
                    <a:pt x="2728" y="13"/>
                  </a:cubicBezTo>
                  <a:cubicBezTo>
                    <a:pt x="2691" y="-7"/>
                    <a:pt x="2681" y="-4"/>
                    <a:pt x="2650" y="26"/>
                  </a:cubicBezTo>
                  <a:cubicBezTo>
                    <a:pt x="2630" y="43"/>
                    <a:pt x="2600" y="50"/>
                    <a:pt x="2576" y="63"/>
                  </a:cubicBezTo>
                  <a:lnTo>
                    <a:pt x="2576" y="63"/>
                  </a:lnTo>
                  <a:lnTo>
                    <a:pt x="2576" y="63"/>
                  </a:lnTo>
                  <a:cubicBezTo>
                    <a:pt x="2570" y="60"/>
                    <a:pt x="2566" y="56"/>
                    <a:pt x="2560" y="56"/>
                  </a:cubicBezTo>
                  <a:cubicBezTo>
                    <a:pt x="2543" y="46"/>
                    <a:pt x="2526" y="43"/>
                    <a:pt x="2506" y="43"/>
                  </a:cubicBezTo>
                  <a:cubicBezTo>
                    <a:pt x="2422" y="50"/>
                    <a:pt x="2338" y="56"/>
                    <a:pt x="2254" y="56"/>
                  </a:cubicBezTo>
                  <a:cubicBezTo>
                    <a:pt x="2244" y="56"/>
                    <a:pt x="2234" y="60"/>
                    <a:pt x="2224" y="63"/>
                  </a:cubicBezTo>
                  <a:lnTo>
                    <a:pt x="2224" y="63"/>
                  </a:lnTo>
                  <a:lnTo>
                    <a:pt x="2224" y="63"/>
                  </a:lnTo>
                  <a:cubicBezTo>
                    <a:pt x="2217" y="63"/>
                    <a:pt x="2207" y="63"/>
                    <a:pt x="2201" y="63"/>
                  </a:cubicBezTo>
                  <a:cubicBezTo>
                    <a:pt x="2147" y="63"/>
                    <a:pt x="2097" y="60"/>
                    <a:pt x="2046" y="63"/>
                  </a:cubicBezTo>
                  <a:cubicBezTo>
                    <a:pt x="2043" y="63"/>
                    <a:pt x="2043" y="63"/>
                    <a:pt x="2043" y="66"/>
                  </a:cubicBezTo>
                  <a:cubicBezTo>
                    <a:pt x="2043" y="63"/>
                    <a:pt x="2043" y="63"/>
                    <a:pt x="2046" y="63"/>
                  </a:cubicBezTo>
                  <a:cubicBezTo>
                    <a:pt x="2023" y="60"/>
                    <a:pt x="2003" y="60"/>
                    <a:pt x="1979" y="63"/>
                  </a:cubicBezTo>
                  <a:cubicBezTo>
                    <a:pt x="1922" y="63"/>
                    <a:pt x="1865" y="60"/>
                    <a:pt x="1811" y="70"/>
                  </a:cubicBezTo>
                  <a:lnTo>
                    <a:pt x="1811" y="70"/>
                  </a:lnTo>
                  <a:lnTo>
                    <a:pt x="1811" y="70"/>
                  </a:lnTo>
                  <a:cubicBezTo>
                    <a:pt x="1804" y="70"/>
                    <a:pt x="1801" y="70"/>
                    <a:pt x="1798" y="73"/>
                  </a:cubicBezTo>
                  <a:cubicBezTo>
                    <a:pt x="1697" y="70"/>
                    <a:pt x="1593" y="66"/>
                    <a:pt x="1490" y="83"/>
                  </a:cubicBezTo>
                  <a:cubicBezTo>
                    <a:pt x="1487" y="83"/>
                    <a:pt x="1483" y="83"/>
                    <a:pt x="1477" y="83"/>
                  </a:cubicBezTo>
                  <a:cubicBezTo>
                    <a:pt x="1443" y="83"/>
                    <a:pt x="1406" y="80"/>
                    <a:pt x="1373" y="90"/>
                  </a:cubicBezTo>
                  <a:cubicBezTo>
                    <a:pt x="1272" y="87"/>
                    <a:pt x="1174" y="93"/>
                    <a:pt x="1077" y="100"/>
                  </a:cubicBezTo>
                  <a:cubicBezTo>
                    <a:pt x="1007" y="100"/>
                    <a:pt x="936" y="97"/>
                    <a:pt x="869" y="107"/>
                  </a:cubicBezTo>
                  <a:lnTo>
                    <a:pt x="869" y="107"/>
                  </a:lnTo>
                  <a:lnTo>
                    <a:pt x="869" y="107"/>
                  </a:lnTo>
                  <a:cubicBezTo>
                    <a:pt x="842" y="104"/>
                    <a:pt x="819" y="107"/>
                    <a:pt x="795" y="110"/>
                  </a:cubicBezTo>
                  <a:cubicBezTo>
                    <a:pt x="755" y="110"/>
                    <a:pt x="718" y="110"/>
                    <a:pt x="684" y="117"/>
                  </a:cubicBezTo>
                  <a:cubicBezTo>
                    <a:pt x="668" y="114"/>
                    <a:pt x="654" y="117"/>
                    <a:pt x="641" y="120"/>
                  </a:cubicBezTo>
                  <a:lnTo>
                    <a:pt x="641" y="120"/>
                  </a:lnTo>
                  <a:lnTo>
                    <a:pt x="641" y="120"/>
                  </a:lnTo>
                  <a:cubicBezTo>
                    <a:pt x="611" y="117"/>
                    <a:pt x="580" y="120"/>
                    <a:pt x="550" y="120"/>
                  </a:cubicBezTo>
                  <a:lnTo>
                    <a:pt x="550" y="120"/>
                  </a:lnTo>
                  <a:cubicBezTo>
                    <a:pt x="473" y="120"/>
                    <a:pt x="399" y="120"/>
                    <a:pt x="325" y="120"/>
                  </a:cubicBezTo>
                  <a:cubicBezTo>
                    <a:pt x="312" y="120"/>
                    <a:pt x="298" y="120"/>
                    <a:pt x="288" y="127"/>
                  </a:cubicBezTo>
                  <a:lnTo>
                    <a:pt x="288" y="127"/>
                  </a:lnTo>
                  <a:lnTo>
                    <a:pt x="288" y="127"/>
                  </a:lnTo>
                  <a:lnTo>
                    <a:pt x="288" y="127"/>
                  </a:lnTo>
                  <a:lnTo>
                    <a:pt x="288" y="127"/>
                  </a:lnTo>
                  <a:lnTo>
                    <a:pt x="288" y="127"/>
                  </a:lnTo>
                  <a:cubicBezTo>
                    <a:pt x="285" y="124"/>
                    <a:pt x="282" y="124"/>
                    <a:pt x="282" y="127"/>
                  </a:cubicBezTo>
                  <a:moveTo>
                    <a:pt x="2472" y="211"/>
                  </a:moveTo>
                  <a:lnTo>
                    <a:pt x="2472" y="211"/>
                  </a:lnTo>
                  <a:moveTo>
                    <a:pt x="2664" y="311"/>
                  </a:moveTo>
                  <a:lnTo>
                    <a:pt x="2664" y="311"/>
                  </a:lnTo>
                  <a:moveTo>
                    <a:pt x="2758" y="171"/>
                  </a:moveTo>
                  <a:lnTo>
                    <a:pt x="2758" y="171"/>
                  </a:lnTo>
                  <a:cubicBezTo>
                    <a:pt x="2765" y="174"/>
                    <a:pt x="2758" y="177"/>
                    <a:pt x="2758" y="181"/>
                  </a:cubicBezTo>
                  <a:lnTo>
                    <a:pt x="2754" y="181"/>
                  </a:lnTo>
                  <a:lnTo>
                    <a:pt x="2754" y="177"/>
                  </a:lnTo>
                  <a:cubicBezTo>
                    <a:pt x="2758" y="174"/>
                    <a:pt x="2758" y="174"/>
                    <a:pt x="2758" y="171"/>
                  </a:cubicBezTo>
                  <a:moveTo>
                    <a:pt x="2691" y="100"/>
                  </a:moveTo>
                  <a:lnTo>
                    <a:pt x="2691" y="100"/>
                  </a:lnTo>
                  <a:lnTo>
                    <a:pt x="2694" y="100"/>
                  </a:lnTo>
                  <a:cubicBezTo>
                    <a:pt x="2701" y="100"/>
                    <a:pt x="2707" y="100"/>
                    <a:pt x="2714" y="100"/>
                  </a:cubicBezTo>
                  <a:lnTo>
                    <a:pt x="2714" y="100"/>
                  </a:lnTo>
                  <a:cubicBezTo>
                    <a:pt x="2718" y="104"/>
                    <a:pt x="2718" y="104"/>
                    <a:pt x="2721" y="104"/>
                  </a:cubicBezTo>
                  <a:cubicBezTo>
                    <a:pt x="2711" y="107"/>
                    <a:pt x="2701" y="104"/>
                    <a:pt x="2691" y="100"/>
                  </a:cubicBezTo>
                  <a:moveTo>
                    <a:pt x="2654" y="120"/>
                  </a:moveTo>
                  <a:lnTo>
                    <a:pt x="2654" y="120"/>
                  </a:lnTo>
                  <a:moveTo>
                    <a:pt x="2630" y="244"/>
                  </a:moveTo>
                  <a:lnTo>
                    <a:pt x="2630" y="244"/>
                  </a:lnTo>
                  <a:cubicBezTo>
                    <a:pt x="2630" y="241"/>
                    <a:pt x="2630" y="234"/>
                    <a:pt x="2630" y="231"/>
                  </a:cubicBezTo>
                  <a:cubicBezTo>
                    <a:pt x="2657" y="238"/>
                    <a:pt x="2684" y="244"/>
                    <a:pt x="2711" y="231"/>
                  </a:cubicBezTo>
                  <a:lnTo>
                    <a:pt x="2714" y="231"/>
                  </a:lnTo>
                  <a:cubicBezTo>
                    <a:pt x="2714" y="231"/>
                    <a:pt x="2718" y="231"/>
                    <a:pt x="2721" y="231"/>
                  </a:cubicBezTo>
                  <a:cubicBezTo>
                    <a:pt x="2718" y="234"/>
                    <a:pt x="2718" y="234"/>
                    <a:pt x="2714" y="238"/>
                  </a:cubicBezTo>
                  <a:cubicBezTo>
                    <a:pt x="2707" y="244"/>
                    <a:pt x="2694" y="244"/>
                    <a:pt x="2681" y="241"/>
                  </a:cubicBezTo>
                  <a:cubicBezTo>
                    <a:pt x="2674" y="241"/>
                    <a:pt x="2671" y="241"/>
                    <a:pt x="2664" y="244"/>
                  </a:cubicBezTo>
                  <a:lnTo>
                    <a:pt x="2661" y="244"/>
                  </a:lnTo>
                  <a:cubicBezTo>
                    <a:pt x="2650" y="241"/>
                    <a:pt x="2640" y="241"/>
                    <a:pt x="2630" y="244"/>
                  </a:cubicBezTo>
                  <a:moveTo>
                    <a:pt x="2506" y="516"/>
                  </a:moveTo>
                  <a:lnTo>
                    <a:pt x="2506" y="516"/>
                  </a:lnTo>
                  <a:cubicBezTo>
                    <a:pt x="2513" y="520"/>
                    <a:pt x="2516" y="520"/>
                    <a:pt x="2523" y="520"/>
                  </a:cubicBezTo>
                  <a:cubicBezTo>
                    <a:pt x="2513" y="520"/>
                    <a:pt x="2503" y="520"/>
                    <a:pt x="2489" y="520"/>
                  </a:cubicBezTo>
                  <a:cubicBezTo>
                    <a:pt x="2496" y="520"/>
                    <a:pt x="2503" y="520"/>
                    <a:pt x="2506" y="516"/>
                  </a:cubicBezTo>
                  <a:moveTo>
                    <a:pt x="2694" y="516"/>
                  </a:moveTo>
                  <a:lnTo>
                    <a:pt x="2694" y="516"/>
                  </a:lnTo>
                  <a:lnTo>
                    <a:pt x="2694" y="516"/>
                  </a:lnTo>
                  <a:lnTo>
                    <a:pt x="2697" y="516"/>
                  </a:lnTo>
                  <a:lnTo>
                    <a:pt x="2694" y="516"/>
                  </a:lnTo>
                  <a:moveTo>
                    <a:pt x="2741" y="516"/>
                  </a:moveTo>
                  <a:lnTo>
                    <a:pt x="2741" y="516"/>
                  </a:lnTo>
                  <a:cubicBezTo>
                    <a:pt x="2744" y="513"/>
                    <a:pt x="2744" y="513"/>
                    <a:pt x="2748" y="510"/>
                  </a:cubicBezTo>
                  <a:cubicBezTo>
                    <a:pt x="2751" y="513"/>
                    <a:pt x="2751" y="516"/>
                    <a:pt x="2754" y="520"/>
                  </a:cubicBezTo>
                  <a:cubicBezTo>
                    <a:pt x="2748" y="520"/>
                    <a:pt x="2744" y="516"/>
                    <a:pt x="2741" y="516"/>
                  </a:cubicBezTo>
                  <a:moveTo>
                    <a:pt x="2852" y="395"/>
                  </a:moveTo>
                  <a:lnTo>
                    <a:pt x="2852" y="395"/>
                  </a:lnTo>
                  <a:cubicBezTo>
                    <a:pt x="2852" y="402"/>
                    <a:pt x="2852" y="409"/>
                    <a:pt x="2848" y="415"/>
                  </a:cubicBezTo>
                  <a:cubicBezTo>
                    <a:pt x="2842" y="419"/>
                    <a:pt x="2838" y="426"/>
                    <a:pt x="2832" y="429"/>
                  </a:cubicBezTo>
                  <a:cubicBezTo>
                    <a:pt x="2832" y="422"/>
                    <a:pt x="2832" y="419"/>
                    <a:pt x="2828" y="412"/>
                  </a:cubicBezTo>
                  <a:cubicBezTo>
                    <a:pt x="2832" y="409"/>
                    <a:pt x="2832" y="405"/>
                    <a:pt x="2832" y="402"/>
                  </a:cubicBezTo>
                  <a:lnTo>
                    <a:pt x="2828" y="402"/>
                  </a:lnTo>
                  <a:cubicBezTo>
                    <a:pt x="2832" y="402"/>
                    <a:pt x="2835" y="399"/>
                    <a:pt x="2842" y="399"/>
                  </a:cubicBezTo>
                  <a:cubicBezTo>
                    <a:pt x="2848" y="385"/>
                    <a:pt x="2848" y="369"/>
                    <a:pt x="2848" y="352"/>
                  </a:cubicBezTo>
                  <a:lnTo>
                    <a:pt x="2848" y="348"/>
                  </a:lnTo>
                  <a:cubicBezTo>
                    <a:pt x="2848" y="348"/>
                    <a:pt x="2852" y="348"/>
                    <a:pt x="2855" y="348"/>
                  </a:cubicBezTo>
                  <a:lnTo>
                    <a:pt x="2855" y="348"/>
                  </a:lnTo>
                  <a:cubicBezTo>
                    <a:pt x="2855" y="352"/>
                    <a:pt x="2855" y="355"/>
                    <a:pt x="2858" y="358"/>
                  </a:cubicBezTo>
                  <a:cubicBezTo>
                    <a:pt x="2858" y="358"/>
                    <a:pt x="2855" y="358"/>
                    <a:pt x="2855" y="362"/>
                  </a:cubicBezTo>
                  <a:cubicBezTo>
                    <a:pt x="2855" y="369"/>
                    <a:pt x="2852" y="375"/>
                    <a:pt x="2852" y="385"/>
                  </a:cubicBezTo>
                  <a:cubicBezTo>
                    <a:pt x="2852" y="389"/>
                    <a:pt x="2852" y="392"/>
                    <a:pt x="2852" y="395"/>
                  </a:cubicBezTo>
                  <a:moveTo>
                    <a:pt x="2667" y="50"/>
                  </a:moveTo>
                  <a:lnTo>
                    <a:pt x="2667" y="50"/>
                  </a:lnTo>
                  <a:cubicBezTo>
                    <a:pt x="2671" y="46"/>
                    <a:pt x="2671" y="40"/>
                    <a:pt x="2671" y="36"/>
                  </a:cubicBezTo>
                  <a:lnTo>
                    <a:pt x="2667" y="36"/>
                  </a:lnTo>
                  <a:cubicBezTo>
                    <a:pt x="2701" y="40"/>
                    <a:pt x="2711" y="63"/>
                    <a:pt x="2731" y="76"/>
                  </a:cubicBezTo>
                  <a:cubicBezTo>
                    <a:pt x="2728" y="76"/>
                    <a:pt x="2728" y="80"/>
                    <a:pt x="2728" y="80"/>
                  </a:cubicBezTo>
                  <a:cubicBezTo>
                    <a:pt x="2724" y="80"/>
                    <a:pt x="2724" y="80"/>
                    <a:pt x="2721" y="80"/>
                  </a:cubicBezTo>
                  <a:cubicBezTo>
                    <a:pt x="2721" y="80"/>
                    <a:pt x="2718" y="80"/>
                    <a:pt x="2714" y="80"/>
                  </a:cubicBezTo>
                  <a:lnTo>
                    <a:pt x="2714" y="80"/>
                  </a:lnTo>
                  <a:cubicBezTo>
                    <a:pt x="2711" y="76"/>
                    <a:pt x="2707" y="76"/>
                    <a:pt x="2704" y="73"/>
                  </a:cubicBezTo>
                  <a:cubicBezTo>
                    <a:pt x="2681" y="70"/>
                    <a:pt x="2657" y="56"/>
                    <a:pt x="2640" y="76"/>
                  </a:cubicBezTo>
                  <a:cubicBezTo>
                    <a:pt x="2637" y="63"/>
                    <a:pt x="2661" y="60"/>
                    <a:pt x="2667" y="50"/>
                  </a:cubicBezTo>
                  <a:moveTo>
                    <a:pt x="2221" y="70"/>
                  </a:moveTo>
                  <a:lnTo>
                    <a:pt x="2221" y="70"/>
                  </a:lnTo>
                  <a:cubicBezTo>
                    <a:pt x="2224" y="70"/>
                    <a:pt x="2224" y="73"/>
                    <a:pt x="2224" y="73"/>
                  </a:cubicBezTo>
                  <a:lnTo>
                    <a:pt x="2221" y="73"/>
                  </a:lnTo>
                  <a:lnTo>
                    <a:pt x="2221" y="73"/>
                  </a:lnTo>
                  <a:cubicBezTo>
                    <a:pt x="2221" y="70"/>
                    <a:pt x="2221" y="70"/>
                    <a:pt x="2221" y="70"/>
                  </a:cubicBezTo>
                  <a:moveTo>
                    <a:pt x="943" y="120"/>
                  </a:moveTo>
                  <a:lnTo>
                    <a:pt x="943" y="120"/>
                  </a:lnTo>
                  <a:cubicBezTo>
                    <a:pt x="940" y="120"/>
                    <a:pt x="940" y="120"/>
                    <a:pt x="936" y="120"/>
                  </a:cubicBezTo>
                  <a:lnTo>
                    <a:pt x="940" y="120"/>
                  </a:lnTo>
                  <a:lnTo>
                    <a:pt x="943" y="120"/>
                  </a:lnTo>
                  <a:moveTo>
                    <a:pt x="879" y="110"/>
                  </a:moveTo>
                  <a:lnTo>
                    <a:pt x="879" y="110"/>
                  </a:lnTo>
                  <a:moveTo>
                    <a:pt x="433" y="133"/>
                  </a:moveTo>
                  <a:lnTo>
                    <a:pt x="433" y="1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36"/>
            <p:cNvSpPr/>
            <p:nvPr/>
          </p:nvSpPr>
          <p:spPr>
            <a:xfrm>
              <a:off x="4805280" y="439992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36"/>
            <p:cNvSpPr/>
            <p:nvPr/>
          </p:nvSpPr>
          <p:spPr>
            <a:xfrm>
              <a:off x="4805280" y="439992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36"/>
            <p:cNvSpPr/>
            <p:nvPr/>
          </p:nvSpPr>
          <p:spPr>
            <a:xfrm>
              <a:off x="4476600" y="4426920"/>
              <a:ext cx="78480" cy="10440"/>
            </a:xfrm>
            <a:custGeom>
              <a:avLst/>
              <a:gdLst/>
              <a:ahLst/>
              <a:cxnLst/>
              <a:rect l="l" t="t" r="r" b="b"/>
              <a:pathLst>
                <a:path w="218" h="29" extrusionOk="0">
                  <a:moveTo>
                    <a:pt x="0" y="2"/>
                  </a:moveTo>
                  <a:lnTo>
                    <a:pt x="0" y="2"/>
                  </a:lnTo>
                  <a:cubicBezTo>
                    <a:pt x="0" y="12"/>
                    <a:pt x="0" y="19"/>
                    <a:pt x="0" y="29"/>
                  </a:cubicBezTo>
                  <a:cubicBezTo>
                    <a:pt x="37" y="29"/>
                    <a:pt x="77" y="29"/>
                    <a:pt x="114" y="26"/>
                  </a:cubicBezTo>
                  <a:lnTo>
                    <a:pt x="114" y="26"/>
                  </a:lnTo>
                  <a:cubicBezTo>
                    <a:pt x="121" y="26"/>
                    <a:pt x="124" y="26"/>
                    <a:pt x="128" y="26"/>
                  </a:cubicBezTo>
                  <a:cubicBezTo>
                    <a:pt x="134" y="26"/>
                    <a:pt x="138" y="22"/>
                    <a:pt x="145" y="19"/>
                  </a:cubicBezTo>
                  <a:cubicBezTo>
                    <a:pt x="151" y="19"/>
                    <a:pt x="151" y="19"/>
                    <a:pt x="151" y="19"/>
                  </a:cubicBezTo>
                  <a:lnTo>
                    <a:pt x="151" y="19"/>
                  </a:lnTo>
                  <a:cubicBezTo>
                    <a:pt x="161" y="26"/>
                    <a:pt x="171" y="29"/>
                    <a:pt x="181" y="19"/>
                  </a:cubicBezTo>
                  <a:cubicBezTo>
                    <a:pt x="185" y="19"/>
                    <a:pt x="188" y="19"/>
                    <a:pt x="192" y="19"/>
                  </a:cubicBezTo>
                  <a:cubicBezTo>
                    <a:pt x="195" y="19"/>
                    <a:pt x="198" y="19"/>
                    <a:pt x="205" y="19"/>
                  </a:cubicBezTo>
                  <a:cubicBezTo>
                    <a:pt x="208" y="19"/>
                    <a:pt x="218" y="19"/>
                    <a:pt x="218" y="15"/>
                  </a:cubicBezTo>
                  <a:cubicBezTo>
                    <a:pt x="218" y="9"/>
                    <a:pt x="208" y="9"/>
                    <a:pt x="202" y="9"/>
                  </a:cubicBezTo>
                  <a:cubicBezTo>
                    <a:pt x="161" y="12"/>
                    <a:pt x="121" y="-5"/>
                    <a:pt x="77" y="9"/>
                  </a:cubicBezTo>
                  <a:cubicBezTo>
                    <a:pt x="54" y="-5"/>
                    <a:pt x="27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36"/>
            <p:cNvSpPr/>
            <p:nvPr/>
          </p:nvSpPr>
          <p:spPr>
            <a:xfrm>
              <a:off x="4703760" y="4471200"/>
              <a:ext cx="71280" cy="13680"/>
            </a:xfrm>
            <a:custGeom>
              <a:avLst/>
              <a:gdLst/>
              <a:ahLst/>
              <a:cxnLst/>
              <a:rect l="l" t="t" r="r" b="b"/>
              <a:pathLst>
                <a:path w="198" h="38" extrusionOk="0">
                  <a:moveTo>
                    <a:pt x="50" y="13"/>
                  </a:moveTo>
                  <a:lnTo>
                    <a:pt x="50" y="13"/>
                  </a:lnTo>
                  <a:lnTo>
                    <a:pt x="50" y="13"/>
                  </a:lnTo>
                  <a:lnTo>
                    <a:pt x="50" y="13"/>
                  </a:lnTo>
                  <a:lnTo>
                    <a:pt x="50" y="13"/>
                  </a:lnTo>
                  <a:cubicBezTo>
                    <a:pt x="34" y="17"/>
                    <a:pt x="20" y="3"/>
                    <a:pt x="0" y="6"/>
                  </a:cubicBezTo>
                  <a:cubicBezTo>
                    <a:pt x="0" y="13"/>
                    <a:pt x="0" y="20"/>
                    <a:pt x="0" y="27"/>
                  </a:cubicBezTo>
                  <a:cubicBezTo>
                    <a:pt x="17" y="47"/>
                    <a:pt x="34" y="33"/>
                    <a:pt x="50" y="27"/>
                  </a:cubicBezTo>
                  <a:lnTo>
                    <a:pt x="54" y="27"/>
                  </a:lnTo>
                  <a:cubicBezTo>
                    <a:pt x="87" y="40"/>
                    <a:pt x="121" y="37"/>
                    <a:pt x="154" y="33"/>
                  </a:cubicBezTo>
                  <a:cubicBezTo>
                    <a:pt x="165" y="33"/>
                    <a:pt x="175" y="30"/>
                    <a:pt x="185" y="27"/>
                  </a:cubicBezTo>
                  <a:cubicBezTo>
                    <a:pt x="188" y="23"/>
                    <a:pt x="195" y="20"/>
                    <a:pt x="198" y="17"/>
                  </a:cubicBezTo>
                  <a:cubicBezTo>
                    <a:pt x="198" y="6"/>
                    <a:pt x="191" y="3"/>
                    <a:pt x="178" y="3"/>
                  </a:cubicBezTo>
                  <a:cubicBezTo>
                    <a:pt x="168" y="6"/>
                    <a:pt x="154" y="3"/>
                    <a:pt x="144" y="0"/>
                  </a:cubicBezTo>
                  <a:cubicBezTo>
                    <a:pt x="134" y="6"/>
                    <a:pt x="121" y="6"/>
                    <a:pt x="104" y="6"/>
                  </a:cubicBezTo>
                  <a:cubicBezTo>
                    <a:pt x="101" y="10"/>
                    <a:pt x="97" y="10"/>
                    <a:pt x="94" y="10"/>
                  </a:cubicBezTo>
                  <a:cubicBezTo>
                    <a:pt x="94" y="6"/>
                    <a:pt x="91" y="6"/>
                    <a:pt x="91" y="6"/>
                  </a:cubicBezTo>
                  <a:cubicBezTo>
                    <a:pt x="84" y="6"/>
                    <a:pt x="74" y="6"/>
                    <a:pt x="64" y="6"/>
                  </a:cubicBezTo>
                  <a:cubicBezTo>
                    <a:pt x="61" y="10"/>
                    <a:pt x="57" y="13"/>
                    <a:pt x="50" y="17"/>
                  </a:cubicBezTo>
                  <a:cubicBezTo>
                    <a:pt x="50" y="13"/>
                    <a:pt x="50" y="13"/>
                    <a:pt x="50" y="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36"/>
            <p:cNvSpPr/>
            <p:nvPr/>
          </p:nvSpPr>
          <p:spPr>
            <a:xfrm>
              <a:off x="4435560" y="4409280"/>
              <a:ext cx="48240" cy="7560"/>
            </a:xfrm>
            <a:custGeom>
              <a:avLst/>
              <a:gdLst/>
              <a:ahLst/>
              <a:cxnLst/>
              <a:rect l="l" t="t" r="r" b="b"/>
              <a:pathLst>
                <a:path w="134" h="21" extrusionOk="0">
                  <a:moveTo>
                    <a:pt x="114" y="0"/>
                  </a:moveTo>
                  <a:lnTo>
                    <a:pt x="114" y="0"/>
                  </a:lnTo>
                  <a:cubicBezTo>
                    <a:pt x="107" y="0"/>
                    <a:pt x="104" y="4"/>
                    <a:pt x="101" y="4"/>
                  </a:cubicBezTo>
                  <a:cubicBezTo>
                    <a:pt x="70" y="-3"/>
                    <a:pt x="40" y="7"/>
                    <a:pt x="10" y="7"/>
                  </a:cubicBezTo>
                  <a:cubicBezTo>
                    <a:pt x="7" y="11"/>
                    <a:pt x="3" y="18"/>
                    <a:pt x="0" y="21"/>
                  </a:cubicBezTo>
                  <a:cubicBezTo>
                    <a:pt x="24" y="21"/>
                    <a:pt x="50" y="21"/>
                    <a:pt x="74" y="21"/>
                  </a:cubicBezTo>
                  <a:cubicBezTo>
                    <a:pt x="81" y="14"/>
                    <a:pt x="91" y="14"/>
                    <a:pt x="101" y="14"/>
                  </a:cubicBezTo>
                  <a:cubicBezTo>
                    <a:pt x="104" y="14"/>
                    <a:pt x="107" y="14"/>
                    <a:pt x="114" y="14"/>
                  </a:cubicBezTo>
                  <a:cubicBezTo>
                    <a:pt x="121" y="14"/>
                    <a:pt x="134" y="18"/>
                    <a:pt x="134" y="11"/>
                  </a:cubicBezTo>
                  <a:cubicBezTo>
                    <a:pt x="134" y="-3"/>
                    <a:pt x="124" y="0"/>
                    <a:pt x="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36"/>
            <p:cNvSpPr/>
            <p:nvPr/>
          </p:nvSpPr>
          <p:spPr>
            <a:xfrm>
              <a:off x="4721760" y="4473360"/>
              <a:ext cx="5040" cy="3960"/>
            </a:xfrm>
            <a:custGeom>
              <a:avLst/>
              <a:gdLst/>
              <a:ahLst/>
              <a:cxnLst/>
              <a:rect l="l" t="t" r="r" b="b"/>
              <a:pathLst>
                <a:path w="14" h="11" extrusionOk="0">
                  <a:moveTo>
                    <a:pt x="0" y="11"/>
                  </a:moveTo>
                  <a:lnTo>
                    <a:pt x="0" y="11"/>
                  </a:lnTo>
                  <a:cubicBezTo>
                    <a:pt x="7" y="7"/>
                    <a:pt x="11" y="4"/>
                    <a:pt x="14" y="0"/>
                  </a:cubicBezTo>
                  <a:cubicBezTo>
                    <a:pt x="7" y="0"/>
                    <a:pt x="4" y="4"/>
                    <a:pt x="0" y="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36"/>
            <p:cNvSpPr/>
            <p:nvPr/>
          </p:nvSpPr>
          <p:spPr>
            <a:xfrm>
              <a:off x="4559400" y="4604040"/>
              <a:ext cx="235080" cy="15480"/>
            </a:xfrm>
            <a:custGeom>
              <a:avLst/>
              <a:gdLst/>
              <a:ahLst/>
              <a:cxnLst/>
              <a:rect l="l" t="t" r="r" b="b"/>
              <a:pathLst>
                <a:path w="653" h="43" extrusionOk="0">
                  <a:moveTo>
                    <a:pt x="156" y="13"/>
                  </a:moveTo>
                  <a:lnTo>
                    <a:pt x="156" y="13"/>
                  </a:lnTo>
                  <a:cubicBezTo>
                    <a:pt x="109" y="17"/>
                    <a:pt x="62" y="20"/>
                    <a:pt x="15" y="23"/>
                  </a:cubicBezTo>
                  <a:cubicBezTo>
                    <a:pt x="8" y="30"/>
                    <a:pt x="-5" y="30"/>
                    <a:pt x="2" y="40"/>
                  </a:cubicBezTo>
                  <a:cubicBezTo>
                    <a:pt x="42" y="40"/>
                    <a:pt x="82" y="47"/>
                    <a:pt x="119" y="37"/>
                  </a:cubicBezTo>
                  <a:cubicBezTo>
                    <a:pt x="123" y="37"/>
                    <a:pt x="129" y="34"/>
                    <a:pt x="133" y="34"/>
                  </a:cubicBezTo>
                  <a:cubicBezTo>
                    <a:pt x="193" y="37"/>
                    <a:pt x="250" y="34"/>
                    <a:pt x="311" y="30"/>
                  </a:cubicBezTo>
                  <a:cubicBezTo>
                    <a:pt x="388" y="34"/>
                    <a:pt x="465" y="23"/>
                    <a:pt x="542" y="23"/>
                  </a:cubicBezTo>
                  <a:cubicBezTo>
                    <a:pt x="566" y="23"/>
                    <a:pt x="586" y="23"/>
                    <a:pt x="609" y="23"/>
                  </a:cubicBezTo>
                  <a:cubicBezTo>
                    <a:pt x="609" y="23"/>
                    <a:pt x="612" y="23"/>
                    <a:pt x="616" y="23"/>
                  </a:cubicBezTo>
                  <a:cubicBezTo>
                    <a:pt x="619" y="20"/>
                    <a:pt x="623" y="17"/>
                    <a:pt x="629" y="17"/>
                  </a:cubicBezTo>
                  <a:cubicBezTo>
                    <a:pt x="636" y="13"/>
                    <a:pt x="643" y="13"/>
                    <a:pt x="650" y="13"/>
                  </a:cubicBezTo>
                  <a:cubicBezTo>
                    <a:pt x="650" y="10"/>
                    <a:pt x="653" y="10"/>
                    <a:pt x="653" y="7"/>
                  </a:cubicBezTo>
                  <a:cubicBezTo>
                    <a:pt x="650" y="7"/>
                    <a:pt x="646" y="3"/>
                    <a:pt x="646" y="0"/>
                  </a:cubicBezTo>
                  <a:cubicBezTo>
                    <a:pt x="633" y="0"/>
                    <a:pt x="619" y="0"/>
                    <a:pt x="609" y="7"/>
                  </a:cubicBezTo>
                  <a:lnTo>
                    <a:pt x="609" y="7"/>
                  </a:lnTo>
                  <a:lnTo>
                    <a:pt x="609" y="7"/>
                  </a:lnTo>
                  <a:cubicBezTo>
                    <a:pt x="582" y="7"/>
                    <a:pt x="555" y="3"/>
                    <a:pt x="532" y="3"/>
                  </a:cubicBezTo>
                  <a:lnTo>
                    <a:pt x="532" y="3"/>
                  </a:lnTo>
                  <a:cubicBezTo>
                    <a:pt x="445" y="0"/>
                    <a:pt x="358" y="7"/>
                    <a:pt x="273" y="7"/>
                  </a:cubicBezTo>
                  <a:lnTo>
                    <a:pt x="273" y="7"/>
                  </a:lnTo>
                  <a:cubicBezTo>
                    <a:pt x="253" y="13"/>
                    <a:pt x="226" y="3"/>
                    <a:pt x="210" y="13"/>
                  </a:cubicBezTo>
                  <a:cubicBezTo>
                    <a:pt x="193" y="3"/>
                    <a:pt x="173" y="3"/>
                    <a:pt x="156" y="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36"/>
            <p:cNvSpPr/>
            <p:nvPr/>
          </p:nvSpPr>
          <p:spPr>
            <a:xfrm>
              <a:off x="4717080" y="4528080"/>
              <a:ext cx="66600" cy="10800"/>
            </a:xfrm>
            <a:custGeom>
              <a:avLst/>
              <a:gdLst/>
              <a:ahLst/>
              <a:cxnLst/>
              <a:rect l="l" t="t" r="r" b="b"/>
              <a:pathLst>
                <a:path w="185" h="30" extrusionOk="0">
                  <a:moveTo>
                    <a:pt x="185" y="10"/>
                  </a:moveTo>
                  <a:lnTo>
                    <a:pt x="185" y="10"/>
                  </a:lnTo>
                  <a:cubicBezTo>
                    <a:pt x="181" y="10"/>
                    <a:pt x="181" y="10"/>
                    <a:pt x="178" y="10"/>
                  </a:cubicBezTo>
                  <a:cubicBezTo>
                    <a:pt x="171" y="10"/>
                    <a:pt x="164" y="6"/>
                    <a:pt x="158" y="0"/>
                  </a:cubicBezTo>
                  <a:cubicBezTo>
                    <a:pt x="148" y="3"/>
                    <a:pt x="134" y="3"/>
                    <a:pt x="121" y="3"/>
                  </a:cubicBezTo>
                  <a:cubicBezTo>
                    <a:pt x="81" y="3"/>
                    <a:pt x="40" y="6"/>
                    <a:pt x="0" y="13"/>
                  </a:cubicBezTo>
                  <a:cubicBezTo>
                    <a:pt x="10" y="40"/>
                    <a:pt x="34" y="27"/>
                    <a:pt x="54" y="23"/>
                  </a:cubicBezTo>
                  <a:cubicBezTo>
                    <a:pt x="64" y="23"/>
                    <a:pt x="74" y="23"/>
                    <a:pt x="84" y="23"/>
                  </a:cubicBezTo>
                  <a:cubicBezTo>
                    <a:pt x="87" y="23"/>
                    <a:pt x="91" y="23"/>
                    <a:pt x="94" y="20"/>
                  </a:cubicBezTo>
                  <a:cubicBezTo>
                    <a:pt x="124" y="16"/>
                    <a:pt x="154" y="13"/>
                    <a:pt x="185" y="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36"/>
            <p:cNvSpPr/>
            <p:nvPr/>
          </p:nvSpPr>
          <p:spPr>
            <a:xfrm>
              <a:off x="4671360" y="4581000"/>
              <a:ext cx="108360" cy="9000"/>
            </a:xfrm>
            <a:custGeom>
              <a:avLst/>
              <a:gdLst/>
              <a:ahLst/>
              <a:cxnLst/>
              <a:rect l="l" t="t" r="r" b="b"/>
              <a:pathLst>
                <a:path w="301" h="25" extrusionOk="0">
                  <a:moveTo>
                    <a:pt x="218" y="4"/>
                  </a:moveTo>
                  <a:lnTo>
                    <a:pt x="218" y="4"/>
                  </a:lnTo>
                  <a:lnTo>
                    <a:pt x="218" y="4"/>
                  </a:lnTo>
                  <a:cubicBezTo>
                    <a:pt x="197" y="4"/>
                    <a:pt x="177" y="7"/>
                    <a:pt x="154" y="7"/>
                  </a:cubicBezTo>
                  <a:lnTo>
                    <a:pt x="154" y="7"/>
                  </a:lnTo>
                  <a:cubicBezTo>
                    <a:pt x="140" y="4"/>
                    <a:pt x="130" y="4"/>
                    <a:pt x="117" y="7"/>
                  </a:cubicBezTo>
                  <a:lnTo>
                    <a:pt x="117" y="7"/>
                  </a:lnTo>
                  <a:cubicBezTo>
                    <a:pt x="77" y="0"/>
                    <a:pt x="40" y="4"/>
                    <a:pt x="0" y="14"/>
                  </a:cubicBezTo>
                  <a:cubicBezTo>
                    <a:pt x="10" y="24"/>
                    <a:pt x="26" y="24"/>
                    <a:pt x="40" y="24"/>
                  </a:cubicBezTo>
                  <a:cubicBezTo>
                    <a:pt x="57" y="24"/>
                    <a:pt x="73" y="24"/>
                    <a:pt x="90" y="24"/>
                  </a:cubicBezTo>
                  <a:cubicBezTo>
                    <a:pt x="114" y="24"/>
                    <a:pt x="134" y="24"/>
                    <a:pt x="154" y="24"/>
                  </a:cubicBezTo>
                  <a:cubicBezTo>
                    <a:pt x="181" y="24"/>
                    <a:pt x="211" y="27"/>
                    <a:pt x="234" y="17"/>
                  </a:cubicBezTo>
                  <a:cubicBezTo>
                    <a:pt x="255" y="20"/>
                    <a:pt x="275" y="20"/>
                    <a:pt x="295" y="20"/>
                  </a:cubicBezTo>
                  <a:cubicBezTo>
                    <a:pt x="295" y="14"/>
                    <a:pt x="298" y="7"/>
                    <a:pt x="301" y="0"/>
                  </a:cubicBezTo>
                  <a:cubicBezTo>
                    <a:pt x="298" y="0"/>
                    <a:pt x="291" y="0"/>
                    <a:pt x="285" y="0"/>
                  </a:cubicBezTo>
                  <a:cubicBezTo>
                    <a:pt x="281" y="0"/>
                    <a:pt x="281" y="0"/>
                    <a:pt x="278" y="0"/>
                  </a:cubicBezTo>
                  <a:cubicBezTo>
                    <a:pt x="258" y="0"/>
                    <a:pt x="238" y="4"/>
                    <a:pt x="218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36"/>
            <p:cNvSpPr/>
            <p:nvPr/>
          </p:nvSpPr>
          <p:spPr>
            <a:xfrm>
              <a:off x="4537080" y="4480920"/>
              <a:ext cx="373680" cy="34920"/>
            </a:xfrm>
            <a:custGeom>
              <a:avLst/>
              <a:gdLst/>
              <a:ahLst/>
              <a:cxnLst/>
              <a:rect l="l" t="t" r="r" b="b"/>
              <a:pathLst>
                <a:path w="1038" h="97" extrusionOk="0">
                  <a:moveTo>
                    <a:pt x="13" y="73"/>
                  </a:moveTo>
                  <a:lnTo>
                    <a:pt x="13" y="73"/>
                  </a:lnTo>
                  <a:cubicBezTo>
                    <a:pt x="10" y="77"/>
                    <a:pt x="6" y="80"/>
                    <a:pt x="0" y="80"/>
                  </a:cubicBezTo>
                  <a:cubicBezTo>
                    <a:pt x="0" y="87"/>
                    <a:pt x="0" y="94"/>
                    <a:pt x="0" y="97"/>
                  </a:cubicBezTo>
                  <a:cubicBezTo>
                    <a:pt x="34" y="94"/>
                    <a:pt x="64" y="90"/>
                    <a:pt x="94" y="87"/>
                  </a:cubicBezTo>
                  <a:cubicBezTo>
                    <a:pt x="101" y="87"/>
                    <a:pt x="104" y="87"/>
                    <a:pt x="107" y="87"/>
                  </a:cubicBezTo>
                  <a:cubicBezTo>
                    <a:pt x="117" y="83"/>
                    <a:pt x="124" y="83"/>
                    <a:pt x="134" y="83"/>
                  </a:cubicBezTo>
                  <a:cubicBezTo>
                    <a:pt x="205" y="94"/>
                    <a:pt x="278" y="94"/>
                    <a:pt x="352" y="87"/>
                  </a:cubicBezTo>
                  <a:cubicBezTo>
                    <a:pt x="366" y="87"/>
                    <a:pt x="379" y="90"/>
                    <a:pt x="389" y="83"/>
                  </a:cubicBezTo>
                  <a:cubicBezTo>
                    <a:pt x="406" y="80"/>
                    <a:pt x="423" y="80"/>
                    <a:pt x="443" y="80"/>
                  </a:cubicBezTo>
                  <a:lnTo>
                    <a:pt x="443" y="80"/>
                  </a:lnTo>
                  <a:cubicBezTo>
                    <a:pt x="487" y="77"/>
                    <a:pt x="530" y="73"/>
                    <a:pt x="570" y="73"/>
                  </a:cubicBezTo>
                  <a:cubicBezTo>
                    <a:pt x="587" y="73"/>
                    <a:pt x="601" y="73"/>
                    <a:pt x="614" y="70"/>
                  </a:cubicBezTo>
                  <a:cubicBezTo>
                    <a:pt x="641" y="70"/>
                    <a:pt x="664" y="70"/>
                    <a:pt x="688" y="70"/>
                  </a:cubicBezTo>
                  <a:lnTo>
                    <a:pt x="688" y="70"/>
                  </a:lnTo>
                  <a:cubicBezTo>
                    <a:pt x="695" y="70"/>
                    <a:pt x="702" y="70"/>
                    <a:pt x="705" y="70"/>
                  </a:cubicBezTo>
                  <a:lnTo>
                    <a:pt x="705" y="70"/>
                  </a:lnTo>
                  <a:lnTo>
                    <a:pt x="708" y="70"/>
                  </a:lnTo>
                  <a:cubicBezTo>
                    <a:pt x="708" y="70"/>
                    <a:pt x="712" y="70"/>
                    <a:pt x="715" y="70"/>
                  </a:cubicBezTo>
                  <a:lnTo>
                    <a:pt x="715" y="70"/>
                  </a:lnTo>
                  <a:lnTo>
                    <a:pt x="715" y="70"/>
                  </a:lnTo>
                  <a:lnTo>
                    <a:pt x="715" y="70"/>
                  </a:lnTo>
                  <a:lnTo>
                    <a:pt x="715" y="70"/>
                  </a:lnTo>
                  <a:cubicBezTo>
                    <a:pt x="738" y="70"/>
                    <a:pt x="762" y="70"/>
                    <a:pt x="782" y="67"/>
                  </a:cubicBezTo>
                  <a:lnTo>
                    <a:pt x="782" y="67"/>
                  </a:lnTo>
                  <a:cubicBezTo>
                    <a:pt x="785" y="67"/>
                    <a:pt x="789" y="67"/>
                    <a:pt x="792" y="67"/>
                  </a:cubicBezTo>
                  <a:cubicBezTo>
                    <a:pt x="795" y="67"/>
                    <a:pt x="795" y="67"/>
                    <a:pt x="799" y="67"/>
                  </a:cubicBezTo>
                  <a:cubicBezTo>
                    <a:pt x="799" y="63"/>
                    <a:pt x="802" y="63"/>
                    <a:pt x="802" y="63"/>
                  </a:cubicBezTo>
                  <a:cubicBezTo>
                    <a:pt x="806" y="63"/>
                    <a:pt x="809" y="67"/>
                    <a:pt x="816" y="67"/>
                  </a:cubicBezTo>
                  <a:cubicBezTo>
                    <a:pt x="832" y="67"/>
                    <a:pt x="852" y="67"/>
                    <a:pt x="869" y="67"/>
                  </a:cubicBezTo>
                  <a:cubicBezTo>
                    <a:pt x="899" y="63"/>
                    <a:pt x="933" y="60"/>
                    <a:pt x="963" y="57"/>
                  </a:cubicBezTo>
                  <a:cubicBezTo>
                    <a:pt x="963" y="57"/>
                    <a:pt x="967" y="53"/>
                    <a:pt x="970" y="53"/>
                  </a:cubicBezTo>
                  <a:lnTo>
                    <a:pt x="970" y="53"/>
                  </a:lnTo>
                  <a:lnTo>
                    <a:pt x="970" y="53"/>
                  </a:lnTo>
                  <a:lnTo>
                    <a:pt x="970" y="57"/>
                  </a:lnTo>
                  <a:cubicBezTo>
                    <a:pt x="987" y="53"/>
                    <a:pt x="1003" y="50"/>
                    <a:pt x="1020" y="50"/>
                  </a:cubicBezTo>
                  <a:cubicBezTo>
                    <a:pt x="1047" y="33"/>
                    <a:pt x="1044" y="30"/>
                    <a:pt x="1017" y="0"/>
                  </a:cubicBezTo>
                  <a:cubicBezTo>
                    <a:pt x="1003" y="6"/>
                    <a:pt x="990" y="10"/>
                    <a:pt x="977" y="13"/>
                  </a:cubicBezTo>
                  <a:lnTo>
                    <a:pt x="977" y="13"/>
                  </a:lnTo>
                  <a:lnTo>
                    <a:pt x="977" y="13"/>
                  </a:lnTo>
                  <a:cubicBezTo>
                    <a:pt x="916" y="16"/>
                    <a:pt x="852" y="16"/>
                    <a:pt x="792" y="16"/>
                  </a:cubicBezTo>
                  <a:cubicBezTo>
                    <a:pt x="779" y="16"/>
                    <a:pt x="765" y="16"/>
                    <a:pt x="755" y="23"/>
                  </a:cubicBezTo>
                  <a:cubicBezTo>
                    <a:pt x="745" y="23"/>
                    <a:pt x="735" y="26"/>
                    <a:pt x="721" y="26"/>
                  </a:cubicBezTo>
                  <a:cubicBezTo>
                    <a:pt x="721" y="23"/>
                    <a:pt x="718" y="20"/>
                    <a:pt x="712" y="16"/>
                  </a:cubicBezTo>
                  <a:cubicBezTo>
                    <a:pt x="611" y="6"/>
                    <a:pt x="510" y="23"/>
                    <a:pt x="409" y="26"/>
                  </a:cubicBezTo>
                  <a:cubicBezTo>
                    <a:pt x="363" y="26"/>
                    <a:pt x="309" y="23"/>
                    <a:pt x="265" y="40"/>
                  </a:cubicBezTo>
                  <a:cubicBezTo>
                    <a:pt x="258" y="43"/>
                    <a:pt x="255" y="47"/>
                    <a:pt x="252" y="53"/>
                  </a:cubicBezTo>
                  <a:cubicBezTo>
                    <a:pt x="252" y="50"/>
                    <a:pt x="248" y="50"/>
                    <a:pt x="245" y="53"/>
                  </a:cubicBezTo>
                  <a:cubicBezTo>
                    <a:pt x="242" y="50"/>
                    <a:pt x="238" y="47"/>
                    <a:pt x="231" y="43"/>
                  </a:cubicBezTo>
                  <a:cubicBezTo>
                    <a:pt x="198" y="40"/>
                    <a:pt x="168" y="37"/>
                    <a:pt x="141" y="53"/>
                  </a:cubicBezTo>
                  <a:cubicBezTo>
                    <a:pt x="117" y="60"/>
                    <a:pt x="91" y="67"/>
                    <a:pt x="64" y="73"/>
                  </a:cubicBezTo>
                  <a:lnTo>
                    <a:pt x="64" y="73"/>
                  </a:lnTo>
                  <a:lnTo>
                    <a:pt x="64" y="73"/>
                  </a:lnTo>
                  <a:cubicBezTo>
                    <a:pt x="47" y="73"/>
                    <a:pt x="30" y="73"/>
                    <a:pt x="13" y="73"/>
                  </a:cubicBezTo>
                  <a:moveTo>
                    <a:pt x="799" y="53"/>
                  </a:moveTo>
                  <a:lnTo>
                    <a:pt x="799" y="5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36"/>
            <p:cNvSpPr/>
            <p:nvPr/>
          </p:nvSpPr>
          <p:spPr>
            <a:xfrm>
              <a:off x="4620240" y="4544640"/>
              <a:ext cx="130680" cy="8640"/>
            </a:xfrm>
            <a:custGeom>
              <a:avLst/>
              <a:gdLst/>
              <a:ahLst/>
              <a:cxnLst/>
              <a:rect l="l" t="t" r="r" b="b"/>
              <a:pathLst>
                <a:path w="363" h="24" extrusionOk="0">
                  <a:moveTo>
                    <a:pt x="232" y="7"/>
                  </a:moveTo>
                  <a:lnTo>
                    <a:pt x="232" y="7"/>
                  </a:lnTo>
                  <a:cubicBezTo>
                    <a:pt x="199" y="-3"/>
                    <a:pt x="165" y="-3"/>
                    <a:pt x="132" y="7"/>
                  </a:cubicBezTo>
                  <a:cubicBezTo>
                    <a:pt x="88" y="1"/>
                    <a:pt x="44" y="14"/>
                    <a:pt x="0" y="14"/>
                  </a:cubicBezTo>
                  <a:cubicBezTo>
                    <a:pt x="17" y="27"/>
                    <a:pt x="37" y="21"/>
                    <a:pt x="54" y="24"/>
                  </a:cubicBezTo>
                  <a:cubicBezTo>
                    <a:pt x="88" y="24"/>
                    <a:pt x="121" y="24"/>
                    <a:pt x="155" y="21"/>
                  </a:cubicBezTo>
                  <a:lnTo>
                    <a:pt x="155" y="21"/>
                  </a:lnTo>
                  <a:cubicBezTo>
                    <a:pt x="165" y="21"/>
                    <a:pt x="172" y="21"/>
                    <a:pt x="182" y="21"/>
                  </a:cubicBezTo>
                  <a:lnTo>
                    <a:pt x="182" y="21"/>
                  </a:lnTo>
                  <a:cubicBezTo>
                    <a:pt x="242" y="21"/>
                    <a:pt x="303" y="21"/>
                    <a:pt x="363" y="21"/>
                  </a:cubicBezTo>
                  <a:cubicBezTo>
                    <a:pt x="353" y="21"/>
                    <a:pt x="350" y="11"/>
                    <a:pt x="346" y="1"/>
                  </a:cubicBezTo>
                  <a:cubicBezTo>
                    <a:pt x="329" y="1"/>
                    <a:pt x="313" y="-3"/>
                    <a:pt x="296" y="4"/>
                  </a:cubicBezTo>
                  <a:lnTo>
                    <a:pt x="296" y="4"/>
                  </a:lnTo>
                  <a:cubicBezTo>
                    <a:pt x="276" y="4"/>
                    <a:pt x="252" y="-3"/>
                    <a:pt x="232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36"/>
            <p:cNvSpPr/>
            <p:nvPr/>
          </p:nvSpPr>
          <p:spPr>
            <a:xfrm>
              <a:off x="4653000" y="4586040"/>
              <a:ext cx="13320" cy="3600"/>
            </a:xfrm>
            <a:custGeom>
              <a:avLst/>
              <a:gdLst/>
              <a:ahLst/>
              <a:cxnLst/>
              <a:rect l="l" t="t" r="r" b="b"/>
              <a:pathLst>
                <a:path w="37" h="10" extrusionOk="0">
                  <a:moveTo>
                    <a:pt x="37" y="0"/>
                  </a:moveTo>
                  <a:lnTo>
                    <a:pt x="37" y="0"/>
                  </a:lnTo>
                  <a:cubicBezTo>
                    <a:pt x="34" y="0"/>
                    <a:pt x="30" y="0"/>
                    <a:pt x="27" y="0"/>
                  </a:cubicBezTo>
                  <a:cubicBezTo>
                    <a:pt x="17" y="0"/>
                    <a:pt x="10" y="0"/>
                    <a:pt x="0" y="0"/>
                  </a:cubicBezTo>
                  <a:cubicBezTo>
                    <a:pt x="7" y="10"/>
                    <a:pt x="17" y="10"/>
                    <a:pt x="24" y="10"/>
                  </a:cubicBezTo>
                  <a:lnTo>
                    <a:pt x="24" y="10"/>
                  </a:lnTo>
                  <a:lnTo>
                    <a:pt x="24" y="10"/>
                  </a:lnTo>
                  <a:cubicBezTo>
                    <a:pt x="30" y="6"/>
                    <a:pt x="34" y="3"/>
                    <a:pt x="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36"/>
            <p:cNvSpPr/>
            <p:nvPr/>
          </p:nvSpPr>
          <p:spPr>
            <a:xfrm>
              <a:off x="5024880" y="4179960"/>
              <a:ext cx="78480" cy="9720"/>
            </a:xfrm>
            <a:custGeom>
              <a:avLst/>
              <a:gdLst/>
              <a:ahLst/>
              <a:cxnLst/>
              <a:rect l="l" t="t" r="r" b="b"/>
              <a:pathLst>
                <a:path w="218" h="27" extrusionOk="0">
                  <a:moveTo>
                    <a:pt x="50" y="13"/>
                  </a:moveTo>
                  <a:lnTo>
                    <a:pt x="50" y="13"/>
                  </a:lnTo>
                  <a:cubicBezTo>
                    <a:pt x="41" y="7"/>
                    <a:pt x="28" y="7"/>
                    <a:pt x="11" y="7"/>
                  </a:cubicBezTo>
                  <a:cubicBezTo>
                    <a:pt x="8" y="13"/>
                    <a:pt x="-2" y="17"/>
                    <a:pt x="1" y="20"/>
                  </a:cubicBezTo>
                  <a:cubicBezTo>
                    <a:pt x="1" y="27"/>
                    <a:pt x="14" y="23"/>
                    <a:pt x="21" y="23"/>
                  </a:cubicBezTo>
                  <a:cubicBezTo>
                    <a:pt x="28" y="27"/>
                    <a:pt x="34" y="27"/>
                    <a:pt x="41" y="27"/>
                  </a:cubicBezTo>
                  <a:cubicBezTo>
                    <a:pt x="44" y="27"/>
                    <a:pt x="48" y="27"/>
                    <a:pt x="50" y="23"/>
                  </a:cubicBezTo>
                  <a:cubicBezTo>
                    <a:pt x="104" y="27"/>
                    <a:pt x="161" y="17"/>
                    <a:pt x="218" y="23"/>
                  </a:cubicBezTo>
                  <a:cubicBezTo>
                    <a:pt x="218" y="17"/>
                    <a:pt x="218" y="10"/>
                    <a:pt x="218" y="7"/>
                  </a:cubicBezTo>
                  <a:cubicBezTo>
                    <a:pt x="161" y="-7"/>
                    <a:pt x="104" y="0"/>
                    <a:pt x="50" y="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36"/>
            <p:cNvSpPr/>
            <p:nvPr/>
          </p:nvSpPr>
          <p:spPr>
            <a:xfrm>
              <a:off x="4754520" y="4194720"/>
              <a:ext cx="14400" cy="10440"/>
            </a:xfrm>
            <a:custGeom>
              <a:avLst/>
              <a:gdLst/>
              <a:ahLst/>
              <a:cxnLst/>
              <a:rect l="l" t="t" r="r" b="b"/>
              <a:pathLst>
                <a:path w="40" h="29" extrusionOk="0">
                  <a:moveTo>
                    <a:pt x="0" y="19"/>
                  </a:moveTo>
                  <a:lnTo>
                    <a:pt x="0" y="19"/>
                  </a:lnTo>
                  <a:cubicBezTo>
                    <a:pt x="0" y="23"/>
                    <a:pt x="0" y="26"/>
                    <a:pt x="3" y="29"/>
                  </a:cubicBezTo>
                  <a:cubicBezTo>
                    <a:pt x="7" y="29"/>
                    <a:pt x="10" y="29"/>
                    <a:pt x="13" y="29"/>
                  </a:cubicBezTo>
                  <a:cubicBezTo>
                    <a:pt x="24" y="19"/>
                    <a:pt x="44" y="16"/>
                    <a:pt x="40" y="3"/>
                  </a:cubicBezTo>
                  <a:cubicBezTo>
                    <a:pt x="13" y="-8"/>
                    <a:pt x="13" y="13"/>
                    <a:pt x="0" y="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36"/>
            <p:cNvSpPr/>
            <p:nvPr/>
          </p:nvSpPr>
          <p:spPr>
            <a:xfrm>
              <a:off x="4811400" y="4188240"/>
              <a:ext cx="70920" cy="13320"/>
            </a:xfrm>
            <a:custGeom>
              <a:avLst/>
              <a:gdLst/>
              <a:ahLst/>
              <a:cxnLst/>
              <a:rect l="l" t="t" r="r" b="b"/>
              <a:pathLst>
                <a:path w="197" h="37" extrusionOk="0">
                  <a:moveTo>
                    <a:pt x="0" y="37"/>
                  </a:moveTo>
                  <a:lnTo>
                    <a:pt x="0" y="37"/>
                  </a:lnTo>
                  <a:cubicBezTo>
                    <a:pt x="10" y="37"/>
                    <a:pt x="23" y="37"/>
                    <a:pt x="37" y="37"/>
                  </a:cubicBezTo>
                  <a:lnTo>
                    <a:pt x="37" y="37"/>
                  </a:lnTo>
                  <a:cubicBezTo>
                    <a:pt x="87" y="37"/>
                    <a:pt x="134" y="34"/>
                    <a:pt x="181" y="21"/>
                  </a:cubicBezTo>
                  <a:lnTo>
                    <a:pt x="181" y="21"/>
                  </a:lnTo>
                  <a:cubicBezTo>
                    <a:pt x="184" y="21"/>
                    <a:pt x="188" y="21"/>
                    <a:pt x="188" y="21"/>
                  </a:cubicBezTo>
                  <a:cubicBezTo>
                    <a:pt x="205" y="17"/>
                    <a:pt x="194" y="10"/>
                    <a:pt x="191" y="0"/>
                  </a:cubicBezTo>
                  <a:cubicBezTo>
                    <a:pt x="171" y="0"/>
                    <a:pt x="154" y="0"/>
                    <a:pt x="151" y="21"/>
                  </a:cubicBezTo>
                  <a:lnTo>
                    <a:pt x="151" y="21"/>
                  </a:lnTo>
                  <a:cubicBezTo>
                    <a:pt x="111" y="0"/>
                    <a:pt x="60" y="0"/>
                    <a:pt x="20" y="17"/>
                  </a:cubicBezTo>
                  <a:lnTo>
                    <a:pt x="20" y="17"/>
                  </a:lnTo>
                  <a:cubicBezTo>
                    <a:pt x="20" y="17"/>
                    <a:pt x="17" y="17"/>
                    <a:pt x="13" y="17"/>
                  </a:cubicBezTo>
                  <a:cubicBezTo>
                    <a:pt x="3" y="24"/>
                    <a:pt x="0" y="31"/>
                    <a:pt x="0" y="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36"/>
            <p:cNvSpPr/>
            <p:nvPr/>
          </p:nvSpPr>
          <p:spPr>
            <a:xfrm>
              <a:off x="5085360" y="4155840"/>
              <a:ext cx="10800" cy="6120"/>
            </a:xfrm>
            <a:custGeom>
              <a:avLst/>
              <a:gdLst/>
              <a:ahLst/>
              <a:cxnLst/>
              <a:rect l="l" t="t" r="r" b="b"/>
              <a:pathLst>
                <a:path w="30" h="17" extrusionOk="0">
                  <a:moveTo>
                    <a:pt x="20" y="0"/>
                  </a:moveTo>
                  <a:lnTo>
                    <a:pt x="20" y="0"/>
                  </a:lnTo>
                  <a:cubicBezTo>
                    <a:pt x="3" y="0"/>
                    <a:pt x="0" y="7"/>
                    <a:pt x="0" y="17"/>
                  </a:cubicBezTo>
                  <a:cubicBezTo>
                    <a:pt x="7" y="17"/>
                    <a:pt x="13" y="17"/>
                    <a:pt x="23" y="17"/>
                  </a:cubicBezTo>
                  <a:cubicBezTo>
                    <a:pt x="27" y="10"/>
                    <a:pt x="37" y="3"/>
                    <a:pt x="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36"/>
            <p:cNvSpPr/>
            <p:nvPr/>
          </p:nvSpPr>
          <p:spPr>
            <a:xfrm>
              <a:off x="5134320" y="4178880"/>
              <a:ext cx="12960" cy="7200"/>
            </a:xfrm>
            <a:custGeom>
              <a:avLst/>
              <a:gdLst/>
              <a:ahLst/>
              <a:cxnLst/>
              <a:rect l="l" t="t" r="r" b="b"/>
              <a:pathLst>
                <a:path w="36" h="20" extrusionOk="0">
                  <a:moveTo>
                    <a:pt x="28" y="20"/>
                  </a:moveTo>
                  <a:lnTo>
                    <a:pt x="28" y="20"/>
                  </a:lnTo>
                  <a:cubicBezTo>
                    <a:pt x="42" y="13"/>
                    <a:pt x="32" y="6"/>
                    <a:pt x="28" y="0"/>
                  </a:cubicBezTo>
                  <a:cubicBezTo>
                    <a:pt x="25" y="0"/>
                    <a:pt x="21" y="0"/>
                    <a:pt x="18" y="3"/>
                  </a:cubicBezTo>
                  <a:cubicBezTo>
                    <a:pt x="15" y="6"/>
                    <a:pt x="-22" y="16"/>
                    <a:pt x="18" y="20"/>
                  </a:cubicBezTo>
                  <a:cubicBezTo>
                    <a:pt x="21" y="20"/>
                    <a:pt x="25" y="20"/>
                    <a:pt x="28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36"/>
            <p:cNvSpPr/>
            <p:nvPr/>
          </p:nvSpPr>
          <p:spPr>
            <a:xfrm>
              <a:off x="4574520" y="4207680"/>
              <a:ext cx="8640" cy="7200"/>
            </a:xfrm>
            <a:custGeom>
              <a:avLst/>
              <a:gdLst/>
              <a:ahLst/>
              <a:cxnLst/>
              <a:rect l="l" t="t" r="r" b="b"/>
              <a:pathLst>
                <a:path w="24" h="20" extrusionOk="0">
                  <a:moveTo>
                    <a:pt x="23" y="7"/>
                  </a:moveTo>
                  <a:lnTo>
                    <a:pt x="23" y="7"/>
                  </a:lnTo>
                  <a:cubicBezTo>
                    <a:pt x="23" y="7"/>
                    <a:pt x="20" y="3"/>
                    <a:pt x="17" y="0"/>
                  </a:cubicBezTo>
                  <a:cubicBezTo>
                    <a:pt x="10" y="7"/>
                    <a:pt x="7" y="10"/>
                    <a:pt x="0" y="14"/>
                  </a:cubicBezTo>
                  <a:cubicBezTo>
                    <a:pt x="0" y="17"/>
                    <a:pt x="0" y="17"/>
                    <a:pt x="0" y="20"/>
                  </a:cubicBezTo>
                  <a:lnTo>
                    <a:pt x="3" y="20"/>
                  </a:lnTo>
                  <a:cubicBezTo>
                    <a:pt x="17" y="20"/>
                    <a:pt x="27" y="17"/>
                    <a:pt x="23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36"/>
            <p:cNvSpPr/>
            <p:nvPr/>
          </p:nvSpPr>
          <p:spPr>
            <a:xfrm>
              <a:off x="4675680" y="4199400"/>
              <a:ext cx="5040" cy="7200"/>
            </a:xfrm>
            <a:custGeom>
              <a:avLst/>
              <a:gdLst/>
              <a:ahLst/>
              <a:cxnLst/>
              <a:rect l="l" t="t" r="r" b="b"/>
              <a:pathLst>
                <a:path w="14" h="20" extrusionOk="0">
                  <a:moveTo>
                    <a:pt x="14" y="6"/>
                  </a:moveTo>
                  <a:lnTo>
                    <a:pt x="14" y="6"/>
                  </a:lnTo>
                  <a:cubicBezTo>
                    <a:pt x="14" y="3"/>
                    <a:pt x="11" y="0"/>
                    <a:pt x="4" y="0"/>
                  </a:cubicBezTo>
                  <a:cubicBezTo>
                    <a:pt x="4" y="6"/>
                    <a:pt x="-6" y="13"/>
                    <a:pt x="7" y="20"/>
                  </a:cubicBezTo>
                  <a:cubicBezTo>
                    <a:pt x="11" y="13"/>
                    <a:pt x="14" y="10"/>
                    <a:pt x="14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36"/>
            <p:cNvSpPr/>
            <p:nvPr/>
          </p:nvSpPr>
          <p:spPr>
            <a:xfrm>
              <a:off x="4764240" y="4171320"/>
              <a:ext cx="9720" cy="6120"/>
            </a:xfrm>
            <a:custGeom>
              <a:avLst/>
              <a:gdLst/>
              <a:ahLst/>
              <a:cxnLst/>
              <a:rect l="l" t="t" r="r" b="b"/>
              <a:pathLst>
                <a:path w="27" h="17" extrusionOk="0">
                  <a:moveTo>
                    <a:pt x="27" y="14"/>
                  </a:moveTo>
                  <a:lnTo>
                    <a:pt x="27" y="14"/>
                  </a:lnTo>
                  <a:cubicBezTo>
                    <a:pt x="27" y="11"/>
                    <a:pt x="27" y="7"/>
                    <a:pt x="27" y="4"/>
                  </a:cubicBezTo>
                  <a:cubicBezTo>
                    <a:pt x="23" y="0"/>
                    <a:pt x="23" y="0"/>
                    <a:pt x="2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0" y="4"/>
                    <a:pt x="7" y="7"/>
                    <a:pt x="0" y="11"/>
                  </a:cubicBezTo>
                  <a:cubicBezTo>
                    <a:pt x="10" y="14"/>
                    <a:pt x="17" y="21"/>
                    <a:pt x="27" y="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36"/>
            <p:cNvSpPr/>
            <p:nvPr/>
          </p:nvSpPr>
          <p:spPr>
            <a:xfrm>
              <a:off x="4743360" y="4199400"/>
              <a:ext cx="7560" cy="5040"/>
            </a:xfrm>
            <a:custGeom>
              <a:avLst/>
              <a:gdLst/>
              <a:ahLst/>
              <a:cxnLst/>
              <a:rect l="l" t="t" r="r" b="b"/>
              <a:pathLst>
                <a:path w="21" h="14" extrusionOk="0">
                  <a:moveTo>
                    <a:pt x="21" y="6"/>
                  </a:moveTo>
                  <a:lnTo>
                    <a:pt x="21" y="6"/>
                  </a:lnTo>
                  <a:cubicBezTo>
                    <a:pt x="18" y="3"/>
                    <a:pt x="14" y="0"/>
                    <a:pt x="8" y="0"/>
                  </a:cubicBezTo>
                  <a:cubicBezTo>
                    <a:pt x="8" y="3"/>
                    <a:pt x="-6" y="10"/>
                    <a:pt x="4" y="13"/>
                  </a:cubicBezTo>
                  <a:cubicBezTo>
                    <a:pt x="11" y="16"/>
                    <a:pt x="18" y="10"/>
                    <a:pt x="21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36"/>
            <p:cNvSpPr/>
            <p:nvPr/>
          </p:nvSpPr>
          <p:spPr>
            <a:xfrm>
              <a:off x="4537080" y="4617000"/>
              <a:ext cx="4680" cy="2880"/>
            </a:xfrm>
            <a:custGeom>
              <a:avLst/>
              <a:gdLst/>
              <a:ahLst/>
              <a:cxnLst/>
              <a:rect l="l" t="t" r="r" b="b"/>
              <a:pathLst>
                <a:path w="13" h="8" extrusionOk="0">
                  <a:moveTo>
                    <a:pt x="13" y="4"/>
                  </a:moveTo>
                  <a:lnTo>
                    <a:pt x="13" y="4"/>
                  </a:lnTo>
                  <a:cubicBezTo>
                    <a:pt x="6" y="-2"/>
                    <a:pt x="3" y="-2"/>
                    <a:pt x="0" y="8"/>
                  </a:cubicBezTo>
                  <a:cubicBezTo>
                    <a:pt x="3" y="8"/>
                    <a:pt x="6" y="8"/>
                    <a:pt x="13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36"/>
            <p:cNvSpPr/>
            <p:nvPr/>
          </p:nvSpPr>
          <p:spPr>
            <a:xfrm>
              <a:off x="4638600" y="3774960"/>
              <a:ext cx="23040" cy="10800"/>
            </a:xfrm>
            <a:custGeom>
              <a:avLst/>
              <a:gdLst/>
              <a:ahLst/>
              <a:cxnLst/>
              <a:rect l="l" t="t" r="r" b="b"/>
              <a:pathLst>
                <a:path w="64" h="30" extrusionOk="0">
                  <a:moveTo>
                    <a:pt x="3" y="0"/>
                  </a:moveTo>
                  <a:lnTo>
                    <a:pt x="3" y="0"/>
                  </a:lnTo>
                  <a:cubicBezTo>
                    <a:pt x="3" y="10"/>
                    <a:pt x="0" y="20"/>
                    <a:pt x="0" y="27"/>
                  </a:cubicBezTo>
                  <a:lnTo>
                    <a:pt x="0" y="27"/>
                  </a:lnTo>
                  <a:cubicBezTo>
                    <a:pt x="6" y="30"/>
                    <a:pt x="10" y="30"/>
                    <a:pt x="13" y="27"/>
                  </a:cubicBezTo>
                  <a:lnTo>
                    <a:pt x="13" y="27"/>
                  </a:lnTo>
                  <a:cubicBezTo>
                    <a:pt x="23" y="20"/>
                    <a:pt x="40" y="24"/>
                    <a:pt x="53" y="20"/>
                  </a:cubicBezTo>
                  <a:cubicBezTo>
                    <a:pt x="53" y="17"/>
                    <a:pt x="53" y="17"/>
                    <a:pt x="53" y="17"/>
                  </a:cubicBezTo>
                  <a:cubicBezTo>
                    <a:pt x="57" y="14"/>
                    <a:pt x="60" y="7"/>
                    <a:pt x="64" y="0"/>
                  </a:cubicBezTo>
                  <a:cubicBezTo>
                    <a:pt x="43" y="0"/>
                    <a:pt x="23" y="0"/>
                    <a:pt x="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36"/>
            <p:cNvSpPr/>
            <p:nvPr/>
          </p:nvSpPr>
          <p:spPr>
            <a:xfrm>
              <a:off x="4506840" y="5247000"/>
              <a:ext cx="14040" cy="9360"/>
            </a:xfrm>
            <a:custGeom>
              <a:avLst/>
              <a:gdLst/>
              <a:ahLst/>
              <a:cxnLst/>
              <a:rect l="l" t="t" r="r" b="b"/>
              <a:pathLst>
                <a:path w="39" h="26" extrusionOk="0">
                  <a:moveTo>
                    <a:pt x="0" y="13"/>
                  </a:moveTo>
                  <a:lnTo>
                    <a:pt x="0" y="13"/>
                  </a:lnTo>
                  <a:cubicBezTo>
                    <a:pt x="0" y="17"/>
                    <a:pt x="0" y="20"/>
                    <a:pt x="3" y="23"/>
                  </a:cubicBezTo>
                  <a:cubicBezTo>
                    <a:pt x="10" y="27"/>
                    <a:pt x="13" y="27"/>
                    <a:pt x="20" y="23"/>
                  </a:cubicBezTo>
                  <a:cubicBezTo>
                    <a:pt x="40" y="23"/>
                    <a:pt x="47" y="17"/>
                    <a:pt x="30" y="7"/>
                  </a:cubicBezTo>
                  <a:cubicBezTo>
                    <a:pt x="27" y="0"/>
                    <a:pt x="23" y="-3"/>
                    <a:pt x="20" y="3"/>
                  </a:cubicBezTo>
                  <a:cubicBezTo>
                    <a:pt x="13" y="3"/>
                    <a:pt x="10" y="3"/>
                    <a:pt x="7" y="3"/>
                  </a:cubicBezTo>
                  <a:lnTo>
                    <a:pt x="7" y="7"/>
                  </a:lnTo>
                  <a:cubicBezTo>
                    <a:pt x="3" y="7"/>
                    <a:pt x="0" y="10"/>
                    <a:pt x="0" y="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36"/>
            <p:cNvSpPr/>
            <p:nvPr/>
          </p:nvSpPr>
          <p:spPr>
            <a:xfrm>
              <a:off x="4777920" y="4032720"/>
              <a:ext cx="39960" cy="12960"/>
            </a:xfrm>
            <a:custGeom>
              <a:avLst/>
              <a:gdLst/>
              <a:ahLst/>
              <a:cxnLst/>
              <a:rect l="l" t="t" r="r" b="b"/>
              <a:pathLst>
                <a:path w="111" h="36" extrusionOk="0">
                  <a:moveTo>
                    <a:pt x="39" y="10"/>
                  </a:moveTo>
                  <a:lnTo>
                    <a:pt x="39" y="10"/>
                  </a:lnTo>
                  <a:cubicBezTo>
                    <a:pt x="12" y="10"/>
                    <a:pt x="-5" y="16"/>
                    <a:pt x="2" y="36"/>
                  </a:cubicBezTo>
                  <a:cubicBezTo>
                    <a:pt x="36" y="23"/>
                    <a:pt x="69" y="36"/>
                    <a:pt x="103" y="29"/>
                  </a:cubicBezTo>
                  <a:cubicBezTo>
                    <a:pt x="113" y="23"/>
                    <a:pt x="113" y="16"/>
                    <a:pt x="106" y="10"/>
                  </a:cubicBezTo>
                  <a:cubicBezTo>
                    <a:pt x="106" y="10"/>
                    <a:pt x="103" y="6"/>
                    <a:pt x="103" y="3"/>
                  </a:cubicBezTo>
                  <a:cubicBezTo>
                    <a:pt x="79" y="-4"/>
                    <a:pt x="59" y="3"/>
                    <a:pt x="39" y="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36"/>
            <p:cNvSpPr/>
            <p:nvPr/>
          </p:nvSpPr>
          <p:spPr>
            <a:xfrm>
              <a:off x="4873680" y="4033800"/>
              <a:ext cx="34560" cy="9360"/>
            </a:xfrm>
            <a:custGeom>
              <a:avLst/>
              <a:gdLst/>
              <a:ahLst/>
              <a:cxnLst/>
              <a:rect l="l" t="t" r="r" b="b"/>
              <a:pathLst>
                <a:path w="96" h="26" extrusionOk="0">
                  <a:moveTo>
                    <a:pt x="21" y="0"/>
                  </a:moveTo>
                  <a:lnTo>
                    <a:pt x="21" y="0"/>
                  </a:lnTo>
                  <a:cubicBezTo>
                    <a:pt x="-2" y="0"/>
                    <a:pt x="-5" y="13"/>
                    <a:pt x="8" y="26"/>
                  </a:cubicBezTo>
                  <a:cubicBezTo>
                    <a:pt x="35" y="13"/>
                    <a:pt x="65" y="26"/>
                    <a:pt x="96" y="26"/>
                  </a:cubicBezTo>
                  <a:cubicBezTo>
                    <a:pt x="96" y="17"/>
                    <a:pt x="99" y="10"/>
                    <a:pt x="85" y="7"/>
                  </a:cubicBezTo>
                  <a:cubicBezTo>
                    <a:pt x="65" y="3"/>
                    <a:pt x="42" y="0"/>
                    <a:pt x="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36"/>
            <p:cNvSpPr/>
            <p:nvPr/>
          </p:nvSpPr>
          <p:spPr>
            <a:xfrm>
              <a:off x="4718160" y="4038840"/>
              <a:ext cx="36360" cy="7920"/>
            </a:xfrm>
            <a:custGeom>
              <a:avLst/>
              <a:gdLst/>
              <a:ahLst/>
              <a:cxnLst/>
              <a:rect l="l" t="t" r="r" b="b"/>
              <a:pathLst>
                <a:path w="101" h="22" extrusionOk="0">
                  <a:moveTo>
                    <a:pt x="0" y="19"/>
                  </a:moveTo>
                  <a:lnTo>
                    <a:pt x="0" y="19"/>
                  </a:lnTo>
                  <a:cubicBezTo>
                    <a:pt x="4" y="19"/>
                    <a:pt x="7" y="19"/>
                    <a:pt x="10" y="19"/>
                  </a:cubicBezTo>
                  <a:cubicBezTo>
                    <a:pt x="21" y="16"/>
                    <a:pt x="31" y="16"/>
                    <a:pt x="37" y="22"/>
                  </a:cubicBezTo>
                  <a:lnTo>
                    <a:pt x="37" y="22"/>
                  </a:lnTo>
                  <a:cubicBezTo>
                    <a:pt x="44" y="22"/>
                    <a:pt x="47" y="22"/>
                    <a:pt x="51" y="22"/>
                  </a:cubicBezTo>
                  <a:lnTo>
                    <a:pt x="51" y="22"/>
                  </a:lnTo>
                  <a:cubicBezTo>
                    <a:pt x="54" y="19"/>
                    <a:pt x="57" y="19"/>
                    <a:pt x="61" y="19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7" y="19"/>
                    <a:pt x="71" y="19"/>
                    <a:pt x="74" y="19"/>
                  </a:cubicBezTo>
                  <a:cubicBezTo>
                    <a:pt x="78" y="19"/>
                    <a:pt x="81" y="16"/>
                    <a:pt x="88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94" y="19"/>
                    <a:pt x="98" y="19"/>
                    <a:pt x="101" y="19"/>
                  </a:cubicBezTo>
                  <a:cubicBezTo>
                    <a:pt x="71" y="-7"/>
                    <a:pt x="34" y="-7"/>
                    <a:pt x="0" y="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36"/>
            <p:cNvSpPr/>
            <p:nvPr/>
          </p:nvSpPr>
          <p:spPr>
            <a:xfrm>
              <a:off x="4915080" y="4036680"/>
              <a:ext cx="15840" cy="6480"/>
            </a:xfrm>
            <a:custGeom>
              <a:avLst/>
              <a:gdLst/>
              <a:ahLst/>
              <a:cxnLst/>
              <a:rect l="l" t="t" r="r" b="b"/>
              <a:pathLst>
                <a:path w="44" h="18" extrusionOk="0">
                  <a:moveTo>
                    <a:pt x="0" y="12"/>
                  </a:moveTo>
                  <a:lnTo>
                    <a:pt x="0" y="12"/>
                  </a:lnTo>
                  <a:cubicBezTo>
                    <a:pt x="14" y="18"/>
                    <a:pt x="31" y="18"/>
                    <a:pt x="44" y="18"/>
                  </a:cubicBezTo>
                  <a:cubicBezTo>
                    <a:pt x="24" y="-5"/>
                    <a:pt x="14" y="-5"/>
                    <a:pt x="0" y="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36"/>
            <p:cNvSpPr/>
            <p:nvPr/>
          </p:nvSpPr>
          <p:spPr>
            <a:xfrm>
              <a:off x="4946760" y="4033800"/>
              <a:ext cx="13320" cy="6120"/>
            </a:xfrm>
            <a:custGeom>
              <a:avLst/>
              <a:gdLst/>
              <a:ahLst/>
              <a:cxnLst/>
              <a:rect l="l" t="t" r="r" b="b"/>
              <a:pathLst>
                <a:path w="37" h="17" extrusionOk="0">
                  <a:moveTo>
                    <a:pt x="0" y="17"/>
                  </a:moveTo>
                  <a:lnTo>
                    <a:pt x="0" y="17"/>
                  </a:lnTo>
                  <a:cubicBezTo>
                    <a:pt x="10" y="17"/>
                    <a:pt x="23" y="17"/>
                    <a:pt x="37" y="17"/>
                  </a:cubicBezTo>
                  <a:cubicBezTo>
                    <a:pt x="37" y="10"/>
                    <a:pt x="33" y="3"/>
                    <a:pt x="33" y="0"/>
                  </a:cubicBezTo>
                  <a:cubicBezTo>
                    <a:pt x="20" y="0"/>
                    <a:pt x="0" y="-4"/>
                    <a:pt x="0" y="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36"/>
            <p:cNvSpPr/>
            <p:nvPr/>
          </p:nvSpPr>
          <p:spPr>
            <a:xfrm>
              <a:off x="4764240" y="4039920"/>
              <a:ext cx="5040" cy="5760"/>
            </a:xfrm>
            <a:custGeom>
              <a:avLst/>
              <a:gdLst/>
              <a:ahLst/>
              <a:cxnLst/>
              <a:rect l="l" t="t" r="r" b="b"/>
              <a:pathLst>
                <a:path w="14" h="16" extrusionOk="0">
                  <a:moveTo>
                    <a:pt x="3" y="16"/>
                  </a:moveTo>
                  <a:lnTo>
                    <a:pt x="3" y="16"/>
                  </a:lnTo>
                  <a:cubicBezTo>
                    <a:pt x="7" y="16"/>
                    <a:pt x="7" y="16"/>
                    <a:pt x="10" y="16"/>
                  </a:cubicBezTo>
                  <a:cubicBezTo>
                    <a:pt x="13" y="9"/>
                    <a:pt x="20" y="0"/>
                    <a:pt x="7" y="0"/>
                  </a:cubicBezTo>
                  <a:cubicBezTo>
                    <a:pt x="-3" y="-4"/>
                    <a:pt x="0" y="9"/>
                    <a:pt x="3" y="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36"/>
            <p:cNvSpPr/>
            <p:nvPr/>
          </p:nvSpPr>
          <p:spPr>
            <a:xfrm>
              <a:off x="4908240" y="4069800"/>
              <a:ext cx="1080" cy="0"/>
            </a:xfrm>
            <a:custGeom>
              <a:avLst/>
              <a:gdLst/>
              <a:ahLst/>
              <a:cxnLst/>
              <a:rect l="l" t="t" r="r" b="b"/>
              <a:pathLst>
                <a:path w="3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36"/>
            <p:cNvSpPr/>
            <p:nvPr/>
          </p:nvSpPr>
          <p:spPr>
            <a:xfrm>
              <a:off x="4596120" y="4729680"/>
              <a:ext cx="197280" cy="29160"/>
            </a:xfrm>
            <a:custGeom>
              <a:avLst/>
              <a:gdLst/>
              <a:ahLst/>
              <a:cxnLst/>
              <a:rect l="l" t="t" r="r" b="b"/>
              <a:pathLst>
                <a:path w="548" h="81" extrusionOk="0">
                  <a:moveTo>
                    <a:pt x="0" y="60"/>
                  </a:moveTo>
                  <a:lnTo>
                    <a:pt x="0" y="60"/>
                  </a:lnTo>
                  <a:cubicBezTo>
                    <a:pt x="0" y="84"/>
                    <a:pt x="24" y="77"/>
                    <a:pt x="41" y="81"/>
                  </a:cubicBezTo>
                  <a:cubicBezTo>
                    <a:pt x="88" y="64"/>
                    <a:pt x="138" y="77"/>
                    <a:pt x="185" y="60"/>
                  </a:cubicBezTo>
                  <a:lnTo>
                    <a:pt x="185" y="60"/>
                  </a:lnTo>
                  <a:cubicBezTo>
                    <a:pt x="212" y="64"/>
                    <a:pt x="239" y="64"/>
                    <a:pt x="262" y="54"/>
                  </a:cubicBezTo>
                  <a:lnTo>
                    <a:pt x="262" y="54"/>
                  </a:lnTo>
                  <a:cubicBezTo>
                    <a:pt x="272" y="54"/>
                    <a:pt x="279" y="50"/>
                    <a:pt x="286" y="50"/>
                  </a:cubicBezTo>
                  <a:cubicBezTo>
                    <a:pt x="296" y="50"/>
                    <a:pt x="303" y="50"/>
                    <a:pt x="313" y="50"/>
                  </a:cubicBezTo>
                  <a:cubicBezTo>
                    <a:pt x="366" y="50"/>
                    <a:pt x="417" y="44"/>
                    <a:pt x="467" y="34"/>
                  </a:cubicBezTo>
                  <a:lnTo>
                    <a:pt x="467" y="34"/>
                  </a:lnTo>
                  <a:cubicBezTo>
                    <a:pt x="487" y="34"/>
                    <a:pt x="507" y="31"/>
                    <a:pt x="527" y="27"/>
                  </a:cubicBezTo>
                  <a:cubicBezTo>
                    <a:pt x="531" y="27"/>
                    <a:pt x="534" y="27"/>
                    <a:pt x="534" y="27"/>
                  </a:cubicBezTo>
                  <a:cubicBezTo>
                    <a:pt x="541" y="17"/>
                    <a:pt x="544" y="10"/>
                    <a:pt x="548" y="0"/>
                  </a:cubicBezTo>
                  <a:cubicBezTo>
                    <a:pt x="507" y="3"/>
                    <a:pt x="467" y="7"/>
                    <a:pt x="430" y="17"/>
                  </a:cubicBezTo>
                  <a:lnTo>
                    <a:pt x="430" y="17"/>
                  </a:lnTo>
                  <a:cubicBezTo>
                    <a:pt x="396" y="27"/>
                    <a:pt x="360" y="20"/>
                    <a:pt x="326" y="24"/>
                  </a:cubicBezTo>
                  <a:lnTo>
                    <a:pt x="326" y="24"/>
                  </a:lnTo>
                  <a:lnTo>
                    <a:pt x="326" y="24"/>
                  </a:lnTo>
                  <a:cubicBezTo>
                    <a:pt x="289" y="24"/>
                    <a:pt x="252" y="20"/>
                    <a:pt x="219" y="40"/>
                  </a:cubicBezTo>
                  <a:lnTo>
                    <a:pt x="219" y="40"/>
                  </a:lnTo>
                  <a:cubicBezTo>
                    <a:pt x="182" y="40"/>
                    <a:pt x="145" y="40"/>
                    <a:pt x="104" y="40"/>
                  </a:cubicBezTo>
                  <a:cubicBezTo>
                    <a:pt x="104" y="44"/>
                    <a:pt x="101" y="44"/>
                    <a:pt x="98" y="44"/>
                  </a:cubicBezTo>
                  <a:cubicBezTo>
                    <a:pt x="67" y="54"/>
                    <a:pt x="31" y="40"/>
                    <a:pt x="4" y="60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36"/>
            <p:cNvSpPr/>
            <p:nvPr/>
          </p:nvSpPr>
          <p:spPr>
            <a:xfrm>
              <a:off x="4541400" y="4036320"/>
              <a:ext cx="10080" cy="6840"/>
            </a:xfrm>
            <a:custGeom>
              <a:avLst/>
              <a:gdLst/>
              <a:ahLst/>
              <a:cxnLst/>
              <a:rect l="l" t="t" r="r" b="b"/>
              <a:pathLst>
                <a:path w="28" h="19" extrusionOk="0">
                  <a:moveTo>
                    <a:pt x="15" y="19"/>
                  </a:moveTo>
                  <a:lnTo>
                    <a:pt x="15" y="19"/>
                  </a:lnTo>
                  <a:cubicBezTo>
                    <a:pt x="18" y="16"/>
                    <a:pt x="25" y="13"/>
                    <a:pt x="28" y="10"/>
                  </a:cubicBezTo>
                  <a:cubicBezTo>
                    <a:pt x="22" y="6"/>
                    <a:pt x="18" y="3"/>
                    <a:pt x="12" y="0"/>
                  </a:cubicBezTo>
                  <a:cubicBezTo>
                    <a:pt x="8" y="0"/>
                    <a:pt x="5" y="0"/>
                    <a:pt x="1" y="0"/>
                  </a:cubicBezTo>
                  <a:cubicBezTo>
                    <a:pt x="-2" y="10"/>
                    <a:pt x="1" y="16"/>
                    <a:pt x="15" y="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36"/>
            <p:cNvSpPr/>
            <p:nvPr/>
          </p:nvSpPr>
          <p:spPr>
            <a:xfrm>
              <a:off x="4498200" y="4023720"/>
              <a:ext cx="8640" cy="6480"/>
            </a:xfrm>
            <a:custGeom>
              <a:avLst/>
              <a:gdLst/>
              <a:ahLst/>
              <a:cxnLst/>
              <a:rect l="l" t="t" r="r" b="b"/>
              <a:pathLst>
                <a:path w="24" h="18" extrusionOk="0">
                  <a:moveTo>
                    <a:pt x="21" y="1"/>
                  </a:moveTo>
                  <a:lnTo>
                    <a:pt x="21" y="1"/>
                  </a:lnTo>
                  <a:cubicBezTo>
                    <a:pt x="10" y="-3"/>
                    <a:pt x="0" y="4"/>
                    <a:pt x="0" y="11"/>
                  </a:cubicBezTo>
                  <a:cubicBezTo>
                    <a:pt x="4" y="14"/>
                    <a:pt x="10" y="14"/>
                    <a:pt x="17" y="18"/>
                  </a:cubicBezTo>
                  <a:cubicBezTo>
                    <a:pt x="17" y="11"/>
                    <a:pt x="31" y="4"/>
                    <a:pt x="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36"/>
            <p:cNvSpPr/>
            <p:nvPr/>
          </p:nvSpPr>
          <p:spPr>
            <a:xfrm>
              <a:off x="4551480" y="4319640"/>
              <a:ext cx="3600" cy="1800"/>
            </a:xfrm>
            <a:custGeom>
              <a:avLst/>
              <a:gdLst/>
              <a:ahLst/>
              <a:cxnLst/>
              <a:rect l="l" t="t" r="r" b="b"/>
              <a:pathLst>
                <a:path w="10" h="5" extrusionOk="0">
                  <a:moveTo>
                    <a:pt x="0" y="5"/>
                  </a:moveTo>
                  <a:lnTo>
                    <a:pt x="0" y="5"/>
                  </a:lnTo>
                  <a:cubicBezTo>
                    <a:pt x="4" y="5"/>
                    <a:pt x="7" y="5"/>
                    <a:pt x="10" y="5"/>
                  </a:cubicBezTo>
                  <a:cubicBezTo>
                    <a:pt x="7" y="-2"/>
                    <a:pt x="4" y="-2"/>
                    <a:pt x="0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36"/>
            <p:cNvSpPr/>
            <p:nvPr/>
          </p:nvSpPr>
          <p:spPr>
            <a:xfrm>
              <a:off x="4611960" y="4026240"/>
              <a:ext cx="82080" cy="11880"/>
            </a:xfrm>
            <a:custGeom>
              <a:avLst/>
              <a:gdLst/>
              <a:ahLst/>
              <a:cxnLst/>
              <a:rect l="l" t="t" r="r" b="b"/>
              <a:pathLst>
                <a:path w="228" h="33" extrusionOk="0">
                  <a:moveTo>
                    <a:pt x="37" y="11"/>
                  </a:moveTo>
                  <a:lnTo>
                    <a:pt x="37" y="11"/>
                  </a:lnTo>
                  <a:cubicBezTo>
                    <a:pt x="30" y="24"/>
                    <a:pt x="7" y="17"/>
                    <a:pt x="0" y="28"/>
                  </a:cubicBezTo>
                  <a:cubicBezTo>
                    <a:pt x="23" y="28"/>
                    <a:pt x="50" y="28"/>
                    <a:pt x="74" y="28"/>
                  </a:cubicBezTo>
                  <a:cubicBezTo>
                    <a:pt x="80" y="21"/>
                    <a:pt x="91" y="21"/>
                    <a:pt x="101" y="24"/>
                  </a:cubicBezTo>
                  <a:cubicBezTo>
                    <a:pt x="114" y="31"/>
                    <a:pt x="127" y="31"/>
                    <a:pt x="141" y="21"/>
                  </a:cubicBezTo>
                  <a:lnTo>
                    <a:pt x="141" y="21"/>
                  </a:lnTo>
                  <a:cubicBezTo>
                    <a:pt x="151" y="21"/>
                    <a:pt x="158" y="21"/>
                    <a:pt x="165" y="28"/>
                  </a:cubicBezTo>
                  <a:cubicBezTo>
                    <a:pt x="175" y="34"/>
                    <a:pt x="181" y="34"/>
                    <a:pt x="188" y="28"/>
                  </a:cubicBezTo>
                  <a:cubicBezTo>
                    <a:pt x="198" y="17"/>
                    <a:pt x="215" y="21"/>
                    <a:pt x="228" y="17"/>
                  </a:cubicBezTo>
                  <a:cubicBezTo>
                    <a:pt x="228" y="11"/>
                    <a:pt x="225" y="4"/>
                    <a:pt x="215" y="0"/>
                  </a:cubicBezTo>
                  <a:cubicBezTo>
                    <a:pt x="201" y="7"/>
                    <a:pt x="191" y="11"/>
                    <a:pt x="175" y="4"/>
                  </a:cubicBezTo>
                  <a:cubicBezTo>
                    <a:pt x="161" y="0"/>
                    <a:pt x="148" y="0"/>
                    <a:pt x="141" y="11"/>
                  </a:cubicBezTo>
                  <a:lnTo>
                    <a:pt x="141" y="11"/>
                  </a:lnTo>
                  <a:lnTo>
                    <a:pt x="141" y="11"/>
                  </a:lnTo>
                  <a:cubicBezTo>
                    <a:pt x="104" y="11"/>
                    <a:pt x="70" y="4"/>
                    <a:pt x="37" y="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36"/>
            <p:cNvSpPr/>
            <p:nvPr/>
          </p:nvSpPr>
          <p:spPr>
            <a:xfrm>
              <a:off x="4582800" y="4750560"/>
              <a:ext cx="9360" cy="8280"/>
            </a:xfrm>
            <a:custGeom>
              <a:avLst/>
              <a:gdLst/>
              <a:ahLst/>
              <a:cxnLst/>
              <a:rect l="l" t="t" r="r" b="b"/>
              <a:pathLst>
                <a:path w="26" h="23" extrusionOk="0">
                  <a:moveTo>
                    <a:pt x="17" y="23"/>
                  </a:moveTo>
                  <a:lnTo>
                    <a:pt x="17" y="23"/>
                  </a:lnTo>
                  <a:cubicBezTo>
                    <a:pt x="27" y="19"/>
                    <a:pt x="27" y="13"/>
                    <a:pt x="24" y="2"/>
                  </a:cubicBezTo>
                  <a:cubicBezTo>
                    <a:pt x="21" y="2"/>
                    <a:pt x="17" y="2"/>
                    <a:pt x="14" y="2"/>
                  </a:cubicBezTo>
                  <a:cubicBezTo>
                    <a:pt x="11" y="-1"/>
                    <a:pt x="7" y="-1"/>
                    <a:pt x="7" y="2"/>
                  </a:cubicBezTo>
                  <a:cubicBezTo>
                    <a:pt x="4" y="2"/>
                    <a:pt x="4" y="2"/>
                    <a:pt x="4" y="6"/>
                  </a:cubicBezTo>
                  <a:lnTo>
                    <a:pt x="4" y="6"/>
                  </a:lnTo>
                  <a:cubicBezTo>
                    <a:pt x="4" y="6"/>
                    <a:pt x="4" y="9"/>
                    <a:pt x="0" y="13"/>
                  </a:cubicBezTo>
                  <a:cubicBezTo>
                    <a:pt x="7" y="16"/>
                    <a:pt x="11" y="19"/>
                    <a:pt x="17" y="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36"/>
            <p:cNvSpPr/>
            <p:nvPr/>
          </p:nvSpPr>
          <p:spPr>
            <a:xfrm>
              <a:off x="4555080" y="3600000"/>
              <a:ext cx="19440" cy="7200"/>
            </a:xfrm>
            <a:custGeom>
              <a:avLst/>
              <a:gdLst/>
              <a:ahLst/>
              <a:cxnLst/>
              <a:rect l="l" t="t" r="r" b="b"/>
              <a:pathLst>
                <a:path w="54" h="20" extrusionOk="0">
                  <a:moveTo>
                    <a:pt x="24" y="20"/>
                  </a:moveTo>
                  <a:lnTo>
                    <a:pt x="24" y="20"/>
                  </a:lnTo>
                  <a:cubicBezTo>
                    <a:pt x="34" y="16"/>
                    <a:pt x="44" y="16"/>
                    <a:pt x="54" y="13"/>
                  </a:cubicBezTo>
                  <a:cubicBezTo>
                    <a:pt x="51" y="10"/>
                    <a:pt x="44" y="6"/>
                    <a:pt x="41" y="0"/>
                  </a:cubicBezTo>
                  <a:cubicBezTo>
                    <a:pt x="31" y="0"/>
                    <a:pt x="24" y="0"/>
                    <a:pt x="14" y="0"/>
                  </a:cubicBezTo>
                  <a:cubicBezTo>
                    <a:pt x="10" y="6"/>
                    <a:pt x="7" y="10"/>
                    <a:pt x="0" y="16"/>
                  </a:cubicBezTo>
                  <a:cubicBezTo>
                    <a:pt x="7" y="16"/>
                    <a:pt x="10" y="16"/>
                    <a:pt x="14" y="20"/>
                  </a:cubicBezTo>
                  <a:cubicBezTo>
                    <a:pt x="17" y="16"/>
                    <a:pt x="20" y="16"/>
                    <a:pt x="24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36"/>
            <p:cNvSpPr/>
            <p:nvPr/>
          </p:nvSpPr>
          <p:spPr>
            <a:xfrm>
              <a:off x="5655600" y="3784680"/>
              <a:ext cx="57240" cy="13320"/>
            </a:xfrm>
            <a:custGeom>
              <a:avLst/>
              <a:gdLst/>
              <a:ahLst/>
              <a:cxnLst/>
              <a:rect l="l" t="t" r="r" b="b"/>
              <a:pathLst>
                <a:path w="159" h="37" extrusionOk="0">
                  <a:moveTo>
                    <a:pt x="108" y="27"/>
                  </a:moveTo>
                  <a:lnTo>
                    <a:pt x="108" y="27"/>
                  </a:lnTo>
                  <a:cubicBezTo>
                    <a:pt x="124" y="17"/>
                    <a:pt x="165" y="34"/>
                    <a:pt x="158" y="14"/>
                  </a:cubicBezTo>
                  <a:cubicBezTo>
                    <a:pt x="155" y="-13"/>
                    <a:pt x="121" y="7"/>
                    <a:pt x="101" y="7"/>
                  </a:cubicBezTo>
                  <a:cubicBezTo>
                    <a:pt x="77" y="3"/>
                    <a:pt x="50" y="0"/>
                    <a:pt x="27" y="10"/>
                  </a:cubicBezTo>
                  <a:lnTo>
                    <a:pt x="27" y="10"/>
                  </a:lnTo>
                  <a:cubicBezTo>
                    <a:pt x="10" y="0"/>
                    <a:pt x="7" y="10"/>
                    <a:pt x="0" y="21"/>
                  </a:cubicBezTo>
                  <a:cubicBezTo>
                    <a:pt x="7" y="21"/>
                    <a:pt x="10" y="21"/>
                    <a:pt x="17" y="21"/>
                  </a:cubicBezTo>
                  <a:cubicBezTo>
                    <a:pt x="20" y="21"/>
                    <a:pt x="23" y="21"/>
                    <a:pt x="27" y="21"/>
                  </a:cubicBezTo>
                  <a:cubicBezTo>
                    <a:pt x="50" y="44"/>
                    <a:pt x="87" y="37"/>
                    <a:pt x="108" y="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36"/>
            <p:cNvSpPr/>
            <p:nvPr/>
          </p:nvSpPr>
          <p:spPr>
            <a:xfrm>
              <a:off x="5614560" y="3804120"/>
              <a:ext cx="38520" cy="10800"/>
            </a:xfrm>
            <a:custGeom>
              <a:avLst/>
              <a:gdLst/>
              <a:ahLst/>
              <a:cxnLst/>
              <a:rect l="l" t="t" r="r" b="b"/>
              <a:pathLst>
                <a:path w="107" h="30" extrusionOk="0">
                  <a:moveTo>
                    <a:pt x="37" y="20"/>
                  </a:moveTo>
                  <a:lnTo>
                    <a:pt x="37" y="20"/>
                  </a:lnTo>
                  <a:cubicBezTo>
                    <a:pt x="54" y="34"/>
                    <a:pt x="77" y="30"/>
                    <a:pt x="97" y="27"/>
                  </a:cubicBezTo>
                  <a:cubicBezTo>
                    <a:pt x="104" y="24"/>
                    <a:pt x="107" y="17"/>
                    <a:pt x="107" y="10"/>
                  </a:cubicBezTo>
                  <a:cubicBezTo>
                    <a:pt x="107" y="3"/>
                    <a:pt x="101" y="0"/>
                    <a:pt x="91" y="0"/>
                  </a:cubicBezTo>
                  <a:cubicBezTo>
                    <a:pt x="74" y="0"/>
                    <a:pt x="54" y="3"/>
                    <a:pt x="37" y="10"/>
                  </a:cubicBezTo>
                  <a:cubicBezTo>
                    <a:pt x="23" y="0"/>
                    <a:pt x="13" y="7"/>
                    <a:pt x="0" y="13"/>
                  </a:cubicBezTo>
                  <a:cubicBezTo>
                    <a:pt x="0" y="24"/>
                    <a:pt x="7" y="30"/>
                    <a:pt x="23" y="30"/>
                  </a:cubicBezTo>
                  <a:cubicBezTo>
                    <a:pt x="27" y="27"/>
                    <a:pt x="33" y="24"/>
                    <a:pt x="37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36"/>
            <p:cNvSpPr/>
            <p:nvPr/>
          </p:nvSpPr>
          <p:spPr>
            <a:xfrm>
              <a:off x="5577120" y="3808080"/>
              <a:ext cx="6480" cy="6120"/>
            </a:xfrm>
            <a:custGeom>
              <a:avLst/>
              <a:gdLst/>
              <a:ahLst/>
              <a:cxnLst/>
              <a:rect l="l" t="t" r="r" b="b"/>
              <a:pathLst>
                <a:path w="18" h="17" extrusionOk="0">
                  <a:moveTo>
                    <a:pt x="13" y="16"/>
                  </a:moveTo>
                  <a:lnTo>
                    <a:pt x="13" y="16"/>
                  </a:lnTo>
                  <a:cubicBezTo>
                    <a:pt x="23" y="13"/>
                    <a:pt x="13" y="6"/>
                    <a:pt x="13" y="2"/>
                  </a:cubicBezTo>
                  <a:cubicBezTo>
                    <a:pt x="7" y="-1"/>
                    <a:pt x="3" y="-1"/>
                    <a:pt x="0" y="2"/>
                  </a:cubicBezTo>
                  <a:cubicBezTo>
                    <a:pt x="0" y="9"/>
                    <a:pt x="0" y="19"/>
                    <a:pt x="13" y="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36"/>
            <p:cNvSpPr/>
            <p:nvPr/>
          </p:nvSpPr>
          <p:spPr>
            <a:xfrm>
              <a:off x="5586120" y="3785760"/>
              <a:ext cx="4320" cy="7200"/>
            </a:xfrm>
            <a:custGeom>
              <a:avLst/>
              <a:gdLst/>
              <a:ahLst/>
              <a:cxnLst/>
              <a:rect l="l" t="t" r="r" b="b"/>
              <a:pathLst>
                <a:path w="12" h="20" extrusionOk="0">
                  <a:moveTo>
                    <a:pt x="12" y="18"/>
                  </a:moveTo>
                  <a:lnTo>
                    <a:pt x="12" y="18"/>
                  </a:lnTo>
                  <a:cubicBezTo>
                    <a:pt x="12" y="11"/>
                    <a:pt x="12" y="4"/>
                    <a:pt x="12" y="0"/>
                  </a:cubicBezTo>
                  <a:cubicBezTo>
                    <a:pt x="-2" y="0"/>
                    <a:pt x="-2" y="7"/>
                    <a:pt x="2" y="14"/>
                  </a:cubicBezTo>
                  <a:cubicBezTo>
                    <a:pt x="2" y="21"/>
                    <a:pt x="9" y="21"/>
                    <a:pt x="12" y="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36"/>
            <p:cNvSpPr/>
            <p:nvPr/>
          </p:nvSpPr>
          <p:spPr>
            <a:xfrm>
              <a:off x="5604840" y="3813840"/>
              <a:ext cx="3960" cy="3600"/>
            </a:xfrm>
            <a:custGeom>
              <a:avLst/>
              <a:gdLst/>
              <a:ahLst/>
              <a:cxnLst/>
              <a:rect l="l" t="t" r="r" b="b"/>
              <a:pathLst>
                <a:path w="11" h="10" extrusionOk="0">
                  <a:moveTo>
                    <a:pt x="10" y="10"/>
                  </a:moveTo>
                  <a:lnTo>
                    <a:pt x="10" y="10"/>
                  </a:lnTo>
                  <a:cubicBezTo>
                    <a:pt x="10" y="7"/>
                    <a:pt x="14" y="0"/>
                    <a:pt x="7" y="0"/>
                  </a:cubicBezTo>
                  <a:cubicBezTo>
                    <a:pt x="0" y="0"/>
                    <a:pt x="0" y="7"/>
                    <a:pt x="0" y="10"/>
                  </a:cubicBezTo>
                  <a:cubicBezTo>
                    <a:pt x="3" y="10"/>
                    <a:pt x="7" y="10"/>
                    <a:pt x="10" y="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36"/>
            <p:cNvSpPr/>
            <p:nvPr/>
          </p:nvSpPr>
          <p:spPr>
            <a:xfrm>
              <a:off x="5523840" y="3738960"/>
              <a:ext cx="160560" cy="16200"/>
            </a:xfrm>
            <a:custGeom>
              <a:avLst/>
              <a:gdLst/>
              <a:ahLst/>
              <a:cxnLst/>
              <a:rect l="l" t="t" r="r" b="b"/>
              <a:pathLst>
                <a:path w="446" h="45" extrusionOk="0">
                  <a:moveTo>
                    <a:pt x="416" y="43"/>
                  </a:moveTo>
                  <a:lnTo>
                    <a:pt x="416" y="43"/>
                  </a:lnTo>
                  <a:lnTo>
                    <a:pt x="416" y="43"/>
                  </a:lnTo>
                  <a:cubicBezTo>
                    <a:pt x="430" y="47"/>
                    <a:pt x="436" y="43"/>
                    <a:pt x="446" y="37"/>
                  </a:cubicBezTo>
                  <a:cubicBezTo>
                    <a:pt x="436" y="27"/>
                    <a:pt x="426" y="27"/>
                    <a:pt x="413" y="30"/>
                  </a:cubicBezTo>
                  <a:cubicBezTo>
                    <a:pt x="410" y="27"/>
                    <a:pt x="406" y="27"/>
                    <a:pt x="406" y="27"/>
                  </a:cubicBezTo>
                  <a:cubicBezTo>
                    <a:pt x="396" y="27"/>
                    <a:pt x="396" y="23"/>
                    <a:pt x="393" y="16"/>
                  </a:cubicBezTo>
                  <a:cubicBezTo>
                    <a:pt x="383" y="13"/>
                    <a:pt x="376" y="13"/>
                    <a:pt x="366" y="16"/>
                  </a:cubicBezTo>
                  <a:cubicBezTo>
                    <a:pt x="363" y="13"/>
                    <a:pt x="356" y="10"/>
                    <a:pt x="349" y="10"/>
                  </a:cubicBezTo>
                  <a:cubicBezTo>
                    <a:pt x="349" y="10"/>
                    <a:pt x="346" y="10"/>
                    <a:pt x="343" y="10"/>
                  </a:cubicBezTo>
                  <a:cubicBezTo>
                    <a:pt x="339" y="10"/>
                    <a:pt x="339" y="13"/>
                    <a:pt x="339" y="13"/>
                  </a:cubicBezTo>
                  <a:cubicBezTo>
                    <a:pt x="336" y="13"/>
                    <a:pt x="329" y="10"/>
                    <a:pt x="326" y="10"/>
                  </a:cubicBezTo>
                  <a:cubicBezTo>
                    <a:pt x="309" y="23"/>
                    <a:pt x="285" y="27"/>
                    <a:pt x="265" y="16"/>
                  </a:cubicBezTo>
                  <a:cubicBezTo>
                    <a:pt x="239" y="3"/>
                    <a:pt x="212" y="6"/>
                    <a:pt x="185" y="10"/>
                  </a:cubicBezTo>
                  <a:lnTo>
                    <a:pt x="185" y="10"/>
                  </a:lnTo>
                  <a:cubicBezTo>
                    <a:pt x="178" y="6"/>
                    <a:pt x="168" y="3"/>
                    <a:pt x="161" y="0"/>
                  </a:cubicBezTo>
                  <a:cubicBezTo>
                    <a:pt x="141" y="10"/>
                    <a:pt x="114" y="10"/>
                    <a:pt x="91" y="16"/>
                  </a:cubicBezTo>
                  <a:cubicBezTo>
                    <a:pt x="87" y="13"/>
                    <a:pt x="87" y="10"/>
                    <a:pt x="84" y="6"/>
                  </a:cubicBezTo>
                  <a:lnTo>
                    <a:pt x="84" y="6"/>
                  </a:lnTo>
                  <a:cubicBezTo>
                    <a:pt x="74" y="3"/>
                    <a:pt x="67" y="10"/>
                    <a:pt x="57" y="6"/>
                  </a:cubicBezTo>
                  <a:cubicBezTo>
                    <a:pt x="47" y="6"/>
                    <a:pt x="40" y="6"/>
                    <a:pt x="30" y="6"/>
                  </a:cubicBezTo>
                  <a:cubicBezTo>
                    <a:pt x="7" y="3"/>
                    <a:pt x="-7" y="6"/>
                    <a:pt x="3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14" y="33"/>
                    <a:pt x="24" y="30"/>
                    <a:pt x="34" y="33"/>
                  </a:cubicBezTo>
                  <a:cubicBezTo>
                    <a:pt x="50" y="37"/>
                    <a:pt x="67" y="33"/>
                    <a:pt x="84" y="27"/>
                  </a:cubicBezTo>
                  <a:cubicBezTo>
                    <a:pt x="91" y="33"/>
                    <a:pt x="101" y="37"/>
                    <a:pt x="111" y="37"/>
                  </a:cubicBezTo>
                  <a:cubicBezTo>
                    <a:pt x="135" y="30"/>
                    <a:pt x="161" y="30"/>
                    <a:pt x="188" y="30"/>
                  </a:cubicBezTo>
                  <a:cubicBezTo>
                    <a:pt x="235" y="33"/>
                    <a:pt x="279" y="53"/>
                    <a:pt x="329" y="37"/>
                  </a:cubicBezTo>
                  <a:cubicBezTo>
                    <a:pt x="339" y="47"/>
                    <a:pt x="353" y="43"/>
                    <a:pt x="366" y="43"/>
                  </a:cubicBezTo>
                  <a:lnTo>
                    <a:pt x="366" y="43"/>
                  </a:lnTo>
                  <a:lnTo>
                    <a:pt x="366" y="43"/>
                  </a:lnTo>
                  <a:cubicBezTo>
                    <a:pt x="383" y="43"/>
                    <a:pt x="400" y="43"/>
                    <a:pt x="416" y="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36"/>
            <p:cNvSpPr/>
            <p:nvPr/>
          </p:nvSpPr>
          <p:spPr>
            <a:xfrm>
              <a:off x="5693040" y="3748680"/>
              <a:ext cx="9720" cy="7200"/>
            </a:xfrm>
            <a:custGeom>
              <a:avLst/>
              <a:gdLst/>
              <a:ahLst/>
              <a:cxnLst/>
              <a:rect l="l" t="t" r="r" b="b"/>
              <a:pathLst>
                <a:path w="27" h="20" extrusionOk="0">
                  <a:moveTo>
                    <a:pt x="10" y="0"/>
                  </a:moveTo>
                  <a:lnTo>
                    <a:pt x="10" y="0"/>
                  </a:lnTo>
                  <a:cubicBezTo>
                    <a:pt x="4" y="3"/>
                    <a:pt x="0" y="10"/>
                    <a:pt x="0" y="16"/>
                  </a:cubicBezTo>
                  <a:cubicBezTo>
                    <a:pt x="10" y="16"/>
                    <a:pt x="17" y="16"/>
                    <a:pt x="27" y="20"/>
                  </a:cubicBezTo>
                  <a:cubicBezTo>
                    <a:pt x="20" y="13"/>
                    <a:pt x="17" y="6"/>
                    <a:pt x="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36"/>
            <p:cNvSpPr/>
            <p:nvPr/>
          </p:nvSpPr>
          <p:spPr>
            <a:xfrm>
              <a:off x="5509440" y="3761640"/>
              <a:ext cx="4680" cy="2520"/>
            </a:xfrm>
            <a:custGeom>
              <a:avLst/>
              <a:gdLst/>
              <a:ahLst/>
              <a:cxnLst/>
              <a:rect l="l" t="t" r="r" b="b"/>
              <a:pathLst>
                <a:path w="13" h="7" extrusionOk="0">
                  <a:moveTo>
                    <a:pt x="0" y="4"/>
                  </a:moveTo>
                  <a:lnTo>
                    <a:pt x="0" y="4"/>
                  </a:lnTo>
                  <a:cubicBezTo>
                    <a:pt x="3" y="7"/>
                    <a:pt x="7" y="7"/>
                    <a:pt x="10" y="7"/>
                  </a:cubicBezTo>
                  <a:lnTo>
                    <a:pt x="13" y="4"/>
                  </a:lnTo>
                  <a:cubicBezTo>
                    <a:pt x="10" y="4"/>
                    <a:pt x="7" y="4"/>
                    <a:pt x="3" y="0"/>
                  </a:cubicBezTo>
                  <a:cubicBezTo>
                    <a:pt x="0" y="4"/>
                    <a:pt x="0" y="4"/>
                    <a:pt x="0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36"/>
            <p:cNvSpPr/>
            <p:nvPr/>
          </p:nvSpPr>
          <p:spPr>
            <a:xfrm>
              <a:off x="5461200" y="3679560"/>
              <a:ext cx="8280" cy="2880"/>
            </a:xfrm>
            <a:custGeom>
              <a:avLst/>
              <a:gdLst/>
              <a:ahLst/>
              <a:cxnLst/>
              <a:rect l="l" t="t" r="r" b="b"/>
              <a:pathLst>
                <a:path w="23" h="8" extrusionOk="0">
                  <a:moveTo>
                    <a:pt x="23" y="0"/>
                  </a:moveTo>
                  <a:lnTo>
                    <a:pt x="23" y="0"/>
                  </a:lnTo>
                  <a:cubicBezTo>
                    <a:pt x="13" y="0"/>
                    <a:pt x="6" y="0"/>
                    <a:pt x="0" y="7"/>
                  </a:cubicBezTo>
                  <a:cubicBezTo>
                    <a:pt x="10" y="7"/>
                    <a:pt x="20" y="10"/>
                    <a:pt x="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36"/>
            <p:cNvSpPr/>
            <p:nvPr/>
          </p:nvSpPr>
          <p:spPr>
            <a:xfrm>
              <a:off x="5707440" y="3746160"/>
              <a:ext cx="8640" cy="4680"/>
            </a:xfrm>
            <a:custGeom>
              <a:avLst/>
              <a:gdLst/>
              <a:ahLst/>
              <a:cxnLst/>
              <a:rect l="l" t="t" r="r" b="b"/>
              <a:pathLst>
                <a:path w="24" h="13" extrusionOk="0">
                  <a:moveTo>
                    <a:pt x="24" y="0"/>
                  </a:moveTo>
                  <a:lnTo>
                    <a:pt x="24" y="0"/>
                  </a:lnTo>
                  <a:cubicBezTo>
                    <a:pt x="17" y="0"/>
                    <a:pt x="7" y="0"/>
                    <a:pt x="0" y="0"/>
                  </a:cubicBezTo>
                  <a:cubicBezTo>
                    <a:pt x="0" y="7"/>
                    <a:pt x="0" y="13"/>
                    <a:pt x="14" y="13"/>
                  </a:cubicBezTo>
                  <a:cubicBezTo>
                    <a:pt x="24" y="13"/>
                    <a:pt x="24" y="3"/>
                    <a:pt x="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36"/>
            <p:cNvSpPr/>
            <p:nvPr/>
          </p:nvSpPr>
          <p:spPr>
            <a:xfrm>
              <a:off x="5070960" y="3553200"/>
              <a:ext cx="12960" cy="3600"/>
            </a:xfrm>
            <a:custGeom>
              <a:avLst/>
              <a:gdLst/>
              <a:ahLst/>
              <a:cxnLst/>
              <a:rect l="l" t="t" r="r" b="b"/>
              <a:pathLst>
                <a:path w="36" h="10" extrusionOk="0">
                  <a:moveTo>
                    <a:pt x="36" y="9"/>
                  </a:moveTo>
                  <a:lnTo>
                    <a:pt x="36" y="9"/>
                  </a:lnTo>
                  <a:cubicBezTo>
                    <a:pt x="26" y="-4"/>
                    <a:pt x="13" y="-1"/>
                    <a:pt x="0" y="2"/>
                  </a:cubicBezTo>
                  <a:cubicBezTo>
                    <a:pt x="10" y="12"/>
                    <a:pt x="23" y="9"/>
                    <a:pt x="36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36"/>
            <p:cNvSpPr/>
            <p:nvPr/>
          </p:nvSpPr>
          <p:spPr>
            <a:xfrm>
              <a:off x="5116680" y="3552840"/>
              <a:ext cx="9720" cy="3600"/>
            </a:xfrm>
            <a:custGeom>
              <a:avLst/>
              <a:gdLst/>
              <a:ahLst/>
              <a:cxnLst/>
              <a:rect l="l" t="t" r="r" b="b"/>
              <a:pathLst>
                <a:path w="27" h="10" extrusionOk="0">
                  <a:moveTo>
                    <a:pt x="13" y="0"/>
                  </a:moveTo>
                  <a:lnTo>
                    <a:pt x="13" y="0"/>
                  </a:lnTo>
                  <a:cubicBezTo>
                    <a:pt x="10" y="0"/>
                    <a:pt x="7" y="0"/>
                    <a:pt x="0" y="0"/>
                  </a:cubicBezTo>
                  <a:cubicBezTo>
                    <a:pt x="0" y="3"/>
                    <a:pt x="0" y="6"/>
                    <a:pt x="3" y="10"/>
                  </a:cubicBezTo>
                  <a:cubicBezTo>
                    <a:pt x="10" y="10"/>
                    <a:pt x="17" y="10"/>
                    <a:pt x="27" y="10"/>
                  </a:cubicBezTo>
                  <a:cubicBezTo>
                    <a:pt x="24" y="6"/>
                    <a:pt x="17" y="3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36"/>
            <p:cNvSpPr/>
            <p:nvPr/>
          </p:nvSpPr>
          <p:spPr>
            <a:xfrm>
              <a:off x="4912920" y="3811320"/>
              <a:ext cx="5760" cy="3600"/>
            </a:xfrm>
            <a:custGeom>
              <a:avLst/>
              <a:gdLst/>
              <a:ahLst/>
              <a:cxnLst/>
              <a:rect l="l" t="t" r="r" b="b"/>
              <a:pathLst>
                <a:path w="16" h="10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4"/>
                    <a:pt x="0" y="7"/>
                    <a:pt x="0" y="10"/>
                  </a:cubicBezTo>
                  <a:cubicBezTo>
                    <a:pt x="6" y="10"/>
                    <a:pt x="16" y="10"/>
                    <a:pt x="16" y="4"/>
                  </a:cubicBezTo>
                  <a:cubicBezTo>
                    <a:pt x="16" y="0"/>
                    <a:pt x="6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36"/>
            <p:cNvSpPr/>
            <p:nvPr/>
          </p:nvSpPr>
          <p:spPr>
            <a:xfrm>
              <a:off x="5083920" y="3765240"/>
              <a:ext cx="11160" cy="3960"/>
            </a:xfrm>
            <a:custGeom>
              <a:avLst/>
              <a:gdLst/>
              <a:ahLst/>
              <a:cxnLst/>
              <a:rect l="l" t="t" r="r" b="b"/>
              <a:pathLst>
                <a:path w="31" h="11" extrusionOk="0">
                  <a:moveTo>
                    <a:pt x="7" y="4"/>
                  </a:moveTo>
                  <a:lnTo>
                    <a:pt x="7" y="4"/>
                  </a:lnTo>
                  <a:cubicBezTo>
                    <a:pt x="4" y="4"/>
                    <a:pt x="4" y="7"/>
                    <a:pt x="0" y="11"/>
                  </a:cubicBezTo>
                  <a:lnTo>
                    <a:pt x="0" y="11"/>
                  </a:lnTo>
                  <a:cubicBezTo>
                    <a:pt x="4" y="11"/>
                    <a:pt x="11" y="11"/>
                    <a:pt x="14" y="11"/>
                  </a:cubicBezTo>
                  <a:cubicBezTo>
                    <a:pt x="17" y="7"/>
                    <a:pt x="24" y="7"/>
                    <a:pt x="31" y="4"/>
                  </a:cubicBezTo>
                  <a:cubicBezTo>
                    <a:pt x="24" y="-3"/>
                    <a:pt x="14" y="0"/>
                    <a:pt x="7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36"/>
            <p:cNvSpPr/>
            <p:nvPr/>
          </p:nvSpPr>
          <p:spPr>
            <a:xfrm>
              <a:off x="5122800" y="3765240"/>
              <a:ext cx="3600" cy="2520"/>
            </a:xfrm>
            <a:custGeom>
              <a:avLst/>
              <a:gdLst/>
              <a:ahLst/>
              <a:cxnLst/>
              <a:rect l="l" t="t" r="r" b="b"/>
              <a:pathLst>
                <a:path w="10" h="7" extrusionOk="0">
                  <a:moveTo>
                    <a:pt x="10" y="0"/>
                  </a:moveTo>
                  <a:lnTo>
                    <a:pt x="10" y="0"/>
                  </a:lnTo>
                  <a:cubicBezTo>
                    <a:pt x="3" y="0"/>
                    <a:pt x="0" y="4"/>
                    <a:pt x="0" y="7"/>
                  </a:cubicBezTo>
                  <a:cubicBezTo>
                    <a:pt x="3" y="7"/>
                    <a:pt x="7" y="4"/>
                    <a:pt x="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36"/>
            <p:cNvSpPr/>
            <p:nvPr/>
          </p:nvSpPr>
          <p:spPr>
            <a:xfrm>
              <a:off x="4750920" y="3566160"/>
              <a:ext cx="50760" cy="7920"/>
            </a:xfrm>
            <a:custGeom>
              <a:avLst/>
              <a:gdLst/>
              <a:ahLst/>
              <a:cxnLst/>
              <a:rect l="l" t="t" r="r" b="b"/>
              <a:pathLst>
                <a:path w="141" h="22" extrusionOk="0">
                  <a:moveTo>
                    <a:pt x="141" y="10"/>
                  </a:moveTo>
                  <a:lnTo>
                    <a:pt x="141" y="10"/>
                  </a:lnTo>
                  <a:cubicBezTo>
                    <a:pt x="111" y="-4"/>
                    <a:pt x="70" y="10"/>
                    <a:pt x="37" y="0"/>
                  </a:cubicBezTo>
                  <a:cubicBezTo>
                    <a:pt x="20" y="3"/>
                    <a:pt x="7" y="6"/>
                    <a:pt x="0" y="20"/>
                  </a:cubicBezTo>
                  <a:cubicBezTo>
                    <a:pt x="47" y="17"/>
                    <a:pt x="97" y="30"/>
                    <a:pt x="141" y="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36"/>
            <p:cNvSpPr/>
            <p:nvPr/>
          </p:nvSpPr>
          <p:spPr>
            <a:xfrm>
              <a:off x="4822920" y="3567240"/>
              <a:ext cx="9000" cy="6120"/>
            </a:xfrm>
            <a:custGeom>
              <a:avLst/>
              <a:gdLst/>
              <a:ahLst/>
              <a:cxnLst/>
              <a:rect l="l" t="t" r="r" b="b"/>
              <a:pathLst>
                <a:path w="25" h="17" extrusionOk="0">
                  <a:moveTo>
                    <a:pt x="25" y="7"/>
                  </a:moveTo>
                  <a:lnTo>
                    <a:pt x="25" y="7"/>
                  </a:lnTo>
                  <a:cubicBezTo>
                    <a:pt x="25" y="0"/>
                    <a:pt x="18" y="0"/>
                    <a:pt x="12" y="0"/>
                  </a:cubicBezTo>
                  <a:cubicBezTo>
                    <a:pt x="-5" y="3"/>
                    <a:pt x="1" y="10"/>
                    <a:pt x="5" y="17"/>
                  </a:cubicBezTo>
                  <a:lnTo>
                    <a:pt x="5" y="17"/>
                  </a:lnTo>
                  <a:cubicBezTo>
                    <a:pt x="15" y="17"/>
                    <a:pt x="28" y="17"/>
                    <a:pt x="25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36"/>
            <p:cNvSpPr/>
            <p:nvPr/>
          </p:nvSpPr>
          <p:spPr>
            <a:xfrm>
              <a:off x="4842720" y="3568320"/>
              <a:ext cx="8640" cy="5040"/>
            </a:xfrm>
            <a:custGeom>
              <a:avLst/>
              <a:gdLst/>
              <a:ahLst/>
              <a:cxnLst/>
              <a:rect l="l" t="t" r="r" b="b"/>
              <a:pathLst>
                <a:path w="24" h="14" extrusionOk="0">
                  <a:moveTo>
                    <a:pt x="24" y="4"/>
                  </a:moveTo>
                  <a:lnTo>
                    <a:pt x="24" y="4"/>
                  </a:lnTo>
                  <a:cubicBezTo>
                    <a:pt x="24" y="4"/>
                    <a:pt x="20" y="0"/>
                    <a:pt x="17" y="0"/>
                  </a:cubicBezTo>
                  <a:cubicBezTo>
                    <a:pt x="10" y="4"/>
                    <a:pt x="3" y="4"/>
                    <a:pt x="0" y="11"/>
                  </a:cubicBezTo>
                  <a:cubicBezTo>
                    <a:pt x="0" y="11"/>
                    <a:pt x="3" y="11"/>
                    <a:pt x="7" y="14"/>
                  </a:cubicBezTo>
                  <a:cubicBezTo>
                    <a:pt x="17" y="14"/>
                    <a:pt x="24" y="14"/>
                    <a:pt x="24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36"/>
            <p:cNvSpPr/>
            <p:nvPr/>
          </p:nvSpPr>
          <p:spPr>
            <a:xfrm>
              <a:off x="4887720" y="3739680"/>
              <a:ext cx="5400" cy="6480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3" y="1"/>
                  </a:moveTo>
                  <a:lnTo>
                    <a:pt x="3" y="1"/>
                  </a:lnTo>
                  <a:cubicBezTo>
                    <a:pt x="-4" y="4"/>
                    <a:pt x="6" y="11"/>
                    <a:pt x="6" y="14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13" y="14"/>
                    <a:pt x="19" y="8"/>
                    <a:pt x="13" y="1"/>
                  </a:cubicBezTo>
                  <a:cubicBezTo>
                    <a:pt x="13" y="1"/>
                    <a:pt x="6" y="-2"/>
                    <a:pt x="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36"/>
            <p:cNvSpPr/>
            <p:nvPr/>
          </p:nvSpPr>
          <p:spPr>
            <a:xfrm>
              <a:off x="5404680" y="3632400"/>
              <a:ext cx="9360" cy="3600"/>
            </a:xfrm>
            <a:custGeom>
              <a:avLst/>
              <a:gdLst/>
              <a:ahLst/>
              <a:cxnLst/>
              <a:rect l="l" t="t" r="r" b="b"/>
              <a:pathLst>
                <a:path w="26" h="10" extrusionOk="0">
                  <a:moveTo>
                    <a:pt x="12" y="10"/>
                  </a:moveTo>
                  <a:lnTo>
                    <a:pt x="12" y="10"/>
                  </a:lnTo>
                  <a:cubicBezTo>
                    <a:pt x="19" y="7"/>
                    <a:pt x="22" y="4"/>
                    <a:pt x="26" y="0"/>
                  </a:cubicBezTo>
                  <a:cubicBezTo>
                    <a:pt x="16" y="0"/>
                    <a:pt x="9" y="0"/>
                    <a:pt x="2" y="0"/>
                  </a:cubicBezTo>
                  <a:cubicBezTo>
                    <a:pt x="-1" y="4"/>
                    <a:pt x="-1" y="7"/>
                    <a:pt x="2" y="10"/>
                  </a:cubicBezTo>
                  <a:cubicBezTo>
                    <a:pt x="6" y="10"/>
                    <a:pt x="9" y="10"/>
                    <a:pt x="12" y="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36"/>
            <p:cNvSpPr/>
            <p:nvPr/>
          </p:nvSpPr>
          <p:spPr>
            <a:xfrm>
              <a:off x="4610880" y="3574440"/>
              <a:ext cx="2160" cy="2520"/>
            </a:xfrm>
            <a:custGeom>
              <a:avLst/>
              <a:gdLst/>
              <a:ahLst/>
              <a:cxnLst/>
              <a:rect l="l" t="t" r="r" b="b"/>
              <a:pathLst>
                <a:path w="6" h="7" extrusionOk="0">
                  <a:moveTo>
                    <a:pt x="3" y="4"/>
                  </a:moveTo>
                  <a:lnTo>
                    <a:pt x="3" y="4"/>
                  </a:lnTo>
                  <a:cubicBezTo>
                    <a:pt x="0" y="4"/>
                    <a:pt x="0" y="4"/>
                    <a:pt x="0" y="7"/>
                  </a:cubicBezTo>
                  <a:lnTo>
                    <a:pt x="0" y="7"/>
                  </a:lnTo>
                  <a:cubicBezTo>
                    <a:pt x="3" y="4"/>
                    <a:pt x="3" y="4"/>
                    <a:pt x="6" y="0"/>
                  </a:cubicBezTo>
                  <a:cubicBezTo>
                    <a:pt x="6" y="0"/>
                    <a:pt x="3" y="0"/>
                    <a:pt x="3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36"/>
            <p:cNvSpPr/>
            <p:nvPr/>
          </p:nvSpPr>
          <p:spPr>
            <a:xfrm>
              <a:off x="4951440" y="3739680"/>
              <a:ext cx="6120" cy="3960"/>
            </a:xfrm>
            <a:custGeom>
              <a:avLst/>
              <a:gdLst/>
              <a:ahLst/>
              <a:cxnLst/>
              <a:rect l="l" t="t" r="r" b="b"/>
              <a:pathLst>
                <a:path w="17" h="11" extrusionOk="0">
                  <a:moveTo>
                    <a:pt x="10" y="11"/>
                  </a:moveTo>
                  <a:lnTo>
                    <a:pt x="10" y="11"/>
                  </a:lnTo>
                  <a:cubicBezTo>
                    <a:pt x="14" y="11"/>
                    <a:pt x="17" y="8"/>
                    <a:pt x="17" y="8"/>
                  </a:cubicBezTo>
                  <a:cubicBezTo>
                    <a:pt x="17" y="1"/>
                    <a:pt x="10" y="-2"/>
                    <a:pt x="4" y="1"/>
                  </a:cubicBezTo>
                  <a:lnTo>
                    <a:pt x="0" y="8"/>
                  </a:lnTo>
                  <a:cubicBezTo>
                    <a:pt x="4" y="11"/>
                    <a:pt x="7" y="11"/>
                    <a:pt x="10" y="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36"/>
            <p:cNvSpPr/>
            <p:nvPr/>
          </p:nvSpPr>
          <p:spPr>
            <a:xfrm>
              <a:off x="4642200" y="3556440"/>
              <a:ext cx="6120" cy="5760"/>
            </a:xfrm>
            <a:custGeom>
              <a:avLst/>
              <a:gdLst/>
              <a:ahLst/>
              <a:cxnLst/>
              <a:rect l="l" t="t" r="r" b="b"/>
              <a:pathLst>
                <a:path w="17" h="16" extrusionOk="0">
                  <a:moveTo>
                    <a:pt x="0" y="10"/>
                  </a:moveTo>
                  <a:lnTo>
                    <a:pt x="0" y="10"/>
                  </a:lnTo>
                  <a:cubicBezTo>
                    <a:pt x="0" y="13"/>
                    <a:pt x="7" y="16"/>
                    <a:pt x="7" y="16"/>
                  </a:cubicBezTo>
                  <a:cubicBezTo>
                    <a:pt x="17" y="13"/>
                    <a:pt x="17" y="6"/>
                    <a:pt x="17" y="0"/>
                  </a:cubicBezTo>
                  <a:lnTo>
                    <a:pt x="17" y="0"/>
                  </a:lnTo>
                  <a:cubicBezTo>
                    <a:pt x="10" y="3"/>
                    <a:pt x="0" y="3"/>
                    <a:pt x="0" y="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p36"/>
            <p:cNvSpPr/>
            <p:nvPr/>
          </p:nvSpPr>
          <p:spPr>
            <a:xfrm>
              <a:off x="4638600" y="3567240"/>
              <a:ext cx="8280" cy="3600"/>
            </a:xfrm>
            <a:custGeom>
              <a:avLst/>
              <a:gdLst/>
              <a:ahLst/>
              <a:cxnLst/>
              <a:rect l="l" t="t" r="r" b="b"/>
              <a:pathLst>
                <a:path w="23" h="10" extrusionOk="0">
                  <a:moveTo>
                    <a:pt x="0" y="7"/>
                  </a:moveTo>
                  <a:lnTo>
                    <a:pt x="0" y="7"/>
                  </a:lnTo>
                  <a:lnTo>
                    <a:pt x="0" y="7"/>
                  </a:lnTo>
                  <a:cubicBezTo>
                    <a:pt x="6" y="7"/>
                    <a:pt x="13" y="14"/>
                    <a:pt x="23" y="7"/>
                  </a:cubicBezTo>
                  <a:cubicBezTo>
                    <a:pt x="23" y="7"/>
                    <a:pt x="20" y="3"/>
                    <a:pt x="20" y="0"/>
                  </a:cubicBezTo>
                  <a:cubicBezTo>
                    <a:pt x="10" y="-3"/>
                    <a:pt x="3" y="3"/>
                    <a:pt x="0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9" name="Google Shape;1319;p36"/>
            <p:cNvSpPr/>
            <p:nvPr/>
          </p:nvSpPr>
          <p:spPr>
            <a:xfrm>
              <a:off x="4912920" y="3553920"/>
              <a:ext cx="19440" cy="6480"/>
            </a:xfrm>
            <a:custGeom>
              <a:avLst/>
              <a:gdLst/>
              <a:ahLst/>
              <a:cxnLst/>
              <a:rect l="l" t="t" r="r" b="b"/>
              <a:pathLst>
                <a:path w="54" h="18" extrusionOk="0">
                  <a:moveTo>
                    <a:pt x="20" y="17"/>
                  </a:moveTo>
                  <a:lnTo>
                    <a:pt x="20" y="17"/>
                  </a:lnTo>
                  <a:cubicBezTo>
                    <a:pt x="30" y="17"/>
                    <a:pt x="40" y="17"/>
                    <a:pt x="50" y="17"/>
                  </a:cubicBezTo>
                  <a:cubicBezTo>
                    <a:pt x="54" y="13"/>
                    <a:pt x="54" y="10"/>
                    <a:pt x="54" y="7"/>
                  </a:cubicBezTo>
                  <a:lnTo>
                    <a:pt x="54" y="7"/>
                  </a:lnTo>
                  <a:cubicBezTo>
                    <a:pt x="44" y="3"/>
                    <a:pt x="33" y="3"/>
                    <a:pt x="27" y="0"/>
                  </a:cubicBezTo>
                  <a:cubicBezTo>
                    <a:pt x="23" y="0"/>
                    <a:pt x="16" y="0"/>
                    <a:pt x="13" y="0"/>
                  </a:cubicBezTo>
                  <a:cubicBezTo>
                    <a:pt x="10" y="3"/>
                    <a:pt x="0" y="7"/>
                    <a:pt x="0" y="13"/>
                  </a:cubicBezTo>
                  <a:cubicBezTo>
                    <a:pt x="3" y="20"/>
                    <a:pt x="13" y="17"/>
                    <a:pt x="20" y="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36"/>
            <p:cNvSpPr/>
            <p:nvPr/>
          </p:nvSpPr>
          <p:spPr>
            <a:xfrm>
              <a:off x="5001120" y="356976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1" name="Google Shape;1321;p36"/>
            <p:cNvSpPr/>
            <p:nvPr/>
          </p:nvSpPr>
          <p:spPr>
            <a:xfrm>
              <a:off x="5001120" y="3569760"/>
              <a:ext cx="1440" cy="1080"/>
            </a:xfrm>
            <a:custGeom>
              <a:avLst/>
              <a:gdLst/>
              <a:ahLst/>
              <a:cxnLst/>
              <a:rect l="l" t="t" r="r" b="b"/>
              <a:pathLst>
                <a:path w="4" h="3" extrusionOk="0">
                  <a:moveTo>
                    <a:pt x="3" y="3"/>
                  </a:moveTo>
                  <a:lnTo>
                    <a:pt x="3" y="3"/>
                  </a:lnTo>
                  <a:cubicBezTo>
                    <a:pt x="6" y="3"/>
                    <a:pt x="6" y="3"/>
                    <a:pt x="0" y="0"/>
                  </a:cubicBezTo>
                  <a:cubicBezTo>
                    <a:pt x="3" y="0"/>
                    <a:pt x="3" y="3"/>
                    <a:pt x="3" y="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p36"/>
            <p:cNvSpPr/>
            <p:nvPr/>
          </p:nvSpPr>
          <p:spPr>
            <a:xfrm>
              <a:off x="4885200" y="3552840"/>
              <a:ext cx="15480" cy="8280"/>
            </a:xfrm>
            <a:custGeom>
              <a:avLst/>
              <a:gdLst/>
              <a:ahLst/>
              <a:cxnLst/>
              <a:rect l="l" t="t" r="r" b="b"/>
              <a:pathLst>
                <a:path w="43" h="23" extrusionOk="0">
                  <a:moveTo>
                    <a:pt x="26" y="0"/>
                  </a:moveTo>
                  <a:lnTo>
                    <a:pt x="26" y="0"/>
                  </a:lnTo>
                  <a:cubicBezTo>
                    <a:pt x="16" y="0"/>
                    <a:pt x="10" y="3"/>
                    <a:pt x="3" y="3"/>
                  </a:cubicBezTo>
                  <a:cubicBezTo>
                    <a:pt x="3" y="10"/>
                    <a:pt x="0" y="13"/>
                    <a:pt x="0" y="20"/>
                  </a:cubicBezTo>
                  <a:cubicBezTo>
                    <a:pt x="3" y="23"/>
                    <a:pt x="6" y="23"/>
                    <a:pt x="10" y="23"/>
                  </a:cubicBezTo>
                  <a:lnTo>
                    <a:pt x="13" y="20"/>
                  </a:lnTo>
                  <a:cubicBezTo>
                    <a:pt x="23" y="20"/>
                    <a:pt x="40" y="20"/>
                    <a:pt x="43" y="16"/>
                  </a:cubicBezTo>
                  <a:cubicBezTo>
                    <a:pt x="46" y="6"/>
                    <a:pt x="36" y="3"/>
                    <a:pt x="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Google Shape;1323;p36"/>
            <p:cNvSpPr/>
            <p:nvPr/>
          </p:nvSpPr>
          <p:spPr>
            <a:xfrm>
              <a:off x="5131800" y="3803040"/>
              <a:ext cx="7920" cy="4680"/>
            </a:xfrm>
            <a:custGeom>
              <a:avLst/>
              <a:gdLst/>
              <a:ahLst/>
              <a:cxnLst/>
              <a:rect l="l" t="t" r="r" b="b"/>
              <a:pathLst>
                <a:path w="22" h="13" extrusionOk="0">
                  <a:moveTo>
                    <a:pt x="12" y="13"/>
                  </a:moveTo>
                  <a:lnTo>
                    <a:pt x="12" y="13"/>
                  </a:lnTo>
                  <a:cubicBezTo>
                    <a:pt x="15" y="10"/>
                    <a:pt x="18" y="10"/>
                    <a:pt x="22" y="6"/>
                  </a:cubicBezTo>
                  <a:cubicBezTo>
                    <a:pt x="15" y="3"/>
                    <a:pt x="8" y="-4"/>
                    <a:pt x="2" y="3"/>
                  </a:cubicBezTo>
                  <a:cubicBezTo>
                    <a:pt x="-5" y="6"/>
                    <a:pt x="5" y="10"/>
                    <a:pt x="12" y="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p36"/>
            <p:cNvSpPr/>
            <p:nvPr/>
          </p:nvSpPr>
          <p:spPr>
            <a:xfrm>
              <a:off x="5474520" y="3747240"/>
              <a:ext cx="2160" cy="1440"/>
            </a:xfrm>
            <a:custGeom>
              <a:avLst/>
              <a:gdLst/>
              <a:ahLst/>
              <a:cxnLst/>
              <a:rect l="l" t="t" r="r" b="b"/>
              <a:pathLst>
                <a:path w="6" h="4" extrusionOk="0">
                  <a:moveTo>
                    <a:pt x="6" y="0"/>
                  </a:moveTo>
                  <a:lnTo>
                    <a:pt x="6" y="0"/>
                  </a:lnTo>
                  <a:lnTo>
                    <a:pt x="3" y="0"/>
                  </a:lnTo>
                  <a:cubicBezTo>
                    <a:pt x="3" y="0"/>
                    <a:pt x="3" y="4"/>
                    <a:pt x="0" y="4"/>
                  </a:cubicBezTo>
                  <a:cubicBezTo>
                    <a:pt x="3" y="0"/>
                    <a:pt x="6" y="0"/>
                    <a:pt x="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36"/>
            <p:cNvSpPr/>
            <p:nvPr/>
          </p:nvSpPr>
          <p:spPr>
            <a:xfrm>
              <a:off x="5474520" y="374868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36"/>
            <p:cNvSpPr/>
            <p:nvPr/>
          </p:nvSpPr>
          <p:spPr>
            <a:xfrm>
              <a:off x="5219280" y="3801600"/>
              <a:ext cx="38160" cy="8280"/>
            </a:xfrm>
            <a:custGeom>
              <a:avLst/>
              <a:gdLst/>
              <a:ahLst/>
              <a:cxnLst/>
              <a:rect l="l" t="t" r="r" b="b"/>
              <a:pathLst>
                <a:path w="106" h="23" extrusionOk="0">
                  <a:moveTo>
                    <a:pt x="24" y="17"/>
                  </a:moveTo>
                  <a:lnTo>
                    <a:pt x="24" y="17"/>
                  </a:lnTo>
                  <a:lnTo>
                    <a:pt x="27" y="20"/>
                  </a:lnTo>
                  <a:cubicBezTo>
                    <a:pt x="34" y="20"/>
                    <a:pt x="44" y="27"/>
                    <a:pt x="51" y="20"/>
                  </a:cubicBezTo>
                  <a:cubicBezTo>
                    <a:pt x="57" y="7"/>
                    <a:pt x="67" y="17"/>
                    <a:pt x="74" y="20"/>
                  </a:cubicBezTo>
                  <a:cubicBezTo>
                    <a:pt x="88" y="17"/>
                    <a:pt x="118" y="24"/>
                    <a:pt x="101" y="0"/>
                  </a:cubicBezTo>
                  <a:cubicBezTo>
                    <a:pt x="67" y="0"/>
                    <a:pt x="34" y="0"/>
                    <a:pt x="0" y="0"/>
                  </a:cubicBezTo>
                  <a:cubicBezTo>
                    <a:pt x="0" y="7"/>
                    <a:pt x="4" y="14"/>
                    <a:pt x="14" y="17"/>
                  </a:cubicBezTo>
                  <a:lnTo>
                    <a:pt x="14" y="17"/>
                  </a:lnTo>
                  <a:cubicBezTo>
                    <a:pt x="17" y="17"/>
                    <a:pt x="21" y="17"/>
                    <a:pt x="24" y="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7" name="Google Shape;1327;p36"/>
            <p:cNvSpPr/>
            <p:nvPr/>
          </p:nvSpPr>
          <p:spPr>
            <a:xfrm>
              <a:off x="4825440" y="3795840"/>
              <a:ext cx="27000" cy="9000"/>
            </a:xfrm>
            <a:custGeom>
              <a:avLst/>
              <a:gdLst/>
              <a:ahLst/>
              <a:cxnLst/>
              <a:rect l="l" t="t" r="r" b="b"/>
              <a:pathLst>
                <a:path w="75" h="25" extrusionOk="0">
                  <a:moveTo>
                    <a:pt x="18" y="23"/>
                  </a:moveTo>
                  <a:lnTo>
                    <a:pt x="18" y="23"/>
                  </a:lnTo>
                  <a:cubicBezTo>
                    <a:pt x="38" y="26"/>
                    <a:pt x="55" y="23"/>
                    <a:pt x="75" y="23"/>
                  </a:cubicBezTo>
                  <a:cubicBezTo>
                    <a:pt x="72" y="19"/>
                    <a:pt x="65" y="13"/>
                    <a:pt x="62" y="6"/>
                  </a:cubicBezTo>
                  <a:cubicBezTo>
                    <a:pt x="48" y="6"/>
                    <a:pt x="31" y="9"/>
                    <a:pt x="21" y="0"/>
                  </a:cubicBezTo>
                  <a:cubicBezTo>
                    <a:pt x="11" y="0"/>
                    <a:pt x="1" y="0"/>
                    <a:pt x="1" y="9"/>
                  </a:cubicBezTo>
                  <a:cubicBezTo>
                    <a:pt x="-2" y="19"/>
                    <a:pt x="5" y="23"/>
                    <a:pt x="18" y="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8" name="Google Shape;1328;p36"/>
            <p:cNvSpPr/>
            <p:nvPr/>
          </p:nvSpPr>
          <p:spPr>
            <a:xfrm>
              <a:off x="5511960" y="3744000"/>
              <a:ext cx="9360" cy="4680"/>
            </a:xfrm>
            <a:custGeom>
              <a:avLst/>
              <a:gdLst/>
              <a:ahLst/>
              <a:cxnLst/>
              <a:rect l="l" t="t" r="r" b="b"/>
              <a:pathLst>
                <a:path w="26" h="13" extrusionOk="0">
                  <a:moveTo>
                    <a:pt x="0" y="2"/>
                  </a:moveTo>
                  <a:lnTo>
                    <a:pt x="0" y="2"/>
                  </a:lnTo>
                  <a:cubicBezTo>
                    <a:pt x="0" y="6"/>
                    <a:pt x="0" y="9"/>
                    <a:pt x="0" y="13"/>
                  </a:cubicBezTo>
                  <a:cubicBezTo>
                    <a:pt x="10" y="13"/>
                    <a:pt x="16" y="13"/>
                    <a:pt x="26" y="13"/>
                  </a:cubicBezTo>
                  <a:cubicBezTo>
                    <a:pt x="26" y="-4"/>
                    <a:pt x="13" y="-1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36"/>
            <p:cNvSpPr/>
            <p:nvPr/>
          </p:nvSpPr>
          <p:spPr>
            <a:xfrm>
              <a:off x="4596120" y="4302000"/>
              <a:ext cx="102960" cy="16200"/>
            </a:xfrm>
            <a:custGeom>
              <a:avLst/>
              <a:gdLst/>
              <a:ahLst/>
              <a:cxnLst/>
              <a:rect l="l" t="t" r="r" b="b"/>
              <a:pathLst>
                <a:path w="286" h="45" extrusionOk="0">
                  <a:moveTo>
                    <a:pt x="215" y="20"/>
                  </a:moveTo>
                  <a:lnTo>
                    <a:pt x="215" y="20"/>
                  </a:lnTo>
                  <a:cubicBezTo>
                    <a:pt x="205" y="34"/>
                    <a:pt x="199" y="7"/>
                    <a:pt x="182" y="7"/>
                  </a:cubicBezTo>
                  <a:cubicBezTo>
                    <a:pt x="165" y="3"/>
                    <a:pt x="151" y="20"/>
                    <a:pt x="131" y="17"/>
                  </a:cubicBezTo>
                  <a:lnTo>
                    <a:pt x="131" y="17"/>
                  </a:lnTo>
                  <a:cubicBezTo>
                    <a:pt x="114" y="3"/>
                    <a:pt x="98" y="7"/>
                    <a:pt x="78" y="13"/>
                  </a:cubicBezTo>
                  <a:cubicBezTo>
                    <a:pt x="54" y="20"/>
                    <a:pt x="31" y="30"/>
                    <a:pt x="0" y="17"/>
                  </a:cubicBezTo>
                  <a:cubicBezTo>
                    <a:pt x="37" y="47"/>
                    <a:pt x="51" y="50"/>
                    <a:pt x="91" y="37"/>
                  </a:cubicBezTo>
                  <a:cubicBezTo>
                    <a:pt x="101" y="34"/>
                    <a:pt x="111" y="34"/>
                    <a:pt x="121" y="34"/>
                  </a:cubicBezTo>
                  <a:cubicBezTo>
                    <a:pt x="135" y="37"/>
                    <a:pt x="148" y="37"/>
                    <a:pt x="158" y="40"/>
                  </a:cubicBezTo>
                  <a:cubicBezTo>
                    <a:pt x="165" y="40"/>
                    <a:pt x="168" y="40"/>
                    <a:pt x="168" y="40"/>
                  </a:cubicBezTo>
                  <a:lnTo>
                    <a:pt x="171" y="37"/>
                  </a:lnTo>
                  <a:lnTo>
                    <a:pt x="171" y="37"/>
                  </a:lnTo>
                  <a:lnTo>
                    <a:pt x="171" y="37"/>
                  </a:lnTo>
                  <a:cubicBezTo>
                    <a:pt x="188" y="47"/>
                    <a:pt x="209" y="40"/>
                    <a:pt x="219" y="34"/>
                  </a:cubicBezTo>
                  <a:cubicBezTo>
                    <a:pt x="239" y="17"/>
                    <a:pt x="262" y="23"/>
                    <a:pt x="286" y="23"/>
                  </a:cubicBezTo>
                  <a:cubicBezTo>
                    <a:pt x="286" y="17"/>
                    <a:pt x="286" y="7"/>
                    <a:pt x="286" y="0"/>
                  </a:cubicBezTo>
                  <a:cubicBezTo>
                    <a:pt x="262" y="7"/>
                    <a:pt x="228" y="-10"/>
                    <a:pt x="215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36"/>
            <p:cNvSpPr/>
            <p:nvPr/>
          </p:nvSpPr>
          <p:spPr>
            <a:xfrm>
              <a:off x="4866840" y="4293000"/>
              <a:ext cx="23040" cy="11520"/>
            </a:xfrm>
            <a:custGeom>
              <a:avLst/>
              <a:gdLst/>
              <a:ahLst/>
              <a:cxnLst/>
              <a:rect l="l" t="t" r="r" b="b"/>
              <a:pathLst>
                <a:path w="64" h="32" extrusionOk="0">
                  <a:moveTo>
                    <a:pt x="14" y="5"/>
                  </a:moveTo>
                  <a:lnTo>
                    <a:pt x="14" y="5"/>
                  </a:lnTo>
                  <a:cubicBezTo>
                    <a:pt x="7" y="15"/>
                    <a:pt x="4" y="22"/>
                    <a:pt x="0" y="32"/>
                  </a:cubicBezTo>
                  <a:cubicBezTo>
                    <a:pt x="20" y="32"/>
                    <a:pt x="44" y="32"/>
                    <a:pt x="64" y="32"/>
                  </a:cubicBezTo>
                  <a:cubicBezTo>
                    <a:pt x="64" y="25"/>
                    <a:pt x="64" y="22"/>
                    <a:pt x="64" y="15"/>
                  </a:cubicBezTo>
                  <a:cubicBezTo>
                    <a:pt x="47" y="12"/>
                    <a:pt x="34" y="-9"/>
                    <a:pt x="14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36"/>
            <p:cNvSpPr/>
            <p:nvPr/>
          </p:nvSpPr>
          <p:spPr>
            <a:xfrm>
              <a:off x="4987800" y="4290840"/>
              <a:ext cx="18000" cy="6840"/>
            </a:xfrm>
            <a:custGeom>
              <a:avLst/>
              <a:gdLst/>
              <a:ahLst/>
              <a:cxnLst/>
              <a:rect l="l" t="t" r="r" b="b"/>
              <a:pathLst>
                <a:path w="50" h="19" extrusionOk="0">
                  <a:moveTo>
                    <a:pt x="0" y="18"/>
                  </a:moveTo>
                  <a:lnTo>
                    <a:pt x="0" y="18"/>
                  </a:lnTo>
                  <a:cubicBezTo>
                    <a:pt x="20" y="21"/>
                    <a:pt x="33" y="14"/>
                    <a:pt x="50" y="4"/>
                  </a:cubicBezTo>
                  <a:cubicBezTo>
                    <a:pt x="30" y="-3"/>
                    <a:pt x="13" y="1"/>
                    <a:pt x="0" y="4"/>
                  </a:cubicBezTo>
                  <a:cubicBezTo>
                    <a:pt x="0" y="7"/>
                    <a:pt x="0" y="14"/>
                    <a:pt x="0" y="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36"/>
            <p:cNvSpPr/>
            <p:nvPr/>
          </p:nvSpPr>
          <p:spPr>
            <a:xfrm>
              <a:off x="4726800" y="430452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36"/>
            <p:cNvSpPr/>
            <p:nvPr/>
          </p:nvSpPr>
          <p:spPr>
            <a:xfrm>
              <a:off x="4713480" y="4300920"/>
              <a:ext cx="13320" cy="7200"/>
            </a:xfrm>
            <a:custGeom>
              <a:avLst/>
              <a:gdLst/>
              <a:ahLst/>
              <a:cxnLst/>
              <a:rect l="l" t="t" r="r" b="b"/>
              <a:pathLst>
                <a:path w="37" h="20" extrusionOk="0">
                  <a:moveTo>
                    <a:pt x="0" y="3"/>
                  </a:moveTo>
                  <a:lnTo>
                    <a:pt x="0" y="3"/>
                  </a:lnTo>
                  <a:cubicBezTo>
                    <a:pt x="3" y="20"/>
                    <a:pt x="17" y="26"/>
                    <a:pt x="37" y="10"/>
                  </a:cubicBezTo>
                  <a:cubicBezTo>
                    <a:pt x="30" y="6"/>
                    <a:pt x="20" y="3"/>
                    <a:pt x="13" y="0"/>
                  </a:cubicBezTo>
                  <a:cubicBezTo>
                    <a:pt x="7" y="0"/>
                    <a:pt x="3" y="0"/>
                    <a:pt x="0" y="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36"/>
            <p:cNvSpPr/>
            <p:nvPr/>
          </p:nvSpPr>
          <p:spPr>
            <a:xfrm>
              <a:off x="4703760" y="4300920"/>
              <a:ext cx="5040" cy="8280"/>
            </a:xfrm>
            <a:custGeom>
              <a:avLst/>
              <a:gdLst/>
              <a:ahLst/>
              <a:cxnLst/>
              <a:rect l="l" t="t" r="r" b="b"/>
              <a:pathLst>
                <a:path w="14" h="23" extrusionOk="0">
                  <a:moveTo>
                    <a:pt x="0" y="3"/>
                  </a:moveTo>
                  <a:lnTo>
                    <a:pt x="0" y="3"/>
                  </a:lnTo>
                  <a:cubicBezTo>
                    <a:pt x="0" y="10"/>
                    <a:pt x="4" y="16"/>
                    <a:pt x="4" y="23"/>
                  </a:cubicBezTo>
                  <a:cubicBezTo>
                    <a:pt x="17" y="16"/>
                    <a:pt x="14" y="6"/>
                    <a:pt x="14" y="0"/>
                  </a:cubicBezTo>
                  <a:cubicBezTo>
                    <a:pt x="10" y="0"/>
                    <a:pt x="4" y="0"/>
                    <a:pt x="0" y="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5" name="Google Shape;1335;p36"/>
            <p:cNvSpPr/>
            <p:nvPr/>
          </p:nvSpPr>
          <p:spPr>
            <a:xfrm>
              <a:off x="4834440" y="4268880"/>
              <a:ext cx="3600" cy="5400"/>
            </a:xfrm>
            <a:custGeom>
              <a:avLst/>
              <a:gdLst/>
              <a:ahLst/>
              <a:cxnLst/>
              <a:rect l="l" t="t" r="r" b="b"/>
              <a:pathLst>
                <a:path w="10" h="15" extrusionOk="0">
                  <a:moveTo>
                    <a:pt x="10" y="1"/>
                  </a:moveTo>
                  <a:lnTo>
                    <a:pt x="10" y="1"/>
                  </a:lnTo>
                  <a:cubicBezTo>
                    <a:pt x="10" y="1"/>
                    <a:pt x="6" y="-2"/>
                    <a:pt x="0" y="1"/>
                  </a:cubicBezTo>
                  <a:cubicBezTo>
                    <a:pt x="0" y="5"/>
                    <a:pt x="0" y="11"/>
                    <a:pt x="0" y="15"/>
                  </a:cubicBezTo>
                  <a:cubicBezTo>
                    <a:pt x="13" y="15"/>
                    <a:pt x="10" y="8"/>
                    <a:pt x="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6" name="Google Shape;1336;p36"/>
            <p:cNvSpPr/>
            <p:nvPr/>
          </p:nvSpPr>
          <p:spPr>
            <a:xfrm>
              <a:off x="4815000" y="4275360"/>
              <a:ext cx="4680" cy="2520"/>
            </a:xfrm>
            <a:custGeom>
              <a:avLst/>
              <a:gdLst/>
              <a:ahLst/>
              <a:cxnLst/>
              <a:rect l="l" t="t" r="r" b="b"/>
              <a:pathLst>
                <a:path w="13" h="7" extrusionOk="0">
                  <a:moveTo>
                    <a:pt x="13" y="7"/>
                  </a:moveTo>
                  <a:lnTo>
                    <a:pt x="13" y="7"/>
                  </a:lnTo>
                  <a:cubicBezTo>
                    <a:pt x="10" y="4"/>
                    <a:pt x="7" y="4"/>
                    <a:pt x="0" y="0"/>
                  </a:cubicBezTo>
                  <a:cubicBezTo>
                    <a:pt x="0" y="0"/>
                    <a:pt x="3" y="4"/>
                    <a:pt x="3" y="7"/>
                  </a:cubicBezTo>
                  <a:cubicBezTo>
                    <a:pt x="7" y="7"/>
                    <a:pt x="10" y="7"/>
                    <a:pt x="13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7" name="Google Shape;1337;p36"/>
            <p:cNvSpPr/>
            <p:nvPr/>
          </p:nvSpPr>
          <p:spPr>
            <a:xfrm>
              <a:off x="5349960" y="4280040"/>
              <a:ext cx="39960" cy="8640"/>
            </a:xfrm>
            <a:custGeom>
              <a:avLst/>
              <a:gdLst/>
              <a:ahLst/>
              <a:cxnLst/>
              <a:rect l="l" t="t" r="r" b="b"/>
              <a:pathLst>
                <a:path w="111" h="24" extrusionOk="0">
                  <a:moveTo>
                    <a:pt x="37" y="4"/>
                  </a:moveTo>
                  <a:lnTo>
                    <a:pt x="37" y="4"/>
                  </a:lnTo>
                  <a:cubicBezTo>
                    <a:pt x="30" y="17"/>
                    <a:pt x="7" y="11"/>
                    <a:pt x="0" y="24"/>
                  </a:cubicBezTo>
                  <a:cubicBezTo>
                    <a:pt x="30" y="20"/>
                    <a:pt x="60" y="20"/>
                    <a:pt x="94" y="20"/>
                  </a:cubicBezTo>
                  <a:cubicBezTo>
                    <a:pt x="104" y="20"/>
                    <a:pt x="111" y="20"/>
                    <a:pt x="111" y="11"/>
                  </a:cubicBezTo>
                  <a:cubicBezTo>
                    <a:pt x="111" y="4"/>
                    <a:pt x="101" y="4"/>
                    <a:pt x="94" y="1"/>
                  </a:cubicBezTo>
                  <a:cubicBezTo>
                    <a:pt x="74" y="-3"/>
                    <a:pt x="57" y="7"/>
                    <a:pt x="37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36"/>
            <p:cNvSpPr/>
            <p:nvPr/>
          </p:nvSpPr>
          <p:spPr>
            <a:xfrm>
              <a:off x="5483880" y="4247640"/>
              <a:ext cx="235440" cy="14760"/>
            </a:xfrm>
            <a:custGeom>
              <a:avLst/>
              <a:gdLst/>
              <a:ahLst/>
              <a:cxnLst/>
              <a:rect l="l" t="t" r="r" b="b"/>
              <a:pathLst>
                <a:path w="654" h="41" extrusionOk="0">
                  <a:moveTo>
                    <a:pt x="480" y="20"/>
                  </a:moveTo>
                  <a:lnTo>
                    <a:pt x="480" y="20"/>
                  </a:lnTo>
                  <a:lnTo>
                    <a:pt x="480" y="20"/>
                  </a:lnTo>
                  <a:cubicBezTo>
                    <a:pt x="470" y="10"/>
                    <a:pt x="457" y="10"/>
                    <a:pt x="440" y="6"/>
                  </a:cubicBezTo>
                  <a:cubicBezTo>
                    <a:pt x="400" y="0"/>
                    <a:pt x="360" y="0"/>
                    <a:pt x="323" y="3"/>
                  </a:cubicBezTo>
                  <a:cubicBezTo>
                    <a:pt x="299" y="3"/>
                    <a:pt x="279" y="10"/>
                    <a:pt x="259" y="0"/>
                  </a:cubicBezTo>
                  <a:cubicBezTo>
                    <a:pt x="239" y="10"/>
                    <a:pt x="215" y="3"/>
                    <a:pt x="198" y="10"/>
                  </a:cubicBezTo>
                  <a:lnTo>
                    <a:pt x="198" y="10"/>
                  </a:lnTo>
                  <a:cubicBezTo>
                    <a:pt x="151" y="-4"/>
                    <a:pt x="108" y="13"/>
                    <a:pt x="64" y="10"/>
                  </a:cubicBezTo>
                  <a:cubicBezTo>
                    <a:pt x="51" y="23"/>
                    <a:pt x="27" y="20"/>
                    <a:pt x="7" y="20"/>
                  </a:cubicBezTo>
                  <a:cubicBezTo>
                    <a:pt x="0" y="20"/>
                    <a:pt x="-3" y="23"/>
                    <a:pt x="4" y="27"/>
                  </a:cubicBezTo>
                  <a:cubicBezTo>
                    <a:pt x="7" y="30"/>
                    <a:pt x="11" y="30"/>
                    <a:pt x="14" y="30"/>
                  </a:cubicBezTo>
                  <a:cubicBezTo>
                    <a:pt x="47" y="30"/>
                    <a:pt x="81" y="30"/>
                    <a:pt x="114" y="30"/>
                  </a:cubicBezTo>
                  <a:lnTo>
                    <a:pt x="114" y="30"/>
                  </a:lnTo>
                  <a:cubicBezTo>
                    <a:pt x="125" y="33"/>
                    <a:pt x="135" y="37"/>
                    <a:pt x="141" y="30"/>
                  </a:cubicBezTo>
                  <a:cubicBezTo>
                    <a:pt x="148" y="33"/>
                    <a:pt x="151" y="33"/>
                    <a:pt x="155" y="30"/>
                  </a:cubicBezTo>
                  <a:lnTo>
                    <a:pt x="155" y="30"/>
                  </a:lnTo>
                  <a:cubicBezTo>
                    <a:pt x="185" y="40"/>
                    <a:pt x="218" y="23"/>
                    <a:pt x="246" y="37"/>
                  </a:cubicBezTo>
                  <a:cubicBezTo>
                    <a:pt x="323" y="37"/>
                    <a:pt x="400" y="40"/>
                    <a:pt x="477" y="40"/>
                  </a:cubicBezTo>
                  <a:cubicBezTo>
                    <a:pt x="480" y="40"/>
                    <a:pt x="484" y="40"/>
                    <a:pt x="487" y="40"/>
                  </a:cubicBezTo>
                  <a:cubicBezTo>
                    <a:pt x="541" y="43"/>
                    <a:pt x="591" y="40"/>
                    <a:pt x="645" y="37"/>
                  </a:cubicBezTo>
                  <a:cubicBezTo>
                    <a:pt x="665" y="23"/>
                    <a:pt x="648" y="17"/>
                    <a:pt x="632" y="17"/>
                  </a:cubicBezTo>
                  <a:cubicBezTo>
                    <a:pt x="588" y="17"/>
                    <a:pt x="544" y="10"/>
                    <a:pt x="504" y="20"/>
                  </a:cubicBezTo>
                  <a:lnTo>
                    <a:pt x="504" y="20"/>
                  </a:lnTo>
                  <a:cubicBezTo>
                    <a:pt x="497" y="20"/>
                    <a:pt x="487" y="20"/>
                    <a:pt x="480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36"/>
            <p:cNvSpPr/>
            <p:nvPr/>
          </p:nvSpPr>
          <p:spPr>
            <a:xfrm>
              <a:off x="5010840" y="4186080"/>
              <a:ext cx="1440" cy="1080"/>
            </a:xfrm>
            <a:custGeom>
              <a:avLst/>
              <a:gdLst/>
              <a:ahLst/>
              <a:cxnLst/>
              <a:rect l="l" t="t" r="r" b="b"/>
              <a:pathLst>
                <a:path w="4" h="3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3" y="3"/>
                  </a:lnTo>
                  <a:cubicBezTo>
                    <a:pt x="6" y="3"/>
                    <a:pt x="6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36"/>
            <p:cNvSpPr/>
            <p:nvPr/>
          </p:nvSpPr>
          <p:spPr>
            <a:xfrm>
              <a:off x="4763160" y="4300920"/>
              <a:ext cx="5760" cy="3600"/>
            </a:xfrm>
            <a:custGeom>
              <a:avLst/>
              <a:gdLst/>
              <a:ahLst/>
              <a:cxnLst/>
              <a:rect l="l" t="t" r="r" b="b"/>
              <a:pathLst>
                <a:path w="16" h="10" extrusionOk="0">
                  <a:moveTo>
                    <a:pt x="0" y="3"/>
                  </a:moveTo>
                  <a:lnTo>
                    <a:pt x="0" y="3"/>
                  </a:lnTo>
                  <a:cubicBezTo>
                    <a:pt x="3" y="6"/>
                    <a:pt x="3" y="10"/>
                    <a:pt x="6" y="10"/>
                  </a:cubicBezTo>
                  <a:cubicBezTo>
                    <a:pt x="13" y="10"/>
                    <a:pt x="16" y="6"/>
                    <a:pt x="16" y="0"/>
                  </a:cubicBezTo>
                  <a:lnTo>
                    <a:pt x="16" y="0"/>
                  </a:lnTo>
                  <a:cubicBezTo>
                    <a:pt x="10" y="3"/>
                    <a:pt x="6" y="3"/>
                    <a:pt x="0" y="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36"/>
            <p:cNvSpPr/>
            <p:nvPr/>
          </p:nvSpPr>
          <p:spPr>
            <a:xfrm>
              <a:off x="4726800" y="430452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36"/>
            <p:cNvSpPr/>
            <p:nvPr/>
          </p:nvSpPr>
          <p:spPr>
            <a:xfrm>
              <a:off x="4726800" y="4303440"/>
              <a:ext cx="2520" cy="1080"/>
            </a:xfrm>
            <a:custGeom>
              <a:avLst/>
              <a:gdLst/>
              <a:ahLst/>
              <a:cxnLst/>
              <a:rect l="l" t="t" r="r" b="b"/>
              <a:pathLst>
                <a:path w="7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3" y="3"/>
                    <a:pt x="7" y="3"/>
                    <a:pt x="7" y="3"/>
                  </a:cubicBezTo>
                  <a:cubicBezTo>
                    <a:pt x="7" y="-1"/>
                    <a:pt x="3" y="-1"/>
                    <a:pt x="0" y="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36"/>
            <p:cNvSpPr/>
            <p:nvPr/>
          </p:nvSpPr>
          <p:spPr>
            <a:xfrm>
              <a:off x="5449320" y="4252320"/>
              <a:ext cx="5760" cy="5040"/>
            </a:xfrm>
            <a:custGeom>
              <a:avLst/>
              <a:gdLst/>
              <a:ahLst/>
              <a:cxnLst/>
              <a:rect l="l" t="t" r="r" b="b"/>
              <a:pathLst>
                <a:path w="16" h="14" extrusionOk="0">
                  <a:moveTo>
                    <a:pt x="6" y="0"/>
                  </a:moveTo>
                  <a:lnTo>
                    <a:pt x="6" y="0"/>
                  </a:lnTo>
                  <a:cubicBezTo>
                    <a:pt x="6" y="4"/>
                    <a:pt x="-8" y="10"/>
                    <a:pt x="6" y="14"/>
                  </a:cubicBezTo>
                  <a:cubicBezTo>
                    <a:pt x="9" y="14"/>
                    <a:pt x="13" y="14"/>
                    <a:pt x="13" y="14"/>
                  </a:cubicBezTo>
                  <a:cubicBezTo>
                    <a:pt x="19" y="7"/>
                    <a:pt x="16" y="4"/>
                    <a:pt x="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36"/>
            <p:cNvSpPr/>
            <p:nvPr/>
          </p:nvSpPr>
          <p:spPr>
            <a:xfrm>
              <a:off x="4589640" y="4204800"/>
              <a:ext cx="72000" cy="10080"/>
            </a:xfrm>
            <a:custGeom>
              <a:avLst/>
              <a:gdLst/>
              <a:ahLst/>
              <a:cxnLst/>
              <a:rect l="l" t="t" r="r" b="b"/>
              <a:pathLst>
                <a:path w="200" h="28" extrusionOk="0">
                  <a:moveTo>
                    <a:pt x="153" y="11"/>
                  </a:moveTo>
                  <a:lnTo>
                    <a:pt x="153" y="11"/>
                  </a:lnTo>
                  <a:lnTo>
                    <a:pt x="153" y="8"/>
                  </a:lnTo>
                  <a:cubicBezTo>
                    <a:pt x="149" y="8"/>
                    <a:pt x="146" y="5"/>
                    <a:pt x="139" y="1"/>
                  </a:cubicBezTo>
                  <a:cubicBezTo>
                    <a:pt x="129" y="1"/>
                    <a:pt x="119" y="-2"/>
                    <a:pt x="109" y="1"/>
                  </a:cubicBezTo>
                  <a:cubicBezTo>
                    <a:pt x="85" y="1"/>
                    <a:pt x="59" y="1"/>
                    <a:pt x="32" y="5"/>
                  </a:cubicBezTo>
                  <a:lnTo>
                    <a:pt x="32" y="5"/>
                  </a:lnTo>
                  <a:cubicBezTo>
                    <a:pt x="28" y="5"/>
                    <a:pt x="25" y="5"/>
                    <a:pt x="22" y="5"/>
                  </a:cubicBezTo>
                  <a:cubicBezTo>
                    <a:pt x="12" y="8"/>
                    <a:pt x="-5" y="11"/>
                    <a:pt x="2" y="22"/>
                  </a:cubicBezTo>
                  <a:cubicBezTo>
                    <a:pt x="12" y="32"/>
                    <a:pt x="25" y="28"/>
                    <a:pt x="35" y="22"/>
                  </a:cubicBezTo>
                  <a:cubicBezTo>
                    <a:pt x="65" y="22"/>
                    <a:pt x="96" y="15"/>
                    <a:pt x="126" y="28"/>
                  </a:cubicBezTo>
                  <a:cubicBezTo>
                    <a:pt x="129" y="28"/>
                    <a:pt x="132" y="28"/>
                    <a:pt x="136" y="28"/>
                  </a:cubicBezTo>
                  <a:cubicBezTo>
                    <a:pt x="142" y="25"/>
                    <a:pt x="146" y="22"/>
                    <a:pt x="149" y="18"/>
                  </a:cubicBezTo>
                  <a:lnTo>
                    <a:pt x="149" y="18"/>
                  </a:lnTo>
                  <a:cubicBezTo>
                    <a:pt x="166" y="22"/>
                    <a:pt x="183" y="22"/>
                    <a:pt x="200" y="18"/>
                  </a:cubicBezTo>
                  <a:cubicBezTo>
                    <a:pt x="186" y="8"/>
                    <a:pt x="169" y="11"/>
                    <a:pt x="153" y="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36"/>
            <p:cNvSpPr/>
            <p:nvPr/>
          </p:nvSpPr>
          <p:spPr>
            <a:xfrm>
              <a:off x="5124600" y="4156920"/>
              <a:ext cx="2880" cy="1440"/>
            </a:xfrm>
            <a:custGeom>
              <a:avLst/>
              <a:gdLst/>
              <a:ahLst/>
              <a:cxnLst/>
              <a:rect l="l" t="t" r="r" b="b"/>
              <a:pathLst>
                <a:path w="8" h="4" extrusionOk="0">
                  <a:moveTo>
                    <a:pt x="8" y="4"/>
                  </a:moveTo>
                  <a:lnTo>
                    <a:pt x="8" y="4"/>
                  </a:lnTo>
                  <a:lnTo>
                    <a:pt x="8" y="0"/>
                  </a:lnTo>
                  <a:lnTo>
                    <a:pt x="5" y="0"/>
                  </a:lnTo>
                  <a:cubicBezTo>
                    <a:pt x="-2" y="0"/>
                    <a:pt x="-2" y="4"/>
                    <a:pt x="2" y="4"/>
                  </a:cubicBezTo>
                  <a:cubicBezTo>
                    <a:pt x="5" y="4"/>
                    <a:pt x="8" y="4"/>
                    <a:pt x="8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36"/>
            <p:cNvSpPr/>
            <p:nvPr/>
          </p:nvSpPr>
          <p:spPr>
            <a:xfrm>
              <a:off x="4791960" y="4146120"/>
              <a:ext cx="14400" cy="4680"/>
            </a:xfrm>
            <a:custGeom>
              <a:avLst/>
              <a:gdLst/>
              <a:ahLst/>
              <a:cxnLst/>
              <a:rect l="l" t="t" r="r" b="b"/>
              <a:pathLst>
                <a:path w="40" h="13" extrusionOk="0">
                  <a:moveTo>
                    <a:pt x="40" y="10"/>
                  </a:moveTo>
                  <a:lnTo>
                    <a:pt x="40" y="10"/>
                  </a:lnTo>
                  <a:lnTo>
                    <a:pt x="40" y="10"/>
                  </a:lnTo>
                  <a:cubicBezTo>
                    <a:pt x="27" y="-4"/>
                    <a:pt x="13" y="-4"/>
                    <a:pt x="0" y="10"/>
                  </a:cubicBezTo>
                  <a:lnTo>
                    <a:pt x="0" y="10"/>
                  </a:lnTo>
                  <a:cubicBezTo>
                    <a:pt x="13" y="13"/>
                    <a:pt x="27" y="13"/>
                    <a:pt x="40" y="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36"/>
            <p:cNvSpPr/>
            <p:nvPr/>
          </p:nvSpPr>
          <p:spPr>
            <a:xfrm>
              <a:off x="4955040" y="4066200"/>
              <a:ext cx="1440" cy="0"/>
            </a:xfrm>
            <a:custGeom>
              <a:avLst/>
              <a:gdLst/>
              <a:ahLst/>
              <a:cxnLst/>
              <a:rect l="l" t="t" r="r" b="b"/>
              <a:pathLst>
                <a:path w="4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36"/>
            <p:cNvSpPr/>
            <p:nvPr/>
          </p:nvSpPr>
          <p:spPr>
            <a:xfrm>
              <a:off x="5002200" y="406260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36"/>
            <p:cNvSpPr/>
            <p:nvPr/>
          </p:nvSpPr>
          <p:spPr>
            <a:xfrm>
              <a:off x="4786560" y="4301640"/>
              <a:ext cx="10080" cy="6480"/>
            </a:xfrm>
            <a:custGeom>
              <a:avLst/>
              <a:gdLst/>
              <a:ahLst/>
              <a:cxnLst/>
              <a:rect l="l" t="t" r="r" b="b"/>
              <a:pathLst>
                <a:path w="28" h="18" extrusionOk="0">
                  <a:moveTo>
                    <a:pt x="2" y="1"/>
                  </a:moveTo>
                  <a:lnTo>
                    <a:pt x="2" y="1"/>
                  </a:lnTo>
                  <a:cubicBezTo>
                    <a:pt x="-5" y="8"/>
                    <a:pt x="15" y="11"/>
                    <a:pt x="15" y="18"/>
                  </a:cubicBezTo>
                  <a:cubicBezTo>
                    <a:pt x="19" y="18"/>
                    <a:pt x="25" y="18"/>
                    <a:pt x="28" y="18"/>
                  </a:cubicBezTo>
                  <a:cubicBezTo>
                    <a:pt x="28" y="14"/>
                    <a:pt x="28" y="11"/>
                    <a:pt x="25" y="8"/>
                  </a:cubicBezTo>
                  <a:cubicBezTo>
                    <a:pt x="22" y="1"/>
                    <a:pt x="9" y="-2"/>
                    <a:pt x="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36"/>
            <p:cNvSpPr/>
            <p:nvPr/>
          </p:nvSpPr>
          <p:spPr>
            <a:xfrm>
              <a:off x="5678640" y="5182920"/>
              <a:ext cx="96840" cy="68760"/>
            </a:xfrm>
            <a:custGeom>
              <a:avLst/>
              <a:gdLst/>
              <a:ahLst/>
              <a:cxnLst/>
              <a:rect l="l" t="t" r="r" b="b"/>
              <a:pathLst>
                <a:path w="269" h="191" extrusionOk="0">
                  <a:moveTo>
                    <a:pt x="91" y="44"/>
                  </a:moveTo>
                  <a:lnTo>
                    <a:pt x="91" y="44"/>
                  </a:lnTo>
                  <a:cubicBezTo>
                    <a:pt x="80" y="40"/>
                    <a:pt x="74" y="37"/>
                    <a:pt x="64" y="33"/>
                  </a:cubicBezTo>
                  <a:lnTo>
                    <a:pt x="64" y="33"/>
                  </a:lnTo>
                  <a:cubicBezTo>
                    <a:pt x="64" y="33"/>
                    <a:pt x="64" y="30"/>
                    <a:pt x="64" y="27"/>
                  </a:cubicBezTo>
                  <a:cubicBezTo>
                    <a:pt x="60" y="23"/>
                    <a:pt x="60" y="23"/>
                    <a:pt x="57" y="23"/>
                  </a:cubicBezTo>
                  <a:cubicBezTo>
                    <a:pt x="37" y="20"/>
                    <a:pt x="23" y="-10"/>
                    <a:pt x="6" y="3"/>
                  </a:cubicBezTo>
                  <a:cubicBezTo>
                    <a:pt x="-14" y="23"/>
                    <a:pt x="20" y="33"/>
                    <a:pt x="40" y="44"/>
                  </a:cubicBezTo>
                  <a:cubicBezTo>
                    <a:pt x="54" y="54"/>
                    <a:pt x="64" y="64"/>
                    <a:pt x="77" y="70"/>
                  </a:cubicBezTo>
                  <a:lnTo>
                    <a:pt x="77" y="70"/>
                  </a:lnTo>
                  <a:cubicBezTo>
                    <a:pt x="84" y="80"/>
                    <a:pt x="91" y="87"/>
                    <a:pt x="104" y="90"/>
                  </a:cubicBezTo>
                  <a:lnTo>
                    <a:pt x="104" y="90"/>
                  </a:lnTo>
                  <a:cubicBezTo>
                    <a:pt x="111" y="101"/>
                    <a:pt x="124" y="107"/>
                    <a:pt x="141" y="111"/>
                  </a:cubicBezTo>
                  <a:lnTo>
                    <a:pt x="141" y="111"/>
                  </a:lnTo>
                  <a:lnTo>
                    <a:pt x="141" y="111"/>
                  </a:lnTo>
                  <a:cubicBezTo>
                    <a:pt x="141" y="114"/>
                    <a:pt x="141" y="114"/>
                    <a:pt x="144" y="118"/>
                  </a:cubicBezTo>
                  <a:lnTo>
                    <a:pt x="144" y="118"/>
                  </a:lnTo>
                  <a:lnTo>
                    <a:pt x="144" y="118"/>
                  </a:lnTo>
                  <a:cubicBezTo>
                    <a:pt x="151" y="124"/>
                    <a:pt x="161" y="134"/>
                    <a:pt x="168" y="144"/>
                  </a:cubicBezTo>
                  <a:cubicBezTo>
                    <a:pt x="171" y="147"/>
                    <a:pt x="174" y="151"/>
                    <a:pt x="181" y="154"/>
                  </a:cubicBezTo>
                  <a:lnTo>
                    <a:pt x="181" y="154"/>
                  </a:lnTo>
                  <a:cubicBezTo>
                    <a:pt x="188" y="161"/>
                    <a:pt x="195" y="168"/>
                    <a:pt x="208" y="171"/>
                  </a:cubicBezTo>
                  <a:cubicBezTo>
                    <a:pt x="208" y="175"/>
                    <a:pt x="208" y="175"/>
                    <a:pt x="208" y="175"/>
                  </a:cubicBezTo>
                  <a:cubicBezTo>
                    <a:pt x="215" y="178"/>
                    <a:pt x="211" y="188"/>
                    <a:pt x="221" y="191"/>
                  </a:cubicBezTo>
                  <a:cubicBezTo>
                    <a:pt x="225" y="188"/>
                    <a:pt x="225" y="188"/>
                    <a:pt x="225" y="188"/>
                  </a:cubicBezTo>
                  <a:cubicBezTo>
                    <a:pt x="231" y="188"/>
                    <a:pt x="241" y="191"/>
                    <a:pt x="248" y="191"/>
                  </a:cubicBezTo>
                  <a:cubicBezTo>
                    <a:pt x="268" y="188"/>
                    <a:pt x="275" y="181"/>
                    <a:pt x="262" y="171"/>
                  </a:cubicBezTo>
                  <a:cubicBezTo>
                    <a:pt x="235" y="151"/>
                    <a:pt x="218" y="124"/>
                    <a:pt x="181" y="111"/>
                  </a:cubicBezTo>
                  <a:cubicBezTo>
                    <a:pt x="174" y="107"/>
                    <a:pt x="171" y="104"/>
                    <a:pt x="168" y="101"/>
                  </a:cubicBezTo>
                  <a:lnTo>
                    <a:pt x="168" y="101"/>
                  </a:lnTo>
                  <a:lnTo>
                    <a:pt x="168" y="101"/>
                  </a:lnTo>
                  <a:cubicBezTo>
                    <a:pt x="164" y="94"/>
                    <a:pt x="161" y="90"/>
                    <a:pt x="154" y="90"/>
                  </a:cubicBezTo>
                  <a:cubicBezTo>
                    <a:pt x="151" y="90"/>
                    <a:pt x="148" y="87"/>
                    <a:pt x="144" y="87"/>
                  </a:cubicBezTo>
                  <a:cubicBezTo>
                    <a:pt x="134" y="77"/>
                    <a:pt x="124" y="70"/>
                    <a:pt x="117" y="64"/>
                  </a:cubicBezTo>
                  <a:lnTo>
                    <a:pt x="117" y="64"/>
                  </a:lnTo>
                  <a:lnTo>
                    <a:pt x="117" y="64"/>
                  </a:lnTo>
                  <a:cubicBezTo>
                    <a:pt x="114" y="57"/>
                    <a:pt x="111" y="54"/>
                    <a:pt x="104" y="54"/>
                  </a:cubicBezTo>
                  <a:lnTo>
                    <a:pt x="104" y="54"/>
                  </a:lnTo>
                  <a:lnTo>
                    <a:pt x="104" y="54"/>
                  </a:lnTo>
                  <a:lnTo>
                    <a:pt x="104" y="54"/>
                  </a:lnTo>
                  <a:cubicBezTo>
                    <a:pt x="101" y="47"/>
                    <a:pt x="97" y="47"/>
                    <a:pt x="91" y="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3750" rIns="90000" bIns="237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36"/>
            <p:cNvSpPr/>
            <p:nvPr/>
          </p:nvSpPr>
          <p:spPr>
            <a:xfrm>
              <a:off x="4672080" y="5443920"/>
              <a:ext cx="146520" cy="14040"/>
            </a:xfrm>
            <a:custGeom>
              <a:avLst/>
              <a:gdLst/>
              <a:ahLst/>
              <a:cxnLst/>
              <a:rect l="l" t="t" r="r" b="b"/>
              <a:pathLst>
                <a:path w="407" h="39" extrusionOk="0">
                  <a:moveTo>
                    <a:pt x="1" y="20"/>
                  </a:moveTo>
                  <a:lnTo>
                    <a:pt x="1" y="20"/>
                  </a:lnTo>
                  <a:cubicBezTo>
                    <a:pt x="-2" y="27"/>
                    <a:pt x="1" y="33"/>
                    <a:pt x="11" y="33"/>
                  </a:cubicBezTo>
                  <a:lnTo>
                    <a:pt x="11" y="33"/>
                  </a:lnTo>
                  <a:lnTo>
                    <a:pt x="11" y="33"/>
                  </a:lnTo>
                  <a:cubicBezTo>
                    <a:pt x="14" y="37"/>
                    <a:pt x="21" y="37"/>
                    <a:pt x="24" y="37"/>
                  </a:cubicBezTo>
                  <a:cubicBezTo>
                    <a:pt x="21" y="33"/>
                    <a:pt x="21" y="33"/>
                    <a:pt x="17" y="33"/>
                  </a:cubicBezTo>
                  <a:lnTo>
                    <a:pt x="21" y="33"/>
                  </a:lnTo>
                  <a:cubicBezTo>
                    <a:pt x="24" y="33"/>
                    <a:pt x="24" y="33"/>
                    <a:pt x="24" y="37"/>
                  </a:cubicBezTo>
                  <a:cubicBezTo>
                    <a:pt x="28" y="37"/>
                    <a:pt x="34" y="37"/>
                    <a:pt x="38" y="37"/>
                  </a:cubicBezTo>
                  <a:lnTo>
                    <a:pt x="38" y="37"/>
                  </a:lnTo>
                  <a:lnTo>
                    <a:pt x="38" y="37"/>
                  </a:lnTo>
                  <a:cubicBezTo>
                    <a:pt x="51" y="33"/>
                    <a:pt x="61" y="33"/>
                    <a:pt x="75" y="33"/>
                  </a:cubicBezTo>
                  <a:cubicBezTo>
                    <a:pt x="78" y="33"/>
                    <a:pt x="85" y="37"/>
                    <a:pt x="88" y="37"/>
                  </a:cubicBezTo>
                  <a:cubicBezTo>
                    <a:pt x="112" y="40"/>
                    <a:pt x="132" y="40"/>
                    <a:pt x="152" y="37"/>
                  </a:cubicBezTo>
                  <a:cubicBezTo>
                    <a:pt x="159" y="37"/>
                    <a:pt x="162" y="37"/>
                    <a:pt x="165" y="37"/>
                  </a:cubicBezTo>
                  <a:cubicBezTo>
                    <a:pt x="212" y="37"/>
                    <a:pt x="256" y="37"/>
                    <a:pt x="299" y="37"/>
                  </a:cubicBezTo>
                  <a:cubicBezTo>
                    <a:pt x="313" y="37"/>
                    <a:pt x="327" y="33"/>
                    <a:pt x="333" y="27"/>
                  </a:cubicBezTo>
                  <a:lnTo>
                    <a:pt x="333" y="27"/>
                  </a:lnTo>
                  <a:lnTo>
                    <a:pt x="333" y="27"/>
                  </a:lnTo>
                  <a:cubicBezTo>
                    <a:pt x="377" y="27"/>
                    <a:pt x="377" y="27"/>
                    <a:pt x="407" y="0"/>
                  </a:cubicBezTo>
                  <a:cubicBezTo>
                    <a:pt x="367" y="3"/>
                    <a:pt x="330" y="7"/>
                    <a:pt x="296" y="10"/>
                  </a:cubicBezTo>
                  <a:cubicBezTo>
                    <a:pt x="242" y="7"/>
                    <a:pt x="189" y="7"/>
                    <a:pt x="138" y="27"/>
                  </a:cubicBezTo>
                  <a:lnTo>
                    <a:pt x="138" y="27"/>
                  </a:lnTo>
                  <a:cubicBezTo>
                    <a:pt x="95" y="10"/>
                    <a:pt x="45" y="23"/>
                    <a:pt x="1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36"/>
            <p:cNvSpPr/>
            <p:nvPr/>
          </p:nvSpPr>
          <p:spPr>
            <a:xfrm>
              <a:off x="4639680" y="5453640"/>
              <a:ext cx="6120" cy="6120"/>
            </a:xfrm>
            <a:custGeom>
              <a:avLst/>
              <a:gdLst/>
              <a:ahLst/>
              <a:cxnLst/>
              <a:rect l="l" t="t" r="r" b="b"/>
              <a:pathLst>
                <a:path w="17" h="17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6"/>
                    <a:pt x="0" y="10"/>
                    <a:pt x="0" y="17"/>
                  </a:cubicBezTo>
                  <a:cubicBezTo>
                    <a:pt x="3" y="17"/>
                    <a:pt x="7" y="17"/>
                    <a:pt x="10" y="17"/>
                  </a:cubicBezTo>
                  <a:cubicBezTo>
                    <a:pt x="17" y="10"/>
                    <a:pt x="27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36"/>
            <p:cNvSpPr/>
            <p:nvPr/>
          </p:nvSpPr>
          <p:spPr>
            <a:xfrm>
              <a:off x="4610880" y="5397840"/>
              <a:ext cx="248760" cy="18000"/>
            </a:xfrm>
            <a:custGeom>
              <a:avLst/>
              <a:gdLst/>
              <a:ahLst/>
              <a:cxnLst/>
              <a:rect l="l" t="t" r="r" b="b"/>
              <a:pathLst>
                <a:path w="691" h="50" extrusionOk="0">
                  <a:moveTo>
                    <a:pt x="0" y="34"/>
                  </a:moveTo>
                  <a:lnTo>
                    <a:pt x="0" y="34"/>
                  </a:lnTo>
                  <a:cubicBezTo>
                    <a:pt x="26" y="61"/>
                    <a:pt x="60" y="47"/>
                    <a:pt x="94" y="44"/>
                  </a:cubicBezTo>
                  <a:cubicBezTo>
                    <a:pt x="144" y="41"/>
                    <a:pt x="198" y="51"/>
                    <a:pt x="248" y="37"/>
                  </a:cubicBezTo>
                  <a:cubicBezTo>
                    <a:pt x="339" y="34"/>
                    <a:pt x="429" y="41"/>
                    <a:pt x="520" y="27"/>
                  </a:cubicBezTo>
                  <a:lnTo>
                    <a:pt x="520" y="27"/>
                  </a:lnTo>
                  <a:lnTo>
                    <a:pt x="520" y="27"/>
                  </a:lnTo>
                  <a:cubicBezTo>
                    <a:pt x="526" y="27"/>
                    <a:pt x="533" y="27"/>
                    <a:pt x="543" y="24"/>
                  </a:cubicBezTo>
                  <a:cubicBezTo>
                    <a:pt x="634" y="31"/>
                    <a:pt x="644" y="27"/>
                    <a:pt x="691" y="7"/>
                  </a:cubicBezTo>
                  <a:cubicBezTo>
                    <a:pt x="688" y="-3"/>
                    <a:pt x="678" y="0"/>
                    <a:pt x="671" y="0"/>
                  </a:cubicBezTo>
                  <a:cubicBezTo>
                    <a:pt x="584" y="11"/>
                    <a:pt x="497" y="7"/>
                    <a:pt x="409" y="11"/>
                  </a:cubicBezTo>
                  <a:cubicBezTo>
                    <a:pt x="402" y="11"/>
                    <a:pt x="396" y="14"/>
                    <a:pt x="389" y="17"/>
                  </a:cubicBezTo>
                  <a:lnTo>
                    <a:pt x="389" y="17"/>
                  </a:lnTo>
                  <a:lnTo>
                    <a:pt x="389" y="17"/>
                  </a:lnTo>
                  <a:cubicBezTo>
                    <a:pt x="319" y="14"/>
                    <a:pt x="248" y="14"/>
                    <a:pt x="181" y="27"/>
                  </a:cubicBezTo>
                  <a:lnTo>
                    <a:pt x="181" y="27"/>
                  </a:lnTo>
                  <a:lnTo>
                    <a:pt x="181" y="27"/>
                  </a:lnTo>
                  <a:cubicBezTo>
                    <a:pt x="120" y="24"/>
                    <a:pt x="60" y="31"/>
                    <a:pt x="0" y="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36"/>
            <p:cNvSpPr/>
            <p:nvPr/>
          </p:nvSpPr>
          <p:spPr>
            <a:xfrm>
              <a:off x="4940640" y="5384160"/>
              <a:ext cx="18000" cy="6480"/>
            </a:xfrm>
            <a:custGeom>
              <a:avLst/>
              <a:gdLst/>
              <a:ahLst/>
              <a:cxnLst/>
              <a:rect l="l" t="t" r="r" b="b"/>
              <a:pathLst>
                <a:path w="50" h="18" extrusionOk="0">
                  <a:moveTo>
                    <a:pt x="50" y="8"/>
                  </a:moveTo>
                  <a:lnTo>
                    <a:pt x="50" y="8"/>
                  </a:lnTo>
                  <a:lnTo>
                    <a:pt x="50" y="8"/>
                  </a:lnTo>
                  <a:cubicBezTo>
                    <a:pt x="27" y="-9"/>
                    <a:pt x="13" y="2"/>
                    <a:pt x="0" y="18"/>
                  </a:cubicBezTo>
                  <a:cubicBezTo>
                    <a:pt x="13" y="18"/>
                    <a:pt x="24" y="18"/>
                    <a:pt x="37" y="18"/>
                  </a:cubicBezTo>
                  <a:cubicBezTo>
                    <a:pt x="44" y="15"/>
                    <a:pt x="47" y="12"/>
                    <a:pt x="50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36"/>
            <p:cNvSpPr/>
            <p:nvPr/>
          </p:nvSpPr>
          <p:spPr>
            <a:xfrm>
              <a:off x="4968360" y="5397840"/>
              <a:ext cx="5040" cy="2520"/>
            </a:xfrm>
            <a:custGeom>
              <a:avLst/>
              <a:gdLst/>
              <a:ahLst/>
              <a:cxnLst/>
              <a:rect l="l" t="t" r="r" b="b"/>
              <a:pathLst>
                <a:path w="14" h="7" extrusionOk="0">
                  <a:moveTo>
                    <a:pt x="0" y="4"/>
                  </a:moveTo>
                  <a:lnTo>
                    <a:pt x="0" y="4"/>
                  </a:lnTo>
                  <a:cubicBezTo>
                    <a:pt x="0" y="7"/>
                    <a:pt x="0" y="7"/>
                    <a:pt x="0" y="7"/>
                  </a:cubicBezTo>
                  <a:cubicBezTo>
                    <a:pt x="7" y="7"/>
                    <a:pt x="10" y="7"/>
                    <a:pt x="14" y="7"/>
                  </a:cubicBezTo>
                  <a:cubicBezTo>
                    <a:pt x="14" y="4"/>
                    <a:pt x="7" y="0"/>
                    <a:pt x="4" y="0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36"/>
            <p:cNvSpPr/>
            <p:nvPr/>
          </p:nvSpPr>
          <p:spPr>
            <a:xfrm>
              <a:off x="4668840" y="5583240"/>
              <a:ext cx="466560" cy="29880"/>
            </a:xfrm>
            <a:custGeom>
              <a:avLst/>
              <a:gdLst/>
              <a:ahLst/>
              <a:cxnLst/>
              <a:rect l="l" t="t" r="r" b="b"/>
              <a:pathLst>
                <a:path w="1296" h="83" extrusionOk="0">
                  <a:moveTo>
                    <a:pt x="1153" y="6"/>
                  </a:moveTo>
                  <a:lnTo>
                    <a:pt x="1153" y="6"/>
                  </a:lnTo>
                  <a:cubicBezTo>
                    <a:pt x="1133" y="6"/>
                    <a:pt x="1113" y="9"/>
                    <a:pt x="1093" y="9"/>
                  </a:cubicBezTo>
                  <a:cubicBezTo>
                    <a:pt x="1060" y="23"/>
                    <a:pt x="1023" y="13"/>
                    <a:pt x="987" y="19"/>
                  </a:cubicBezTo>
                  <a:lnTo>
                    <a:pt x="987" y="19"/>
                  </a:lnTo>
                  <a:lnTo>
                    <a:pt x="987" y="19"/>
                  </a:lnTo>
                  <a:cubicBezTo>
                    <a:pt x="953" y="19"/>
                    <a:pt x="916" y="13"/>
                    <a:pt x="883" y="26"/>
                  </a:cubicBezTo>
                  <a:cubicBezTo>
                    <a:pt x="805" y="29"/>
                    <a:pt x="725" y="19"/>
                    <a:pt x="651" y="33"/>
                  </a:cubicBezTo>
                  <a:lnTo>
                    <a:pt x="651" y="33"/>
                  </a:lnTo>
                  <a:lnTo>
                    <a:pt x="651" y="33"/>
                  </a:lnTo>
                  <a:cubicBezTo>
                    <a:pt x="634" y="33"/>
                    <a:pt x="617" y="33"/>
                    <a:pt x="601" y="36"/>
                  </a:cubicBezTo>
                  <a:cubicBezTo>
                    <a:pt x="486" y="33"/>
                    <a:pt x="376" y="39"/>
                    <a:pt x="265" y="53"/>
                  </a:cubicBezTo>
                  <a:lnTo>
                    <a:pt x="265" y="53"/>
                  </a:lnTo>
                  <a:lnTo>
                    <a:pt x="265" y="53"/>
                  </a:lnTo>
                  <a:cubicBezTo>
                    <a:pt x="251" y="53"/>
                    <a:pt x="238" y="53"/>
                    <a:pt x="228" y="53"/>
                  </a:cubicBezTo>
                  <a:cubicBezTo>
                    <a:pt x="215" y="56"/>
                    <a:pt x="201" y="56"/>
                    <a:pt x="188" y="56"/>
                  </a:cubicBezTo>
                  <a:cubicBezTo>
                    <a:pt x="158" y="53"/>
                    <a:pt x="124" y="49"/>
                    <a:pt x="94" y="60"/>
                  </a:cubicBezTo>
                  <a:lnTo>
                    <a:pt x="94" y="60"/>
                  </a:lnTo>
                  <a:cubicBezTo>
                    <a:pt x="87" y="63"/>
                    <a:pt x="80" y="63"/>
                    <a:pt x="74" y="63"/>
                  </a:cubicBezTo>
                  <a:cubicBezTo>
                    <a:pt x="47" y="60"/>
                    <a:pt x="23" y="60"/>
                    <a:pt x="0" y="70"/>
                  </a:cubicBezTo>
                  <a:cubicBezTo>
                    <a:pt x="47" y="90"/>
                    <a:pt x="101" y="80"/>
                    <a:pt x="151" y="83"/>
                  </a:cubicBezTo>
                  <a:cubicBezTo>
                    <a:pt x="161" y="80"/>
                    <a:pt x="174" y="80"/>
                    <a:pt x="188" y="80"/>
                  </a:cubicBezTo>
                  <a:cubicBezTo>
                    <a:pt x="191" y="80"/>
                    <a:pt x="191" y="76"/>
                    <a:pt x="191" y="73"/>
                  </a:cubicBezTo>
                  <a:lnTo>
                    <a:pt x="191" y="73"/>
                  </a:lnTo>
                  <a:cubicBezTo>
                    <a:pt x="221" y="80"/>
                    <a:pt x="251" y="83"/>
                    <a:pt x="275" y="70"/>
                  </a:cubicBezTo>
                  <a:cubicBezTo>
                    <a:pt x="278" y="70"/>
                    <a:pt x="282" y="73"/>
                    <a:pt x="288" y="73"/>
                  </a:cubicBezTo>
                  <a:cubicBezTo>
                    <a:pt x="359" y="66"/>
                    <a:pt x="429" y="80"/>
                    <a:pt x="497" y="63"/>
                  </a:cubicBezTo>
                  <a:cubicBezTo>
                    <a:pt x="537" y="60"/>
                    <a:pt x="574" y="56"/>
                    <a:pt x="614" y="53"/>
                  </a:cubicBezTo>
                  <a:cubicBezTo>
                    <a:pt x="624" y="53"/>
                    <a:pt x="631" y="53"/>
                    <a:pt x="641" y="53"/>
                  </a:cubicBezTo>
                  <a:lnTo>
                    <a:pt x="641" y="53"/>
                  </a:lnTo>
                  <a:cubicBezTo>
                    <a:pt x="658" y="53"/>
                    <a:pt x="678" y="56"/>
                    <a:pt x="694" y="46"/>
                  </a:cubicBezTo>
                  <a:cubicBezTo>
                    <a:pt x="708" y="49"/>
                    <a:pt x="718" y="49"/>
                    <a:pt x="732" y="46"/>
                  </a:cubicBezTo>
                  <a:cubicBezTo>
                    <a:pt x="779" y="49"/>
                    <a:pt x="825" y="46"/>
                    <a:pt x="872" y="42"/>
                  </a:cubicBezTo>
                  <a:lnTo>
                    <a:pt x="872" y="42"/>
                  </a:lnTo>
                  <a:lnTo>
                    <a:pt x="872" y="42"/>
                  </a:lnTo>
                  <a:cubicBezTo>
                    <a:pt x="916" y="46"/>
                    <a:pt x="960" y="46"/>
                    <a:pt x="1000" y="39"/>
                  </a:cubicBezTo>
                  <a:cubicBezTo>
                    <a:pt x="1007" y="39"/>
                    <a:pt x="1013" y="39"/>
                    <a:pt x="1017" y="36"/>
                  </a:cubicBezTo>
                  <a:cubicBezTo>
                    <a:pt x="1073" y="36"/>
                    <a:pt x="1127" y="36"/>
                    <a:pt x="1180" y="26"/>
                  </a:cubicBezTo>
                  <a:lnTo>
                    <a:pt x="1180" y="26"/>
                  </a:lnTo>
                  <a:cubicBezTo>
                    <a:pt x="1190" y="26"/>
                    <a:pt x="1197" y="26"/>
                    <a:pt x="1207" y="26"/>
                  </a:cubicBezTo>
                  <a:cubicBezTo>
                    <a:pt x="1214" y="26"/>
                    <a:pt x="1224" y="26"/>
                    <a:pt x="1234" y="26"/>
                  </a:cubicBezTo>
                  <a:lnTo>
                    <a:pt x="1234" y="26"/>
                  </a:lnTo>
                  <a:lnTo>
                    <a:pt x="1234" y="26"/>
                  </a:lnTo>
                  <a:cubicBezTo>
                    <a:pt x="1251" y="23"/>
                    <a:pt x="1271" y="26"/>
                    <a:pt x="1288" y="19"/>
                  </a:cubicBezTo>
                  <a:cubicBezTo>
                    <a:pt x="1294" y="16"/>
                    <a:pt x="1298" y="13"/>
                    <a:pt x="1294" y="9"/>
                  </a:cubicBezTo>
                  <a:lnTo>
                    <a:pt x="1294" y="9"/>
                  </a:lnTo>
                  <a:lnTo>
                    <a:pt x="1294" y="9"/>
                  </a:lnTo>
                  <a:cubicBezTo>
                    <a:pt x="1281" y="-4"/>
                    <a:pt x="1268" y="-1"/>
                    <a:pt x="1254" y="6"/>
                  </a:cubicBezTo>
                  <a:cubicBezTo>
                    <a:pt x="1237" y="6"/>
                    <a:pt x="1224" y="6"/>
                    <a:pt x="1207" y="9"/>
                  </a:cubicBezTo>
                  <a:lnTo>
                    <a:pt x="1207" y="9"/>
                  </a:lnTo>
                  <a:lnTo>
                    <a:pt x="1207" y="9"/>
                  </a:lnTo>
                  <a:cubicBezTo>
                    <a:pt x="1197" y="9"/>
                    <a:pt x="1190" y="9"/>
                    <a:pt x="1180" y="9"/>
                  </a:cubicBezTo>
                  <a:lnTo>
                    <a:pt x="1180" y="9"/>
                  </a:lnTo>
                  <a:lnTo>
                    <a:pt x="1180" y="9"/>
                  </a:lnTo>
                  <a:cubicBezTo>
                    <a:pt x="1170" y="9"/>
                    <a:pt x="1164" y="6"/>
                    <a:pt x="1153" y="6"/>
                  </a:cubicBezTo>
                  <a:moveTo>
                    <a:pt x="124" y="63"/>
                  </a:moveTo>
                  <a:lnTo>
                    <a:pt x="124" y="63"/>
                  </a:lnTo>
                  <a:moveTo>
                    <a:pt x="164" y="66"/>
                  </a:moveTo>
                  <a:lnTo>
                    <a:pt x="164" y="66"/>
                  </a:lnTo>
                  <a:lnTo>
                    <a:pt x="164" y="66"/>
                  </a:lnTo>
                  <a:lnTo>
                    <a:pt x="164" y="63"/>
                  </a:lnTo>
                  <a:cubicBezTo>
                    <a:pt x="164" y="66"/>
                    <a:pt x="164" y="66"/>
                    <a:pt x="164" y="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36"/>
            <p:cNvSpPr/>
            <p:nvPr/>
          </p:nvSpPr>
          <p:spPr>
            <a:xfrm>
              <a:off x="4605840" y="5608440"/>
              <a:ext cx="55440" cy="9000"/>
            </a:xfrm>
            <a:custGeom>
              <a:avLst/>
              <a:gdLst/>
              <a:ahLst/>
              <a:cxnLst/>
              <a:rect l="l" t="t" r="r" b="b"/>
              <a:pathLst>
                <a:path w="154" h="25" extrusionOk="0">
                  <a:moveTo>
                    <a:pt x="144" y="3"/>
                  </a:moveTo>
                  <a:lnTo>
                    <a:pt x="144" y="3"/>
                  </a:lnTo>
                  <a:cubicBezTo>
                    <a:pt x="97" y="3"/>
                    <a:pt x="47" y="-7"/>
                    <a:pt x="0" y="10"/>
                  </a:cubicBezTo>
                  <a:cubicBezTo>
                    <a:pt x="7" y="20"/>
                    <a:pt x="20" y="20"/>
                    <a:pt x="30" y="20"/>
                  </a:cubicBezTo>
                  <a:cubicBezTo>
                    <a:pt x="61" y="23"/>
                    <a:pt x="87" y="30"/>
                    <a:pt x="118" y="20"/>
                  </a:cubicBezTo>
                  <a:cubicBezTo>
                    <a:pt x="128" y="10"/>
                    <a:pt x="134" y="20"/>
                    <a:pt x="144" y="23"/>
                  </a:cubicBezTo>
                  <a:cubicBezTo>
                    <a:pt x="155" y="16"/>
                    <a:pt x="161" y="3"/>
                    <a:pt x="144" y="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36"/>
            <p:cNvSpPr/>
            <p:nvPr/>
          </p:nvSpPr>
          <p:spPr>
            <a:xfrm>
              <a:off x="5698080" y="4764240"/>
              <a:ext cx="26280" cy="10440"/>
            </a:xfrm>
            <a:custGeom>
              <a:avLst/>
              <a:gdLst/>
              <a:ahLst/>
              <a:cxnLst/>
              <a:rect l="l" t="t" r="r" b="b"/>
              <a:pathLst>
                <a:path w="73" h="29" extrusionOk="0">
                  <a:moveTo>
                    <a:pt x="57" y="2"/>
                  </a:moveTo>
                  <a:lnTo>
                    <a:pt x="57" y="2"/>
                  </a:lnTo>
                  <a:cubicBezTo>
                    <a:pt x="53" y="2"/>
                    <a:pt x="50" y="2"/>
                    <a:pt x="50" y="2"/>
                  </a:cubicBezTo>
                  <a:cubicBezTo>
                    <a:pt x="47" y="5"/>
                    <a:pt x="40" y="5"/>
                    <a:pt x="37" y="2"/>
                  </a:cubicBezTo>
                  <a:cubicBezTo>
                    <a:pt x="23" y="2"/>
                    <a:pt x="10" y="2"/>
                    <a:pt x="0" y="12"/>
                  </a:cubicBezTo>
                  <a:cubicBezTo>
                    <a:pt x="13" y="32"/>
                    <a:pt x="33" y="32"/>
                    <a:pt x="60" y="25"/>
                  </a:cubicBezTo>
                  <a:cubicBezTo>
                    <a:pt x="87" y="18"/>
                    <a:pt x="63" y="12"/>
                    <a:pt x="63" y="2"/>
                  </a:cubicBezTo>
                  <a:lnTo>
                    <a:pt x="63" y="2"/>
                  </a:lnTo>
                  <a:cubicBezTo>
                    <a:pt x="60" y="2"/>
                    <a:pt x="57" y="-2"/>
                    <a:pt x="57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36"/>
            <p:cNvSpPr/>
            <p:nvPr/>
          </p:nvSpPr>
          <p:spPr>
            <a:xfrm>
              <a:off x="5376240" y="4763520"/>
              <a:ext cx="175680" cy="14760"/>
            </a:xfrm>
            <a:custGeom>
              <a:avLst/>
              <a:gdLst/>
              <a:ahLst/>
              <a:cxnLst/>
              <a:rect l="l" t="t" r="r" b="b"/>
              <a:pathLst>
                <a:path w="488" h="41" extrusionOk="0">
                  <a:moveTo>
                    <a:pt x="488" y="20"/>
                  </a:moveTo>
                  <a:lnTo>
                    <a:pt x="488" y="20"/>
                  </a:lnTo>
                  <a:cubicBezTo>
                    <a:pt x="488" y="14"/>
                    <a:pt x="474" y="14"/>
                    <a:pt x="464" y="10"/>
                  </a:cubicBezTo>
                  <a:lnTo>
                    <a:pt x="460" y="14"/>
                  </a:lnTo>
                  <a:cubicBezTo>
                    <a:pt x="454" y="10"/>
                    <a:pt x="447" y="7"/>
                    <a:pt x="440" y="4"/>
                  </a:cubicBezTo>
                  <a:cubicBezTo>
                    <a:pt x="393" y="4"/>
                    <a:pt x="346" y="4"/>
                    <a:pt x="299" y="4"/>
                  </a:cubicBezTo>
                  <a:cubicBezTo>
                    <a:pt x="263" y="10"/>
                    <a:pt x="229" y="-3"/>
                    <a:pt x="192" y="0"/>
                  </a:cubicBezTo>
                  <a:cubicBezTo>
                    <a:pt x="178" y="0"/>
                    <a:pt x="172" y="4"/>
                    <a:pt x="165" y="10"/>
                  </a:cubicBezTo>
                  <a:cubicBezTo>
                    <a:pt x="159" y="7"/>
                    <a:pt x="148" y="7"/>
                    <a:pt x="142" y="4"/>
                  </a:cubicBezTo>
                  <a:cubicBezTo>
                    <a:pt x="115" y="-3"/>
                    <a:pt x="91" y="10"/>
                    <a:pt x="68" y="14"/>
                  </a:cubicBezTo>
                  <a:cubicBezTo>
                    <a:pt x="54" y="20"/>
                    <a:pt x="38" y="4"/>
                    <a:pt x="24" y="14"/>
                  </a:cubicBezTo>
                  <a:cubicBezTo>
                    <a:pt x="17" y="10"/>
                    <a:pt x="7" y="10"/>
                    <a:pt x="1" y="17"/>
                  </a:cubicBezTo>
                  <a:cubicBezTo>
                    <a:pt x="-3" y="17"/>
                    <a:pt x="1" y="24"/>
                    <a:pt x="1" y="24"/>
                  </a:cubicBezTo>
                  <a:cubicBezTo>
                    <a:pt x="11" y="30"/>
                    <a:pt x="14" y="27"/>
                    <a:pt x="21" y="24"/>
                  </a:cubicBezTo>
                  <a:cubicBezTo>
                    <a:pt x="21" y="24"/>
                    <a:pt x="21" y="27"/>
                    <a:pt x="24" y="27"/>
                  </a:cubicBezTo>
                  <a:cubicBezTo>
                    <a:pt x="31" y="41"/>
                    <a:pt x="54" y="30"/>
                    <a:pt x="68" y="41"/>
                  </a:cubicBezTo>
                  <a:cubicBezTo>
                    <a:pt x="74" y="41"/>
                    <a:pt x="85" y="41"/>
                    <a:pt x="91" y="41"/>
                  </a:cubicBezTo>
                  <a:cubicBezTo>
                    <a:pt x="101" y="34"/>
                    <a:pt x="111" y="37"/>
                    <a:pt x="121" y="41"/>
                  </a:cubicBezTo>
                  <a:cubicBezTo>
                    <a:pt x="131" y="41"/>
                    <a:pt x="145" y="41"/>
                    <a:pt x="155" y="41"/>
                  </a:cubicBezTo>
                  <a:cubicBezTo>
                    <a:pt x="159" y="37"/>
                    <a:pt x="165" y="34"/>
                    <a:pt x="169" y="30"/>
                  </a:cubicBezTo>
                  <a:cubicBezTo>
                    <a:pt x="169" y="34"/>
                    <a:pt x="172" y="34"/>
                    <a:pt x="175" y="34"/>
                  </a:cubicBezTo>
                  <a:cubicBezTo>
                    <a:pt x="219" y="34"/>
                    <a:pt x="263" y="37"/>
                    <a:pt x="306" y="41"/>
                  </a:cubicBezTo>
                  <a:cubicBezTo>
                    <a:pt x="316" y="37"/>
                    <a:pt x="330" y="34"/>
                    <a:pt x="340" y="30"/>
                  </a:cubicBezTo>
                  <a:cubicBezTo>
                    <a:pt x="360" y="34"/>
                    <a:pt x="383" y="34"/>
                    <a:pt x="403" y="30"/>
                  </a:cubicBezTo>
                  <a:cubicBezTo>
                    <a:pt x="407" y="34"/>
                    <a:pt x="410" y="34"/>
                    <a:pt x="410" y="34"/>
                  </a:cubicBezTo>
                  <a:cubicBezTo>
                    <a:pt x="420" y="37"/>
                    <a:pt x="430" y="41"/>
                    <a:pt x="440" y="37"/>
                  </a:cubicBezTo>
                  <a:cubicBezTo>
                    <a:pt x="447" y="37"/>
                    <a:pt x="450" y="37"/>
                    <a:pt x="457" y="34"/>
                  </a:cubicBezTo>
                  <a:lnTo>
                    <a:pt x="457" y="30"/>
                  </a:lnTo>
                  <a:cubicBezTo>
                    <a:pt x="460" y="30"/>
                    <a:pt x="464" y="30"/>
                    <a:pt x="467" y="30"/>
                  </a:cubicBezTo>
                  <a:cubicBezTo>
                    <a:pt x="477" y="30"/>
                    <a:pt x="488" y="30"/>
                    <a:pt x="488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36"/>
            <p:cNvSpPr/>
            <p:nvPr/>
          </p:nvSpPr>
          <p:spPr>
            <a:xfrm>
              <a:off x="5567400" y="473580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36"/>
            <p:cNvSpPr/>
            <p:nvPr/>
          </p:nvSpPr>
          <p:spPr>
            <a:xfrm>
              <a:off x="5567400" y="4735800"/>
              <a:ext cx="3600" cy="3600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10" y="7"/>
                  </a:moveTo>
                  <a:lnTo>
                    <a:pt x="10" y="7"/>
                  </a:lnTo>
                  <a:cubicBezTo>
                    <a:pt x="10" y="3"/>
                    <a:pt x="7" y="0"/>
                    <a:pt x="0" y="0"/>
                  </a:cubicBezTo>
                  <a:cubicBezTo>
                    <a:pt x="3" y="3"/>
                    <a:pt x="3" y="7"/>
                    <a:pt x="3" y="10"/>
                  </a:cubicBezTo>
                  <a:cubicBezTo>
                    <a:pt x="7" y="10"/>
                    <a:pt x="10" y="10"/>
                    <a:pt x="10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36"/>
            <p:cNvSpPr/>
            <p:nvPr/>
          </p:nvSpPr>
          <p:spPr>
            <a:xfrm>
              <a:off x="5608440" y="4749120"/>
              <a:ext cx="8280" cy="5400"/>
            </a:xfrm>
            <a:custGeom>
              <a:avLst/>
              <a:gdLst/>
              <a:ahLst/>
              <a:cxnLst/>
              <a:rect l="l" t="t" r="r" b="b"/>
              <a:pathLst>
                <a:path w="23" h="15" extrusionOk="0">
                  <a:moveTo>
                    <a:pt x="20" y="13"/>
                  </a:moveTo>
                  <a:lnTo>
                    <a:pt x="20" y="13"/>
                  </a:lnTo>
                  <a:cubicBezTo>
                    <a:pt x="27" y="10"/>
                    <a:pt x="17" y="3"/>
                    <a:pt x="14" y="0"/>
                  </a:cubicBezTo>
                  <a:cubicBezTo>
                    <a:pt x="10" y="0"/>
                    <a:pt x="7" y="3"/>
                    <a:pt x="0" y="6"/>
                  </a:cubicBezTo>
                  <a:cubicBezTo>
                    <a:pt x="4" y="13"/>
                    <a:pt x="10" y="17"/>
                    <a:pt x="20" y="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36"/>
            <p:cNvSpPr/>
            <p:nvPr/>
          </p:nvSpPr>
          <p:spPr>
            <a:xfrm>
              <a:off x="4624560" y="4851360"/>
              <a:ext cx="5400" cy="2880"/>
            </a:xfrm>
            <a:custGeom>
              <a:avLst/>
              <a:gdLst/>
              <a:ahLst/>
              <a:cxnLst/>
              <a:rect l="l" t="t" r="r" b="b"/>
              <a:pathLst>
                <a:path w="15" h="8" extrusionOk="0">
                  <a:moveTo>
                    <a:pt x="2" y="1"/>
                  </a:moveTo>
                  <a:lnTo>
                    <a:pt x="2" y="1"/>
                  </a:lnTo>
                  <a:cubicBezTo>
                    <a:pt x="-5" y="11"/>
                    <a:pt x="9" y="4"/>
                    <a:pt x="15" y="8"/>
                  </a:cubicBezTo>
                  <a:lnTo>
                    <a:pt x="15" y="8"/>
                  </a:lnTo>
                  <a:cubicBezTo>
                    <a:pt x="12" y="4"/>
                    <a:pt x="2" y="-2"/>
                    <a:pt x="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36"/>
            <p:cNvSpPr/>
            <p:nvPr/>
          </p:nvSpPr>
          <p:spPr>
            <a:xfrm>
              <a:off x="5385600" y="4808160"/>
              <a:ext cx="65880" cy="16560"/>
            </a:xfrm>
            <a:custGeom>
              <a:avLst/>
              <a:gdLst/>
              <a:ahLst/>
              <a:cxnLst/>
              <a:rect l="l" t="t" r="r" b="b"/>
              <a:pathLst>
                <a:path w="183" h="46" extrusionOk="0">
                  <a:moveTo>
                    <a:pt x="126" y="31"/>
                  </a:moveTo>
                  <a:lnTo>
                    <a:pt x="126" y="31"/>
                  </a:lnTo>
                  <a:cubicBezTo>
                    <a:pt x="129" y="27"/>
                    <a:pt x="133" y="27"/>
                    <a:pt x="133" y="27"/>
                  </a:cubicBezTo>
                  <a:cubicBezTo>
                    <a:pt x="139" y="27"/>
                    <a:pt x="146" y="27"/>
                    <a:pt x="156" y="24"/>
                  </a:cubicBezTo>
                  <a:cubicBezTo>
                    <a:pt x="159" y="24"/>
                    <a:pt x="166" y="24"/>
                    <a:pt x="173" y="24"/>
                  </a:cubicBezTo>
                  <a:cubicBezTo>
                    <a:pt x="176" y="24"/>
                    <a:pt x="176" y="24"/>
                    <a:pt x="180" y="24"/>
                  </a:cubicBezTo>
                  <a:cubicBezTo>
                    <a:pt x="183" y="17"/>
                    <a:pt x="183" y="7"/>
                    <a:pt x="183" y="0"/>
                  </a:cubicBezTo>
                  <a:cubicBezTo>
                    <a:pt x="176" y="0"/>
                    <a:pt x="166" y="0"/>
                    <a:pt x="159" y="0"/>
                  </a:cubicBezTo>
                  <a:cubicBezTo>
                    <a:pt x="149" y="7"/>
                    <a:pt x="133" y="7"/>
                    <a:pt x="119" y="7"/>
                  </a:cubicBezTo>
                  <a:lnTo>
                    <a:pt x="119" y="7"/>
                  </a:lnTo>
                  <a:cubicBezTo>
                    <a:pt x="105" y="4"/>
                    <a:pt x="92" y="4"/>
                    <a:pt x="79" y="7"/>
                  </a:cubicBezTo>
                  <a:cubicBezTo>
                    <a:pt x="82" y="10"/>
                    <a:pt x="82" y="10"/>
                    <a:pt x="82" y="10"/>
                  </a:cubicBezTo>
                  <a:cubicBezTo>
                    <a:pt x="75" y="10"/>
                    <a:pt x="72" y="10"/>
                    <a:pt x="65" y="10"/>
                  </a:cubicBezTo>
                  <a:cubicBezTo>
                    <a:pt x="62" y="10"/>
                    <a:pt x="59" y="10"/>
                    <a:pt x="55" y="10"/>
                  </a:cubicBezTo>
                  <a:cubicBezTo>
                    <a:pt x="48" y="10"/>
                    <a:pt x="45" y="10"/>
                    <a:pt x="38" y="10"/>
                  </a:cubicBezTo>
                  <a:cubicBezTo>
                    <a:pt x="35" y="10"/>
                    <a:pt x="32" y="10"/>
                    <a:pt x="28" y="10"/>
                  </a:cubicBezTo>
                  <a:cubicBezTo>
                    <a:pt x="-2" y="17"/>
                    <a:pt x="-12" y="24"/>
                    <a:pt x="18" y="41"/>
                  </a:cubicBezTo>
                  <a:cubicBezTo>
                    <a:pt x="42" y="47"/>
                    <a:pt x="65" y="47"/>
                    <a:pt x="89" y="44"/>
                  </a:cubicBezTo>
                  <a:cubicBezTo>
                    <a:pt x="95" y="41"/>
                    <a:pt x="99" y="41"/>
                    <a:pt x="105" y="37"/>
                  </a:cubicBezTo>
                  <a:cubicBezTo>
                    <a:pt x="109" y="34"/>
                    <a:pt x="109" y="34"/>
                    <a:pt x="112" y="31"/>
                  </a:cubicBezTo>
                  <a:cubicBezTo>
                    <a:pt x="116" y="31"/>
                    <a:pt x="116" y="27"/>
                    <a:pt x="119" y="27"/>
                  </a:cubicBezTo>
                  <a:lnTo>
                    <a:pt x="119" y="27"/>
                  </a:lnTo>
                  <a:lnTo>
                    <a:pt x="119" y="27"/>
                  </a:lnTo>
                  <a:cubicBezTo>
                    <a:pt x="122" y="27"/>
                    <a:pt x="126" y="31"/>
                    <a:pt x="126" y="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36"/>
            <p:cNvSpPr/>
            <p:nvPr/>
          </p:nvSpPr>
          <p:spPr>
            <a:xfrm>
              <a:off x="5285880" y="4827960"/>
              <a:ext cx="7200" cy="3240"/>
            </a:xfrm>
            <a:custGeom>
              <a:avLst/>
              <a:gdLst/>
              <a:ahLst/>
              <a:cxnLst/>
              <a:rect l="l" t="t" r="r" b="b"/>
              <a:pathLst>
                <a:path w="20" h="9" extrusionOk="0">
                  <a:moveTo>
                    <a:pt x="0" y="2"/>
                  </a:moveTo>
                  <a:lnTo>
                    <a:pt x="0" y="2"/>
                  </a:lnTo>
                  <a:cubicBezTo>
                    <a:pt x="3" y="9"/>
                    <a:pt x="10" y="9"/>
                    <a:pt x="20" y="9"/>
                  </a:cubicBezTo>
                  <a:cubicBezTo>
                    <a:pt x="17" y="-1"/>
                    <a:pt x="10" y="-1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36"/>
            <p:cNvSpPr/>
            <p:nvPr/>
          </p:nvSpPr>
          <p:spPr>
            <a:xfrm>
              <a:off x="4453560" y="4900320"/>
              <a:ext cx="2160" cy="2160"/>
            </a:xfrm>
            <a:custGeom>
              <a:avLst/>
              <a:gdLst/>
              <a:ahLst/>
              <a:cxnLst/>
              <a:rect l="l" t="t" r="r" b="b"/>
              <a:pathLst>
                <a:path w="6" h="6" extrusionOk="0">
                  <a:moveTo>
                    <a:pt x="4" y="6"/>
                  </a:moveTo>
                  <a:lnTo>
                    <a:pt x="4" y="6"/>
                  </a:lnTo>
                  <a:cubicBezTo>
                    <a:pt x="7" y="3"/>
                    <a:pt x="7" y="3"/>
                    <a:pt x="0" y="0"/>
                  </a:cubicBezTo>
                  <a:lnTo>
                    <a:pt x="0" y="0"/>
                  </a:lnTo>
                  <a:cubicBezTo>
                    <a:pt x="0" y="3"/>
                    <a:pt x="0" y="6"/>
                    <a:pt x="4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36"/>
            <p:cNvSpPr/>
            <p:nvPr/>
          </p:nvSpPr>
          <p:spPr>
            <a:xfrm>
              <a:off x="5373000" y="4821480"/>
              <a:ext cx="3600" cy="1440"/>
            </a:xfrm>
            <a:custGeom>
              <a:avLst/>
              <a:gdLst/>
              <a:ahLst/>
              <a:cxnLst/>
              <a:rect l="l" t="t" r="r" b="b"/>
              <a:pathLst>
                <a:path w="10" h="4" extrusionOk="0">
                  <a:moveTo>
                    <a:pt x="6" y="0"/>
                  </a:moveTo>
                  <a:lnTo>
                    <a:pt x="6" y="0"/>
                  </a:lnTo>
                  <a:lnTo>
                    <a:pt x="10" y="0"/>
                  </a:lnTo>
                  <a:cubicBezTo>
                    <a:pt x="6" y="0"/>
                    <a:pt x="3" y="0"/>
                    <a:pt x="0" y="4"/>
                  </a:cubicBezTo>
                  <a:cubicBezTo>
                    <a:pt x="3" y="4"/>
                    <a:pt x="3" y="4"/>
                    <a:pt x="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36"/>
            <p:cNvSpPr/>
            <p:nvPr/>
          </p:nvSpPr>
          <p:spPr>
            <a:xfrm>
              <a:off x="5373000" y="482292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36"/>
            <p:cNvSpPr/>
            <p:nvPr/>
          </p:nvSpPr>
          <p:spPr>
            <a:xfrm>
              <a:off x="5377680" y="4819680"/>
              <a:ext cx="1080" cy="1800"/>
            </a:xfrm>
            <a:custGeom>
              <a:avLst/>
              <a:gdLst/>
              <a:ahLst/>
              <a:cxnLst/>
              <a:rect l="l" t="t" r="r" b="b"/>
              <a:pathLst>
                <a:path w="3" h="5" extrusionOk="0">
                  <a:moveTo>
                    <a:pt x="0" y="5"/>
                  </a:moveTo>
                  <a:lnTo>
                    <a:pt x="0" y="5"/>
                  </a:lnTo>
                  <a:cubicBezTo>
                    <a:pt x="0" y="2"/>
                    <a:pt x="3" y="2"/>
                    <a:pt x="3" y="2"/>
                  </a:cubicBezTo>
                  <a:cubicBezTo>
                    <a:pt x="3" y="-1"/>
                    <a:pt x="0" y="-1"/>
                    <a:pt x="0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36"/>
            <p:cNvSpPr/>
            <p:nvPr/>
          </p:nvSpPr>
          <p:spPr>
            <a:xfrm>
              <a:off x="5376600" y="4821480"/>
              <a:ext cx="1080" cy="0"/>
            </a:xfrm>
            <a:custGeom>
              <a:avLst/>
              <a:gdLst/>
              <a:ahLst/>
              <a:cxnLst/>
              <a:rect l="l" t="t" r="r" b="b"/>
              <a:pathLst>
                <a:path w="3" h="120000" extrusionOk="0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36"/>
            <p:cNvSpPr/>
            <p:nvPr/>
          </p:nvSpPr>
          <p:spPr>
            <a:xfrm>
              <a:off x="5461200" y="4804560"/>
              <a:ext cx="32400" cy="11160"/>
            </a:xfrm>
            <a:custGeom>
              <a:avLst/>
              <a:gdLst/>
              <a:ahLst/>
              <a:cxnLst/>
              <a:rect l="l" t="t" r="r" b="b"/>
              <a:pathLst>
                <a:path w="90" h="31" extrusionOk="0">
                  <a:moveTo>
                    <a:pt x="0" y="27"/>
                  </a:moveTo>
                  <a:lnTo>
                    <a:pt x="0" y="27"/>
                  </a:lnTo>
                  <a:lnTo>
                    <a:pt x="0" y="27"/>
                  </a:lnTo>
                  <a:cubicBezTo>
                    <a:pt x="6" y="34"/>
                    <a:pt x="16" y="30"/>
                    <a:pt x="23" y="30"/>
                  </a:cubicBezTo>
                  <a:cubicBezTo>
                    <a:pt x="33" y="30"/>
                    <a:pt x="43" y="34"/>
                    <a:pt x="50" y="27"/>
                  </a:cubicBezTo>
                  <a:cubicBezTo>
                    <a:pt x="57" y="27"/>
                    <a:pt x="67" y="27"/>
                    <a:pt x="74" y="27"/>
                  </a:cubicBezTo>
                  <a:cubicBezTo>
                    <a:pt x="77" y="24"/>
                    <a:pt x="84" y="24"/>
                    <a:pt x="87" y="24"/>
                  </a:cubicBezTo>
                  <a:cubicBezTo>
                    <a:pt x="87" y="20"/>
                    <a:pt x="90" y="20"/>
                    <a:pt x="90" y="17"/>
                  </a:cubicBezTo>
                  <a:cubicBezTo>
                    <a:pt x="90" y="14"/>
                    <a:pt x="90" y="7"/>
                    <a:pt x="87" y="0"/>
                  </a:cubicBezTo>
                  <a:cubicBezTo>
                    <a:pt x="74" y="0"/>
                    <a:pt x="57" y="0"/>
                    <a:pt x="40" y="0"/>
                  </a:cubicBezTo>
                  <a:cubicBezTo>
                    <a:pt x="27" y="10"/>
                    <a:pt x="-4" y="7"/>
                    <a:pt x="0" y="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36"/>
            <p:cNvSpPr/>
            <p:nvPr/>
          </p:nvSpPr>
          <p:spPr>
            <a:xfrm>
              <a:off x="4940640" y="5063400"/>
              <a:ext cx="269280" cy="19080"/>
            </a:xfrm>
            <a:custGeom>
              <a:avLst/>
              <a:gdLst/>
              <a:ahLst/>
              <a:cxnLst/>
              <a:rect l="l" t="t" r="r" b="b"/>
              <a:pathLst>
                <a:path w="748" h="53" extrusionOk="0">
                  <a:moveTo>
                    <a:pt x="670" y="26"/>
                  </a:moveTo>
                  <a:lnTo>
                    <a:pt x="670" y="26"/>
                  </a:lnTo>
                  <a:cubicBezTo>
                    <a:pt x="697" y="26"/>
                    <a:pt x="724" y="33"/>
                    <a:pt x="748" y="16"/>
                  </a:cubicBezTo>
                  <a:cubicBezTo>
                    <a:pt x="737" y="6"/>
                    <a:pt x="707" y="20"/>
                    <a:pt x="711" y="0"/>
                  </a:cubicBezTo>
                  <a:cubicBezTo>
                    <a:pt x="691" y="3"/>
                    <a:pt x="674" y="10"/>
                    <a:pt x="657" y="16"/>
                  </a:cubicBezTo>
                  <a:lnTo>
                    <a:pt x="657" y="16"/>
                  </a:lnTo>
                  <a:cubicBezTo>
                    <a:pt x="623" y="13"/>
                    <a:pt x="590" y="13"/>
                    <a:pt x="556" y="16"/>
                  </a:cubicBezTo>
                  <a:lnTo>
                    <a:pt x="556" y="16"/>
                  </a:lnTo>
                  <a:cubicBezTo>
                    <a:pt x="526" y="3"/>
                    <a:pt x="496" y="10"/>
                    <a:pt x="466" y="16"/>
                  </a:cubicBezTo>
                  <a:cubicBezTo>
                    <a:pt x="455" y="6"/>
                    <a:pt x="442" y="0"/>
                    <a:pt x="425" y="3"/>
                  </a:cubicBezTo>
                  <a:cubicBezTo>
                    <a:pt x="402" y="6"/>
                    <a:pt x="375" y="-7"/>
                    <a:pt x="348" y="6"/>
                  </a:cubicBezTo>
                  <a:lnTo>
                    <a:pt x="345" y="10"/>
                  </a:lnTo>
                  <a:cubicBezTo>
                    <a:pt x="328" y="13"/>
                    <a:pt x="315" y="13"/>
                    <a:pt x="298" y="16"/>
                  </a:cubicBezTo>
                  <a:cubicBezTo>
                    <a:pt x="284" y="16"/>
                    <a:pt x="272" y="16"/>
                    <a:pt x="258" y="16"/>
                  </a:cubicBezTo>
                  <a:cubicBezTo>
                    <a:pt x="228" y="16"/>
                    <a:pt x="198" y="6"/>
                    <a:pt x="168" y="26"/>
                  </a:cubicBezTo>
                  <a:lnTo>
                    <a:pt x="168" y="26"/>
                  </a:lnTo>
                  <a:cubicBezTo>
                    <a:pt x="151" y="10"/>
                    <a:pt x="134" y="26"/>
                    <a:pt x="117" y="26"/>
                  </a:cubicBezTo>
                  <a:cubicBezTo>
                    <a:pt x="94" y="40"/>
                    <a:pt x="81" y="20"/>
                    <a:pt x="64" y="16"/>
                  </a:cubicBezTo>
                  <a:cubicBezTo>
                    <a:pt x="60" y="20"/>
                    <a:pt x="57" y="23"/>
                    <a:pt x="50" y="23"/>
                  </a:cubicBezTo>
                  <a:lnTo>
                    <a:pt x="50" y="23"/>
                  </a:lnTo>
                  <a:cubicBezTo>
                    <a:pt x="47" y="23"/>
                    <a:pt x="44" y="26"/>
                    <a:pt x="40" y="26"/>
                  </a:cubicBezTo>
                  <a:cubicBezTo>
                    <a:pt x="30" y="40"/>
                    <a:pt x="0" y="33"/>
                    <a:pt x="0" y="53"/>
                  </a:cubicBezTo>
                  <a:cubicBezTo>
                    <a:pt x="7" y="53"/>
                    <a:pt x="10" y="53"/>
                    <a:pt x="13" y="53"/>
                  </a:cubicBezTo>
                  <a:cubicBezTo>
                    <a:pt x="17" y="50"/>
                    <a:pt x="24" y="47"/>
                    <a:pt x="30" y="47"/>
                  </a:cubicBezTo>
                  <a:cubicBezTo>
                    <a:pt x="34" y="47"/>
                    <a:pt x="34" y="47"/>
                    <a:pt x="37" y="47"/>
                  </a:cubicBezTo>
                  <a:cubicBezTo>
                    <a:pt x="64" y="57"/>
                    <a:pt x="91" y="40"/>
                    <a:pt x="117" y="43"/>
                  </a:cubicBezTo>
                  <a:lnTo>
                    <a:pt x="117" y="43"/>
                  </a:lnTo>
                  <a:cubicBezTo>
                    <a:pt x="121" y="43"/>
                    <a:pt x="124" y="43"/>
                    <a:pt x="131" y="43"/>
                  </a:cubicBezTo>
                  <a:lnTo>
                    <a:pt x="131" y="43"/>
                  </a:lnTo>
                  <a:lnTo>
                    <a:pt x="131" y="43"/>
                  </a:lnTo>
                  <a:cubicBezTo>
                    <a:pt x="138" y="43"/>
                    <a:pt x="148" y="43"/>
                    <a:pt x="154" y="43"/>
                  </a:cubicBezTo>
                  <a:cubicBezTo>
                    <a:pt x="158" y="43"/>
                    <a:pt x="164" y="43"/>
                    <a:pt x="168" y="43"/>
                  </a:cubicBezTo>
                  <a:lnTo>
                    <a:pt x="168" y="43"/>
                  </a:lnTo>
                  <a:cubicBezTo>
                    <a:pt x="191" y="47"/>
                    <a:pt x="211" y="33"/>
                    <a:pt x="235" y="33"/>
                  </a:cubicBezTo>
                  <a:lnTo>
                    <a:pt x="235" y="33"/>
                  </a:lnTo>
                  <a:lnTo>
                    <a:pt x="235" y="33"/>
                  </a:lnTo>
                  <a:cubicBezTo>
                    <a:pt x="265" y="36"/>
                    <a:pt x="294" y="40"/>
                    <a:pt x="325" y="26"/>
                  </a:cubicBezTo>
                  <a:lnTo>
                    <a:pt x="325" y="26"/>
                  </a:lnTo>
                  <a:cubicBezTo>
                    <a:pt x="338" y="30"/>
                    <a:pt x="348" y="36"/>
                    <a:pt x="362" y="26"/>
                  </a:cubicBezTo>
                  <a:lnTo>
                    <a:pt x="362" y="26"/>
                  </a:lnTo>
                  <a:lnTo>
                    <a:pt x="362" y="26"/>
                  </a:lnTo>
                  <a:cubicBezTo>
                    <a:pt x="385" y="30"/>
                    <a:pt x="412" y="33"/>
                    <a:pt x="439" y="33"/>
                  </a:cubicBezTo>
                  <a:cubicBezTo>
                    <a:pt x="452" y="43"/>
                    <a:pt x="466" y="43"/>
                    <a:pt x="476" y="33"/>
                  </a:cubicBezTo>
                  <a:lnTo>
                    <a:pt x="476" y="33"/>
                  </a:lnTo>
                  <a:cubicBezTo>
                    <a:pt x="486" y="26"/>
                    <a:pt x="502" y="26"/>
                    <a:pt x="516" y="26"/>
                  </a:cubicBezTo>
                  <a:cubicBezTo>
                    <a:pt x="519" y="26"/>
                    <a:pt x="526" y="26"/>
                    <a:pt x="529" y="26"/>
                  </a:cubicBezTo>
                  <a:cubicBezTo>
                    <a:pt x="533" y="26"/>
                    <a:pt x="536" y="26"/>
                    <a:pt x="543" y="26"/>
                  </a:cubicBezTo>
                  <a:lnTo>
                    <a:pt x="543" y="26"/>
                  </a:lnTo>
                  <a:lnTo>
                    <a:pt x="543" y="26"/>
                  </a:lnTo>
                  <a:cubicBezTo>
                    <a:pt x="583" y="30"/>
                    <a:pt x="627" y="26"/>
                    <a:pt x="670" y="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36"/>
            <p:cNvSpPr/>
            <p:nvPr/>
          </p:nvSpPr>
          <p:spPr>
            <a:xfrm>
              <a:off x="4496040" y="5051160"/>
              <a:ext cx="572040" cy="16200"/>
            </a:xfrm>
            <a:custGeom>
              <a:avLst/>
              <a:gdLst/>
              <a:ahLst/>
              <a:cxnLst/>
              <a:rect l="l" t="t" r="r" b="b"/>
              <a:pathLst>
                <a:path w="1589" h="45" extrusionOk="0">
                  <a:moveTo>
                    <a:pt x="114" y="27"/>
                  </a:moveTo>
                  <a:lnTo>
                    <a:pt x="114" y="27"/>
                  </a:lnTo>
                  <a:cubicBezTo>
                    <a:pt x="117" y="27"/>
                    <a:pt x="124" y="27"/>
                    <a:pt x="127" y="24"/>
                  </a:cubicBezTo>
                  <a:cubicBezTo>
                    <a:pt x="161" y="40"/>
                    <a:pt x="195" y="34"/>
                    <a:pt x="231" y="30"/>
                  </a:cubicBezTo>
                  <a:lnTo>
                    <a:pt x="231" y="30"/>
                  </a:lnTo>
                  <a:cubicBezTo>
                    <a:pt x="235" y="30"/>
                    <a:pt x="238" y="30"/>
                    <a:pt x="241" y="30"/>
                  </a:cubicBezTo>
                  <a:cubicBezTo>
                    <a:pt x="258" y="30"/>
                    <a:pt x="278" y="30"/>
                    <a:pt x="295" y="30"/>
                  </a:cubicBezTo>
                  <a:lnTo>
                    <a:pt x="295" y="30"/>
                  </a:lnTo>
                  <a:cubicBezTo>
                    <a:pt x="302" y="30"/>
                    <a:pt x="312" y="34"/>
                    <a:pt x="319" y="34"/>
                  </a:cubicBezTo>
                  <a:cubicBezTo>
                    <a:pt x="359" y="34"/>
                    <a:pt x="396" y="34"/>
                    <a:pt x="436" y="30"/>
                  </a:cubicBezTo>
                  <a:cubicBezTo>
                    <a:pt x="547" y="30"/>
                    <a:pt x="661" y="30"/>
                    <a:pt x="772" y="30"/>
                  </a:cubicBezTo>
                  <a:lnTo>
                    <a:pt x="772" y="30"/>
                  </a:lnTo>
                  <a:cubicBezTo>
                    <a:pt x="802" y="34"/>
                    <a:pt x="832" y="34"/>
                    <a:pt x="862" y="34"/>
                  </a:cubicBezTo>
                  <a:cubicBezTo>
                    <a:pt x="869" y="37"/>
                    <a:pt x="879" y="37"/>
                    <a:pt x="889" y="34"/>
                  </a:cubicBezTo>
                  <a:lnTo>
                    <a:pt x="893" y="30"/>
                  </a:lnTo>
                  <a:cubicBezTo>
                    <a:pt x="913" y="30"/>
                    <a:pt x="933" y="30"/>
                    <a:pt x="953" y="30"/>
                  </a:cubicBezTo>
                  <a:cubicBezTo>
                    <a:pt x="956" y="34"/>
                    <a:pt x="960" y="34"/>
                    <a:pt x="963" y="30"/>
                  </a:cubicBezTo>
                  <a:cubicBezTo>
                    <a:pt x="963" y="34"/>
                    <a:pt x="966" y="34"/>
                    <a:pt x="966" y="34"/>
                  </a:cubicBezTo>
                  <a:cubicBezTo>
                    <a:pt x="1010" y="50"/>
                    <a:pt x="1060" y="40"/>
                    <a:pt x="1104" y="40"/>
                  </a:cubicBezTo>
                  <a:cubicBezTo>
                    <a:pt x="1117" y="40"/>
                    <a:pt x="1131" y="34"/>
                    <a:pt x="1145" y="37"/>
                  </a:cubicBezTo>
                  <a:cubicBezTo>
                    <a:pt x="1148" y="37"/>
                    <a:pt x="1151" y="37"/>
                    <a:pt x="1158" y="37"/>
                  </a:cubicBezTo>
                  <a:cubicBezTo>
                    <a:pt x="1164" y="30"/>
                    <a:pt x="1171" y="34"/>
                    <a:pt x="1178" y="37"/>
                  </a:cubicBezTo>
                  <a:cubicBezTo>
                    <a:pt x="1185" y="37"/>
                    <a:pt x="1191" y="37"/>
                    <a:pt x="1198" y="34"/>
                  </a:cubicBezTo>
                  <a:cubicBezTo>
                    <a:pt x="1202" y="34"/>
                    <a:pt x="1202" y="34"/>
                    <a:pt x="1205" y="30"/>
                  </a:cubicBezTo>
                  <a:cubicBezTo>
                    <a:pt x="1212" y="30"/>
                    <a:pt x="1218" y="30"/>
                    <a:pt x="1225" y="30"/>
                  </a:cubicBezTo>
                  <a:cubicBezTo>
                    <a:pt x="1228" y="34"/>
                    <a:pt x="1235" y="37"/>
                    <a:pt x="1238" y="37"/>
                  </a:cubicBezTo>
                  <a:cubicBezTo>
                    <a:pt x="1252" y="40"/>
                    <a:pt x="1265" y="40"/>
                    <a:pt x="1272" y="34"/>
                  </a:cubicBezTo>
                  <a:cubicBezTo>
                    <a:pt x="1279" y="37"/>
                    <a:pt x="1285" y="37"/>
                    <a:pt x="1292" y="37"/>
                  </a:cubicBezTo>
                  <a:cubicBezTo>
                    <a:pt x="1305" y="34"/>
                    <a:pt x="1316" y="37"/>
                    <a:pt x="1329" y="40"/>
                  </a:cubicBezTo>
                  <a:cubicBezTo>
                    <a:pt x="1373" y="47"/>
                    <a:pt x="1416" y="47"/>
                    <a:pt x="1460" y="40"/>
                  </a:cubicBezTo>
                  <a:cubicBezTo>
                    <a:pt x="1467" y="37"/>
                    <a:pt x="1470" y="34"/>
                    <a:pt x="1470" y="34"/>
                  </a:cubicBezTo>
                  <a:cubicBezTo>
                    <a:pt x="1500" y="50"/>
                    <a:pt x="1533" y="44"/>
                    <a:pt x="1569" y="40"/>
                  </a:cubicBezTo>
                  <a:cubicBezTo>
                    <a:pt x="1576" y="40"/>
                    <a:pt x="1580" y="37"/>
                    <a:pt x="1587" y="34"/>
                  </a:cubicBezTo>
                  <a:cubicBezTo>
                    <a:pt x="1590" y="27"/>
                    <a:pt x="1587" y="24"/>
                    <a:pt x="1583" y="20"/>
                  </a:cubicBezTo>
                  <a:cubicBezTo>
                    <a:pt x="1583" y="17"/>
                    <a:pt x="1583" y="17"/>
                    <a:pt x="1583" y="13"/>
                  </a:cubicBezTo>
                  <a:cubicBezTo>
                    <a:pt x="1580" y="13"/>
                    <a:pt x="1580" y="13"/>
                    <a:pt x="1576" y="13"/>
                  </a:cubicBezTo>
                  <a:cubicBezTo>
                    <a:pt x="1573" y="13"/>
                    <a:pt x="1566" y="10"/>
                    <a:pt x="1563" y="10"/>
                  </a:cubicBezTo>
                  <a:cubicBezTo>
                    <a:pt x="1560" y="10"/>
                    <a:pt x="1560" y="10"/>
                    <a:pt x="1556" y="10"/>
                  </a:cubicBezTo>
                  <a:lnTo>
                    <a:pt x="1553" y="7"/>
                  </a:lnTo>
                  <a:cubicBezTo>
                    <a:pt x="1546" y="7"/>
                    <a:pt x="1540" y="7"/>
                    <a:pt x="1533" y="3"/>
                  </a:cubicBezTo>
                  <a:cubicBezTo>
                    <a:pt x="1529" y="3"/>
                    <a:pt x="1526" y="3"/>
                    <a:pt x="1523" y="3"/>
                  </a:cubicBezTo>
                  <a:lnTo>
                    <a:pt x="1519" y="7"/>
                  </a:lnTo>
                  <a:cubicBezTo>
                    <a:pt x="1517" y="7"/>
                    <a:pt x="1517" y="7"/>
                    <a:pt x="1517" y="10"/>
                  </a:cubicBezTo>
                  <a:cubicBezTo>
                    <a:pt x="1507" y="10"/>
                    <a:pt x="1500" y="10"/>
                    <a:pt x="1493" y="3"/>
                  </a:cubicBezTo>
                  <a:cubicBezTo>
                    <a:pt x="1490" y="7"/>
                    <a:pt x="1487" y="7"/>
                    <a:pt x="1483" y="7"/>
                  </a:cubicBezTo>
                  <a:cubicBezTo>
                    <a:pt x="1477" y="7"/>
                    <a:pt x="1470" y="7"/>
                    <a:pt x="1470" y="13"/>
                  </a:cubicBezTo>
                  <a:cubicBezTo>
                    <a:pt x="1467" y="10"/>
                    <a:pt x="1460" y="7"/>
                    <a:pt x="1456" y="3"/>
                  </a:cubicBezTo>
                  <a:cubicBezTo>
                    <a:pt x="1446" y="3"/>
                    <a:pt x="1440" y="7"/>
                    <a:pt x="1433" y="7"/>
                  </a:cubicBezTo>
                  <a:cubicBezTo>
                    <a:pt x="1383" y="13"/>
                    <a:pt x="1332" y="7"/>
                    <a:pt x="1282" y="10"/>
                  </a:cubicBezTo>
                  <a:cubicBezTo>
                    <a:pt x="1279" y="10"/>
                    <a:pt x="1279" y="10"/>
                    <a:pt x="1275" y="13"/>
                  </a:cubicBezTo>
                  <a:cubicBezTo>
                    <a:pt x="1275" y="10"/>
                    <a:pt x="1275" y="7"/>
                    <a:pt x="1275" y="3"/>
                  </a:cubicBezTo>
                  <a:cubicBezTo>
                    <a:pt x="1262" y="7"/>
                    <a:pt x="1252" y="7"/>
                    <a:pt x="1238" y="7"/>
                  </a:cubicBezTo>
                  <a:cubicBezTo>
                    <a:pt x="1232" y="7"/>
                    <a:pt x="1225" y="10"/>
                    <a:pt x="1222" y="13"/>
                  </a:cubicBezTo>
                  <a:cubicBezTo>
                    <a:pt x="1218" y="13"/>
                    <a:pt x="1218" y="13"/>
                    <a:pt x="1215" y="13"/>
                  </a:cubicBezTo>
                  <a:cubicBezTo>
                    <a:pt x="1215" y="10"/>
                    <a:pt x="1212" y="7"/>
                    <a:pt x="1208" y="3"/>
                  </a:cubicBezTo>
                  <a:cubicBezTo>
                    <a:pt x="1198" y="7"/>
                    <a:pt x="1185" y="7"/>
                    <a:pt x="1174" y="7"/>
                  </a:cubicBezTo>
                  <a:cubicBezTo>
                    <a:pt x="1168" y="7"/>
                    <a:pt x="1161" y="10"/>
                    <a:pt x="1158" y="7"/>
                  </a:cubicBezTo>
                  <a:cubicBezTo>
                    <a:pt x="1145" y="7"/>
                    <a:pt x="1131" y="3"/>
                    <a:pt x="1121" y="3"/>
                  </a:cubicBezTo>
                  <a:cubicBezTo>
                    <a:pt x="1111" y="0"/>
                    <a:pt x="1104" y="0"/>
                    <a:pt x="1094" y="3"/>
                  </a:cubicBezTo>
                  <a:cubicBezTo>
                    <a:pt x="1091" y="3"/>
                    <a:pt x="1084" y="3"/>
                    <a:pt x="1081" y="3"/>
                  </a:cubicBezTo>
                  <a:cubicBezTo>
                    <a:pt x="1077" y="7"/>
                    <a:pt x="1074" y="7"/>
                    <a:pt x="1070" y="7"/>
                  </a:cubicBezTo>
                  <a:cubicBezTo>
                    <a:pt x="1067" y="7"/>
                    <a:pt x="1067" y="7"/>
                    <a:pt x="1067" y="7"/>
                  </a:cubicBezTo>
                  <a:cubicBezTo>
                    <a:pt x="1060" y="7"/>
                    <a:pt x="1050" y="7"/>
                    <a:pt x="1044" y="7"/>
                  </a:cubicBezTo>
                  <a:cubicBezTo>
                    <a:pt x="1020" y="17"/>
                    <a:pt x="987" y="0"/>
                    <a:pt x="966" y="20"/>
                  </a:cubicBezTo>
                  <a:cubicBezTo>
                    <a:pt x="960" y="13"/>
                    <a:pt x="956" y="10"/>
                    <a:pt x="950" y="7"/>
                  </a:cubicBezTo>
                  <a:cubicBezTo>
                    <a:pt x="946" y="7"/>
                    <a:pt x="943" y="7"/>
                    <a:pt x="940" y="7"/>
                  </a:cubicBezTo>
                  <a:cubicBezTo>
                    <a:pt x="926" y="20"/>
                    <a:pt x="906" y="10"/>
                    <a:pt x="889" y="13"/>
                  </a:cubicBezTo>
                  <a:lnTo>
                    <a:pt x="889" y="13"/>
                  </a:lnTo>
                  <a:cubicBezTo>
                    <a:pt x="876" y="7"/>
                    <a:pt x="862" y="10"/>
                    <a:pt x="849" y="7"/>
                  </a:cubicBezTo>
                  <a:cubicBezTo>
                    <a:pt x="839" y="7"/>
                    <a:pt x="832" y="3"/>
                    <a:pt x="822" y="3"/>
                  </a:cubicBezTo>
                  <a:cubicBezTo>
                    <a:pt x="819" y="0"/>
                    <a:pt x="816" y="3"/>
                    <a:pt x="809" y="7"/>
                  </a:cubicBezTo>
                  <a:cubicBezTo>
                    <a:pt x="805" y="7"/>
                    <a:pt x="802" y="7"/>
                    <a:pt x="795" y="7"/>
                  </a:cubicBezTo>
                  <a:cubicBezTo>
                    <a:pt x="792" y="7"/>
                    <a:pt x="788" y="7"/>
                    <a:pt x="785" y="3"/>
                  </a:cubicBezTo>
                  <a:cubicBezTo>
                    <a:pt x="778" y="3"/>
                    <a:pt x="775" y="3"/>
                    <a:pt x="772" y="7"/>
                  </a:cubicBezTo>
                  <a:cubicBezTo>
                    <a:pt x="768" y="7"/>
                    <a:pt x="765" y="7"/>
                    <a:pt x="762" y="7"/>
                  </a:cubicBezTo>
                  <a:cubicBezTo>
                    <a:pt x="758" y="7"/>
                    <a:pt x="758" y="7"/>
                    <a:pt x="758" y="7"/>
                  </a:cubicBezTo>
                  <a:cubicBezTo>
                    <a:pt x="755" y="7"/>
                    <a:pt x="752" y="7"/>
                    <a:pt x="748" y="7"/>
                  </a:cubicBezTo>
                  <a:cubicBezTo>
                    <a:pt x="745" y="7"/>
                    <a:pt x="742" y="7"/>
                    <a:pt x="742" y="10"/>
                  </a:cubicBezTo>
                  <a:cubicBezTo>
                    <a:pt x="738" y="7"/>
                    <a:pt x="735" y="7"/>
                    <a:pt x="731" y="3"/>
                  </a:cubicBezTo>
                  <a:cubicBezTo>
                    <a:pt x="728" y="3"/>
                    <a:pt x="725" y="3"/>
                    <a:pt x="718" y="3"/>
                  </a:cubicBezTo>
                  <a:cubicBezTo>
                    <a:pt x="705" y="0"/>
                    <a:pt x="695" y="0"/>
                    <a:pt x="681" y="3"/>
                  </a:cubicBezTo>
                  <a:cubicBezTo>
                    <a:pt x="678" y="3"/>
                    <a:pt x="671" y="3"/>
                    <a:pt x="668" y="3"/>
                  </a:cubicBezTo>
                  <a:cubicBezTo>
                    <a:pt x="641" y="0"/>
                    <a:pt x="617" y="0"/>
                    <a:pt x="591" y="3"/>
                  </a:cubicBezTo>
                  <a:cubicBezTo>
                    <a:pt x="587" y="3"/>
                    <a:pt x="581" y="3"/>
                    <a:pt x="577" y="3"/>
                  </a:cubicBezTo>
                  <a:cubicBezTo>
                    <a:pt x="574" y="0"/>
                    <a:pt x="570" y="0"/>
                    <a:pt x="564" y="3"/>
                  </a:cubicBezTo>
                  <a:cubicBezTo>
                    <a:pt x="557" y="3"/>
                    <a:pt x="547" y="3"/>
                    <a:pt x="540" y="3"/>
                  </a:cubicBezTo>
                  <a:cubicBezTo>
                    <a:pt x="530" y="0"/>
                    <a:pt x="520" y="0"/>
                    <a:pt x="513" y="7"/>
                  </a:cubicBezTo>
                  <a:cubicBezTo>
                    <a:pt x="500" y="10"/>
                    <a:pt x="487" y="10"/>
                    <a:pt x="473" y="7"/>
                  </a:cubicBezTo>
                  <a:cubicBezTo>
                    <a:pt x="470" y="7"/>
                    <a:pt x="466" y="7"/>
                    <a:pt x="463" y="7"/>
                  </a:cubicBezTo>
                  <a:cubicBezTo>
                    <a:pt x="460" y="7"/>
                    <a:pt x="456" y="10"/>
                    <a:pt x="453" y="7"/>
                  </a:cubicBezTo>
                  <a:cubicBezTo>
                    <a:pt x="449" y="7"/>
                    <a:pt x="449" y="7"/>
                    <a:pt x="449" y="3"/>
                  </a:cubicBezTo>
                  <a:cubicBezTo>
                    <a:pt x="443" y="3"/>
                    <a:pt x="439" y="3"/>
                    <a:pt x="436" y="3"/>
                  </a:cubicBezTo>
                  <a:cubicBezTo>
                    <a:pt x="429" y="0"/>
                    <a:pt x="426" y="3"/>
                    <a:pt x="423" y="7"/>
                  </a:cubicBezTo>
                  <a:cubicBezTo>
                    <a:pt x="423" y="3"/>
                    <a:pt x="423" y="3"/>
                    <a:pt x="423" y="3"/>
                  </a:cubicBezTo>
                  <a:cubicBezTo>
                    <a:pt x="419" y="7"/>
                    <a:pt x="419" y="10"/>
                    <a:pt x="416" y="10"/>
                  </a:cubicBezTo>
                  <a:lnTo>
                    <a:pt x="413" y="10"/>
                  </a:lnTo>
                  <a:cubicBezTo>
                    <a:pt x="413" y="7"/>
                    <a:pt x="413" y="7"/>
                    <a:pt x="406" y="7"/>
                  </a:cubicBezTo>
                  <a:cubicBezTo>
                    <a:pt x="402" y="7"/>
                    <a:pt x="399" y="7"/>
                    <a:pt x="396" y="3"/>
                  </a:cubicBezTo>
                  <a:cubicBezTo>
                    <a:pt x="392" y="3"/>
                    <a:pt x="389" y="0"/>
                    <a:pt x="382" y="3"/>
                  </a:cubicBezTo>
                  <a:cubicBezTo>
                    <a:pt x="386" y="7"/>
                    <a:pt x="386" y="7"/>
                    <a:pt x="386" y="7"/>
                  </a:cubicBezTo>
                  <a:lnTo>
                    <a:pt x="386" y="7"/>
                  </a:lnTo>
                  <a:cubicBezTo>
                    <a:pt x="379" y="3"/>
                    <a:pt x="376" y="3"/>
                    <a:pt x="369" y="3"/>
                  </a:cubicBezTo>
                  <a:cubicBezTo>
                    <a:pt x="366" y="0"/>
                    <a:pt x="362" y="0"/>
                    <a:pt x="359" y="3"/>
                  </a:cubicBezTo>
                  <a:cubicBezTo>
                    <a:pt x="349" y="3"/>
                    <a:pt x="342" y="3"/>
                    <a:pt x="332" y="3"/>
                  </a:cubicBezTo>
                  <a:cubicBezTo>
                    <a:pt x="319" y="0"/>
                    <a:pt x="305" y="-3"/>
                    <a:pt x="295" y="7"/>
                  </a:cubicBezTo>
                  <a:cubicBezTo>
                    <a:pt x="295" y="3"/>
                    <a:pt x="295" y="3"/>
                    <a:pt x="295" y="3"/>
                  </a:cubicBezTo>
                  <a:cubicBezTo>
                    <a:pt x="288" y="7"/>
                    <a:pt x="288" y="7"/>
                    <a:pt x="288" y="7"/>
                  </a:cubicBezTo>
                  <a:cubicBezTo>
                    <a:pt x="292" y="10"/>
                    <a:pt x="292" y="10"/>
                    <a:pt x="292" y="10"/>
                  </a:cubicBezTo>
                  <a:cubicBezTo>
                    <a:pt x="285" y="7"/>
                    <a:pt x="282" y="7"/>
                    <a:pt x="278" y="7"/>
                  </a:cubicBezTo>
                  <a:cubicBezTo>
                    <a:pt x="275" y="7"/>
                    <a:pt x="272" y="7"/>
                    <a:pt x="268" y="3"/>
                  </a:cubicBezTo>
                  <a:cubicBezTo>
                    <a:pt x="262" y="0"/>
                    <a:pt x="252" y="0"/>
                    <a:pt x="241" y="3"/>
                  </a:cubicBezTo>
                  <a:cubicBezTo>
                    <a:pt x="228" y="3"/>
                    <a:pt x="218" y="3"/>
                    <a:pt x="205" y="3"/>
                  </a:cubicBezTo>
                  <a:cubicBezTo>
                    <a:pt x="201" y="7"/>
                    <a:pt x="198" y="7"/>
                    <a:pt x="195" y="7"/>
                  </a:cubicBezTo>
                  <a:cubicBezTo>
                    <a:pt x="191" y="7"/>
                    <a:pt x="191" y="7"/>
                    <a:pt x="191" y="3"/>
                  </a:cubicBezTo>
                  <a:cubicBezTo>
                    <a:pt x="171" y="3"/>
                    <a:pt x="148" y="3"/>
                    <a:pt x="127" y="3"/>
                  </a:cubicBezTo>
                  <a:cubicBezTo>
                    <a:pt x="124" y="7"/>
                    <a:pt x="120" y="10"/>
                    <a:pt x="117" y="7"/>
                  </a:cubicBezTo>
                  <a:cubicBezTo>
                    <a:pt x="114" y="7"/>
                    <a:pt x="110" y="7"/>
                    <a:pt x="110" y="7"/>
                  </a:cubicBezTo>
                  <a:cubicBezTo>
                    <a:pt x="107" y="7"/>
                    <a:pt x="107" y="7"/>
                    <a:pt x="104" y="7"/>
                  </a:cubicBezTo>
                  <a:cubicBezTo>
                    <a:pt x="100" y="10"/>
                    <a:pt x="100" y="17"/>
                    <a:pt x="97" y="20"/>
                  </a:cubicBezTo>
                  <a:lnTo>
                    <a:pt x="97" y="20"/>
                  </a:lnTo>
                  <a:cubicBezTo>
                    <a:pt x="67" y="7"/>
                    <a:pt x="33" y="13"/>
                    <a:pt x="0" y="24"/>
                  </a:cubicBezTo>
                  <a:cubicBezTo>
                    <a:pt x="40" y="37"/>
                    <a:pt x="77" y="37"/>
                    <a:pt x="114" y="27"/>
                  </a:cubicBezTo>
                  <a:moveTo>
                    <a:pt x="349" y="17"/>
                  </a:moveTo>
                  <a:lnTo>
                    <a:pt x="349" y="17"/>
                  </a:lnTo>
                  <a:lnTo>
                    <a:pt x="349" y="17"/>
                  </a:lnTo>
                  <a:lnTo>
                    <a:pt x="349" y="13"/>
                  </a:lnTo>
                  <a:lnTo>
                    <a:pt x="349" y="1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36"/>
            <p:cNvSpPr/>
            <p:nvPr/>
          </p:nvSpPr>
          <p:spPr>
            <a:xfrm>
              <a:off x="4486320" y="5055840"/>
              <a:ext cx="4680" cy="7560"/>
            </a:xfrm>
            <a:custGeom>
              <a:avLst/>
              <a:gdLst/>
              <a:ahLst/>
              <a:cxnLst/>
              <a:rect l="l" t="t" r="r" b="b"/>
              <a:pathLst>
                <a:path w="13" h="2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7"/>
                    <a:pt x="0" y="14"/>
                    <a:pt x="0" y="21"/>
                  </a:cubicBezTo>
                  <a:cubicBezTo>
                    <a:pt x="17" y="14"/>
                    <a:pt x="17" y="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Google Shape;1375;p36"/>
            <p:cNvSpPr/>
            <p:nvPr/>
          </p:nvSpPr>
          <p:spPr>
            <a:xfrm>
              <a:off x="4514040" y="5010120"/>
              <a:ext cx="478440" cy="15120"/>
            </a:xfrm>
            <a:custGeom>
              <a:avLst/>
              <a:gdLst/>
              <a:ahLst/>
              <a:cxnLst/>
              <a:rect l="l" t="t" r="r" b="b"/>
              <a:pathLst>
                <a:path w="1329" h="42" extrusionOk="0">
                  <a:moveTo>
                    <a:pt x="0" y="37"/>
                  </a:moveTo>
                  <a:lnTo>
                    <a:pt x="0" y="37"/>
                  </a:lnTo>
                  <a:cubicBezTo>
                    <a:pt x="7" y="37"/>
                    <a:pt x="17" y="37"/>
                    <a:pt x="24" y="37"/>
                  </a:cubicBezTo>
                  <a:cubicBezTo>
                    <a:pt x="27" y="34"/>
                    <a:pt x="27" y="34"/>
                    <a:pt x="27" y="30"/>
                  </a:cubicBezTo>
                  <a:cubicBezTo>
                    <a:pt x="30" y="34"/>
                    <a:pt x="34" y="34"/>
                    <a:pt x="41" y="37"/>
                  </a:cubicBezTo>
                  <a:cubicBezTo>
                    <a:pt x="44" y="34"/>
                    <a:pt x="47" y="34"/>
                    <a:pt x="47" y="37"/>
                  </a:cubicBezTo>
                  <a:cubicBezTo>
                    <a:pt x="64" y="30"/>
                    <a:pt x="77" y="30"/>
                    <a:pt x="91" y="37"/>
                  </a:cubicBezTo>
                  <a:cubicBezTo>
                    <a:pt x="94" y="34"/>
                    <a:pt x="98" y="34"/>
                    <a:pt x="101" y="37"/>
                  </a:cubicBezTo>
                  <a:cubicBezTo>
                    <a:pt x="104" y="34"/>
                    <a:pt x="108" y="34"/>
                    <a:pt x="111" y="34"/>
                  </a:cubicBezTo>
                  <a:cubicBezTo>
                    <a:pt x="114" y="34"/>
                    <a:pt x="118" y="34"/>
                    <a:pt x="118" y="37"/>
                  </a:cubicBezTo>
                  <a:cubicBezTo>
                    <a:pt x="121" y="34"/>
                    <a:pt x="124" y="34"/>
                    <a:pt x="124" y="37"/>
                  </a:cubicBezTo>
                  <a:cubicBezTo>
                    <a:pt x="131" y="34"/>
                    <a:pt x="138" y="34"/>
                    <a:pt x="145" y="37"/>
                  </a:cubicBezTo>
                  <a:cubicBezTo>
                    <a:pt x="145" y="34"/>
                    <a:pt x="148" y="34"/>
                    <a:pt x="151" y="37"/>
                  </a:cubicBezTo>
                  <a:cubicBezTo>
                    <a:pt x="171" y="30"/>
                    <a:pt x="188" y="30"/>
                    <a:pt x="208" y="37"/>
                  </a:cubicBezTo>
                  <a:cubicBezTo>
                    <a:pt x="215" y="37"/>
                    <a:pt x="222" y="37"/>
                    <a:pt x="228" y="37"/>
                  </a:cubicBezTo>
                  <a:cubicBezTo>
                    <a:pt x="232" y="34"/>
                    <a:pt x="235" y="34"/>
                    <a:pt x="238" y="30"/>
                  </a:cubicBezTo>
                  <a:lnTo>
                    <a:pt x="238" y="27"/>
                  </a:lnTo>
                  <a:cubicBezTo>
                    <a:pt x="249" y="27"/>
                    <a:pt x="259" y="27"/>
                    <a:pt x="269" y="27"/>
                  </a:cubicBezTo>
                  <a:cubicBezTo>
                    <a:pt x="272" y="30"/>
                    <a:pt x="275" y="30"/>
                    <a:pt x="282" y="30"/>
                  </a:cubicBezTo>
                  <a:cubicBezTo>
                    <a:pt x="356" y="30"/>
                    <a:pt x="427" y="34"/>
                    <a:pt x="500" y="30"/>
                  </a:cubicBezTo>
                  <a:cubicBezTo>
                    <a:pt x="500" y="30"/>
                    <a:pt x="500" y="27"/>
                    <a:pt x="504" y="27"/>
                  </a:cubicBezTo>
                  <a:cubicBezTo>
                    <a:pt x="510" y="27"/>
                    <a:pt x="520" y="27"/>
                    <a:pt x="527" y="27"/>
                  </a:cubicBezTo>
                  <a:cubicBezTo>
                    <a:pt x="574" y="27"/>
                    <a:pt x="618" y="27"/>
                    <a:pt x="665" y="30"/>
                  </a:cubicBezTo>
                  <a:lnTo>
                    <a:pt x="665" y="30"/>
                  </a:lnTo>
                  <a:cubicBezTo>
                    <a:pt x="665" y="34"/>
                    <a:pt x="668" y="34"/>
                    <a:pt x="671" y="37"/>
                  </a:cubicBezTo>
                  <a:cubicBezTo>
                    <a:pt x="732" y="37"/>
                    <a:pt x="792" y="37"/>
                    <a:pt x="849" y="37"/>
                  </a:cubicBezTo>
                  <a:cubicBezTo>
                    <a:pt x="856" y="40"/>
                    <a:pt x="859" y="40"/>
                    <a:pt x="866" y="37"/>
                  </a:cubicBezTo>
                  <a:cubicBezTo>
                    <a:pt x="866" y="37"/>
                    <a:pt x="870" y="37"/>
                    <a:pt x="870" y="34"/>
                  </a:cubicBezTo>
                  <a:cubicBezTo>
                    <a:pt x="876" y="34"/>
                    <a:pt x="880" y="34"/>
                    <a:pt x="886" y="34"/>
                  </a:cubicBezTo>
                  <a:lnTo>
                    <a:pt x="886" y="37"/>
                  </a:lnTo>
                  <a:cubicBezTo>
                    <a:pt x="890" y="37"/>
                    <a:pt x="893" y="40"/>
                    <a:pt x="896" y="40"/>
                  </a:cubicBezTo>
                  <a:cubicBezTo>
                    <a:pt x="900" y="40"/>
                    <a:pt x="900" y="37"/>
                    <a:pt x="900" y="37"/>
                  </a:cubicBezTo>
                  <a:cubicBezTo>
                    <a:pt x="910" y="37"/>
                    <a:pt x="920" y="37"/>
                    <a:pt x="930" y="37"/>
                  </a:cubicBezTo>
                  <a:cubicBezTo>
                    <a:pt x="937" y="40"/>
                    <a:pt x="943" y="40"/>
                    <a:pt x="953" y="37"/>
                  </a:cubicBezTo>
                  <a:cubicBezTo>
                    <a:pt x="957" y="37"/>
                    <a:pt x="963" y="37"/>
                    <a:pt x="967" y="40"/>
                  </a:cubicBezTo>
                  <a:cubicBezTo>
                    <a:pt x="987" y="40"/>
                    <a:pt x="1010" y="44"/>
                    <a:pt x="1031" y="37"/>
                  </a:cubicBezTo>
                  <a:cubicBezTo>
                    <a:pt x="1034" y="37"/>
                    <a:pt x="1041" y="37"/>
                    <a:pt x="1044" y="37"/>
                  </a:cubicBezTo>
                  <a:cubicBezTo>
                    <a:pt x="1047" y="40"/>
                    <a:pt x="1051" y="40"/>
                    <a:pt x="1057" y="37"/>
                  </a:cubicBezTo>
                  <a:cubicBezTo>
                    <a:pt x="1061" y="37"/>
                    <a:pt x="1067" y="37"/>
                    <a:pt x="1071" y="37"/>
                  </a:cubicBezTo>
                  <a:cubicBezTo>
                    <a:pt x="1111" y="44"/>
                    <a:pt x="1152" y="40"/>
                    <a:pt x="1192" y="40"/>
                  </a:cubicBezTo>
                  <a:cubicBezTo>
                    <a:pt x="1198" y="40"/>
                    <a:pt x="1205" y="40"/>
                    <a:pt x="1212" y="37"/>
                  </a:cubicBezTo>
                  <a:cubicBezTo>
                    <a:pt x="1215" y="37"/>
                    <a:pt x="1219" y="37"/>
                    <a:pt x="1222" y="37"/>
                  </a:cubicBezTo>
                  <a:cubicBezTo>
                    <a:pt x="1259" y="44"/>
                    <a:pt x="1292" y="44"/>
                    <a:pt x="1329" y="37"/>
                  </a:cubicBezTo>
                  <a:lnTo>
                    <a:pt x="1329" y="37"/>
                  </a:lnTo>
                  <a:cubicBezTo>
                    <a:pt x="1319" y="7"/>
                    <a:pt x="1282" y="30"/>
                    <a:pt x="1262" y="20"/>
                  </a:cubicBezTo>
                  <a:cubicBezTo>
                    <a:pt x="1175" y="17"/>
                    <a:pt x="1084" y="20"/>
                    <a:pt x="997" y="13"/>
                  </a:cubicBezTo>
                  <a:cubicBezTo>
                    <a:pt x="940" y="10"/>
                    <a:pt x="883" y="10"/>
                    <a:pt x="826" y="7"/>
                  </a:cubicBezTo>
                  <a:lnTo>
                    <a:pt x="826" y="7"/>
                  </a:lnTo>
                  <a:lnTo>
                    <a:pt x="826" y="7"/>
                  </a:lnTo>
                  <a:cubicBezTo>
                    <a:pt x="799" y="7"/>
                    <a:pt x="772" y="3"/>
                    <a:pt x="749" y="10"/>
                  </a:cubicBezTo>
                  <a:lnTo>
                    <a:pt x="749" y="10"/>
                  </a:lnTo>
                  <a:cubicBezTo>
                    <a:pt x="722" y="10"/>
                    <a:pt x="695" y="10"/>
                    <a:pt x="668" y="7"/>
                  </a:cubicBezTo>
                  <a:lnTo>
                    <a:pt x="668" y="7"/>
                  </a:lnTo>
                  <a:cubicBezTo>
                    <a:pt x="621" y="7"/>
                    <a:pt x="574" y="10"/>
                    <a:pt x="527" y="10"/>
                  </a:cubicBezTo>
                  <a:cubicBezTo>
                    <a:pt x="520" y="7"/>
                    <a:pt x="510" y="0"/>
                    <a:pt x="500" y="7"/>
                  </a:cubicBezTo>
                  <a:cubicBezTo>
                    <a:pt x="443" y="0"/>
                    <a:pt x="383" y="0"/>
                    <a:pt x="322" y="7"/>
                  </a:cubicBezTo>
                  <a:lnTo>
                    <a:pt x="322" y="7"/>
                  </a:lnTo>
                  <a:cubicBezTo>
                    <a:pt x="306" y="-3"/>
                    <a:pt x="282" y="0"/>
                    <a:pt x="259" y="0"/>
                  </a:cubicBezTo>
                  <a:cubicBezTo>
                    <a:pt x="259" y="3"/>
                    <a:pt x="259" y="3"/>
                    <a:pt x="255" y="7"/>
                  </a:cubicBezTo>
                  <a:lnTo>
                    <a:pt x="255" y="3"/>
                  </a:lnTo>
                  <a:cubicBezTo>
                    <a:pt x="249" y="3"/>
                    <a:pt x="242" y="3"/>
                    <a:pt x="235" y="3"/>
                  </a:cubicBezTo>
                  <a:cubicBezTo>
                    <a:pt x="202" y="7"/>
                    <a:pt x="165" y="0"/>
                    <a:pt x="128" y="10"/>
                  </a:cubicBezTo>
                  <a:lnTo>
                    <a:pt x="128" y="10"/>
                  </a:lnTo>
                  <a:cubicBezTo>
                    <a:pt x="124" y="10"/>
                    <a:pt x="121" y="10"/>
                    <a:pt x="118" y="10"/>
                  </a:cubicBezTo>
                  <a:cubicBezTo>
                    <a:pt x="114" y="10"/>
                    <a:pt x="114" y="10"/>
                    <a:pt x="114" y="10"/>
                  </a:cubicBezTo>
                  <a:cubicBezTo>
                    <a:pt x="108" y="10"/>
                    <a:pt x="104" y="10"/>
                    <a:pt x="101" y="7"/>
                  </a:cubicBezTo>
                  <a:cubicBezTo>
                    <a:pt x="98" y="7"/>
                    <a:pt x="98" y="7"/>
                    <a:pt x="94" y="7"/>
                  </a:cubicBezTo>
                  <a:cubicBezTo>
                    <a:pt x="91" y="7"/>
                    <a:pt x="91" y="7"/>
                    <a:pt x="91" y="7"/>
                  </a:cubicBezTo>
                  <a:cubicBezTo>
                    <a:pt x="84" y="7"/>
                    <a:pt x="81" y="7"/>
                    <a:pt x="77" y="10"/>
                  </a:cubicBezTo>
                  <a:cubicBezTo>
                    <a:pt x="67" y="13"/>
                    <a:pt x="57" y="13"/>
                    <a:pt x="47" y="10"/>
                  </a:cubicBezTo>
                  <a:cubicBezTo>
                    <a:pt x="41" y="10"/>
                    <a:pt x="34" y="10"/>
                    <a:pt x="27" y="10"/>
                  </a:cubicBezTo>
                  <a:cubicBezTo>
                    <a:pt x="24" y="10"/>
                    <a:pt x="20" y="13"/>
                    <a:pt x="17" y="17"/>
                  </a:cubicBezTo>
                  <a:lnTo>
                    <a:pt x="17" y="17"/>
                  </a:lnTo>
                  <a:lnTo>
                    <a:pt x="13" y="17"/>
                  </a:lnTo>
                  <a:cubicBezTo>
                    <a:pt x="7" y="23"/>
                    <a:pt x="3" y="30"/>
                    <a:pt x="0" y="37"/>
                  </a:cubicBezTo>
                  <a:moveTo>
                    <a:pt x="259" y="10"/>
                  </a:moveTo>
                  <a:lnTo>
                    <a:pt x="259" y="1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6" name="Google Shape;1376;p36"/>
            <p:cNvSpPr/>
            <p:nvPr/>
          </p:nvSpPr>
          <p:spPr>
            <a:xfrm>
              <a:off x="5590440" y="5088600"/>
              <a:ext cx="1080" cy="0"/>
            </a:xfrm>
            <a:custGeom>
              <a:avLst/>
              <a:gdLst/>
              <a:ahLst/>
              <a:cxnLst/>
              <a:rect l="l" t="t" r="r" b="b"/>
              <a:pathLst>
                <a:path w="3" h="120000" extrusionOk="0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7" name="Google Shape;1377;p36"/>
            <p:cNvSpPr/>
            <p:nvPr/>
          </p:nvSpPr>
          <p:spPr>
            <a:xfrm>
              <a:off x="5209920" y="4559400"/>
              <a:ext cx="7560" cy="7200"/>
            </a:xfrm>
            <a:custGeom>
              <a:avLst/>
              <a:gdLst/>
              <a:ahLst/>
              <a:cxnLst/>
              <a:rect l="l" t="t" r="r" b="b"/>
              <a:pathLst>
                <a:path w="21" h="20" extrusionOk="0">
                  <a:moveTo>
                    <a:pt x="20" y="10"/>
                  </a:moveTo>
                  <a:lnTo>
                    <a:pt x="20" y="10"/>
                  </a:lnTo>
                  <a:cubicBezTo>
                    <a:pt x="20" y="3"/>
                    <a:pt x="10" y="0"/>
                    <a:pt x="0" y="0"/>
                  </a:cubicBezTo>
                  <a:cubicBezTo>
                    <a:pt x="0" y="7"/>
                    <a:pt x="0" y="13"/>
                    <a:pt x="0" y="20"/>
                  </a:cubicBezTo>
                  <a:cubicBezTo>
                    <a:pt x="10" y="20"/>
                    <a:pt x="23" y="20"/>
                    <a:pt x="20" y="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8" name="Google Shape;1378;p36"/>
            <p:cNvSpPr/>
            <p:nvPr/>
          </p:nvSpPr>
          <p:spPr>
            <a:xfrm>
              <a:off x="5260320" y="4539960"/>
              <a:ext cx="111240" cy="7920"/>
            </a:xfrm>
            <a:custGeom>
              <a:avLst/>
              <a:gdLst/>
              <a:ahLst/>
              <a:cxnLst/>
              <a:rect l="l" t="t" r="r" b="b"/>
              <a:pathLst>
                <a:path w="309" h="22" extrusionOk="0">
                  <a:moveTo>
                    <a:pt x="0" y="17"/>
                  </a:moveTo>
                  <a:lnTo>
                    <a:pt x="0" y="17"/>
                  </a:lnTo>
                  <a:cubicBezTo>
                    <a:pt x="4" y="20"/>
                    <a:pt x="10" y="27"/>
                    <a:pt x="14" y="17"/>
                  </a:cubicBezTo>
                  <a:lnTo>
                    <a:pt x="14" y="17"/>
                  </a:lnTo>
                  <a:cubicBezTo>
                    <a:pt x="24" y="17"/>
                    <a:pt x="27" y="14"/>
                    <a:pt x="27" y="10"/>
                  </a:cubicBezTo>
                  <a:cubicBezTo>
                    <a:pt x="44" y="10"/>
                    <a:pt x="61" y="14"/>
                    <a:pt x="78" y="17"/>
                  </a:cubicBezTo>
                  <a:lnTo>
                    <a:pt x="78" y="17"/>
                  </a:lnTo>
                  <a:cubicBezTo>
                    <a:pt x="121" y="17"/>
                    <a:pt x="165" y="17"/>
                    <a:pt x="209" y="17"/>
                  </a:cubicBezTo>
                  <a:cubicBezTo>
                    <a:pt x="219" y="17"/>
                    <a:pt x="225" y="17"/>
                    <a:pt x="235" y="17"/>
                  </a:cubicBezTo>
                  <a:cubicBezTo>
                    <a:pt x="239" y="20"/>
                    <a:pt x="242" y="20"/>
                    <a:pt x="246" y="20"/>
                  </a:cubicBezTo>
                  <a:cubicBezTo>
                    <a:pt x="249" y="20"/>
                    <a:pt x="256" y="20"/>
                    <a:pt x="262" y="20"/>
                  </a:cubicBezTo>
                  <a:cubicBezTo>
                    <a:pt x="262" y="20"/>
                    <a:pt x="266" y="20"/>
                    <a:pt x="266" y="17"/>
                  </a:cubicBezTo>
                  <a:cubicBezTo>
                    <a:pt x="286" y="20"/>
                    <a:pt x="303" y="17"/>
                    <a:pt x="309" y="0"/>
                  </a:cubicBezTo>
                  <a:cubicBezTo>
                    <a:pt x="299" y="0"/>
                    <a:pt x="286" y="0"/>
                    <a:pt x="272" y="0"/>
                  </a:cubicBezTo>
                  <a:lnTo>
                    <a:pt x="272" y="0"/>
                  </a:lnTo>
                  <a:cubicBezTo>
                    <a:pt x="239" y="0"/>
                    <a:pt x="205" y="0"/>
                    <a:pt x="168" y="0"/>
                  </a:cubicBezTo>
                  <a:lnTo>
                    <a:pt x="168" y="0"/>
                  </a:lnTo>
                  <a:cubicBezTo>
                    <a:pt x="162" y="0"/>
                    <a:pt x="152" y="0"/>
                    <a:pt x="145" y="0"/>
                  </a:cubicBezTo>
                  <a:cubicBezTo>
                    <a:pt x="125" y="0"/>
                    <a:pt x="101" y="0"/>
                    <a:pt x="78" y="0"/>
                  </a:cubicBezTo>
                  <a:lnTo>
                    <a:pt x="78" y="0"/>
                  </a:lnTo>
                  <a:lnTo>
                    <a:pt x="78" y="0"/>
                  </a:lnTo>
                  <a:cubicBezTo>
                    <a:pt x="61" y="0"/>
                    <a:pt x="44" y="0"/>
                    <a:pt x="27" y="0"/>
                  </a:cubicBezTo>
                  <a:cubicBezTo>
                    <a:pt x="27" y="4"/>
                    <a:pt x="27" y="7"/>
                    <a:pt x="27" y="10"/>
                  </a:cubicBezTo>
                  <a:cubicBezTo>
                    <a:pt x="24" y="10"/>
                    <a:pt x="21" y="7"/>
                    <a:pt x="14" y="7"/>
                  </a:cubicBezTo>
                  <a:cubicBezTo>
                    <a:pt x="7" y="10"/>
                    <a:pt x="4" y="14"/>
                    <a:pt x="0" y="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Google Shape;1379;p36"/>
            <p:cNvSpPr/>
            <p:nvPr/>
          </p:nvSpPr>
          <p:spPr>
            <a:xfrm>
              <a:off x="4489920" y="4590720"/>
              <a:ext cx="933480" cy="56520"/>
            </a:xfrm>
            <a:custGeom>
              <a:avLst/>
              <a:gdLst/>
              <a:ahLst/>
              <a:cxnLst/>
              <a:rect l="l" t="t" r="r" b="b"/>
              <a:pathLst>
                <a:path w="2593" h="157" extrusionOk="0">
                  <a:moveTo>
                    <a:pt x="2466" y="27"/>
                  </a:moveTo>
                  <a:lnTo>
                    <a:pt x="2466" y="27"/>
                  </a:lnTo>
                  <a:lnTo>
                    <a:pt x="2466" y="27"/>
                  </a:lnTo>
                  <a:cubicBezTo>
                    <a:pt x="2476" y="24"/>
                    <a:pt x="2490" y="24"/>
                    <a:pt x="2503" y="24"/>
                  </a:cubicBezTo>
                  <a:cubicBezTo>
                    <a:pt x="2523" y="24"/>
                    <a:pt x="2547" y="24"/>
                    <a:pt x="2567" y="24"/>
                  </a:cubicBezTo>
                  <a:cubicBezTo>
                    <a:pt x="2587" y="24"/>
                    <a:pt x="2597" y="14"/>
                    <a:pt x="2590" y="0"/>
                  </a:cubicBezTo>
                  <a:cubicBezTo>
                    <a:pt x="2540" y="3"/>
                    <a:pt x="2490" y="7"/>
                    <a:pt x="2439" y="7"/>
                  </a:cubicBezTo>
                  <a:cubicBezTo>
                    <a:pt x="2426" y="0"/>
                    <a:pt x="2426" y="7"/>
                    <a:pt x="2426" y="14"/>
                  </a:cubicBezTo>
                  <a:cubicBezTo>
                    <a:pt x="2422" y="10"/>
                    <a:pt x="2422" y="10"/>
                    <a:pt x="2419" y="10"/>
                  </a:cubicBezTo>
                  <a:cubicBezTo>
                    <a:pt x="2412" y="7"/>
                    <a:pt x="2409" y="7"/>
                    <a:pt x="2402" y="7"/>
                  </a:cubicBezTo>
                  <a:lnTo>
                    <a:pt x="2402" y="7"/>
                  </a:lnTo>
                  <a:lnTo>
                    <a:pt x="2402" y="7"/>
                  </a:lnTo>
                  <a:lnTo>
                    <a:pt x="2399" y="7"/>
                  </a:lnTo>
                  <a:cubicBezTo>
                    <a:pt x="2392" y="7"/>
                    <a:pt x="2386" y="7"/>
                    <a:pt x="2379" y="10"/>
                  </a:cubicBezTo>
                  <a:cubicBezTo>
                    <a:pt x="2375" y="10"/>
                    <a:pt x="2372" y="14"/>
                    <a:pt x="2369" y="14"/>
                  </a:cubicBezTo>
                  <a:lnTo>
                    <a:pt x="2369" y="14"/>
                  </a:lnTo>
                  <a:cubicBezTo>
                    <a:pt x="2365" y="14"/>
                    <a:pt x="2365" y="14"/>
                    <a:pt x="2362" y="10"/>
                  </a:cubicBezTo>
                  <a:cubicBezTo>
                    <a:pt x="2359" y="10"/>
                    <a:pt x="2359" y="10"/>
                    <a:pt x="2355" y="10"/>
                  </a:cubicBezTo>
                  <a:cubicBezTo>
                    <a:pt x="2352" y="10"/>
                    <a:pt x="2352" y="10"/>
                    <a:pt x="2349" y="10"/>
                  </a:cubicBezTo>
                  <a:lnTo>
                    <a:pt x="2349" y="7"/>
                  </a:lnTo>
                  <a:cubicBezTo>
                    <a:pt x="2322" y="7"/>
                    <a:pt x="2295" y="3"/>
                    <a:pt x="2271" y="14"/>
                  </a:cubicBezTo>
                  <a:lnTo>
                    <a:pt x="2271" y="14"/>
                  </a:lnTo>
                  <a:cubicBezTo>
                    <a:pt x="2171" y="14"/>
                    <a:pt x="2073" y="24"/>
                    <a:pt x="1973" y="34"/>
                  </a:cubicBezTo>
                  <a:cubicBezTo>
                    <a:pt x="1909" y="27"/>
                    <a:pt x="1845" y="37"/>
                    <a:pt x="1778" y="40"/>
                  </a:cubicBezTo>
                  <a:cubicBezTo>
                    <a:pt x="1681" y="47"/>
                    <a:pt x="1580" y="54"/>
                    <a:pt x="1484" y="67"/>
                  </a:cubicBezTo>
                  <a:lnTo>
                    <a:pt x="1484" y="67"/>
                  </a:lnTo>
                  <a:lnTo>
                    <a:pt x="1484" y="67"/>
                  </a:lnTo>
                  <a:cubicBezTo>
                    <a:pt x="1440" y="67"/>
                    <a:pt x="1400" y="71"/>
                    <a:pt x="1356" y="74"/>
                  </a:cubicBezTo>
                  <a:cubicBezTo>
                    <a:pt x="1322" y="77"/>
                    <a:pt x="1286" y="91"/>
                    <a:pt x="1255" y="67"/>
                  </a:cubicBezTo>
                  <a:cubicBezTo>
                    <a:pt x="1255" y="71"/>
                    <a:pt x="1252" y="71"/>
                    <a:pt x="1252" y="74"/>
                  </a:cubicBezTo>
                  <a:cubicBezTo>
                    <a:pt x="1252" y="71"/>
                    <a:pt x="1249" y="71"/>
                    <a:pt x="1249" y="71"/>
                  </a:cubicBezTo>
                  <a:lnTo>
                    <a:pt x="1249" y="67"/>
                  </a:lnTo>
                  <a:cubicBezTo>
                    <a:pt x="1235" y="71"/>
                    <a:pt x="1219" y="71"/>
                    <a:pt x="1205" y="74"/>
                  </a:cubicBezTo>
                  <a:cubicBezTo>
                    <a:pt x="1148" y="81"/>
                    <a:pt x="1091" y="84"/>
                    <a:pt x="1034" y="91"/>
                  </a:cubicBezTo>
                  <a:lnTo>
                    <a:pt x="1030" y="91"/>
                  </a:lnTo>
                  <a:lnTo>
                    <a:pt x="1030" y="91"/>
                  </a:lnTo>
                  <a:cubicBezTo>
                    <a:pt x="1007" y="94"/>
                    <a:pt x="980" y="94"/>
                    <a:pt x="957" y="97"/>
                  </a:cubicBezTo>
                  <a:cubicBezTo>
                    <a:pt x="937" y="97"/>
                    <a:pt x="916" y="97"/>
                    <a:pt x="893" y="101"/>
                  </a:cubicBezTo>
                  <a:cubicBezTo>
                    <a:pt x="893" y="101"/>
                    <a:pt x="893" y="104"/>
                    <a:pt x="890" y="107"/>
                  </a:cubicBezTo>
                  <a:cubicBezTo>
                    <a:pt x="890" y="104"/>
                    <a:pt x="890" y="104"/>
                    <a:pt x="890" y="104"/>
                  </a:cubicBezTo>
                  <a:cubicBezTo>
                    <a:pt x="822" y="107"/>
                    <a:pt x="752" y="104"/>
                    <a:pt x="685" y="118"/>
                  </a:cubicBezTo>
                  <a:lnTo>
                    <a:pt x="685" y="118"/>
                  </a:lnTo>
                  <a:cubicBezTo>
                    <a:pt x="554" y="114"/>
                    <a:pt x="423" y="124"/>
                    <a:pt x="289" y="128"/>
                  </a:cubicBezTo>
                  <a:cubicBezTo>
                    <a:pt x="279" y="128"/>
                    <a:pt x="269" y="131"/>
                    <a:pt x="258" y="135"/>
                  </a:cubicBezTo>
                  <a:cubicBezTo>
                    <a:pt x="255" y="131"/>
                    <a:pt x="252" y="131"/>
                    <a:pt x="248" y="135"/>
                  </a:cubicBezTo>
                  <a:lnTo>
                    <a:pt x="248" y="135"/>
                  </a:lnTo>
                  <a:lnTo>
                    <a:pt x="248" y="135"/>
                  </a:lnTo>
                  <a:cubicBezTo>
                    <a:pt x="245" y="131"/>
                    <a:pt x="242" y="131"/>
                    <a:pt x="238" y="131"/>
                  </a:cubicBezTo>
                  <a:cubicBezTo>
                    <a:pt x="235" y="131"/>
                    <a:pt x="235" y="135"/>
                    <a:pt x="232" y="135"/>
                  </a:cubicBezTo>
                  <a:cubicBezTo>
                    <a:pt x="185" y="131"/>
                    <a:pt x="137" y="141"/>
                    <a:pt x="91" y="141"/>
                  </a:cubicBezTo>
                  <a:lnTo>
                    <a:pt x="91" y="141"/>
                  </a:lnTo>
                  <a:cubicBezTo>
                    <a:pt x="60" y="145"/>
                    <a:pt x="30" y="138"/>
                    <a:pt x="0" y="148"/>
                  </a:cubicBezTo>
                  <a:cubicBezTo>
                    <a:pt x="33" y="158"/>
                    <a:pt x="60" y="158"/>
                    <a:pt x="91" y="151"/>
                  </a:cubicBezTo>
                  <a:cubicBezTo>
                    <a:pt x="151" y="165"/>
                    <a:pt x="208" y="151"/>
                    <a:pt x="269" y="151"/>
                  </a:cubicBezTo>
                  <a:cubicBezTo>
                    <a:pt x="299" y="151"/>
                    <a:pt x="336" y="161"/>
                    <a:pt x="366" y="145"/>
                  </a:cubicBezTo>
                  <a:cubicBezTo>
                    <a:pt x="450" y="145"/>
                    <a:pt x="534" y="141"/>
                    <a:pt x="618" y="141"/>
                  </a:cubicBezTo>
                  <a:cubicBezTo>
                    <a:pt x="628" y="141"/>
                    <a:pt x="638" y="141"/>
                    <a:pt x="648" y="135"/>
                  </a:cubicBezTo>
                  <a:cubicBezTo>
                    <a:pt x="651" y="138"/>
                    <a:pt x="655" y="138"/>
                    <a:pt x="658" y="135"/>
                  </a:cubicBezTo>
                  <a:lnTo>
                    <a:pt x="658" y="135"/>
                  </a:lnTo>
                  <a:cubicBezTo>
                    <a:pt x="725" y="141"/>
                    <a:pt x="792" y="131"/>
                    <a:pt x="859" y="128"/>
                  </a:cubicBezTo>
                  <a:cubicBezTo>
                    <a:pt x="869" y="124"/>
                    <a:pt x="879" y="124"/>
                    <a:pt x="890" y="124"/>
                  </a:cubicBezTo>
                  <a:cubicBezTo>
                    <a:pt x="916" y="121"/>
                    <a:pt x="940" y="118"/>
                    <a:pt x="967" y="118"/>
                  </a:cubicBezTo>
                  <a:cubicBezTo>
                    <a:pt x="990" y="114"/>
                    <a:pt x="1010" y="114"/>
                    <a:pt x="1034" y="114"/>
                  </a:cubicBezTo>
                  <a:cubicBezTo>
                    <a:pt x="1094" y="111"/>
                    <a:pt x="1151" y="107"/>
                    <a:pt x="1208" y="107"/>
                  </a:cubicBezTo>
                  <a:cubicBezTo>
                    <a:pt x="1229" y="107"/>
                    <a:pt x="1249" y="107"/>
                    <a:pt x="1269" y="107"/>
                  </a:cubicBezTo>
                  <a:cubicBezTo>
                    <a:pt x="1276" y="107"/>
                    <a:pt x="1282" y="107"/>
                    <a:pt x="1286" y="107"/>
                  </a:cubicBezTo>
                  <a:cubicBezTo>
                    <a:pt x="1306" y="101"/>
                    <a:pt x="1326" y="101"/>
                    <a:pt x="1343" y="101"/>
                  </a:cubicBezTo>
                  <a:cubicBezTo>
                    <a:pt x="1403" y="94"/>
                    <a:pt x="1467" y="94"/>
                    <a:pt x="1524" y="81"/>
                  </a:cubicBezTo>
                  <a:lnTo>
                    <a:pt x="1524" y="81"/>
                  </a:lnTo>
                  <a:lnTo>
                    <a:pt x="1524" y="81"/>
                  </a:lnTo>
                  <a:cubicBezTo>
                    <a:pt x="1530" y="81"/>
                    <a:pt x="1534" y="81"/>
                    <a:pt x="1536" y="81"/>
                  </a:cubicBezTo>
                  <a:cubicBezTo>
                    <a:pt x="1553" y="84"/>
                    <a:pt x="1570" y="81"/>
                    <a:pt x="1586" y="77"/>
                  </a:cubicBezTo>
                  <a:cubicBezTo>
                    <a:pt x="1607" y="77"/>
                    <a:pt x="1624" y="81"/>
                    <a:pt x="1640" y="71"/>
                  </a:cubicBezTo>
                  <a:lnTo>
                    <a:pt x="1640" y="71"/>
                  </a:lnTo>
                  <a:cubicBezTo>
                    <a:pt x="1657" y="71"/>
                    <a:pt x="1674" y="71"/>
                    <a:pt x="1691" y="67"/>
                  </a:cubicBezTo>
                  <a:cubicBezTo>
                    <a:pt x="1788" y="67"/>
                    <a:pt x="1889" y="57"/>
                    <a:pt x="1986" y="50"/>
                  </a:cubicBezTo>
                  <a:lnTo>
                    <a:pt x="1986" y="50"/>
                  </a:lnTo>
                  <a:lnTo>
                    <a:pt x="1986" y="50"/>
                  </a:lnTo>
                  <a:cubicBezTo>
                    <a:pt x="2040" y="54"/>
                    <a:pt x="2087" y="44"/>
                    <a:pt x="2140" y="40"/>
                  </a:cubicBezTo>
                  <a:cubicBezTo>
                    <a:pt x="2221" y="37"/>
                    <a:pt x="2305" y="34"/>
                    <a:pt x="2386" y="30"/>
                  </a:cubicBezTo>
                  <a:lnTo>
                    <a:pt x="2386" y="30"/>
                  </a:lnTo>
                  <a:lnTo>
                    <a:pt x="2386" y="30"/>
                  </a:lnTo>
                  <a:cubicBezTo>
                    <a:pt x="2412" y="34"/>
                    <a:pt x="2439" y="37"/>
                    <a:pt x="2466" y="27"/>
                  </a:cubicBezTo>
                  <a:moveTo>
                    <a:pt x="665" y="131"/>
                  </a:moveTo>
                  <a:lnTo>
                    <a:pt x="665" y="131"/>
                  </a:lnTo>
                  <a:cubicBezTo>
                    <a:pt x="661" y="131"/>
                    <a:pt x="661" y="135"/>
                    <a:pt x="658" y="135"/>
                  </a:cubicBezTo>
                  <a:cubicBezTo>
                    <a:pt x="661" y="135"/>
                    <a:pt x="661" y="131"/>
                    <a:pt x="665" y="1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11500" rIns="90000" bIns="115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0" name="Google Shape;1380;p36"/>
            <p:cNvSpPr/>
            <p:nvPr/>
          </p:nvSpPr>
          <p:spPr>
            <a:xfrm>
              <a:off x="5516280" y="4394880"/>
              <a:ext cx="14760" cy="15840"/>
            </a:xfrm>
            <a:custGeom>
              <a:avLst/>
              <a:gdLst/>
              <a:ahLst/>
              <a:cxnLst/>
              <a:rect l="l" t="t" r="r" b="b"/>
              <a:pathLst>
                <a:path w="41" h="44" extrusionOk="0">
                  <a:moveTo>
                    <a:pt x="24" y="44"/>
                  </a:moveTo>
                  <a:lnTo>
                    <a:pt x="24" y="44"/>
                  </a:lnTo>
                  <a:cubicBezTo>
                    <a:pt x="31" y="44"/>
                    <a:pt x="38" y="44"/>
                    <a:pt x="41" y="44"/>
                  </a:cubicBezTo>
                  <a:cubicBezTo>
                    <a:pt x="38" y="27"/>
                    <a:pt x="24" y="14"/>
                    <a:pt x="11" y="0"/>
                  </a:cubicBezTo>
                  <a:cubicBezTo>
                    <a:pt x="-19" y="21"/>
                    <a:pt x="21" y="31"/>
                    <a:pt x="24" y="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1" name="Google Shape;1381;p36"/>
            <p:cNvSpPr/>
            <p:nvPr/>
          </p:nvSpPr>
          <p:spPr>
            <a:xfrm>
              <a:off x="4657680" y="4473360"/>
              <a:ext cx="18360" cy="9720"/>
            </a:xfrm>
            <a:custGeom>
              <a:avLst/>
              <a:gdLst/>
              <a:ahLst/>
              <a:cxnLst/>
              <a:rect l="l" t="t" r="r" b="b"/>
              <a:pathLst>
                <a:path w="51" h="27" extrusionOk="0">
                  <a:moveTo>
                    <a:pt x="51" y="27"/>
                  </a:moveTo>
                  <a:lnTo>
                    <a:pt x="51" y="27"/>
                  </a:lnTo>
                  <a:cubicBezTo>
                    <a:pt x="51" y="21"/>
                    <a:pt x="51" y="14"/>
                    <a:pt x="51" y="11"/>
                  </a:cubicBezTo>
                  <a:cubicBezTo>
                    <a:pt x="48" y="7"/>
                    <a:pt x="41" y="4"/>
                    <a:pt x="38" y="0"/>
                  </a:cubicBezTo>
                  <a:cubicBezTo>
                    <a:pt x="34" y="0"/>
                    <a:pt x="31" y="0"/>
                    <a:pt x="28" y="0"/>
                  </a:cubicBezTo>
                  <a:cubicBezTo>
                    <a:pt x="21" y="7"/>
                    <a:pt x="11" y="11"/>
                    <a:pt x="0" y="11"/>
                  </a:cubicBezTo>
                  <a:cubicBezTo>
                    <a:pt x="7" y="21"/>
                    <a:pt x="31" y="17"/>
                    <a:pt x="38" y="27"/>
                  </a:cubicBezTo>
                  <a:cubicBezTo>
                    <a:pt x="44" y="27"/>
                    <a:pt x="48" y="27"/>
                    <a:pt x="51" y="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p36"/>
            <p:cNvSpPr/>
            <p:nvPr/>
          </p:nvSpPr>
          <p:spPr>
            <a:xfrm>
              <a:off x="4692600" y="5162040"/>
              <a:ext cx="511200" cy="33840"/>
            </a:xfrm>
            <a:custGeom>
              <a:avLst/>
              <a:gdLst/>
              <a:ahLst/>
              <a:cxnLst/>
              <a:rect l="l" t="t" r="r" b="b"/>
              <a:pathLst>
                <a:path w="1420" h="94" extrusionOk="0">
                  <a:moveTo>
                    <a:pt x="58" y="65"/>
                  </a:moveTo>
                  <a:lnTo>
                    <a:pt x="58" y="65"/>
                  </a:lnTo>
                  <a:lnTo>
                    <a:pt x="58" y="65"/>
                  </a:lnTo>
                  <a:cubicBezTo>
                    <a:pt x="55" y="61"/>
                    <a:pt x="51" y="61"/>
                    <a:pt x="48" y="61"/>
                  </a:cubicBezTo>
                  <a:cubicBezTo>
                    <a:pt x="45" y="61"/>
                    <a:pt x="45" y="65"/>
                    <a:pt x="45" y="65"/>
                  </a:cubicBezTo>
                  <a:lnTo>
                    <a:pt x="45" y="65"/>
                  </a:lnTo>
                  <a:cubicBezTo>
                    <a:pt x="38" y="71"/>
                    <a:pt x="28" y="68"/>
                    <a:pt x="18" y="75"/>
                  </a:cubicBezTo>
                  <a:cubicBezTo>
                    <a:pt x="14" y="75"/>
                    <a:pt x="11" y="75"/>
                    <a:pt x="8" y="75"/>
                  </a:cubicBezTo>
                  <a:cubicBezTo>
                    <a:pt x="-2" y="78"/>
                    <a:pt x="-2" y="85"/>
                    <a:pt x="4" y="91"/>
                  </a:cubicBezTo>
                  <a:cubicBezTo>
                    <a:pt x="8" y="95"/>
                    <a:pt x="14" y="95"/>
                    <a:pt x="21" y="91"/>
                  </a:cubicBezTo>
                  <a:cubicBezTo>
                    <a:pt x="55" y="91"/>
                    <a:pt x="92" y="98"/>
                    <a:pt x="125" y="85"/>
                  </a:cubicBezTo>
                  <a:cubicBezTo>
                    <a:pt x="132" y="85"/>
                    <a:pt x="142" y="85"/>
                    <a:pt x="149" y="85"/>
                  </a:cubicBezTo>
                  <a:cubicBezTo>
                    <a:pt x="159" y="75"/>
                    <a:pt x="165" y="78"/>
                    <a:pt x="175" y="81"/>
                  </a:cubicBezTo>
                  <a:cubicBezTo>
                    <a:pt x="182" y="85"/>
                    <a:pt x="192" y="85"/>
                    <a:pt x="199" y="85"/>
                  </a:cubicBezTo>
                  <a:cubicBezTo>
                    <a:pt x="209" y="88"/>
                    <a:pt x="219" y="91"/>
                    <a:pt x="232" y="88"/>
                  </a:cubicBezTo>
                  <a:cubicBezTo>
                    <a:pt x="236" y="88"/>
                    <a:pt x="239" y="85"/>
                    <a:pt x="242" y="81"/>
                  </a:cubicBezTo>
                  <a:cubicBezTo>
                    <a:pt x="242" y="78"/>
                    <a:pt x="242" y="78"/>
                    <a:pt x="242" y="75"/>
                  </a:cubicBezTo>
                  <a:cubicBezTo>
                    <a:pt x="249" y="78"/>
                    <a:pt x="256" y="78"/>
                    <a:pt x="263" y="75"/>
                  </a:cubicBezTo>
                  <a:cubicBezTo>
                    <a:pt x="360" y="65"/>
                    <a:pt x="457" y="65"/>
                    <a:pt x="551" y="48"/>
                  </a:cubicBezTo>
                  <a:lnTo>
                    <a:pt x="551" y="48"/>
                  </a:lnTo>
                  <a:cubicBezTo>
                    <a:pt x="568" y="48"/>
                    <a:pt x="581" y="44"/>
                    <a:pt x="599" y="44"/>
                  </a:cubicBezTo>
                  <a:lnTo>
                    <a:pt x="599" y="44"/>
                  </a:lnTo>
                  <a:lnTo>
                    <a:pt x="599" y="44"/>
                  </a:lnTo>
                  <a:cubicBezTo>
                    <a:pt x="612" y="44"/>
                    <a:pt x="625" y="44"/>
                    <a:pt x="639" y="44"/>
                  </a:cubicBezTo>
                  <a:cubicBezTo>
                    <a:pt x="639" y="44"/>
                    <a:pt x="642" y="44"/>
                    <a:pt x="642" y="41"/>
                  </a:cubicBezTo>
                  <a:cubicBezTo>
                    <a:pt x="645" y="41"/>
                    <a:pt x="649" y="44"/>
                    <a:pt x="652" y="44"/>
                  </a:cubicBezTo>
                  <a:cubicBezTo>
                    <a:pt x="656" y="44"/>
                    <a:pt x="659" y="44"/>
                    <a:pt x="662" y="44"/>
                  </a:cubicBezTo>
                  <a:cubicBezTo>
                    <a:pt x="706" y="34"/>
                    <a:pt x="749" y="48"/>
                    <a:pt x="793" y="38"/>
                  </a:cubicBezTo>
                  <a:cubicBezTo>
                    <a:pt x="810" y="38"/>
                    <a:pt x="830" y="34"/>
                    <a:pt x="843" y="28"/>
                  </a:cubicBezTo>
                  <a:lnTo>
                    <a:pt x="843" y="28"/>
                  </a:lnTo>
                  <a:lnTo>
                    <a:pt x="843" y="28"/>
                  </a:lnTo>
                  <a:cubicBezTo>
                    <a:pt x="857" y="31"/>
                    <a:pt x="870" y="31"/>
                    <a:pt x="884" y="28"/>
                  </a:cubicBezTo>
                  <a:cubicBezTo>
                    <a:pt x="897" y="31"/>
                    <a:pt x="910" y="31"/>
                    <a:pt x="921" y="28"/>
                  </a:cubicBezTo>
                  <a:cubicBezTo>
                    <a:pt x="961" y="28"/>
                    <a:pt x="997" y="28"/>
                    <a:pt x="1037" y="28"/>
                  </a:cubicBezTo>
                  <a:cubicBezTo>
                    <a:pt x="1108" y="28"/>
                    <a:pt x="1175" y="31"/>
                    <a:pt x="1245" y="21"/>
                  </a:cubicBezTo>
                  <a:lnTo>
                    <a:pt x="1245" y="21"/>
                  </a:lnTo>
                  <a:cubicBezTo>
                    <a:pt x="1285" y="18"/>
                    <a:pt x="1329" y="18"/>
                    <a:pt x="1373" y="18"/>
                  </a:cubicBezTo>
                  <a:lnTo>
                    <a:pt x="1373" y="18"/>
                  </a:lnTo>
                  <a:lnTo>
                    <a:pt x="1373" y="18"/>
                  </a:lnTo>
                  <a:cubicBezTo>
                    <a:pt x="1383" y="18"/>
                    <a:pt x="1396" y="18"/>
                    <a:pt x="1410" y="18"/>
                  </a:cubicBezTo>
                  <a:cubicBezTo>
                    <a:pt x="1416" y="11"/>
                    <a:pt x="1430" y="4"/>
                    <a:pt x="1406" y="1"/>
                  </a:cubicBezTo>
                  <a:cubicBezTo>
                    <a:pt x="1393" y="-2"/>
                    <a:pt x="1376" y="1"/>
                    <a:pt x="1359" y="1"/>
                  </a:cubicBezTo>
                  <a:cubicBezTo>
                    <a:pt x="1326" y="1"/>
                    <a:pt x="1292" y="1"/>
                    <a:pt x="1255" y="1"/>
                  </a:cubicBezTo>
                  <a:lnTo>
                    <a:pt x="1255" y="1"/>
                  </a:lnTo>
                  <a:lnTo>
                    <a:pt x="1255" y="1"/>
                  </a:lnTo>
                  <a:lnTo>
                    <a:pt x="1255" y="1"/>
                  </a:lnTo>
                  <a:lnTo>
                    <a:pt x="1255" y="1"/>
                  </a:lnTo>
                  <a:cubicBezTo>
                    <a:pt x="1195" y="1"/>
                    <a:pt x="1138" y="1"/>
                    <a:pt x="1077" y="1"/>
                  </a:cubicBezTo>
                  <a:cubicBezTo>
                    <a:pt x="1074" y="1"/>
                    <a:pt x="1071" y="4"/>
                    <a:pt x="1071" y="4"/>
                  </a:cubicBezTo>
                  <a:cubicBezTo>
                    <a:pt x="1067" y="4"/>
                    <a:pt x="1064" y="1"/>
                    <a:pt x="1061" y="1"/>
                  </a:cubicBezTo>
                  <a:cubicBezTo>
                    <a:pt x="1057" y="1"/>
                    <a:pt x="1054" y="1"/>
                    <a:pt x="1054" y="1"/>
                  </a:cubicBezTo>
                  <a:cubicBezTo>
                    <a:pt x="1017" y="8"/>
                    <a:pt x="980" y="4"/>
                    <a:pt x="944" y="1"/>
                  </a:cubicBezTo>
                  <a:cubicBezTo>
                    <a:pt x="937" y="1"/>
                    <a:pt x="937" y="1"/>
                    <a:pt x="937" y="1"/>
                  </a:cubicBezTo>
                  <a:cubicBezTo>
                    <a:pt x="924" y="8"/>
                    <a:pt x="907" y="1"/>
                    <a:pt x="897" y="8"/>
                  </a:cubicBezTo>
                  <a:cubicBezTo>
                    <a:pt x="897" y="11"/>
                    <a:pt x="897" y="11"/>
                    <a:pt x="897" y="11"/>
                  </a:cubicBezTo>
                  <a:cubicBezTo>
                    <a:pt x="894" y="11"/>
                    <a:pt x="887" y="11"/>
                    <a:pt x="884" y="8"/>
                  </a:cubicBezTo>
                  <a:cubicBezTo>
                    <a:pt x="874" y="4"/>
                    <a:pt x="867" y="4"/>
                    <a:pt x="857" y="8"/>
                  </a:cubicBezTo>
                  <a:cubicBezTo>
                    <a:pt x="853" y="11"/>
                    <a:pt x="850" y="11"/>
                    <a:pt x="843" y="11"/>
                  </a:cubicBezTo>
                  <a:cubicBezTo>
                    <a:pt x="843" y="11"/>
                    <a:pt x="840" y="11"/>
                    <a:pt x="840" y="14"/>
                  </a:cubicBezTo>
                  <a:cubicBezTo>
                    <a:pt x="833" y="8"/>
                    <a:pt x="830" y="4"/>
                    <a:pt x="820" y="8"/>
                  </a:cubicBezTo>
                  <a:cubicBezTo>
                    <a:pt x="817" y="8"/>
                    <a:pt x="810" y="11"/>
                    <a:pt x="806" y="11"/>
                  </a:cubicBezTo>
                  <a:cubicBezTo>
                    <a:pt x="766" y="21"/>
                    <a:pt x="719" y="4"/>
                    <a:pt x="679" y="18"/>
                  </a:cubicBezTo>
                  <a:cubicBezTo>
                    <a:pt x="672" y="21"/>
                    <a:pt x="669" y="21"/>
                    <a:pt x="662" y="18"/>
                  </a:cubicBezTo>
                  <a:cubicBezTo>
                    <a:pt x="662" y="18"/>
                    <a:pt x="659" y="18"/>
                    <a:pt x="656" y="18"/>
                  </a:cubicBezTo>
                  <a:cubicBezTo>
                    <a:pt x="652" y="18"/>
                    <a:pt x="652" y="18"/>
                    <a:pt x="652" y="18"/>
                  </a:cubicBezTo>
                  <a:lnTo>
                    <a:pt x="652" y="18"/>
                  </a:lnTo>
                  <a:cubicBezTo>
                    <a:pt x="649" y="21"/>
                    <a:pt x="645" y="21"/>
                    <a:pt x="642" y="21"/>
                  </a:cubicBezTo>
                  <a:cubicBezTo>
                    <a:pt x="639" y="21"/>
                    <a:pt x="639" y="21"/>
                    <a:pt x="639" y="18"/>
                  </a:cubicBezTo>
                  <a:cubicBezTo>
                    <a:pt x="628" y="21"/>
                    <a:pt x="622" y="21"/>
                    <a:pt x="612" y="21"/>
                  </a:cubicBezTo>
                  <a:lnTo>
                    <a:pt x="612" y="21"/>
                  </a:lnTo>
                  <a:cubicBezTo>
                    <a:pt x="599" y="18"/>
                    <a:pt x="585" y="18"/>
                    <a:pt x="571" y="28"/>
                  </a:cubicBezTo>
                  <a:cubicBezTo>
                    <a:pt x="558" y="28"/>
                    <a:pt x="545" y="28"/>
                    <a:pt x="531" y="34"/>
                  </a:cubicBezTo>
                  <a:cubicBezTo>
                    <a:pt x="531" y="34"/>
                    <a:pt x="528" y="34"/>
                    <a:pt x="524" y="34"/>
                  </a:cubicBezTo>
                  <a:lnTo>
                    <a:pt x="524" y="34"/>
                  </a:lnTo>
                  <a:cubicBezTo>
                    <a:pt x="514" y="28"/>
                    <a:pt x="504" y="28"/>
                    <a:pt x="494" y="34"/>
                  </a:cubicBezTo>
                  <a:lnTo>
                    <a:pt x="494" y="34"/>
                  </a:lnTo>
                  <a:lnTo>
                    <a:pt x="494" y="34"/>
                  </a:lnTo>
                  <a:lnTo>
                    <a:pt x="494" y="34"/>
                  </a:lnTo>
                  <a:cubicBezTo>
                    <a:pt x="451" y="34"/>
                    <a:pt x="407" y="48"/>
                    <a:pt x="363" y="48"/>
                  </a:cubicBezTo>
                  <a:cubicBezTo>
                    <a:pt x="316" y="48"/>
                    <a:pt x="270" y="51"/>
                    <a:pt x="222" y="58"/>
                  </a:cubicBezTo>
                  <a:cubicBezTo>
                    <a:pt x="219" y="55"/>
                    <a:pt x="212" y="51"/>
                    <a:pt x="206" y="51"/>
                  </a:cubicBezTo>
                  <a:cubicBezTo>
                    <a:pt x="172" y="55"/>
                    <a:pt x="142" y="48"/>
                    <a:pt x="112" y="51"/>
                  </a:cubicBezTo>
                  <a:cubicBezTo>
                    <a:pt x="92" y="55"/>
                    <a:pt x="68" y="51"/>
                    <a:pt x="58" y="65"/>
                  </a:cubicBezTo>
                  <a:moveTo>
                    <a:pt x="1128" y="14"/>
                  </a:moveTo>
                  <a:lnTo>
                    <a:pt x="1128" y="14"/>
                  </a:lnTo>
                  <a:cubicBezTo>
                    <a:pt x="1134" y="14"/>
                    <a:pt x="1141" y="14"/>
                    <a:pt x="1144" y="14"/>
                  </a:cubicBezTo>
                  <a:cubicBezTo>
                    <a:pt x="1148" y="14"/>
                    <a:pt x="1148" y="14"/>
                    <a:pt x="1148" y="14"/>
                  </a:cubicBezTo>
                  <a:cubicBezTo>
                    <a:pt x="1141" y="14"/>
                    <a:pt x="1134" y="14"/>
                    <a:pt x="1128" y="14"/>
                  </a:cubicBezTo>
                  <a:moveTo>
                    <a:pt x="1238" y="18"/>
                  </a:moveTo>
                  <a:lnTo>
                    <a:pt x="1238" y="18"/>
                  </a:lnTo>
                  <a:cubicBezTo>
                    <a:pt x="1242" y="18"/>
                    <a:pt x="1242" y="18"/>
                    <a:pt x="1242" y="18"/>
                  </a:cubicBezTo>
                  <a:cubicBezTo>
                    <a:pt x="1245" y="21"/>
                    <a:pt x="1245" y="21"/>
                    <a:pt x="1245" y="21"/>
                  </a:cubicBezTo>
                  <a:cubicBezTo>
                    <a:pt x="1242" y="18"/>
                    <a:pt x="1242" y="18"/>
                    <a:pt x="1238" y="18"/>
                  </a:cubicBezTo>
                  <a:moveTo>
                    <a:pt x="897" y="11"/>
                  </a:moveTo>
                  <a:lnTo>
                    <a:pt x="897" y="1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3" name="Google Shape;1383;p36"/>
            <p:cNvSpPr/>
            <p:nvPr/>
          </p:nvSpPr>
          <p:spPr>
            <a:xfrm>
              <a:off x="4700520" y="5202360"/>
              <a:ext cx="17640" cy="10440"/>
            </a:xfrm>
            <a:custGeom>
              <a:avLst/>
              <a:gdLst/>
              <a:ahLst/>
              <a:cxnLst/>
              <a:rect l="l" t="t" r="r" b="b"/>
              <a:pathLst>
                <a:path w="49" h="29" extrusionOk="0">
                  <a:moveTo>
                    <a:pt x="2" y="20"/>
                  </a:moveTo>
                  <a:lnTo>
                    <a:pt x="2" y="20"/>
                  </a:lnTo>
                  <a:cubicBezTo>
                    <a:pt x="13" y="33"/>
                    <a:pt x="36" y="30"/>
                    <a:pt x="49" y="20"/>
                  </a:cubicBezTo>
                  <a:cubicBezTo>
                    <a:pt x="49" y="13"/>
                    <a:pt x="49" y="6"/>
                    <a:pt x="46" y="0"/>
                  </a:cubicBezTo>
                  <a:cubicBezTo>
                    <a:pt x="43" y="0"/>
                    <a:pt x="39" y="0"/>
                    <a:pt x="36" y="3"/>
                  </a:cubicBezTo>
                  <a:cubicBezTo>
                    <a:pt x="26" y="10"/>
                    <a:pt x="-8" y="3"/>
                    <a:pt x="2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4" name="Google Shape;1384;p36"/>
            <p:cNvSpPr/>
            <p:nvPr/>
          </p:nvSpPr>
          <p:spPr>
            <a:xfrm>
              <a:off x="4591080" y="5198400"/>
              <a:ext cx="680040" cy="66600"/>
            </a:xfrm>
            <a:custGeom>
              <a:avLst/>
              <a:gdLst/>
              <a:ahLst/>
              <a:cxnLst/>
              <a:rect l="l" t="t" r="r" b="b"/>
              <a:pathLst>
                <a:path w="1889" h="185" extrusionOk="0">
                  <a:moveTo>
                    <a:pt x="145" y="101"/>
                  </a:moveTo>
                  <a:lnTo>
                    <a:pt x="145" y="101"/>
                  </a:lnTo>
                  <a:lnTo>
                    <a:pt x="145" y="101"/>
                  </a:lnTo>
                  <a:cubicBezTo>
                    <a:pt x="138" y="101"/>
                    <a:pt x="132" y="101"/>
                    <a:pt x="125" y="101"/>
                  </a:cubicBezTo>
                  <a:cubicBezTo>
                    <a:pt x="102" y="108"/>
                    <a:pt x="78" y="104"/>
                    <a:pt x="58" y="108"/>
                  </a:cubicBezTo>
                  <a:cubicBezTo>
                    <a:pt x="41" y="111"/>
                    <a:pt x="21" y="111"/>
                    <a:pt x="4" y="118"/>
                  </a:cubicBezTo>
                  <a:cubicBezTo>
                    <a:pt x="1" y="118"/>
                    <a:pt x="1" y="118"/>
                    <a:pt x="1" y="118"/>
                  </a:cubicBezTo>
                  <a:cubicBezTo>
                    <a:pt x="-2" y="128"/>
                    <a:pt x="4" y="135"/>
                    <a:pt x="18" y="138"/>
                  </a:cubicBezTo>
                  <a:cubicBezTo>
                    <a:pt x="21" y="138"/>
                    <a:pt x="24" y="138"/>
                    <a:pt x="28" y="138"/>
                  </a:cubicBezTo>
                  <a:cubicBezTo>
                    <a:pt x="35" y="135"/>
                    <a:pt x="38" y="135"/>
                    <a:pt x="45" y="138"/>
                  </a:cubicBezTo>
                  <a:cubicBezTo>
                    <a:pt x="105" y="132"/>
                    <a:pt x="165" y="135"/>
                    <a:pt x="223" y="118"/>
                  </a:cubicBezTo>
                  <a:lnTo>
                    <a:pt x="223" y="118"/>
                  </a:lnTo>
                  <a:cubicBezTo>
                    <a:pt x="226" y="122"/>
                    <a:pt x="229" y="122"/>
                    <a:pt x="233" y="122"/>
                  </a:cubicBezTo>
                  <a:cubicBezTo>
                    <a:pt x="276" y="135"/>
                    <a:pt x="317" y="122"/>
                    <a:pt x="357" y="111"/>
                  </a:cubicBezTo>
                  <a:lnTo>
                    <a:pt x="357" y="111"/>
                  </a:lnTo>
                  <a:cubicBezTo>
                    <a:pt x="360" y="111"/>
                    <a:pt x="363" y="111"/>
                    <a:pt x="367" y="111"/>
                  </a:cubicBezTo>
                  <a:cubicBezTo>
                    <a:pt x="407" y="108"/>
                    <a:pt x="447" y="115"/>
                    <a:pt x="488" y="104"/>
                  </a:cubicBezTo>
                  <a:cubicBezTo>
                    <a:pt x="491" y="104"/>
                    <a:pt x="494" y="104"/>
                    <a:pt x="498" y="101"/>
                  </a:cubicBezTo>
                  <a:cubicBezTo>
                    <a:pt x="545" y="101"/>
                    <a:pt x="592" y="108"/>
                    <a:pt x="639" y="94"/>
                  </a:cubicBezTo>
                  <a:lnTo>
                    <a:pt x="639" y="94"/>
                  </a:lnTo>
                  <a:lnTo>
                    <a:pt x="639" y="94"/>
                  </a:lnTo>
                  <a:cubicBezTo>
                    <a:pt x="642" y="94"/>
                    <a:pt x="645" y="94"/>
                    <a:pt x="649" y="91"/>
                  </a:cubicBezTo>
                  <a:cubicBezTo>
                    <a:pt x="659" y="91"/>
                    <a:pt x="666" y="91"/>
                    <a:pt x="676" y="91"/>
                  </a:cubicBezTo>
                  <a:lnTo>
                    <a:pt x="676" y="91"/>
                  </a:lnTo>
                  <a:lnTo>
                    <a:pt x="676" y="91"/>
                  </a:lnTo>
                  <a:cubicBezTo>
                    <a:pt x="679" y="91"/>
                    <a:pt x="682" y="94"/>
                    <a:pt x="689" y="91"/>
                  </a:cubicBezTo>
                  <a:cubicBezTo>
                    <a:pt x="686" y="91"/>
                    <a:pt x="686" y="91"/>
                    <a:pt x="686" y="91"/>
                  </a:cubicBezTo>
                  <a:lnTo>
                    <a:pt x="689" y="91"/>
                  </a:lnTo>
                  <a:cubicBezTo>
                    <a:pt x="692" y="91"/>
                    <a:pt x="696" y="91"/>
                    <a:pt x="702" y="91"/>
                  </a:cubicBezTo>
                  <a:lnTo>
                    <a:pt x="702" y="91"/>
                  </a:lnTo>
                  <a:lnTo>
                    <a:pt x="702" y="91"/>
                  </a:lnTo>
                  <a:cubicBezTo>
                    <a:pt x="719" y="94"/>
                    <a:pt x="736" y="94"/>
                    <a:pt x="753" y="91"/>
                  </a:cubicBezTo>
                  <a:cubicBezTo>
                    <a:pt x="817" y="81"/>
                    <a:pt x="884" y="91"/>
                    <a:pt x="948" y="75"/>
                  </a:cubicBezTo>
                  <a:lnTo>
                    <a:pt x="948" y="75"/>
                  </a:lnTo>
                  <a:cubicBezTo>
                    <a:pt x="1005" y="78"/>
                    <a:pt x="1058" y="68"/>
                    <a:pt x="1115" y="64"/>
                  </a:cubicBezTo>
                  <a:lnTo>
                    <a:pt x="1115" y="64"/>
                  </a:lnTo>
                  <a:lnTo>
                    <a:pt x="1115" y="64"/>
                  </a:lnTo>
                  <a:cubicBezTo>
                    <a:pt x="1182" y="71"/>
                    <a:pt x="1249" y="58"/>
                    <a:pt x="1316" y="54"/>
                  </a:cubicBezTo>
                  <a:cubicBezTo>
                    <a:pt x="1353" y="54"/>
                    <a:pt x="1386" y="47"/>
                    <a:pt x="1423" y="44"/>
                  </a:cubicBezTo>
                  <a:lnTo>
                    <a:pt x="1423" y="44"/>
                  </a:lnTo>
                  <a:lnTo>
                    <a:pt x="1423" y="44"/>
                  </a:lnTo>
                  <a:cubicBezTo>
                    <a:pt x="1453" y="44"/>
                    <a:pt x="1484" y="47"/>
                    <a:pt x="1514" y="37"/>
                  </a:cubicBezTo>
                  <a:lnTo>
                    <a:pt x="1514" y="37"/>
                  </a:lnTo>
                  <a:cubicBezTo>
                    <a:pt x="1561" y="41"/>
                    <a:pt x="1608" y="37"/>
                    <a:pt x="1655" y="34"/>
                  </a:cubicBezTo>
                  <a:cubicBezTo>
                    <a:pt x="1658" y="37"/>
                    <a:pt x="1662" y="37"/>
                    <a:pt x="1668" y="37"/>
                  </a:cubicBezTo>
                  <a:lnTo>
                    <a:pt x="1668" y="37"/>
                  </a:lnTo>
                  <a:cubicBezTo>
                    <a:pt x="1692" y="37"/>
                    <a:pt x="1719" y="37"/>
                    <a:pt x="1745" y="37"/>
                  </a:cubicBezTo>
                  <a:cubicBezTo>
                    <a:pt x="1715" y="54"/>
                    <a:pt x="1678" y="41"/>
                    <a:pt x="1651" y="54"/>
                  </a:cubicBezTo>
                  <a:lnTo>
                    <a:pt x="1651" y="54"/>
                  </a:lnTo>
                  <a:cubicBezTo>
                    <a:pt x="1608" y="54"/>
                    <a:pt x="1571" y="75"/>
                    <a:pt x="1527" y="71"/>
                  </a:cubicBezTo>
                  <a:lnTo>
                    <a:pt x="1527" y="71"/>
                  </a:lnTo>
                  <a:cubicBezTo>
                    <a:pt x="1487" y="71"/>
                    <a:pt x="1447" y="71"/>
                    <a:pt x="1410" y="81"/>
                  </a:cubicBezTo>
                  <a:cubicBezTo>
                    <a:pt x="1406" y="78"/>
                    <a:pt x="1403" y="78"/>
                    <a:pt x="1400" y="78"/>
                  </a:cubicBezTo>
                  <a:cubicBezTo>
                    <a:pt x="1400" y="81"/>
                    <a:pt x="1396" y="81"/>
                    <a:pt x="1396" y="81"/>
                  </a:cubicBezTo>
                  <a:cubicBezTo>
                    <a:pt x="1383" y="85"/>
                    <a:pt x="1366" y="85"/>
                    <a:pt x="1353" y="91"/>
                  </a:cubicBezTo>
                  <a:cubicBezTo>
                    <a:pt x="1346" y="91"/>
                    <a:pt x="1339" y="91"/>
                    <a:pt x="1333" y="94"/>
                  </a:cubicBezTo>
                  <a:lnTo>
                    <a:pt x="1333" y="94"/>
                  </a:lnTo>
                  <a:lnTo>
                    <a:pt x="1333" y="94"/>
                  </a:lnTo>
                  <a:cubicBezTo>
                    <a:pt x="1329" y="94"/>
                    <a:pt x="1323" y="94"/>
                    <a:pt x="1319" y="94"/>
                  </a:cubicBezTo>
                  <a:cubicBezTo>
                    <a:pt x="1323" y="94"/>
                    <a:pt x="1323" y="94"/>
                    <a:pt x="1326" y="94"/>
                  </a:cubicBezTo>
                  <a:lnTo>
                    <a:pt x="1323" y="94"/>
                  </a:lnTo>
                  <a:lnTo>
                    <a:pt x="1319" y="94"/>
                  </a:lnTo>
                  <a:cubicBezTo>
                    <a:pt x="1312" y="91"/>
                    <a:pt x="1302" y="91"/>
                    <a:pt x="1292" y="91"/>
                  </a:cubicBezTo>
                  <a:lnTo>
                    <a:pt x="1292" y="91"/>
                  </a:lnTo>
                  <a:cubicBezTo>
                    <a:pt x="1265" y="94"/>
                    <a:pt x="1239" y="88"/>
                    <a:pt x="1213" y="101"/>
                  </a:cubicBezTo>
                  <a:cubicBezTo>
                    <a:pt x="1209" y="101"/>
                    <a:pt x="1206" y="101"/>
                    <a:pt x="1203" y="101"/>
                  </a:cubicBezTo>
                  <a:lnTo>
                    <a:pt x="1203" y="101"/>
                  </a:lnTo>
                  <a:cubicBezTo>
                    <a:pt x="1199" y="101"/>
                    <a:pt x="1196" y="101"/>
                    <a:pt x="1192" y="104"/>
                  </a:cubicBezTo>
                  <a:cubicBezTo>
                    <a:pt x="1169" y="101"/>
                    <a:pt x="1145" y="94"/>
                    <a:pt x="1125" y="108"/>
                  </a:cubicBezTo>
                  <a:lnTo>
                    <a:pt x="1125" y="108"/>
                  </a:lnTo>
                  <a:lnTo>
                    <a:pt x="1125" y="108"/>
                  </a:lnTo>
                  <a:cubicBezTo>
                    <a:pt x="1122" y="108"/>
                    <a:pt x="1119" y="108"/>
                    <a:pt x="1115" y="108"/>
                  </a:cubicBezTo>
                  <a:lnTo>
                    <a:pt x="1115" y="108"/>
                  </a:lnTo>
                  <a:cubicBezTo>
                    <a:pt x="1109" y="104"/>
                    <a:pt x="1105" y="104"/>
                    <a:pt x="1102" y="111"/>
                  </a:cubicBezTo>
                  <a:lnTo>
                    <a:pt x="1102" y="111"/>
                  </a:lnTo>
                  <a:cubicBezTo>
                    <a:pt x="1065" y="108"/>
                    <a:pt x="1031" y="111"/>
                    <a:pt x="998" y="111"/>
                  </a:cubicBezTo>
                  <a:lnTo>
                    <a:pt x="998" y="111"/>
                  </a:lnTo>
                  <a:cubicBezTo>
                    <a:pt x="981" y="108"/>
                    <a:pt x="968" y="111"/>
                    <a:pt x="958" y="118"/>
                  </a:cubicBezTo>
                  <a:cubicBezTo>
                    <a:pt x="944" y="118"/>
                    <a:pt x="934" y="108"/>
                    <a:pt x="921" y="118"/>
                  </a:cubicBezTo>
                  <a:lnTo>
                    <a:pt x="921" y="118"/>
                  </a:lnTo>
                  <a:cubicBezTo>
                    <a:pt x="863" y="122"/>
                    <a:pt x="810" y="128"/>
                    <a:pt x="753" y="132"/>
                  </a:cubicBezTo>
                  <a:cubicBezTo>
                    <a:pt x="713" y="125"/>
                    <a:pt x="676" y="132"/>
                    <a:pt x="639" y="138"/>
                  </a:cubicBezTo>
                  <a:cubicBezTo>
                    <a:pt x="565" y="145"/>
                    <a:pt x="491" y="138"/>
                    <a:pt x="417" y="148"/>
                  </a:cubicBezTo>
                  <a:cubicBezTo>
                    <a:pt x="370" y="148"/>
                    <a:pt x="320" y="145"/>
                    <a:pt x="273" y="158"/>
                  </a:cubicBezTo>
                  <a:lnTo>
                    <a:pt x="273" y="158"/>
                  </a:lnTo>
                  <a:cubicBezTo>
                    <a:pt x="259" y="158"/>
                    <a:pt x="259" y="168"/>
                    <a:pt x="263" y="175"/>
                  </a:cubicBezTo>
                  <a:cubicBezTo>
                    <a:pt x="276" y="192"/>
                    <a:pt x="296" y="182"/>
                    <a:pt x="313" y="182"/>
                  </a:cubicBezTo>
                  <a:cubicBezTo>
                    <a:pt x="343" y="182"/>
                    <a:pt x="374" y="182"/>
                    <a:pt x="404" y="175"/>
                  </a:cubicBezTo>
                  <a:cubicBezTo>
                    <a:pt x="488" y="179"/>
                    <a:pt x="565" y="165"/>
                    <a:pt x="649" y="162"/>
                  </a:cubicBezTo>
                  <a:cubicBezTo>
                    <a:pt x="662" y="162"/>
                    <a:pt x="672" y="162"/>
                    <a:pt x="686" y="165"/>
                  </a:cubicBezTo>
                  <a:cubicBezTo>
                    <a:pt x="723" y="152"/>
                    <a:pt x="766" y="172"/>
                    <a:pt x="803" y="155"/>
                  </a:cubicBezTo>
                  <a:lnTo>
                    <a:pt x="803" y="155"/>
                  </a:lnTo>
                  <a:cubicBezTo>
                    <a:pt x="806" y="155"/>
                    <a:pt x="806" y="152"/>
                    <a:pt x="806" y="148"/>
                  </a:cubicBezTo>
                  <a:lnTo>
                    <a:pt x="806" y="148"/>
                  </a:lnTo>
                  <a:cubicBezTo>
                    <a:pt x="840" y="155"/>
                    <a:pt x="877" y="152"/>
                    <a:pt x="910" y="152"/>
                  </a:cubicBezTo>
                  <a:cubicBezTo>
                    <a:pt x="914" y="152"/>
                    <a:pt x="921" y="152"/>
                    <a:pt x="924" y="148"/>
                  </a:cubicBezTo>
                  <a:cubicBezTo>
                    <a:pt x="931" y="152"/>
                    <a:pt x="938" y="152"/>
                    <a:pt x="944" y="148"/>
                  </a:cubicBezTo>
                  <a:cubicBezTo>
                    <a:pt x="954" y="145"/>
                    <a:pt x="964" y="142"/>
                    <a:pt x="974" y="142"/>
                  </a:cubicBezTo>
                  <a:cubicBezTo>
                    <a:pt x="988" y="138"/>
                    <a:pt x="998" y="138"/>
                    <a:pt x="1011" y="138"/>
                  </a:cubicBezTo>
                  <a:cubicBezTo>
                    <a:pt x="1048" y="138"/>
                    <a:pt x="1088" y="142"/>
                    <a:pt x="1125" y="128"/>
                  </a:cubicBezTo>
                  <a:cubicBezTo>
                    <a:pt x="1132" y="132"/>
                    <a:pt x="1135" y="128"/>
                    <a:pt x="1139" y="128"/>
                  </a:cubicBezTo>
                  <a:lnTo>
                    <a:pt x="1139" y="128"/>
                  </a:lnTo>
                  <a:lnTo>
                    <a:pt x="1139" y="128"/>
                  </a:lnTo>
                  <a:cubicBezTo>
                    <a:pt x="1152" y="132"/>
                    <a:pt x="1166" y="132"/>
                    <a:pt x="1179" y="128"/>
                  </a:cubicBezTo>
                  <a:lnTo>
                    <a:pt x="1179" y="128"/>
                  </a:lnTo>
                  <a:lnTo>
                    <a:pt x="1179" y="128"/>
                  </a:lnTo>
                  <a:cubicBezTo>
                    <a:pt x="1196" y="132"/>
                    <a:pt x="1216" y="132"/>
                    <a:pt x="1229" y="122"/>
                  </a:cubicBezTo>
                  <a:lnTo>
                    <a:pt x="1229" y="122"/>
                  </a:lnTo>
                  <a:cubicBezTo>
                    <a:pt x="1243" y="122"/>
                    <a:pt x="1255" y="122"/>
                    <a:pt x="1269" y="118"/>
                  </a:cubicBezTo>
                  <a:lnTo>
                    <a:pt x="1269" y="118"/>
                  </a:lnTo>
                  <a:cubicBezTo>
                    <a:pt x="1282" y="118"/>
                    <a:pt x="1299" y="118"/>
                    <a:pt x="1312" y="111"/>
                  </a:cubicBezTo>
                  <a:cubicBezTo>
                    <a:pt x="1323" y="118"/>
                    <a:pt x="1329" y="118"/>
                    <a:pt x="1339" y="111"/>
                  </a:cubicBezTo>
                  <a:cubicBezTo>
                    <a:pt x="1363" y="111"/>
                    <a:pt x="1390" y="115"/>
                    <a:pt x="1410" y="104"/>
                  </a:cubicBezTo>
                  <a:lnTo>
                    <a:pt x="1410" y="104"/>
                  </a:lnTo>
                  <a:cubicBezTo>
                    <a:pt x="1440" y="101"/>
                    <a:pt x="1470" y="101"/>
                    <a:pt x="1497" y="101"/>
                  </a:cubicBezTo>
                  <a:cubicBezTo>
                    <a:pt x="1504" y="98"/>
                    <a:pt x="1507" y="94"/>
                    <a:pt x="1514" y="91"/>
                  </a:cubicBezTo>
                  <a:lnTo>
                    <a:pt x="1514" y="91"/>
                  </a:lnTo>
                  <a:lnTo>
                    <a:pt x="1514" y="91"/>
                  </a:lnTo>
                  <a:cubicBezTo>
                    <a:pt x="1524" y="94"/>
                    <a:pt x="1537" y="94"/>
                    <a:pt x="1551" y="91"/>
                  </a:cubicBezTo>
                  <a:cubicBezTo>
                    <a:pt x="1577" y="91"/>
                    <a:pt x="1605" y="91"/>
                    <a:pt x="1628" y="81"/>
                  </a:cubicBezTo>
                  <a:cubicBezTo>
                    <a:pt x="1638" y="81"/>
                    <a:pt x="1645" y="85"/>
                    <a:pt x="1655" y="85"/>
                  </a:cubicBezTo>
                  <a:cubicBezTo>
                    <a:pt x="1668" y="81"/>
                    <a:pt x="1685" y="85"/>
                    <a:pt x="1695" y="75"/>
                  </a:cubicBezTo>
                  <a:lnTo>
                    <a:pt x="1695" y="75"/>
                  </a:lnTo>
                  <a:cubicBezTo>
                    <a:pt x="1712" y="75"/>
                    <a:pt x="1729" y="75"/>
                    <a:pt x="1745" y="75"/>
                  </a:cubicBezTo>
                  <a:cubicBezTo>
                    <a:pt x="1762" y="75"/>
                    <a:pt x="1782" y="78"/>
                    <a:pt x="1799" y="68"/>
                  </a:cubicBezTo>
                  <a:lnTo>
                    <a:pt x="1799" y="68"/>
                  </a:lnTo>
                  <a:cubicBezTo>
                    <a:pt x="1816" y="71"/>
                    <a:pt x="1829" y="78"/>
                    <a:pt x="1849" y="75"/>
                  </a:cubicBezTo>
                  <a:lnTo>
                    <a:pt x="1849" y="75"/>
                  </a:lnTo>
                  <a:lnTo>
                    <a:pt x="1849" y="75"/>
                  </a:lnTo>
                  <a:cubicBezTo>
                    <a:pt x="1863" y="75"/>
                    <a:pt x="1876" y="78"/>
                    <a:pt x="1886" y="64"/>
                  </a:cubicBezTo>
                  <a:cubicBezTo>
                    <a:pt x="1890" y="61"/>
                    <a:pt x="1890" y="58"/>
                    <a:pt x="1886" y="54"/>
                  </a:cubicBezTo>
                  <a:cubicBezTo>
                    <a:pt x="1886" y="51"/>
                    <a:pt x="1880" y="47"/>
                    <a:pt x="1873" y="44"/>
                  </a:cubicBezTo>
                  <a:cubicBezTo>
                    <a:pt x="1863" y="41"/>
                    <a:pt x="1853" y="37"/>
                    <a:pt x="1839" y="37"/>
                  </a:cubicBezTo>
                  <a:cubicBezTo>
                    <a:pt x="1849" y="37"/>
                    <a:pt x="1856" y="34"/>
                    <a:pt x="1863" y="31"/>
                  </a:cubicBezTo>
                  <a:cubicBezTo>
                    <a:pt x="1869" y="24"/>
                    <a:pt x="1883" y="21"/>
                    <a:pt x="1880" y="14"/>
                  </a:cubicBezTo>
                  <a:cubicBezTo>
                    <a:pt x="1876" y="4"/>
                    <a:pt x="1866" y="4"/>
                    <a:pt x="1856" y="1"/>
                  </a:cubicBezTo>
                  <a:cubicBezTo>
                    <a:pt x="1829" y="-3"/>
                    <a:pt x="1809" y="11"/>
                    <a:pt x="1782" y="11"/>
                  </a:cubicBezTo>
                  <a:lnTo>
                    <a:pt x="1782" y="11"/>
                  </a:lnTo>
                  <a:cubicBezTo>
                    <a:pt x="1779" y="7"/>
                    <a:pt x="1776" y="11"/>
                    <a:pt x="1772" y="11"/>
                  </a:cubicBezTo>
                  <a:cubicBezTo>
                    <a:pt x="1762" y="11"/>
                    <a:pt x="1752" y="11"/>
                    <a:pt x="1745" y="11"/>
                  </a:cubicBezTo>
                  <a:lnTo>
                    <a:pt x="1745" y="11"/>
                  </a:lnTo>
                  <a:cubicBezTo>
                    <a:pt x="1719" y="11"/>
                    <a:pt x="1692" y="7"/>
                    <a:pt x="1668" y="17"/>
                  </a:cubicBezTo>
                  <a:cubicBezTo>
                    <a:pt x="1608" y="1"/>
                    <a:pt x="1547" y="14"/>
                    <a:pt x="1487" y="17"/>
                  </a:cubicBezTo>
                  <a:cubicBezTo>
                    <a:pt x="1470" y="17"/>
                    <a:pt x="1453" y="17"/>
                    <a:pt x="1437" y="17"/>
                  </a:cubicBezTo>
                  <a:cubicBezTo>
                    <a:pt x="1437" y="21"/>
                    <a:pt x="1440" y="21"/>
                    <a:pt x="1440" y="21"/>
                  </a:cubicBezTo>
                  <a:cubicBezTo>
                    <a:pt x="1437" y="21"/>
                    <a:pt x="1437" y="21"/>
                    <a:pt x="1437" y="17"/>
                  </a:cubicBezTo>
                  <a:cubicBezTo>
                    <a:pt x="1349" y="14"/>
                    <a:pt x="1269" y="31"/>
                    <a:pt x="1186" y="31"/>
                  </a:cubicBezTo>
                  <a:cubicBezTo>
                    <a:pt x="1162" y="31"/>
                    <a:pt x="1135" y="41"/>
                    <a:pt x="1112" y="44"/>
                  </a:cubicBezTo>
                  <a:lnTo>
                    <a:pt x="1112" y="44"/>
                  </a:lnTo>
                  <a:cubicBezTo>
                    <a:pt x="1088" y="44"/>
                    <a:pt x="1062" y="37"/>
                    <a:pt x="1038" y="47"/>
                  </a:cubicBezTo>
                  <a:lnTo>
                    <a:pt x="1038" y="47"/>
                  </a:lnTo>
                  <a:lnTo>
                    <a:pt x="1038" y="47"/>
                  </a:lnTo>
                  <a:cubicBezTo>
                    <a:pt x="1035" y="44"/>
                    <a:pt x="1031" y="44"/>
                    <a:pt x="1028" y="44"/>
                  </a:cubicBezTo>
                  <a:cubicBezTo>
                    <a:pt x="1025" y="44"/>
                    <a:pt x="1025" y="44"/>
                    <a:pt x="1025" y="47"/>
                  </a:cubicBezTo>
                  <a:cubicBezTo>
                    <a:pt x="984" y="47"/>
                    <a:pt x="948" y="44"/>
                    <a:pt x="907" y="51"/>
                  </a:cubicBezTo>
                  <a:cubicBezTo>
                    <a:pt x="900" y="51"/>
                    <a:pt x="890" y="51"/>
                    <a:pt x="881" y="54"/>
                  </a:cubicBezTo>
                  <a:cubicBezTo>
                    <a:pt x="793" y="58"/>
                    <a:pt x="709" y="64"/>
                    <a:pt x="625" y="68"/>
                  </a:cubicBezTo>
                  <a:lnTo>
                    <a:pt x="625" y="68"/>
                  </a:lnTo>
                  <a:cubicBezTo>
                    <a:pt x="568" y="75"/>
                    <a:pt x="508" y="64"/>
                    <a:pt x="454" y="81"/>
                  </a:cubicBezTo>
                  <a:lnTo>
                    <a:pt x="454" y="81"/>
                  </a:lnTo>
                  <a:cubicBezTo>
                    <a:pt x="444" y="85"/>
                    <a:pt x="434" y="85"/>
                    <a:pt x="427" y="91"/>
                  </a:cubicBezTo>
                  <a:cubicBezTo>
                    <a:pt x="397" y="85"/>
                    <a:pt x="370" y="81"/>
                    <a:pt x="340" y="91"/>
                  </a:cubicBezTo>
                  <a:cubicBezTo>
                    <a:pt x="310" y="98"/>
                    <a:pt x="276" y="88"/>
                    <a:pt x="249" y="101"/>
                  </a:cubicBezTo>
                  <a:lnTo>
                    <a:pt x="249" y="101"/>
                  </a:lnTo>
                  <a:cubicBezTo>
                    <a:pt x="236" y="101"/>
                    <a:pt x="223" y="101"/>
                    <a:pt x="213" y="101"/>
                  </a:cubicBezTo>
                  <a:lnTo>
                    <a:pt x="213" y="101"/>
                  </a:lnTo>
                  <a:cubicBezTo>
                    <a:pt x="202" y="101"/>
                    <a:pt x="192" y="101"/>
                    <a:pt x="185" y="101"/>
                  </a:cubicBezTo>
                  <a:cubicBezTo>
                    <a:pt x="172" y="101"/>
                    <a:pt x="159" y="101"/>
                    <a:pt x="145" y="1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21600" rIns="90000" bIns="216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5" name="Google Shape;1385;p36"/>
            <p:cNvSpPr/>
            <p:nvPr/>
          </p:nvSpPr>
          <p:spPr>
            <a:xfrm>
              <a:off x="4633560" y="5194800"/>
              <a:ext cx="8640" cy="7560"/>
            </a:xfrm>
            <a:custGeom>
              <a:avLst/>
              <a:gdLst/>
              <a:ahLst/>
              <a:cxnLst/>
              <a:rect l="l" t="t" r="r" b="b"/>
              <a:pathLst>
                <a:path w="24" h="21" extrusionOk="0">
                  <a:moveTo>
                    <a:pt x="24" y="14"/>
                  </a:moveTo>
                  <a:lnTo>
                    <a:pt x="24" y="14"/>
                  </a:lnTo>
                  <a:cubicBezTo>
                    <a:pt x="24" y="4"/>
                    <a:pt x="14" y="4"/>
                    <a:pt x="4" y="0"/>
                  </a:cubicBezTo>
                  <a:cubicBezTo>
                    <a:pt x="4" y="7"/>
                    <a:pt x="4" y="14"/>
                    <a:pt x="0" y="21"/>
                  </a:cubicBezTo>
                  <a:cubicBezTo>
                    <a:pt x="10" y="21"/>
                    <a:pt x="20" y="21"/>
                    <a:pt x="24" y="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6" name="Google Shape;1386;p36"/>
            <p:cNvSpPr/>
            <p:nvPr/>
          </p:nvSpPr>
          <p:spPr>
            <a:xfrm>
              <a:off x="4815000" y="5176440"/>
              <a:ext cx="478080" cy="28800"/>
            </a:xfrm>
            <a:custGeom>
              <a:avLst/>
              <a:gdLst/>
              <a:ahLst/>
              <a:cxnLst/>
              <a:rect l="l" t="t" r="r" b="b"/>
              <a:pathLst>
                <a:path w="1328" h="80" extrusionOk="0">
                  <a:moveTo>
                    <a:pt x="1070" y="31"/>
                  </a:moveTo>
                  <a:lnTo>
                    <a:pt x="1070" y="31"/>
                  </a:lnTo>
                  <a:cubicBezTo>
                    <a:pt x="1100" y="38"/>
                    <a:pt x="1130" y="31"/>
                    <a:pt x="1160" y="31"/>
                  </a:cubicBezTo>
                  <a:cubicBezTo>
                    <a:pt x="1214" y="38"/>
                    <a:pt x="1261" y="25"/>
                    <a:pt x="1315" y="25"/>
                  </a:cubicBezTo>
                  <a:cubicBezTo>
                    <a:pt x="1321" y="25"/>
                    <a:pt x="1328" y="18"/>
                    <a:pt x="1328" y="11"/>
                  </a:cubicBezTo>
                  <a:cubicBezTo>
                    <a:pt x="1325" y="1"/>
                    <a:pt x="1318" y="4"/>
                    <a:pt x="1308" y="4"/>
                  </a:cubicBezTo>
                  <a:cubicBezTo>
                    <a:pt x="1291" y="4"/>
                    <a:pt x="1271" y="4"/>
                    <a:pt x="1251" y="4"/>
                  </a:cubicBezTo>
                  <a:cubicBezTo>
                    <a:pt x="1247" y="4"/>
                    <a:pt x="1244" y="4"/>
                    <a:pt x="1237" y="4"/>
                  </a:cubicBezTo>
                  <a:cubicBezTo>
                    <a:pt x="1224" y="-2"/>
                    <a:pt x="1211" y="1"/>
                    <a:pt x="1197" y="8"/>
                  </a:cubicBezTo>
                  <a:cubicBezTo>
                    <a:pt x="1194" y="11"/>
                    <a:pt x="1190" y="11"/>
                    <a:pt x="1184" y="15"/>
                  </a:cubicBezTo>
                  <a:cubicBezTo>
                    <a:pt x="1144" y="11"/>
                    <a:pt x="1103" y="-9"/>
                    <a:pt x="1066" y="18"/>
                  </a:cubicBezTo>
                  <a:lnTo>
                    <a:pt x="1066" y="21"/>
                  </a:lnTo>
                  <a:lnTo>
                    <a:pt x="1066" y="21"/>
                  </a:lnTo>
                  <a:cubicBezTo>
                    <a:pt x="1063" y="21"/>
                    <a:pt x="1063" y="21"/>
                    <a:pt x="1063" y="25"/>
                  </a:cubicBezTo>
                  <a:cubicBezTo>
                    <a:pt x="1060" y="25"/>
                    <a:pt x="1060" y="25"/>
                    <a:pt x="1060" y="25"/>
                  </a:cubicBezTo>
                  <a:cubicBezTo>
                    <a:pt x="1060" y="21"/>
                    <a:pt x="1060" y="18"/>
                    <a:pt x="1060" y="15"/>
                  </a:cubicBezTo>
                  <a:cubicBezTo>
                    <a:pt x="1002" y="-6"/>
                    <a:pt x="945" y="-6"/>
                    <a:pt x="888" y="21"/>
                  </a:cubicBezTo>
                  <a:lnTo>
                    <a:pt x="888" y="21"/>
                  </a:lnTo>
                  <a:cubicBezTo>
                    <a:pt x="885" y="21"/>
                    <a:pt x="882" y="21"/>
                    <a:pt x="878" y="21"/>
                  </a:cubicBezTo>
                  <a:lnTo>
                    <a:pt x="875" y="21"/>
                  </a:lnTo>
                  <a:cubicBezTo>
                    <a:pt x="868" y="21"/>
                    <a:pt x="865" y="18"/>
                    <a:pt x="862" y="18"/>
                  </a:cubicBezTo>
                  <a:cubicBezTo>
                    <a:pt x="848" y="15"/>
                    <a:pt x="835" y="8"/>
                    <a:pt x="821" y="11"/>
                  </a:cubicBezTo>
                  <a:cubicBezTo>
                    <a:pt x="808" y="11"/>
                    <a:pt x="798" y="18"/>
                    <a:pt x="784" y="21"/>
                  </a:cubicBezTo>
                  <a:cubicBezTo>
                    <a:pt x="781" y="21"/>
                    <a:pt x="781" y="21"/>
                    <a:pt x="778" y="25"/>
                  </a:cubicBezTo>
                  <a:lnTo>
                    <a:pt x="778" y="21"/>
                  </a:lnTo>
                  <a:cubicBezTo>
                    <a:pt x="680" y="-2"/>
                    <a:pt x="587" y="11"/>
                    <a:pt x="493" y="25"/>
                  </a:cubicBezTo>
                  <a:cubicBezTo>
                    <a:pt x="487" y="25"/>
                    <a:pt x="483" y="28"/>
                    <a:pt x="480" y="31"/>
                  </a:cubicBezTo>
                  <a:cubicBezTo>
                    <a:pt x="460" y="8"/>
                    <a:pt x="433" y="25"/>
                    <a:pt x="409" y="25"/>
                  </a:cubicBezTo>
                  <a:cubicBezTo>
                    <a:pt x="396" y="31"/>
                    <a:pt x="383" y="38"/>
                    <a:pt x="366" y="31"/>
                  </a:cubicBezTo>
                  <a:cubicBezTo>
                    <a:pt x="319" y="25"/>
                    <a:pt x="272" y="31"/>
                    <a:pt x="225" y="38"/>
                  </a:cubicBezTo>
                  <a:cubicBezTo>
                    <a:pt x="221" y="38"/>
                    <a:pt x="218" y="41"/>
                    <a:pt x="218" y="45"/>
                  </a:cubicBezTo>
                  <a:cubicBezTo>
                    <a:pt x="215" y="45"/>
                    <a:pt x="211" y="45"/>
                    <a:pt x="211" y="45"/>
                  </a:cubicBezTo>
                  <a:cubicBezTo>
                    <a:pt x="208" y="41"/>
                    <a:pt x="205" y="38"/>
                    <a:pt x="198" y="35"/>
                  </a:cubicBezTo>
                  <a:cubicBezTo>
                    <a:pt x="171" y="31"/>
                    <a:pt x="148" y="38"/>
                    <a:pt x="127" y="48"/>
                  </a:cubicBezTo>
                  <a:cubicBezTo>
                    <a:pt x="127" y="48"/>
                    <a:pt x="124" y="48"/>
                    <a:pt x="124" y="51"/>
                  </a:cubicBezTo>
                  <a:cubicBezTo>
                    <a:pt x="114" y="45"/>
                    <a:pt x="104" y="45"/>
                    <a:pt x="94" y="51"/>
                  </a:cubicBezTo>
                  <a:cubicBezTo>
                    <a:pt x="94" y="51"/>
                    <a:pt x="94" y="48"/>
                    <a:pt x="91" y="48"/>
                  </a:cubicBezTo>
                  <a:cubicBezTo>
                    <a:pt x="60" y="48"/>
                    <a:pt x="27" y="35"/>
                    <a:pt x="0" y="62"/>
                  </a:cubicBezTo>
                  <a:cubicBezTo>
                    <a:pt x="0" y="68"/>
                    <a:pt x="0" y="75"/>
                    <a:pt x="0" y="78"/>
                  </a:cubicBezTo>
                  <a:cubicBezTo>
                    <a:pt x="37" y="78"/>
                    <a:pt x="74" y="85"/>
                    <a:pt x="107" y="72"/>
                  </a:cubicBezTo>
                  <a:lnTo>
                    <a:pt x="107" y="72"/>
                  </a:lnTo>
                  <a:cubicBezTo>
                    <a:pt x="111" y="72"/>
                    <a:pt x="114" y="72"/>
                    <a:pt x="117" y="72"/>
                  </a:cubicBezTo>
                  <a:cubicBezTo>
                    <a:pt x="154" y="78"/>
                    <a:pt x="188" y="72"/>
                    <a:pt x="221" y="62"/>
                  </a:cubicBezTo>
                  <a:lnTo>
                    <a:pt x="221" y="62"/>
                  </a:lnTo>
                  <a:cubicBezTo>
                    <a:pt x="302" y="62"/>
                    <a:pt x="386" y="62"/>
                    <a:pt x="466" y="51"/>
                  </a:cubicBezTo>
                  <a:lnTo>
                    <a:pt x="466" y="51"/>
                  </a:lnTo>
                  <a:cubicBezTo>
                    <a:pt x="483" y="51"/>
                    <a:pt x="500" y="51"/>
                    <a:pt x="517" y="51"/>
                  </a:cubicBezTo>
                  <a:lnTo>
                    <a:pt x="517" y="51"/>
                  </a:lnTo>
                  <a:lnTo>
                    <a:pt x="517" y="51"/>
                  </a:lnTo>
                  <a:cubicBezTo>
                    <a:pt x="604" y="55"/>
                    <a:pt x="690" y="51"/>
                    <a:pt x="774" y="41"/>
                  </a:cubicBezTo>
                  <a:lnTo>
                    <a:pt x="774" y="41"/>
                  </a:lnTo>
                  <a:lnTo>
                    <a:pt x="774" y="41"/>
                  </a:lnTo>
                  <a:cubicBezTo>
                    <a:pt x="845" y="41"/>
                    <a:pt x="915" y="48"/>
                    <a:pt x="986" y="35"/>
                  </a:cubicBezTo>
                  <a:lnTo>
                    <a:pt x="986" y="35"/>
                  </a:lnTo>
                  <a:cubicBezTo>
                    <a:pt x="1006" y="35"/>
                    <a:pt x="1026" y="38"/>
                    <a:pt x="1046" y="35"/>
                  </a:cubicBezTo>
                  <a:lnTo>
                    <a:pt x="1046" y="35"/>
                  </a:lnTo>
                  <a:lnTo>
                    <a:pt x="1046" y="35"/>
                  </a:lnTo>
                  <a:cubicBezTo>
                    <a:pt x="1053" y="35"/>
                    <a:pt x="1063" y="35"/>
                    <a:pt x="1070" y="31"/>
                  </a:cubicBezTo>
                  <a:moveTo>
                    <a:pt x="477" y="35"/>
                  </a:moveTo>
                  <a:lnTo>
                    <a:pt x="477" y="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7" name="Google Shape;1387;p36"/>
            <p:cNvSpPr/>
            <p:nvPr/>
          </p:nvSpPr>
          <p:spPr>
            <a:xfrm>
              <a:off x="4538880" y="5254920"/>
              <a:ext cx="142560" cy="17280"/>
            </a:xfrm>
            <a:custGeom>
              <a:avLst/>
              <a:gdLst/>
              <a:ahLst/>
              <a:cxnLst/>
              <a:rect l="l" t="t" r="r" b="b"/>
              <a:pathLst>
                <a:path w="396" h="48" extrusionOk="0">
                  <a:moveTo>
                    <a:pt x="347" y="32"/>
                  </a:moveTo>
                  <a:lnTo>
                    <a:pt x="347" y="32"/>
                  </a:lnTo>
                  <a:cubicBezTo>
                    <a:pt x="351" y="32"/>
                    <a:pt x="354" y="35"/>
                    <a:pt x="358" y="35"/>
                  </a:cubicBezTo>
                  <a:cubicBezTo>
                    <a:pt x="361" y="35"/>
                    <a:pt x="364" y="35"/>
                    <a:pt x="364" y="35"/>
                  </a:cubicBezTo>
                  <a:cubicBezTo>
                    <a:pt x="374" y="32"/>
                    <a:pt x="384" y="28"/>
                    <a:pt x="387" y="22"/>
                  </a:cubicBezTo>
                  <a:cubicBezTo>
                    <a:pt x="404" y="5"/>
                    <a:pt x="398" y="-2"/>
                    <a:pt x="368" y="1"/>
                  </a:cubicBezTo>
                  <a:cubicBezTo>
                    <a:pt x="317" y="-2"/>
                    <a:pt x="263" y="1"/>
                    <a:pt x="213" y="8"/>
                  </a:cubicBezTo>
                  <a:cubicBezTo>
                    <a:pt x="210" y="8"/>
                    <a:pt x="206" y="8"/>
                    <a:pt x="200" y="8"/>
                  </a:cubicBezTo>
                  <a:cubicBezTo>
                    <a:pt x="159" y="1"/>
                    <a:pt x="116" y="11"/>
                    <a:pt x="76" y="15"/>
                  </a:cubicBezTo>
                  <a:cubicBezTo>
                    <a:pt x="52" y="15"/>
                    <a:pt x="29" y="15"/>
                    <a:pt x="5" y="18"/>
                  </a:cubicBezTo>
                  <a:cubicBezTo>
                    <a:pt x="-12" y="42"/>
                    <a:pt x="19" y="38"/>
                    <a:pt x="35" y="45"/>
                  </a:cubicBezTo>
                  <a:lnTo>
                    <a:pt x="35" y="45"/>
                  </a:lnTo>
                  <a:cubicBezTo>
                    <a:pt x="35" y="48"/>
                    <a:pt x="39" y="48"/>
                    <a:pt x="42" y="48"/>
                  </a:cubicBezTo>
                  <a:cubicBezTo>
                    <a:pt x="42" y="45"/>
                    <a:pt x="45" y="45"/>
                    <a:pt x="45" y="45"/>
                  </a:cubicBezTo>
                  <a:lnTo>
                    <a:pt x="45" y="45"/>
                  </a:lnTo>
                  <a:cubicBezTo>
                    <a:pt x="69" y="32"/>
                    <a:pt x="99" y="48"/>
                    <a:pt x="122" y="35"/>
                  </a:cubicBezTo>
                  <a:lnTo>
                    <a:pt x="122" y="35"/>
                  </a:lnTo>
                  <a:cubicBezTo>
                    <a:pt x="126" y="35"/>
                    <a:pt x="129" y="35"/>
                    <a:pt x="133" y="35"/>
                  </a:cubicBezTo>
                  <a:cubicBezTo>
                    <a:pt x="136" y="35"/>
                    <a:pt x="136" y="35"/>
                    <a:pt x="136" y="38"/>
                  </a:cubicBezTo>
                  <a:cubicBezTo>
                    <a:pt x="156" y="45"/>
                    <a:pt x="176" y="45"/>
                    <a:pt x="200" y="45"/>
                  </a:cubicBezTo>
                  <a:cubicBezTo>
                    <a:pt x="206" y="42"/>
                    <a:pt x="213" y="42"/>
                    <a:pt x="216" y="35"/>
                  </a:cubicBezTo>
                  <a:lnTo>
                    <a:pt x="216" y="32"/>
                  </a:lnTo>
                  <a:cubicBezTo>
                    <a:pt x="250" y="48"/>
                    <a:pt x="283" y="42"/>
                    <a:pt x="317" y="35"/>
                  </a:cubicBezTo>
                  <a:cubicBezTo>
                    <a:pt x="320" y="35"/>
                    <a:pt x="324" y="38"/>
                    <a:pt x="330" y="38"/>
                  </a:cubicBezTo>
                  <a:cubicBezTo>
                    <a:pt x="334" y="38"/>
                    <a:pt x="337" y="38"/>
                    <a:pt x="337" y="38"/>
                  </a:cubicBezTo>
                  <a:cubicBezTo>
                    <a:pt x="341" y="38"/>
                    <a:pt x="344" y="38"/>
                    <a:pt x="344" y="35"/>
                  </a:cubicBezTo>
                  <a:cubicBezTo>
                    <a:pt x="341" y="35"/>
                    <a:pt x="341" y="35"/>
                    <a:pt x="341" y="35"/>
                  </a:cubicBezTo>
                  <a:cubicBezTo>
                    <a:pt x="344" y="35"/>
                    <a:pt x="347" y="32"/>
                    <a:pt x="347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36"/>
            <p:cNvSpPr/>
            <p:nvPr/>
          </p:nvSpPr>
          <p:spPr>
            <a:xfrm>
              <a:off x="4532040" y="5242320"/>
              <a:ext cx="35280" cy="10800"/>
            </a:xfrm>
            <a:custGeom>
              <a:avLst/>
              <a:gdLst/>
              <a:ahLst/>
              <a:cxnLst/>
              <a:rect l="l" t="t" r="r" b="b"/>
              <a:pathLst>
                <a:path w="98" h="30" extrusionOk="0">
                  <a:moveTo>
                    <a:pt x="91" y="26"/>
                  </a:moveTo>
                  <a:lnTo>
                    <a:pt x="91" y="26"/>
                  </a:lnTo>
                  <a:cubicBezTo>
                    <a:pt x="101" y="16"/>
                    <a:pt x="101" y="6"/>
                    <a:pt x="91" y="0"/>
                  </a:cubicBezTo>
                  <a:cubicBezTo>
                    <a:pt x="84" y="0"/>
                    <a:pt x="81" y="0"/>
                    <a:pt x="78" y="0"/>
                  </a:cubicBezTo>
                  <a:cubicBezTo>
                    <a:pt x="54" y="10"/>
                    <a:pt x="27" y="10"/>
                    <a:pt x="0" y="16"/>
                  </a:cubicBezTo>
                  <a:cubicBezTo>
                    <a:pt x="27" y="43"/>
                    <a:pt x="61" y="23"/>
                    <a:pt x="91" y="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p36"/>
            <p:cNvSpPr/>
            <p:nvPr/>
          </p:nvSpPr>
          <p:spPr>
            <a:xfrm>
              <a:off x="4570920" y="5242320"/>
              <a:ext cx="16920" cy="9360"/>
            </a:xfrm>
            <a:custGeom>
              <a:avLst/>
              <a:gdLst/>
              <a:ahLst/>
              <a:cxnLst/>
              <a:rect l="l" t="t" r="r" b="b"/>
              <a:pathLst>
                <a:path w="47" h="26" extrusionOk="0">
                  <a:moveTo>
                    <a:pt x="20" y="23"/>
                  </a:moveTo>
                  <a:lnTo>
                    <a:pt x="20" y="23"/>
                  </a:lnTo>
                  <a:cubicBezTo>
                    <a:pt x="30" y="16"/>
                    <a:pt x="50" y="13"/>
                    <a:pt x="47" y="0"/>
                  </a:cubicBezTo>
                  <a:cubicBezTo>
                    <a:pt x="33" y="0"/>
                    <a:pt x="20" y="0"/>
                    <a:pt x="10" y="0"/>
                  </a:cubicBezTo>
                  <a:lnTo>
                    <a:pt x="10" y="0"/>
                  </a:lnTo>
                  <a:cubicBezTo>
                    <a:pt x="-3" y="6"/>
                    <a:pt x="-3" y="16"/>
                    <a:pt x="10" y="26"/>
                  </a:cubicBezTo>
                  <a:cubicBezTo>
                    <a:pt x="13" y="26"/>
                    <a:pt x="17" y="26"/>
                    <a:pt x="20" y="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p36"/>
            <p:cNvSpPr/>
            <p:nvPr/>
          </p:nvSpPr>
          <p:spPr>
            <a:xfrm>
              <a:off x="4523040" y="5261400"/>
              <a:ext cx="11160" cy="9720"/>
            </a:xfrm>
            <a:custGeom>
              <a:avLst/>
              <a:gdLst/>
              <a:ahLst/>
              <a:cxnLst/>
              <a:rect l="l" t="t" r="r" b="b"/>
              <a:pathLst>
                <a:path w="31" h="27" extrusionOk="0">
                  <a:moveTo>
                    <a:pt x="2" y="0"/>
                  </a:moveTo>
                  <a:lnTo>
                    <a:pt x="2" y="0"/>
                  </a:lnTo>
                  <a:cubicBezTo>
                    <a:pt x="-1" y="14"/>
                    <a:pt x="-1" y="24"/>
                    <a:pt x="12" y="27"/>
                  </a:cubicBezTo>
                  <a:cubicBezTo>
                    <a:pt x="16" y="27"/>
                    <a:pt x="22" y="27"/>
                    <a:pt x="25" y="27"/>
                  </a:cubicBezTo>
                  <a:cubicBezTo>
                    <a:pt x="42" y="14"/>
                    <a:pt x="19" y="10"/>
                    <a:pt x="12" y="4"/>
                  </a:cubicBezTo>
                  <a:cubicBezTo>
                    <a:pt x="9" y="0"/>
                    <a:pt x="5" y="0"/>
                    <a:pt x="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36"/>
            <p:cNvSpPr/>
            <p:nvPr/>
          </p:nvSpPr>
          <p:spPr>
            <a:xfrm>
              <a:off x="4495320" y="5153760"/>
              <a:ext cx="167400" cy="12600"/>
            </a:xfrm>
            <a:custGeom>
              <a:avLst/>
              <a:gdLst/>
              <a:ahLst/>
              <a:cxnLst/>
              <a:rect l="l" t="t" r="r" b="b"/>
              <a:pathLst>
                <a:path w="465" h="35" extrusionOk="0">
                  <a:moveTo>
                    <a:pt x="86" y="14"/>
                  </a:moveTo>
                  <a:lnTo>
                    <a:pt x="86" y="14"/>
                  </a:lnTo>
                  <a:cubicBezTo>
                    <a:pt x="69" y="7"/>
                    <a:pt x="49" y="4"/>
                    <a:pt x="25" y="4"/>
                  </a:cubicBezTo>
                  <a:cubicBezTo>
                    <a:pt x="-2" y="4"/>
                    <a:pt x="-2" y="17"/>
                    <a:pt x="2" y="31"/>
                  </a:cubicBezTo>
                  <a:cubicBezTo>
                    <a:pt x="39" y="31"/>
                    <a:pt x="76" y="34"/>
                    <a:pt x="116" y="34"/>
                  </a:cubicBezTo>
                  <a:lnTo>
                    <a:pt x="116" y="34"/>
                  </a:lnTo>
                  <a:cubicBezTo>
                    <a:pt x="126" y="34"/>
                    <a:pt x="136" y="31"/>
                    <a:pt x="143" y="24"/>
                  </a:cubicBezTo>
                  <a:lnTo>
                    <a:pt x="143" y="24"/>
                  </a:lnTo>
                  <a:cubicBezTo>
                    <a:pt x="176" y="41"/>
                    <a:pt x="213" y="34"/>
                    <a:pt x="247" y="31"/>
                  </a:cubicBezTo>
                  <a:cubicBezTo>
                    <a:pt x="264" y="27"/>
                    <a:pt x="280" y="24"/>
                    <a:pt x="294" y="31"/>
                  </a:cubicBezTo>
                  <a:cubicBezTo>
                    <a:pt x="297" y="31"/>
                    <a:pt x="301" y="27"/>
                    <a:pt x="304" y="27"/>
                  </a:cubicBezTo>
                  <a:cubicBezTo>
                    <a:pt x="304" y="27"/>
                    <a:pt x="307" y="31"/>
                    <a:pt x="314" y="31"/>
                  </a:cubicBezTo>
                  <a:cubicBezTo>
                    <a:pt x="314" y="31"/>
                    <a:pt x="317" y="31"/>
                    <a:pt x="321" y="31"/>
                  </a:cubicBezTo>
                  <a:cubicBezTo>
                    <a:pt x="344" y="44"/>
                    <a:pt x="364" y="21"/>
                    <a:pt x="388" y="31"/>
                  </a:cubicBezTo>
                  <a:lnTo>
                    <a:pt x="388" y="31"/>
                  </a:lnTo>
                  <a:cubicBezTo>
                    <a:pt x="401" y="27"/>
                    <a:pt x="411" y="21"/>
                    <a:pt x="425" y="14"/>
                  </a:cubicBezTo>
                  <a:lnTo>
                    <a:pt x="425" y="14"/>
                  </a:lnTo>
                  <a:lnTo>
                    <a:pt x="425" y="14"/>
                  </a:lnTo>
                  <a:cubicBezTo>
                    <a:pt x="425" y="17"/>
                    <a:pt x="425" y="21"/>
                    <a:pt x="425" y="21"/>
                  </a:cubicBezTo>
                  <a:cubicBezTo>
                    <a:pt x="438" y="21"/>
                    <a:pt x="451" y="21"/>
                    <a:pt x="462" y="21"/>
                  </a:cubicBezTo>
                  <a:cubicBezTo>
                    <a:pt x="462" y="17"/>
                    <a:pt x="462" y="10"/>
                    <a:pt x="465" y="4"/>
                  </a:cubicBezTo>
                  <a:cubicBezTo>
                    <a:pt x="451" y="4"/>
                    <a:pt x="438" y="-6"/>
                    <a:pt x="425" y="4"/>
                  </a:cubicBezTo>
                  <a:lnTo>
                    <a:pt x="425" y="4"/>
                  </a:lnTo>
                  <a:cubicBezTo>
                    <a:pt x="384" y="4"/>
                    <a:pt x="347" y="-3"/>
                    <a:pt x="311" y="7"/>
                  </a:cubicBezTo>
                  <a:lnTo>
                    <a:pt x="311" y="7"/>
                  </a:lnTo>
                  <a:lnTo>
                    <a:pt x="311" y="7"/>
                  </a:lnTo>
                  <a:cubicBezTo>
                    <a:pt x="257" y="0"/>
                    <a:pt x="207" y="7"/>
                    <a:pt x="153" y="7"/>
                  </a:cubicBezTo>
                  <a:lnTo>
                    <a:pt x="153" y="7"/>
                  </a:lnTo>
                  <a:cubicBezTo>
                    <a:pt x="146" y="7"/>
                    <a:pt x="136" y="7"/>
                    <a:pt x="129" y="7"/>
                  </a:cubicBezTo>
                  <a:lnTo>
                    <a:pt x="129" y="7"/>
                  </a:lnTo>
                  <a:lnTo>
                    <a:pt x="129" y="7"/>
                  </a:lnTo>
                  <a:cubicBezTo>
                    <a:pt x="112" y="4"/>
                    <a:pt x="99" y="4"/>
                    <a:pt x="86" y="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36"/>
            <p:cNvSpPr/>
            <p:nvPr/>
          </p:nvSpPr>
          <p:spPr>
            <a:xfrm>
              <a:off x="4587840" y="3945600"/>
              <a:ext cx="510840" cy="25200"/>
            </a:xfrm>
            <a:custGeom>
              <a:avLst/>
              <a:gdLst/>
              <a:ahLst/>
              <a:cxnLst/>
              <a:rect l="l" t="t" r="r" b="b"/>
              <a:pathLst>
                <a:path w="1419" h="70" extrusionOk="0">
                  <a:moveTo>
                    <a:pt x="0" y="60"/>
                  </a:moveTo>
                  <a:lnTo>
                    <a:pt x="0" y="60"/>
                  </a:lnTo>
                  <a:cubicBezTo>
                    <a:pt x="0" y="63"/>
                    <a:pt x="0" y="63"/>
                    <a:pt x="0" y="63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33" y="70"/>
                    <a:pt x="67" y="70"/>
                    <a:pt x="104" y="67"/>
                  </a:cubicBezTo>
                  <a:cubicBezTo>
                    <a:pt x="137" y="70"/>
                    <a:pt x="171" y="70"/>
                    <a:pt x="205" y="60"/>
                  </a:cubicBezTo>
                  <a:lnTo>
                    <a:pt x="205" y="60"/>
                  </a:lnTo>
                  <a:cubicBezTo>
                    <a:pt x="218" y="70"/>
                    <a:pt x="232" y="70"/>
                    <a:pt x="248" y="60"/>
                  </a:cubicBezTo>
                  <a:cubicBezTo>
                    <a:pt x="299" y="57"/>
                    <a:pt x="352" y="63"/>
                    <a:pt x="403" y="53"/>
                  </a:cubicBezTo>
                  <a:lnTo>
                    <a:pt x="403" y="53"/>
                  </a:lnTo>
                  <a:lnTo>
                    <a:pt x="403" y="53"/>
                  </a:lnTo>
                  <a:cubicBezTo>
                    <a:pt x="436" y="57"/>
                    <a:pt x="470" y="50"/>
                    <a:pt x="503" y="50"/>
                  </a:cubicBezTo>
                  <a:lnTo>
                    <a:pt x="503" y="50"/>
                  </a:lnTo>
                  <a:cubicBezTo>
                    <a:pt x="550" y="50"/>
                    <a:pt x="597" y="57"/>
                    <a:pt x="644" y="40"/>
                  </a:cubicBezTo>
                  <a:lnTo>
                    <a:pt x="644" y="40"/>
                  </a:lnTo>
                  <a:cubicBezTo>
                    <a:pt x="675" y="43"/>
                    <a:pt x="705" y="43"/>
                    <a:pt x="735" y="40"/>
                  </a:cubicBezTo>
                  <a:lnTo>
                    <a:pt x="735" y="40"/>
                  </a:lnTo>
                  <a:cubicBezTo>
                    <a:pt x="890" y="37"/>
                    <a:pt x="1040" y="33"/>
                    <a:pt x="1195" y="30"/>
                  </a:cubicBezTo>
                  <a:cubicBezTo>
                    <a:pt x="1215" y="30"/>
                    <a:pt x="1232" y="27"/>
                    <a:pt x="1252" y="23"/>
                  </a:cubicBezTo>
                  <a:lnTo>
                    <a:pt x="1252" y="23"/>
                  </a:lnTo>
                  <a:cubicBezTo>
                    <a:pt x="1268" y="23"/>
                    <a:pt x="1285" y="23"/>
                    <a:pt x="1301" y="23"/>
                  </a:cubicBezTo>
                  <a:lnTo>
                    <a:pt x="1301" y="23"/>
                  </a:lnTo>
                  <a:lnTo>
                    <a:pt x="1301" y="23"/>
                  </a:lnTo>
                  <a:lnTo>
                    <a:pt x="1301" y="23"/>
                  </a:lnTo>
                  <a:cubicBezTo>
                    <a:pt x="1305" y="23"/>
                    <a:pt x="1311" y="23"/>
                    <a:pt x="1314" y="23"/>
                  </a:cubicBezTo>
                  <a:cubicBezTo>
                    <a:pt x="1325" y="30"/>
                    <a:pt x="1332" y="27"/>
                    <a:pt x="1338" y="23"/>
                  </a:cubicBezTo>
                  <a:cubicBezTo>
                    <a:pt x="1362" y="10"/>
                    <a:pt x="1399" y="20"/>
                    <a:pt x="1419" y="3"/>
                  </a:cubicBezTo>
                  <a:cubicBezTo>
                    <a:pt x="1392" y="-4"/>
                    <a:pt x="1318" y="3"/>
                    <a:pt x="1274" y="13"/>
                  </a:cubicBezTo>
                  <a:cubicBezTo>
                    <a:pt x="1268" y="13"/>
                    <a:pt x="1258" y="13"/>
                    <a:pt x="1252" y="13"/>
                  </a:cubicBezTo>
                  <a:cubicBezTo>
                    <a:pt x="1074" y="17"/>
                    <a:pt x="896" y="20"/>
                    <a:pt x="718" y="23"/>
                  </a:cubicBezTo>
                  <a:cubicBezTo>
                    <a:pt x="705" y="23"/>
                    <a:pt x="691" y="23"/>
                    <a:pt x="681" y="30"/>
                  </a:cubicBezTo>
                  <a:lnTo>
                    <a:pt x="681" y="30"/>
                  </a:lnTo>
                  <a:cubicBezTo>
                    <a:pt x="668" y="30"/>
                    <a:pt x="658" y="33"/>
                    <a:pt x="644" y="33"/>
                  </a:cubicBezTo>
                  <a:cubicBezTo>
                    <a:pt x="587" y="33"/>
                    <a:pt x="530" y="23"/>
                    <a:pt x="476" y="40"/>
                  </a:cubicBezTo>
                  <a:lnTo>
                    <a:pt x="476" y="40"/>
                  </a:lnTo>
                  <a:cubicBezTo>
                    <a:pt x="433" y="40"/>
                    <a:pt x="389" y="40"/>
                    <a:pt x="349" y="40"/>
                  </a:cubicBezTo>
                  <a:cubicBezTo>
                    <a:pt x="326" y="43"/>
                    <a:pt x="305" y="43"/>
                    <a:pt x="282" y="40"/>
                  </a:cubicBezTo>
                  <a:cubicBezTo>
                    <a:pt x="262" y="40"/>
                    <a:pt x="235" y="37"/>
                    <a:pt x="218" y="50"/>
                  </a:cubicBezTo>
                  <a:lnTo>
                    <a:pt x="218" y="50"/>
                  </a:lnTo>
                  <a:cubicBezTo>
                    <a:pt x="215" y="50"/>
                    <a:pt x="208" y="50"/>
                    <a:pt x="205" y="50"/>
                  </a:cubicBezTo>
                  <a:lnTo>
                    <a:pt x="205" y="50"/>
                  </a:lnTo>
                  <a:cubicBezTo>
                    <a:pt x="171" y="43"/>
                    <a:pt x="137" y="53"/>
                    <a:pt x="104" y="50"/>
                  </a:cubicBezTo>
                  <a:lnTo>
                    <a:pt x="104" y="50"/>
                  </a:lnTo>
                  <a:cubicBezTo>
                    <a:pt x="70" y="57"/>
                    <a:pt x="33" y="57"/>
                    <a:pt x="0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36"/>
            <p:cNvSpPr/>
            <p:nvPr/>
          </p:nvSpPr>
          <p:spPr>
            <a:xfrm>
              <a:off x="4718160" y="3976920"/>
              <a:ext cx="6120" cy="2880"/>
            </a:xfrm>
            <a:custGeom>
              <a:avLst/>
              <a:gdLst/>
              <a:ahLst/>
              <a:cxnLst/>
              <a:rect l="l" t="t" r="r" b="b"/>
              <a:pathLst>
                <a:path w="17" h="8" extrusionOk="0">
                  <a:moveTo>
                    <a:pt x="17" y="7"/>
                  </a:moveTo>
                  <a:lnTo>
                    <a:pt x="17" y="7"/>
                  </a:lnTo>
                  <a:cubicBezTo>
                    <a:pt x="14" y="3"/>
                    <a:pt x="14" y="0"/>
                    <a:pt x="10" y="0"/>
                  </a:cubicBezTo>
                  <a:cubicBezTo>
                    <a:pt x="7" y="0"/>
                    <a:pt x="4" y="0"/>
                    <a:pt x="0" y="0"/>
                  </a:cubicBezTo>
                  <a:cubicBezTo>
                    <a:pt x="4" y="7"/>
                    <a:pt x="7" y="10"/>
                    <a:pt x="17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p36"/>
            <p:cNvSpPr/>
            <p:nvPr/>
          </p:nvSpPr>
          <p:spPr>
            <a:xfrm>
              <a:off x="4610880" y="3998520"/>
              <a:ext cx="437400" cy="24120"/>
            </a:xfrm>
            <a:custGeom>
              <a:avLst/>
              <a:gdLst/>
              <a:ahLst/>
              <a:cxnLst/>
              <a:rect l="l" t="t" r="r" b="b"/>
              <a:pathLst>
                <a:path w="1215" h="67" extrusionOk="0">
                  <a:moveTo>
                    <a:pt x="1161" y="31"/>
                  </a:moveTo>
                  <a:lnTo>
                    <a:pt x="1161" y="31"/>
                  </a:lnTo>
                  <a:cubicBezTo>
                    <a:pt x="1178" y="20"/>
                    <a:pt x="1221" y="37"/>
                    <a:pt x="1214" y="14"/>
                  </a:cubicBezTo>
                  <a:cubicBezTo>
                    <a:pt x="1210" y="-6"/>
                    <a:pt x="1174" y="0"/>
                    <a:pt x="1148" y="4"/>
                  </a:cubicBezTo>
                  <a:cubicBezTo>
                    <a:pt x="1151" y="4"/>
                    <a:pt x="1151" y="4"/>
                    <a:pt x="1151" y="4"/>
                  </a:cubicBezTo>
                  <a:cubicBezTo>
                    <a:pt x="1117" y="10"/>
                    <a:pt x="1090" y="7"/>
                    <a:pt x="1060" y="4"/>
                  </a:cubicBezTo>
                  <a:cubicBezTo>
                    <a:pt x="1054" y="4"/>
                    <a:pt x="1050" y="4"/>
                    <a:pt x="1047" y="4"/>
                  </a:cubicBezTo>
                  <a:cubicBezTo>
                    <a:pt x="1040" y="0"/>
                    <a:pt x="1037" y="0"/>
                    <a:pt x="1033" y="4"/>
                  </a:cubicBezTo>
                  <a:cubicBezTo>
                    <a:pt x="1030" y="7"/>
                    <a:pt x="1027" y="7"/>
                    <a:pt x="1023" y="7"/>
                  </a:cubicBezTo>
                  <a:cubicBezTo>
                    <a:pt x="1020" y="7"/>
                    <a:pt x="1020" y="7"/>
                    <a:pt x="1020" y="4"/>
                  </a:cubicBezTo>
                  <a:cubicBezTo>
                    <a:pt x="1017" y="4"/>
                    <a:pt x="1013" y="4"/>
                    <a:pt x="1010" y="4"/>
                  </a:cubicBezTo>
                  <a:lnTo>
                    <a:pt x="1007" y="4"/>
                  </a:lnTo>
                  <a:lnTo>
                    <a:pt x="1007" y="4"/>
                  </a:lnTo>
                  <a:cubicBezTo>
                    <a:pt x="997" y="14"/>
                    <a:pt x="990" y="27"/>
                    <a:pt x="966" y="14"/>
                  </a:cubicBezTo>
                  <a:lnTo>
                    <a:pt x="966" y="14"/>
                  </a:lnTo>
                  <a:lnTo>
                    <a:pt x="966" y="14"/>
                  </a:lnTo>
                  <a:cubicBezTo>
                    <a:pt x="963" y="4"/>
                    <a:pt x="953" y="4"/>
                    <a:pt x="943" y="7"/>
                  </a:cubicBezTo>
                  <a:cubicBezTo>
                    <a:pt x="926" y="7"/>
                    <a:pt x="906" y="0"/>
                    <a:pt x="893" y="14"/>
                  </a:cubicBezTo>
                  <a:lnTo>
                    <a:pt x="893" y="14"/>
                  </a:lnTo>
                  <a:lnTo>
                    <a:pt x="893" y="14"/>
                  </a:lnTo>
                  <a:cubicBezTo>
                    <a:pt x="883" y="14"/>
                    <a:pt x="876" y="14"/>
                    <a:pt x="866" y="14"/>
                  </a:cubicBezTo>
                  <a:lnTo>
                    <a:pt x="866" y="14"/>
                  </a:lnTo>
                  <a:cubicBezTo>
                    <a:pt x="822" y="10"/>
                    <a:pt x="778" y="0"/>
                    <a:pt x="735" y="14"/>
                  </a:cubicBezTo>
                  <a:lnTo>
                    <a:pt x="735" y="14"/>
                  </a:lnTo>
                  <a:lnTo>
                    <a:pt x="735" y="14"/>
                  </a:lnTo>
                  <a:cubicBezTo>
                    <a:pt x="725" y="10"/>
                    <a:pt x="711" y="4"/>
                    <a:pt x="698" y="14"/>
                  </a:cubicBezTo>
                  <a:cubicBezTo>
                    <a:pt x="691" y="14"/>
                    <a:pt x="688" y="14"/>
                    <a:pt x="684" y="14"/>
                  </a:cubicBezTo>
                  <a:lnTo>
                    <a:pt x="684" y="14"/>
                  </a:lnTo>
                  <a:lnTo>
                    <a:pt x="684" y="14"/>
                  </a:lnTo>
                  <a:cubicBezTo>
                    <a:pt x="658" y="4"/>
                    <a:pt x="634" y="4"/>
                    <a:pt x="607" y="14"/>
                  </a:cubicBezTo>
                  <a:lnTo>
                    <a:pt x="607" y="14"/>
                  </a:lnTo>
                  <a:cubicBezTo>
                    <a:pt x="577" y="14"/>
                    <a:pt x="547" y="14"/>
                    <a:pt x="516" y="14"/>
                  </a:cubicBezTo>
                  <a:lnTo>
                    <a:pt x="516" y="14"/>
                  </a:lnTo>
                  <a:lnTo>
                    <a:pt x="516" y="14"/>
                  </a:lnTo>
                  <a:cubicBezTo>
                    <a:pt x="500" y="10"/>
                    <a:pt x="486" y="10"/>
                    <a:pt x="476" y="20"/>
                  </a:cubicBezTo>
                  <a:lnTo>
                    <a:pt x="476" y="20"/>
                  </a:lnTo>
                  <a:cubicBezTo>
                    <a:pt x="446" y="14"/>
                    <a:pt x="419" y="14"/>
                    <a:pt x="389" y="14"/>
                  </a:cubicBezTo>
                  <a:cubicBezTo>
                    <a:pt x="359" y="31"/>
                    <a:pt x="322" y="14"/>
                    <a:pt x="295" y="31"/>
                  </a:cubicBezTo>
                  <a:lnTo>
                    <a:pt x="295" y="31"/>
                  </a:lnTo>
                  <a:cubicBezTo>
                    <a:pt x="292" y="31"/>
                    <a:pt x="288" y="31"/>
                    <a:pt x="285" y="31"/>
                  </a:cubicBezTo>
                  <a:lnTo>
                    <a:pt x="285" y="31"/>
                  </a:lnTo>
                  <a:cubicBezTo>
                    <a:pt x="282" y="24"/>
                    <a:pt x="275" y="27"/>
                    <a:pt x="272" y="31"/>
                  </a:cubicBezTo>
                  <a:cubicBezTo>
                    <a:pt x="262" y="31"/>
                    <a:pt x="255" y="31"/>
                    <a:pt x="248" y="31"/>
                  </a:cubicBezTo>
                  <a:lnTo>
                    <a:pt x="248" y="31"/>
                  </a:lnTo>
                  <a:cubicBezTo>
                    <a:pt x="238" y="24"/>
                    <a:pt x="228" y="24"/>
                    <a:pt x="218" y="31"/>
                  </a:cubicBezTo>
                  <a:lnTo>
                    <a:pt x="218" y="31"/>
                  </a:lnTo>
                  <a:lnTo>
                    <a:pt x="218" y="31"/>
                  </a:lnTo>
                  <a:cubicBezTo>
                    <a:pt x="184" y="31"/>
                    <a:pt x="151" y="34"/>
                    <a:pt x="117" y="34"/>
                  </a:cubicBezTo>
                  <a:cubicBezTo>
                    <a:pt x="100" y="31"/>
                    <a:pt x="87" y="34"/>
                    <a:pt x="77" y="41"/>
                  </a:cubicBezTo>
                  <a:lnTo>
                    <a:pt x="77" y="41"/>
                  </a:lnTo>
                  <a:cubicBezTo>
                    <a:pt x="53" y="44"/>
                    <a:pt x="23" y="41"/>
                    <a:pt x="0" y="51"/>
                  </a:cubicBezTo>
                  <a:cubicBezTo>
                    <a:pt x="6" y="57"/>
                    <a:pt x="16" y="61"/>
                    <a:pt x="26" y="61"/>
                  </a:cubicBezTo>
                  <a:cubicBezTo>
                    <a:pt x="47" y="61"/>
                    <a:pt x="63" y="57"/>
                    <a:pt x="80" y="57"/>
                  </a:cubicBezTo>
                  <a:cubicBezTo>
                    <a:pt x="83" y="61"/>
                    <a:pt x="90" y="64"/>
                    <a:pt x="100" y="67"/>
                  </a:cubicBezTo>
                  <a:cubicBezTo>
                    <a:pt x="174" y="64"/>
                    <a:pt x="248" y="71"/>
                    <a:pt x="319" y="54"/>
                  </a:cubicBezTo>
                  <a:cubicBezTo>
                    <a:pt x="325" y="47"/>
                    <a:pt x="325" y="44"/>
                    <a:pt x="325" y="41"/>
                  </a:cubicBezTo>
                  <a:cubicBezTo>
                    <a:pt x="325" y="44"/>
                    <a:pt x="325" y="44"/>
                    <a:pt x="325" y="44"/>
                  </a:cubicBezTo>
                  <a:cubicBezTo>
                    <a:pt x="329" y="44"/>
                    <a:pt x="329" y="44"/>
                    <a:pt x="332" y="44"/>
                  </a:cubicBezTo>
                  <a:cubicBezTo>
                    <a:pt x="335" y="44"/>
                    <a:pt x="339" y="47"/>
                    <a:pt x="342" y="47"/>
                  </a:cubicBezTo>
                  <a:cubicBezTo>
                    <a:pt x="396" y="54"/>
                    <a:pt x="446" y="57"/>
                    <a:pt x="497" y="47"/>
                  </a:cubicBezTo>
                  <a:cubicBezTo>
                    <a:pt x="503" y="44"/>
                    <a:pt x="507" y="41"/>
                    <a:pt x="507" y="34"/>
                  </a:cubicBezTo>
                  <a:lnTo>
                    <a:pt x="507" y="34"/>
                  </a:lnTo>
                  <a:cubicBezTo>
                    <a:pt x="530" y="34"/>
                    <a:pt x="557" y="37"/>
                    <a:pt x="580" y="31"/>
                  </a:cubicBezTo>
                  <a:cubicBezTo>
                    <a:pt x="594" y="31"/>
                    <a:pt x="607" y="31"/>
                    <a:pt x="621" y="31"/>
                  </a:cubicBezTo>
                  <a:cubicBezTo>
                    <a:pt x="705" y="31"/>
                    <a:pt x="792" y="31"/>
                    <a:pt x="879" y="31"/>
                  </a:cubicBezTo>
                  <a:cubicBezTo>
                    <a:pt x="973" y="34"/>
                    <a:pt x="1067" y="24"/>
                    <a:pt x="1161" y="31"/>
                  </a:cubicBezTo>
                  <a:moveTo>
                    <a:pt x="503" y="31"/>
                  </a:moveTo>
                  <a:lnTo>
                    <a:pt x="503" y="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36"/>
            <p:cNvSpPr/>
            <p:nvPr/>
          </p:nvSpPr>
          <p:spPr>
            <a:xfrm>
              <a:off x="4978080" y="399996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36"/>
            <p:cNvSpPr/>
            <p:nvPr/>
          </p:nvSpPr>
          <p:spPr>
            <a:xfrm>
              <a:off x="4932360" y="3985920"/>
              <a:ext cx="8280" cy="4320"/>
            </a:xfrm>
            <a:custGeom>
              <a:avLst/>
              <a:gdLst/>
              <a:ahLst/>
              <a:cxnLst/>
              <a:rect l="l" t="t" r="r" b="b"/>
              <a:pathLst>
                <a:path w="23" h="12" extrusionOk="0">
                  <a:moveTo>
                    <a:pt x="23" y="5"/>
                  </a:moveTo>
                  <a:lnTo>
                    <a:pt x="23" y="5"/>
                  </a:lnTo>
                  <a:cubicBezTo>
                    <a:pt x="16" y="-2"/>
                    <a:pt x="6" y="-2"/>
                    <a:pt x="0" y="5"/>
                  </a:cubicBezTo>
                  <a:cubicBezTo>
                    <a:pt x="0" y="8"/>
                    <a:pt x="0" y="8"/>
                    <a:pt x="0" y="8"/>
                  </a:cubicBezTo>
                  <a:lnTo>
                    <a:pt x="0" y="12"/>
                  </a:lnTo>
                  <a:cubicBezTo>
                    <a:pt x="6" y="12"/>
                    <a:pt x="16" y="12"/>
                    <a:pt x="23" y="12"/>
                  </a:cubicBezTo>
                  <a:cubicBezTo>
                    <a:pt x="23" y="8"/>
                    <a:pt x="23" y="5"/>
                    <a:pt x="23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36"/>
            <p:cNvSpPr/>
            <p:nvPr/>
          </p:nvSpPr>
          <p:spPr>
            <a:xfrm>
              <a:off x="4628880" y="4710240"/>
              <a:ext cx="169200" cy="23040"/>
            </a:xfrm>
            <a:custGeom>
              <a:avLst/>
              <a:gdLst/>
              <a:ahLst/>
              <a:cxnLst/>
              <a:rect l="l" t="t" r="r" b="b"/>
              <a:pathLst>
                <a:path w="470" h="64" extrusionOk="0">
                  <a:moveTo>
                    <a:pt x="171" y="24"/>
                  </a:moveTo>
                  <a:lnTo>
                    <a:pt x="171" y="24"/>
                  </a:lnTo>
                  <a:cubicBezTo>
                    <a:pt x="165" y="31"/>
                    <a:pt x="154" y="31"/>
                    <a:pt x="144" y="34"/>
                  </a:cubicBezTo>
                  <a:cubicBezTo>
                    <a:pt x="114" y="51"/>
                    <a:pt x="77" y="47"/>
                    <a:pt x="44" y="41"/>
                  </a:cubicBezTo>
                  <a:cubicBezTo>
                    <a:pt x="37" y="44"/>
                    <a:pt x="33" y="47"/>
                    <a:pt x="27" y="51"/>
                  </a:cubicBezTo>
                  <a:cubicBezTo>
                    <a:pt x="20" y="54"/>
                    <a:pt x="10" y="61"/>
                    <a:pt x="0" y="64"/>
                  </a:cubicBezTo>
                  <a:cubicBezTo>
                    <a:pt x="80" y="61"/>
                    <a:pt x="161" y="61"/>
                    <a:pt x="238" y="44"/>
                  </a:cubicBezTo>
                  <a:lnTo>
                    <a:pt x="238" y="44"/>
                  </a:lnTo>
                  <a:lnTo>
                    <a:pt x="238" y="44"/>
                  </a:lnTo>
                  <a:cubicBezTo>
                    <a:pt x="258" y="41"/>
                    <a:pt x="282" y="41"/>
                    <a:pt x="299" y="34"/>
                  </a:cubicBezTo>
                  <a:lnTo>
                    <a:pt x="299" y="34"/>
                  </a:lnTo>
                  <a:cubicBezTo>
                    <a:pt x="352" y="37"/>
                    <a:pt x="406" y="27"/>
                    <a:pt x="457" y="24"/>
                  </a:cubicBezTo>
                  <a:cubicBezTo>
                    <a:pt x="460" y="24"/>
                    <a:pt x="463" y="24"/>
                    <a:pt x="466" y="24"/>
                  </a:cubicBezTo>
                  <a:cubicBezTo>
                    <a:pt x="466" y="17"/>
                    <a:pt x="470" y="7"/>
                    <a:pt x="470" y="0"/>
                  </a:cubicBezTo>
                  <a:cubicBezTo>
                    <a:pt x="443" y="4"/>
                    <a:pt x="416" y="7"/>
                    <a:pt x="389" y="4"/>
                  </a:cubicBezTo>
                  <a:cubicBezTo>
                    <a:pt x="352" y="21"/>
                    <a:pt x="312" y="14"/>
                    <a:pt x="272" y="14"/>
                  </a:cubicBezTo>
                  <a:cubicBezTo>
                    <a:pt x="272" y="17"/>
                    <a:pt x="272" y="21"/>
                    <a:pt x="272" y="21"/>
                  </a:cubicBezTo>
                  <a:lnTo>
                    <a:pt x="272" y="21"/>
                  </a:lnTo>
                  <a:cubicBezTo>
                    <a:pt x="258" y="24"/>
                    <a:pt x="245" y="24"/>
                    <a:pt x="235" y="24"/>
                  </a:cubicBezTo>
                  <a:cubicBezTo>
                    <a:pt x="215" y="21"/>
                    <a:pt x="191" y="31"/>
                    <a:pt x="171" y="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8" name="Google Shape;1398;p36"/>
            <p:cNvSpPr/>
            <p:nvPr/>
          </p:nvSpPr>
          <p:spPr>
            <a:xfrm>
              <a:off x="5340240" y="3923640"/>
              <a:ext cx="455040" cy="14040"/>
            </a:xfrm>
            <a:custGeom>
              <a:avLst/>
              <a:gdLst/>
              <a:ahLst/>
              <a:cxnLst/>
              <a:rect l="l" t="t" r="r" b="b"/>
              <a:pathLst>
                <a:path w="1264" h="39" extrusionOk="0">
                  <a:moveTo>
                    <a:pt x="259" y="17"/>
                  </a:moveTo>
                  <a:lnTo>
                    <a:pt x="259" y="17"/>
                  </a:lnTo>
                  <a:cubicBezTo>
                    <a:pt x="255" y="17"/>
                    <a:pt x="255" y="20"/>
                    <a:pt x="252" y="20"/>
                  </a:cubicBezTo>
                  <a:cubicBezTo>
                    <a:pt x="252" y="20"/>
                    <a:pt x="248" y="20"/>
                    <a:pt x="245" y="20"/>
                  </a:cubicBezTo>
                  <a:cubicBezTo>
                    <a:pt x="245" y="17"/>
                    <a:pt x="242" y="17"/>
                    <a:pt x="238" y="14"/>
                  </a:cubicBezTo>
                  <a:cubicBezTo>
                    <a:pt x="231" y="14"/>
                    <a:pt x="221" y="14"/>
                    <a:pt x="211" y="14"/>
                  </a:cubicBezTo>
                  <a:cubicBezTo>
                    <a:pt x="205" y="17"/>
                    <a:pt x="198" y="20"/>
                    <a:pt x="188" y="17"/>
                  </a:cubicBezTo>
                  <a:cubicBezTo>
                    <a:pt x="185" y="17"/>
                    <a:pt x="181" y="17"/>
                    <a:pt x="178" y="17"/>
                  </a:cubicBezTo>
                  <a:cubicBezTo>
                    <a:pt x="174" y="17"/>
                    <a:pt x="171" y="14"/>
                    <a:pt x="168" y="17"/>
                  </a:cubicBezTo>
                  <a:cubicBezTo>
                    <a:pt x="124" y="20"/>
                    <a:pt x="81" y="14"/>
                    <a:pt x="40" y="27"/>
                  </a:cubicBezTo>
                  <a:cubicBezTo>
                    <a:pt x="37" y="27"/>
                    <a:pt x="37" y="31"/>
                    <a:pt x="34" y="31"/>
                  </a:cubicBezTo>
                  <a:cubicBezTo>
                    <a:pt x="20" y="27"/>
                    <a:pt x="7" y="27"/>
                    <a:pt x="0" y="37"/>
                  </a:cubicBezTo>
                  <a:cubicBezTo>
                    <a:pt x="13" y="37"/>
                    <a:pt x="27" y="37"/>
                    <a:pt x="37" y="37"/>
                  </a:cubicBezTo>
                  <a:lnTo>
                    <a:pt x="37" y="37"/>
                  </a:lnTo>
                  <a:cubicBezTo>
                    <a:pt x="47" y="37"/>
                    <a:pt x="54" y="37"/>
                    <a:pt x="64" y="37"/>
                  </a:cubicBezTo>
                  <a:cubicBezTo>
                    <a:pt x="67" y="37"/>
                    <a:pt x="74" y="37"/>
                    <a:pt x="77" y="37"/>
                  </a:cubicBezTo>
                  <a:cubicBezTo>
                    <a:pt x="81" y="37"/>
                    <a:pt x="84" y="37"/>
                    <a:pt x="91" y="37"/>
                  </a:cubicBezTo>
                  <a:cubicBezTo>
                    <a:pt x="94" y="41"/>
                    <a:pt x="97" y="37"/>
                    <a:pt x="101" y="37"/>
                  </a:cubicBezTo>
                  <a:cubicBezTo>
                    <a:pt x="128" y="37"/>
                    <a:pt x="154" y="41"/>
                    <a:pt x="181" y="27"/>
                  </a:cubicBezTo>
                  <a:cubicBezTo>
                    <a:pt x="201" y="41"/>
                    <a:pt x="228" y="37"/>
                    <a:pt x="255" y="34"/>
                  </a:cubicBezTo>
                  <a:cubicBezTo>
                    <a:pt x="349" y="27"/>
                    <a:pt x="446" y="27"/>
                    <a:pt x="540" y="31"/>
                  </a:cubicBezTo>
                  <a:cubicBezTo>
                    <a:pt x="557" y="34"/>
                    <a:pt x="577" y="34"/>
                    <a:pt x="594" y="31"/>
                  </a:cubicBezTo>
                  <a:cubicBezTo>
                    <a:pt x="597" y="31"/>
                    <a:pt x="601" y="27"/>
                    <a:pt x="604" y="27"/>
                  </a:cubicBezTo>
                  <a:cubicBezTo>
                    <a:pt x="621" y="27"/>
                    <a:pt x="634" y="27"/>
                    <a:pt x="648" y="20"/>
                  </a:cubicBezTo>
                  <a:lnTo>
                    <a:pt x="648" y="20"/>
                  </a:lnTo>
                  <a:cubicBezTo>
                    <a:pt x="678" y="27"/>
                    <a:pt x="712" y="24"/>
                    <a:pt x="745" y="24"/>
                  </a:cubicBezTo>
                  <a:cubicBezTo>
                    <a:pt x="806" y="24"/>
                    <a:pt x="869" y="20"/>
                    <a:pt x="930" y="27"/>
                  </a:cubicBezTo>
                  <a:cubicBezTo>
                    <a:pt x="953" y="31"/>
                    <a:pt x="977" y="27"/>
                    <a:pt x="1000" y="20"/>
                  </a:cubicBezTo>
                  <a:lnTo>
                    <a:pt x="1000" y="20"/>
                  </a:lnTo>
                  <a:lnTo>
                    <a:pt x="1000" y="20"/>
                  </a:lnTo>
                  <a:cubicBezTo>
                    <a:pt x="1067" y="31"/>
                    <a:pt x="1135" y="31"/>
                    <a:pt x="1202" y="20"/>
                  </a:cubicBezTo>
                  <a:lnTo>
                    <a:pt x="1202" y="20"/>
                  </a:lnTo>
                  <a:cubicBezTo>
                    <a:pt x="1215" y="24"/>
                    <a:pt x="1232" y="24"/>
                    <a:pt x="1249" y="27"/>
                  </a:cubicBezTo>
                  <a:cubicBezTo>
                    <a:pt x="1255" y="20"/>
                    <a:pt x="1269" y="14"/>
                    <a:pt x="1262" y="3"/>
                  </a:cubicBezTo>
                  <a:cubicBezTo>
                    <a:pt x="1259" y="3"/>
                    <a:pt x="1259" y="3"/>
                    <a:pt x="1255" y="3"/>
                  </a:cubicBezTo>
                  <a:cubicBezTo>
                    <a:pt x="1238" y="10"/>
                    <a:pt x="1218" y="3"/>
                    <a:pt x="1198" y="7"/>
                  </a:cubicBezTo>
                  <a:cubicBezTo>
                    <a:pt x="1198" y="10"/>
                    <a:pt x="1198" y="10"/>
                    <a:pt x="1198" y="10"/>
                  </a:cubicBezTo>
                  <a:lnTo>
                    <a:pt x="1198" y="10"/>
                  </a:lnTo>
                  <a:lnTo>
                    <a:pt x="1198" y="10"/>
                  </a:lnTo>
                  <a:cubicBezTo>
                    <a:pt x="1192" y="10"/>
                    <a:pt x="1181" y="10"/>
                    <a:pt x="1171" y="7"/>
                  </a:cubicBezTo>
                  <a:lnTo>
                    <a:pt x="1168" y="10"/>
                  </a:lnTo>
                  <a:lnTo>
                    <a:pt x="1168" y="14"/>
                  </a:lnTo>
                  <a:lnTo>
                    <a:pt x="1168" y="14"/>
                  </a:lnTo>
                  <a:cubicBezTo>
                    <a:pt x="1165" y="10"/>
                    <a:pt x="1165" y="10"/>
                    <a:pt x="1165" y="10"/>
                  </a:cubicBezTo>
                  <a:lnTo>
                    <a:pt x="1161" y="7"/>
                  </a:lnTo>
                  <a:cubicBezTo>
                    <a:pt x="1155" y="7"/>
                    <a:pt x="1151" y="7"/>
                    <a:pt x="1145" y="7"/>
                  </a:cubicBezTo>
                  <a:cubicBezTo>
                    <a:pt x="1141" y="7"/>
                    <a:pt x="1141" y="7"/>
                    <a:pt x="1138" y="7"/>
                  </a:cubicBezTo>
                  <a:cubicBezTo>
                    <a:pt x="1128" y="10"/>
                    <a:pt x="1121" y="7"/>
                    <a:pt x="1111" y="7"/>
                  </a:cubicBezTo>
                  <a:cubicBezTo>
                    <a:pt x="1101" y="7"/>
                    <a:pt x="1091" y="3"/>
                    <a:pt x="1084" y="10"/>
                  </a:cubicBezTo>
                  <a:lnTo>
                    <a:pt x="1081" y="10"/>
                  </a:lnTo>
                  <a:cubicBezTo>
                    <a:pt x="1071" y="0"/>
                    <a:pt x="1051" y="10"/>
                    <a:pt x="1041" y="3"/>
                  </a:cubicBezTo>
                  <a:cubicBezTo>
                    <a:pt x="1037" y="3"/>
                    <a:pt x="1037" y="3"/>
                    <a:pt x="1037" y="3"/>
                  </a:cubicBezTo>
                  <a:cubicBezTo>
                    <a:pt x="987" y="7"/>
                    <a:pt x="936" y="7"/>
                    <a:pt x="886" y="0"/>
                  </a:cubicBezTo>
                  <a:cubicBezTo>
                    <a:pt x="879" y="0"/>
                    <a:pt x="873" y="0"/>
                    <a:pt x="866" y="0"/>
                  </a:cubicBezTo>
                  <a:cubicBezTo>
                    <a:pt x="853" y="7"/>
                    <a:pt x="836" y="7"/>
                    <a:pt x="822" y="0"/>
                  </a:cubicBezTo>
                  <a:cubicBezTo>
                    <a:pt x="772" y="0"/>
                    <a:pt x="725" y="3"/>
                    <a:pt x="675" y="3"/>
                  </a:cubicBezTo>
                  <a:cubicBezTo>
                    <a:pt x="658" y="7"/>
                    <a:pt x="645" y="7"/>
                    <a:pt x="628" y="3"/>
                  </a:cubicBezTo>
                  <a:cubicBezTo>
                    <a:pt x="624" y="3"/>
                    <a:pt x="624" y="3"/>
                    <a:pt x="624" y="3"/>
                  </a:cubicBezTo>
                  <a:cubicBezTo>
                    <a:pt x="617" y="3"/>
                    <a:pt x="617" y="3"/>
                    <a:pt x="617" y="7"/>
                  </a:cubicBezTo>
                  <a:cubicBezTo>
                    <a:pt x="604" y="3"/>
                    <a:pt x="591" y="7"/>
                    <a:pt x="577" y="0"/>
                  </a:cubicBezTo>
                  <a:cubicBezTo>
                    <a:pt x="544" y="14"/>
                    <a:pt x="507" y="7"/>
                    <a:pt x="470" y="10"/>
                  </a:cubicBezTo>
                  <a:cubicBezTo>
                    <a:pt x="406" y="10"/>
                    <a:pt x="346" y="10"/>
                    <a:pt x="282" y="10"/>
                  </a:cubicBezTo>
                  <a:cubicBezTo>
                    <a:pt x="285" y="10"/>
                    <a:pt x="285" y="10"/>
                    <a:pt x="285" y="10"/>
                  </a:cubicBezTo>
                  <a:cubicBezTo>
                    <a:pt x="275" y="17"/>
                    <a:pt x="265" y="14"/>
                    <a:pt x="259" y="17"/>
                  </a:cubicBezTo>
                  <a:moveTo>
                    <a:pt x="1168" y="14"/>
                  </a:moveTo>
                  <a:lnTo>
                    <a:pt x="1168" y="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36"/>
            <p:cNvSpPr/>
            <p:nvPr/>
          </p:nvSpPr>
          <p:spPr>
            <a:xfrm>
              <a:off x="5340240" y="3987360"/>
              <a:ext cx="336960" cy="19080"/>
            </a:xfrm>
            <a:custGeom>
              <a:avLst/>
              <a:gdLst/>
              <a:ahLst/>
              <a:cxnLst/>
              <a:rect l="l" t="t" r="r" b="b"/>
              <a:pathLst>
                <a:path w="936" h="53" extrusionOk="0">
                  <a:moveTo>
                    <a:pt x="936" y="18"/>
                  </a:moveTo>
                  <a:lnTo>
                    <a:pt x="936" y="18"/>
                  </a:lnTo>
                  <a:cubicBezTo>
                    <a:pt x="926" y="1"/>
                    <a:pt x="913" y="-2"/>
                    <a:pt x="896" y="1"/>
                  </a:cubicBezTo>
                  <a:cubicBezTo>
                    <a:pt x="799" y="11"/>
                    <a:pt x="702" y="8"/>
                    <a:pt x="604" y="15"/>
                  </a:cubicBezTo>
                  <a:cubicBezTo>
                    <a:pt x="601" y="15"/>
                    <a:pt x="597" y="15"/>
                    <a:pt x="594" y="18"/>
                  </a:cubicBezTo>
                  <a:cubicBezTo>
                    <a:pt x="584" y="18"/>
                    <a:pt x="577" y="18"/>
                    <a:pt x="567" y="18"/>
                  </a:cubicBezTo>
                  <a:lnTo>
                    <a:pt x="567" y="18"/>
                  </a:lnTo>
                  <a:cubicBezTo>
                    <a:pt x="564" y="15"/>
                    <a:pt x="560" y="15"/>
                    <a:pt x="554" y="18"/>
                  </a:cubicBezTo>
                  <a:cubicBezTo>
                    <a:pt x="547" y="18"/>
                    <a:pt x="537" y="18"/>
                    <a:pt x="527" y="18"/>
                  </a:cubicBezTo>
                  <a:cubicBezTo>
                    <a:pt x="450" y="18"/>
                    <a:pt x="373" y="18"/>
                    <a:pt x="292" y="18"/>
                  </a:cubicBezTo>
                  <a:cubicBezTo>
                    <a:pt x="278" y="18"/>
                    <a:pt x="265" y="18"/>
                    <a:pt x="259" y="25"/>
                  </a:cubicBezTo>
                  <a:lnTo>
                    <a:pt x="259" y="25"/>
                  </a:lnTo>
                  <a:lnTo>
                    <a:pt x="259" y="25"/>
                  </a:lnTo>
                  <a:lnTo>
                    <a:pt x="259" y="25"/>
                  </a:lnTo>
                  <a:lnTo>
                    <a:pt x="259" y="25"/>
                  </a:lnTo>
                  <a:cubicBezTo>
                    <a:pt x="252" y="25"/>
                    <a:pt x="248" y="28"/>
                    <a:pt x="245" y="28"/>
                  </a:cubicBezTo>
                  <a:lnTo>
                    <a:pt x="245" y="28"/>
                  </a:lnTo>
                  <a:cubicBezTo>
                    <a:pt x="235" y="28"/>
                    <a:pt x="228" y="28"/>
                    <a:pt x="218" y="28"/>
                  </a:cubicBezTo>
                  <a:cubicBezTo>
                    <a:pt x="198" y="25"/>
                    <a:pt x="178" y="25"/>
                    <a:pt x="154" y="28"/>
                  </a:cubicBezTo>
                  <a:cubicBezTo>
                    <a:pt x="128" y="28"/>
                    <a:pt x="101" y="28"/>
                    <a:pt x="70" y="25"/>
                  </a:cubicBezTo>
                  <a:cubicBezTo>
                    <a:pt x="47" y="25"/>
                    <a:pt x="20" y="28"/>
                    <a:pt x="0" y="45"/>
                  </a:cubicBezTo>
                  <a:cubicBezTo>
                    <a:pt x="27" y="62"/>
                    <a:pt x="54" y="45"/>
                    <a:pt x="81" y="45"/>
                  </a:cubicBezTo>
                  <a:cubicBezTo>
                    <a:pt x="104" y="48"/>
                    <a:pt x="131" y="45"/>
                    <a:pt x="154" y="45"/>
                  </a:cubicBezTo>
                  <a:lnTo>
                    <a:pt x="154" y="45"/>
                  </a:lnTo>
                  <a:lnTo>
                    <a:pt x="154" y="45"/>
                  </a:lnTo>
                  <a:cubicBezTo>
                    <a:pt x="178" y="48"/>
                    <a:pt x="198" y="41"/>
                    <a:pt x="218" y="38"/>
                  </a:cubicBezTo>
                  <a:cubicBezTo>
                    <a:pt x="218" y="35"/>
                    <a:pt x="218" y="35"/>
                    <a:pt x="221" y="31"/>
                  </a:cubicBezTo>
                  <a:lnTo>
                    <a:pt x="221" y="31"/>
                  </a:lnTo>
                  <a:lnTo>
                    <a:pt x="221" y="31"/>
                  </a:lnTo>
                  <a:cubicBezTo>
                    <a:pt x="221" y="35"/>
                    <a:pt x="218" y="35"/>
                    <a:pt x="218" y="38"/>
                  </a:cubicBezTo>
                  <a:cubicBezTo>
                    <a:pt x="238" y="48"/>
                    <a:pt x="265" y="45"/>
                    <a:pt x="285" y="45"/>
                  </a:cubicBezTo>
                  <a:cubicBezTo>
                    <a:pt x="399" y="38"/>
                    <a:pt x="510" y="35"/>
                    <a:pt x="624" y="35"/>
                  </a:cubicBezTo>
                  <a:cubicBezTo>
                    <a:pt x="631" y="35"/>
                    <a:pt x="641" y="31"/>
                    <a:pt x="648" y="28"/>
                  </a:cubicBezTo>
                  <a:lnTo>
                    <a:pt x="648" y="28"/>
                  </a:lnTo>
                  <a:cubicBezTo>
                    <a:pt x="742" y="28"/>
                    <a:pt x="839" y="28"/>
                    <a:pt x="936" y="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0" name="Google Shape;1400;p36"/>
            <p:cNvSpPr/>
            <p:nvPr/>
          </p:nvSpPr>
          <p:spPr>
            <a:xfrm>
              <a:off x="5255280" y="3952800"/>
              <a:ext cx="530640" cy="32040"/>
            </a:xfrm>
            <a:custGeom>
              <a:avLst/>
              <a:gdLst/>
              <a:ahLst/>
              <a:cxnLst/>
              <a:rect l="l" t="t" r="r" b="b"/>
              <a:pathLst>
                <a:path w="1474" h="89" extrusionOk="0">
                  <a:moveTo>
                    <a:pt x="4" y="84"/>
                  </a:moveTo>
                  <a:lnTo>
                    <a:pt x="4" y="84"/>
                  </a:lnTo>
                  <a:cubicBezTo>
                    <a:pt x="65" y="94"/>
                    <a:pt x="122" y="87"/>
                    <a:pt x="182" y="77"/>
                  </a:cubicBezTo>
                  <a:lnTo>
                    <a:pt x="182" y="77"/>
                  </a:lnTo>
                  <a:cubicBezTo>
                    <a:pt x="213" y="90"/>
                    <a:pt x="243" y="77"/>
                    <a:pt x="276" y="74"/>
                  </a:cubicBezTo>
                  <a:cubicBezTo>
                    <a:pt x="293" y="87"/>
                    <a:pt x="306" y="77"/>
                    <a:pt x="323" y="74"/>
                  </a:cubicBezTo>
                  <a:cubicBezTo>
                    <a:pt x="404" y="80"/>
                    <a:pt x="481" y="77"/>
                    <a:pt x="558" y="74"/>
                  </a:cubicBezTo>
                  <a:lnTo>
                    <a:pt x="558" y="74"/>
                  </a:lnTo>
                  <a:cubicBezTo>
                    <a:pt x="562" y="77"/>
                    <a:pt x="565" y="77"/>
                    <a:pt x="572" y="74"/>
                  </a:cubicBezTo>
                  <a:cubicBezTo>
                    <a:pt x="625" y="77"/>
                    <a:pt x="682" y="80"/>
                    <a:pt x="736" y="70"/>
                  </a:cubicBezTo>
                  <a:cubicBezTo>
                    <a:pt x="749" y="80"/>
                    <a:pt x="763" y="74"/>
                    <a:pt x="773" y="70"/>
                  </a:cubicBezTo>
                  <a:lnTo>
                    <a:pt x="773" y="70"/>
                  </a:lnTo>
                  <a:lnTo>
                    <a:pt x="773" y="70"/>
                  </a:lnTo>
                  <a:cubicBezTo>
                    <a:pt x="807" y="84"/>
                    <a:pt x="843" y="74"/>
                    <a:pt x="877" y="74"/>
                  </a:cubicBezTo>
                  <a:cubicBezTo>
                    <a:pt x="881" y="74"/>
                    <a:pt x="881" y="70"/>
                    <a:pt x="881" y="67"/>
                  </a:cubicBezTo>
                  <a:cubicBezTo>
                    <a:pt x="884" y="67"/>
                    <a:pt x="891" y="67"/>
                    <a:pt x="894" y="64"/>
                  </a:cubicBezTo>
                  <a:lnTo>
                    <a:pt x="894" y="64"/>
                  </a:lnTo>
                  <a:cubicBezTo>
                    <a:pt x="904" y="67"/>
                    <a:pt x="917" y="70"/>
                    <a:pt x="928" y="64"/>
                  </a:cubicBezTo>
                  <a:cubicBezTo>
                    <a:pt x="934" y="57"/>
                    <a:pt x="924" y="54"/>
                    <a:pt x="917" y="50"/>
                  </a:cubicBezTo>
                  <a:lnTo>
                    <a:pt x="917" y="50"/>
                  </a:lnTo>
                  <a:lnTo>
                    <a:pt x="917" y="50"/>
                  </a:lnTo>
                  <a:cubicBezTo>
                    <a:pt x="928" y="37"/>
                    <a:pt x="944" y="37"/>
                    <a:pt x="958" y="37"/>
                  </a:cubicBezTo>
                  <a:lnTo>
                    <a:pt x="958" y="37"/>
                  </a:lnTo>
                  <a:lnTo>
                    <a:pt x="958" y="37"/>
                  </a:lnTo>
                  <a:cubicBezTo>
                    <a:pt x="978" y="40"/>
                    <a:pt x="995" y="40"/>
                    <a:pt x="1011" y="37"/>
                  </a:cubicBezTo>
                  <a:lnTo>
                    <a:pt x="1011" y="37"/>
                  </a:lnTo>
                  <a:cubicBezTo>
                    <a:pt x="1008" y="40"/>
                    <a:pt x="1008" y="40"/>
                    <a:pt x="1008" y="40"/>
                  </a:cubicBezTo>
                  <a:cubicBezTo>
                    <a:pt x="1159" y="27"/>
                    <a:pt x="1310" y="37"/>
                    <a:pt x="1461" y="23"/>
                  </a:cubicBezTo>
                  <a:cubicBezTo>
                    <a:pt x="1464" y="23"/>
                    <a:pt x="1468" y="17"/>
                    <a:pt x="1474" y="10"/>
                  </a:cubicBezTo>
                  <a:cubicBezTo>
                    <a:pt x="1438" y="10"/>
                    <a:pt x="1404" y="10"/>
                    <a:pt x="1371" y="10"/>
                  </a:cubicBezTo>
                  <a:cubicBezTo>
                    <a:pt x="1367" y="7"/>
                    <a:pt x="1364" y="7"/>
                    <a:pt x="1357" y="10"/>
                  </a:cubicBezTo>
                  <a:cubicBezTo>
                    <a:pt x="1354" y="10"/>
                    <a:pt x="1350" y="10"/>
                    <a:pt x="1344" y="10"/>
                  </a:cubicBezTo>
                  <a:cubicBezTo>
                    <a:pt x="1337" y="7"/>
                    <a:pt x="1327" y="7"/>
                    <a:pt x="1320" y="10"/>
                  </a:cubicBezTo>
                  <a:cubicBezTo>
                    <a:pt x="1313" y="10"/>
                    <a:pt x="1310" y="13"/>
                    <a:pt x="1307" y="13"/>
                  </a:cubicBezTo>
                  <a:cubicBezTo>
                    <a:pt x="1270" y="-7"/>
                    <a:pt x="1226" y="0"/>
                    <a:pt x="1186" y="3"/>
                  </a:cubicBezTo>
                  <a:cubicBezTo>
                    <a:pt x="1172" y="3"/>
                    <a:pt x="1162" y="3"/>
                    <a:pt x="1149" y="3"/>
                  </a:cubicBezTo>
                  <a:cubicBezTo>
                    <a:pt x="1142" y="3"/>
                    <a:pt x="1135" y="3"/>
                    <a:pt x="1132" y="3"/>
                  </a:cubicBezTo>
                  <a:cubicBezTo>
                    <a:pt x="1109" y="0"/>
                    <a:pt x="1089" y="7"/>
                    <a:pt x="1068" y="13"/>
                  </a:cubicBezTo>
                  <a:cubicBezTo>
                    <a:pt x="1062" y="17"/>
                    <a:pt x="1055" y="17"/>
                    <a:pt x="1045" y="20"/>
                  </a:cubicBezTo>
                  <a:cubicBezTo>
                    <a:pt x="1028" y="20"/>
                    <a:pt x="1011" y="20"/>
                    <a:pt x="995" y="23"/>
                  </a:cubicBezTo>
                  <a:cubicBezTo>
                    <a:pt x="971" y="23"/>
                    <a:pt x="948" y="23"/>
                    <a:pt x="921" y="23"/>
                  </a:cubicBezTo>
                  <a:cubicBezTo>
                    <a:pt x="911" y="30"/>
                    <a:pt x="891" y="33"/>
                    <a:pt x="897" y="50"/>
                  </a:cubicBezTo>
                  <a:lnTo>
                    <a:pt x="897" y="50"/>
                  </a:lnTo>
                  <a:cubicBezTo>
                    <a:pt x="894" y="50"/>
                    <a:pt x="894" y="54"/>
                    <a:pt x="891" y="57"/>
                  </a:cubicBezTo>
                  <a:cubicBezTo>
                    <a:pt x="870" y="47"/>
                    <a:pt x="850" y="43"/>
                    <a:pt x="827" y="57"/>
                  </a:cubicBezTo>
                  <a:cubicBezTo>
                    <a:pt x="824" y="57"/>
                    <a:pt x="820" y="57"/>
                    <a:pt x="817" y="57"/>
                  </a:cubicBezTo>
                  <a:cubicBezTo>
                    <a:pt x="800" y="47"/>
                    <a:pt x="786" y="40"/>
                    <a:pt x="763" y="47"/>
                  </a:cubicBezTo>
                  <a:cubicBezTo>
                    <a:pt x="756" y="50"/>
                    <a:pt x="746" y="50"/>
                    <a:pt x="739" y="50"/>
                  </a:cubicBezTo>
                  <a:lnTo>
                    <a:pt x="739" y="50"/>
                  </a:lnTo>
                  <a:lnTo>
                    <a:pt x="739" y="50"/>
                  </a:lnTo>
                  <a:cubicBezTo>
                    <a:pt x="713" y="50"/>
                    <a:pt x="686" y="50"/>
                    <a:pt x="662" y="50"/>
                  </a:cubicBezTo>
                  <a:cubicBezTo>
                    <a:pt x="639" y="60"/>
                    <a:pt x="609" y="54"/>
                    <a:pt x="582" y="60"/>
                  </a:cubicBezTo>
                  <a:cubicBezTo>
                    <a:pt x="572" y="57"/>
                    <a:pt x="558" y="57"/>
                    <a:pt x="545" y="60"/>
                  </a:cubicBezTo>
                  <a:cubicBezTo>
                    <a:pt x="484" y="60"/>
                    <a:pt x="421" y="57"/>
                    <a:pt x="357" y="57"/>
                  </a:cubicBezTo>
                  <a:cubicBezTo>
                    <a:pt x="340" y="57"/>
                    <a:pt x="323" y="57"/>
                    <a:pt x="310" y="67"/>
                  </a:cubicBezTo>
                  <a:lnTo>
                    <a:pt x="310" y="67"/>
                  </a:lnTo>
                  <a:cubicBezTo>
                    <a:pt x="306" y="67"/>
                    <a:pt x="306" y="67"/>
                    <a:pt x="303" y="67"/>
                  </a:cubicBezTo>
                  <a:cubicBezTo>
                    <a:pt x="263" y="54"/>
                    <a:pt x="223" y="70"/>
                    <a:pt x="182" y="67"/>
                  </a:cubicBezTo>
                  <a:cubicBezTo>
                    <a:pt x="176" y="67"/>
                    <a:pt x="166" y="67"/>
                    <a:pt x="159" y="67"/>
                  </a:cubicBezTo>
                  <a:lnTo>
                    <a:pt x="159" y="67"/>
                  </a:lnTo>
                  <a:cubicBezTo>
                    <a:pt x="156" y="67"/>
                    <a:pt x="149" y="67"/>
                    <a:pt x="145" y="67"/>
                  </a:cubicBezTo>
                  <a:lnTo>
                    <a:pt x="145" y="67"/>
                  </a:lnTo>
                  <a:cubicBezTo>
                    <a:pt x="128" y="67"/>
                    <a:pt x="112" y="67"/>
                    <a:pt x="95" y="67"/>
                  </a:cubicBezTo>
                  <a:cubicBezTo>
                    <a:pt x="65" y="80"/>
                    <a:pt x="31" y="64"/>
                    <a:pt x="4" y="77"/>
                  </a:cubicBezTo>
                  <a:lnTo>
                    <a:pt x="4" y="77"/>
                  </a:lnTo>
                  <a:cubicBezTo>
                    <a:pt x="-2" y="80"/>
                    <a:pt x="-2" y="80"/>
                    <a:pt x="4" y="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1" name="Google Shape;1401;p36"/>
            <p:cNvSpPr/>
            <p:nvPr/>
          </p:nvSpPr>
          <p:spPr>
            <a:xfrm>
              <a:off x="5511960" y="3943080"/>
              <a:ext cx="37440" cy="10800"/>
            </a:xfrm>
            <a:custGeom>
              <a:avLst/>
              <a:gdLst/>
              <a:ahLst/>
              <a:cxnLst/>
              <a:rect l="l" t="t" r="r" b="b"/>
              <a:pathLst>
                <a:path w="104" h="30" extrusionOk="0">
                  <a:moveTo>
                    <a:pt x="100" y="3"/>
                  </a:moveTo>
                  <a:lnTo>
                    <a:pt x="100" y="3"/>
                  </a:lnTo>
                  <a:lnTo>
                    <a:pt x="104" y="3"/>
                  </a:lnTo>
                  <a:cubicBezTo>
                    <a:pt x="100" y="0"/>
                    <a:pt x="97" y="0"/>
                    <a:pt x="94" y="0"/>
                  </a:cubicBezTo>
                  <a:lnTo>
                    <a:pt x="90" y="3"/>
                  </a:lnTo>
                  <a:cubicBezTo>
                    <a:pt x="87" y="7"/>
                    <a:pt x="83" y="7"/>
                    <a:pt x="80" y="7"/>
                  </a:cubicBezTo>
                  <a:cubicBezTo>
                    <a:pt x="77" y="3"/>
                    <a:pt x="73" y="3"/>
                    <a:pt x="73" y="3"/>
                  </a:cubicBezTo>
                  <a:cubicBezTo>
                    <a:pt x="70" y="7"/>
                    <a:pt x="67" y="10"/>
                    <a:pt x="63" y="10"/>
                  </a:cubicBezTo>
                  <a:cubicBezTo>
                    <a:pt x="40" y="13"/>
                    <a:pt x="-4" y="3"/>
                    <a:pt x="0" y="17"/>
                  </a:cubicBezTo>
                  <a:cubicBezTo>
                    <a:pt x="0" y="44"/>
                    <a:pt x="40" y="20"/>
                    <a:pt x="60" y="27"/>
                  </a:cubicBezTo>
                  <a:cubicBezTo>
                    <a:pt x="63" y="30"/>
                    <a:pt x="70" y="30"/>
                    <a:pt x="77" y="30"/>
                  </a:cubicBezTo>
                  <a:cubicBezTo>
                    <a:pt x="80" y="27"/>
                    <a:pt x="83" y="24"/>
                    <a:pt x="90" y="20"/>
                  </a:cubicBezTo>
                  <a:lnTo>
                    <a:pt x="90" y="20"/>
                  </a:lnTo>
                  <a:lnTo>
                    <a:pt x="90" y="20"/>
                  </a:lnTo>
                  <a:cubicBezTo>
                    <a:pt x="100" y="17"/>
                    <a:pt x="100" y="10"/>
                    <a:pt x="100" y="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36"/>
            <p:cNvSpPr/>
            <p:nvPr/>
          </p:nvSpPr>
          <p:spPr>
            <a:xfrm>
              <a:off x="5294160" y="3999960"/>
              <a:ext cx="37800" cy="7200"/>
            </a:xfrm>
            <a:custGeom>
              <a:avLst/>
              <a:gdLst/>
              <a:ahLst/>
              <a:cxnLst/>
              <a:rect l="l" t="t" r="r" b="b"/>
              <a:pathLst>
                <a:path w="105" h="20" extrusionOk="0">
                  <a:moveTo>
                    <a:pt x="105" y="6"/>
                  </a:moveTo>
                  <a:lnTo>
                    <a:pt x="105" y="6"/>
                  </a:lnTo>
                  <a:cubicBezTo>
                    <a:pt x="105" y="-4"/>
                    <a:pt x="88" y="0"/>
                    <a:pt x="81" y="0"/>
                  </a:cubicBezTo>
                  <a:cubicBezTo>
                    <a:pt x="71" y="0"/>
                    <a:pt x="61" y="0"/>
                    <a:pt x="51" y="3"/>
                  </a:cubicBezTo>
                  <a:cubicBezTo>
                    <a:pt x="34" y="6"/>
                    <a:pt x="17" y="0"/>
                    <a:pt x="0" y="3"/>
                  </a:cubicBezTo>
                  <a:cubicBezTo>
                    <a:pt x="0" y="6"/>
                    <a:pt x="0" y="13"/>
                    <a:pt x="0" y="16"/>
                  </a:cubicBezTo>
                  <a:cubicBezTo>
                    <a:pt x="27" y="16"/>
                    <a:pt x="54" y="27"/>
                    <a:pt x="77" y="10"/>
                  </a:cubicBezTo>
                  <a:lnTo>
                    <a:pt x="77" y="10"/>
                  </a:lnTo>
                  <a:cubicBezTo>
                    <a:pt x="88" y="10"/>
                    <a:pt x="105" y="13"/>
                    <a:pt x="105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36"/>
            <p:cNvSpPr/>
            <p:nvPr/>
          </p:nvSpPr>
          <p:spPr>
            <a:xfrm>
              <a:off x="5183280" y="4008240"/>
              <a:ext cx="5400" cy="5040"/>
            </a:xfrm>
            <a:custGeom>
              <a:avLst/>
              <a:gdLst/>
              <a:ahLst/>
              <a:cxnLst/>
              <a:rect l="l" t="t" r="r" b="b"/>
              <a:pathLst>
                <a:path w="15" h="14" extrusionOk="0">
                  <a:moveTo>
                    <a:pt x="10" y="14"/>
                  </a:moveTo>
                  <a:lnTo>
                    <a:pt x="10" y="14"/>
                  </a:lnTo>
                  <a:cubicBezTo>
                    <a:pt x="13" y="10"/>
                    <a:pt x="17" y="7"/>
                    <a:pt x="13" y="4"/>
                  </a:cubicBezTo>
                  <a:cubicBezTo>
                    <a:pt x="10" y="4"/>
                    <a:pt x="6" y="4"/>
                    <a:pt x="3" y="0"/>
                  </a:cubicBezTo>
                  <a:cubicBezTo>
                    <a:pt x="0" y="4"/>
                    <a:pt x="0" y="7"/>
                    <a:pt x="0" y="10"/>
                  </a:cubicBezTo>
                  <a:cubicBezTo>
                    <a:pt x="0" y="14"/>
                    <a:pt x="3" y="14"/>
                    <a:pt x="10" y="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36"/>
            <p:cNvSpPr/>
            <p:nvPr/>
          </p:nvSpPr>
          <p:spPr>
            <a:xfrm>
              <a:off x="5234040" y="3979440"/>
              <a:ext cx="9720" cy="3960"/>
            </a:xfrm>
            <a:custGeom>
              <a:avLst/>
              <a:gdLst/>
              <a:ahLst/>
              <a:cxnLst/>
              <a:rect l="l" t="t" r="r" b="b"/>
              <a:pathLst>
                <a:path w="27" h="11" extrusionOk="0">
                  <a:moveTo>
                    <a:pt x="23" y="0"/>
                  </a:moveTo>
                  <a:lnTo>
                    <a:pt x="23" y="0"/>
                  </a:lnTo>
                  <a:cubicBezTo>
                    <a:pt x="13" y="0"/>
                    <a:pt x="6" y="3"/>
                    <a:pt x="0" y="3"/>
                  </a:cubicBezTo>
                  <a:cubicBezTo>
                    <a:pt x="3" y="10"/>
                    <a:pt x="13" y="13"/>
                    <a:pt x="23" y="10"/>
                  </a:cubicBezTo>
                  <a:cubicBezTo>
                    <a:pt x="30" y="6"/>
                    <a:pt x="26" y="3"/>
                    <a:pt x="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36"/>
            <p:cNvSpPr/>
            <p:nvPr/>
          </p:nvSpPr>
          <p:spPr>
            <a:xfrm>
              <a:off x="5321880" y="3933720"/>
              <a:ext cx="3960" cy="2880"/>
            </a:xfrm>
            <a:custGeom>
              <a:avLst/>
              <a:gdLst/>
              <a:ahLst/>
              <a:cxnLst/>
              <a:rect l="l" t="t" r="r" b="b"/>
              <a:pathLst>
                <a:path w="11" h="8" extrusionOk="0">
                  <a:moveTo>
                    <a:pt x="11" y="3"/>
                  </a:moveTo>
                  <a:lnTo>
                    <a:pt x="11" y="3"/>
                  </a:lnTo>
                  <a:cubicBezTo>
                    <a:pt x="7" y="-1"/>
                    <a:pt x="4" y="-1"/>
                    <a:pt x="0" y="3"/>
                  </a:cubicBezTo>
                  <a:cubicBezTo>
                    <a:pt x="4" y="9"/>
                    <a:pt x="7" y="9"/>
                    <a:pt x="11" y="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36"/>
            <p:cNvSpPr/>
            <p:nvPr/>
          </p:nvSpPr>
          <p:spPr>
            <a:xfrm>
              <a:off x="4737600" y="4023360"/>
              <a:ext cx="110160" cy="10440"/>
            </a:xfrm>
            <a:custGeom>
              <a:avLst/>
              <a:gdLst/>
              <a:ahLst/>
              <a:cxnLst/>
              <a:rect l="l" t="t" r="r" b="b"/>
              <a:pathLst>
                <a:path w="306" h="29" extrusionOk="0">
                  <a:moveTo>
                    <a:pt x="255" y="15"/>
                  </a:moveTo>
                  <a:lnTo>
                    <a:pt x="255" y="15"/>
                  </a:lnTo>
                  <a:lnTo>
                    <a:pt x="255" y="15"/>
                  </a:lnTo>
                  <a:cubicBezTo>
                    <a:pt x="275" y="19"/>
                    <a:pt x="292" y="22"/>
                    <a:pt x="306" y="8"/>
                  </a:cubicBezTo>
                  <a:cubicBezTo>
                    <a:pt x="302" y="5"/>
                    <a:pt x="299" y="2"/>
                    <a:pt x="292" y="2"/>
                  </a:cubicBezTo>
                  <a:cubicBezTo>
                    <a:pt x="285" y="2"/>
                    <a:pt x="275" y="2"/>
                    <a:pt x="269" y="2"/>
                  </a:cubicBezTo>
                  <a:cubicBezTo>
                    <a:pt x="212" y="2"/>
                    <a:pt x="155" y="-5"/>
                    <a:pt x="97" y="5"/>
                  </a:cubicBezTo>
                  <a:cubicBezTo>
                    <a:pt x="67" y="12"/>
                    <a:pt x="30" y="-5"/>
                    <a:pt x="0" y="12"/>
                  </a:cubicBezTo>
                  <a:cubicBezTo>
                    <a:pt x="13" y="39"/>
                    <a:pt x="54" y="12"/>
                    <a:pt x="74" y="25"/>
                  </a:cubicBezTo>
                  <a:cubicBezTo>
                    <a:pt x="77" y="25"/>
                    <a:pt x="84" y="29"/>
                    <a:pt x="87" y="29"/>
                  </a:cubicBezTo>
                  <a:cubicBezTo>
                    <a:pt x="121" y="15"/>
                    <a:pt x="151" y="29"/>
                    <a:pt x="185" y="25"/>
                  </a:cubicBezTo>
                  <a:cubicBezTo>
                    <a:pt x="195" y="25"/>
                    <a:pt x="202" y="22"/>
                    <a:pt x="208" y="19"/>
                  </a:cubicBezTo>
                  <a:cubicBezTo>
                    <a:pt x="212" y="19"/>
                    <a:pt x="215" y="19"/>
                    <a:pt x="215" y="19"/>
                  </a:cubicBezTo>
                  <a:cubicBezTo>
                    <a:pt x="228" y="19"/>
                    <a:pt x="242" y="15"/>
                    <a:pt x="255" y="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36"/>
            <p:cNvSpPr/>
            <p:nvPr/>
          </p:nvSpPr>
          <p:spPr>
            <a:xfrm>
              <a:off x="4917600" y="4020120"/>
              <a:ext cx="97920" cy="7200"/>
            </a:xfrm>
            <a:custGeom>
              <a:avLst/>
              <a:gdLst/>
              <a:ahLst/>
              <a:cxnLst/>
              <a:rect l="l" t="t" r="r" b="b"/>
              <a:pathLst>
                <a:path w="272" h="20" extrusionOk="0">
                  <a:moveTo>
                    <a:pt x="181" y="17"/>
                  </a:moveTo>
                  <a:lnTo>
                    <a:pt x="181" y="17"/>
                  </a:lnTo>
                  <a:cubicBezTo>
                    <a:pt x="212" y="14"/>
                    <a:pt x="242" y="24"/>
                    <a:pt x="272" y="11"/>
                  </a:cubicBezTo>
                  <a:cubicBezTo>
                    <a:pt x="238" y="1"/>
                    <a:pt x="134" y="-3"/>
                    <a:pt x="51" y="1"/>
                  </a:cubicBezTo>
                  <a:lnTo>
                    <a:pt x="51" y="1"/>
                  </a:lnTo>
                  <a:cubicBezTo>
                    <a:pt x="34" y="1"/>
                    <a:pt x="17" y="1"/>
                    <a:pt x="0" y="1"/>
                  </a:cubicBezTo>
                  <a:cubicBezTo>
                    <a:pt x="3" y="28"/>
                    <a:pt x="31" y="17"/>
                    <a:pt x="51" y="17"/>
                  </a:cubicBezTo>
                  <a:cubicBezTo>
                    <a:pt x="91" y="17"/>
                    <a:pt x="128" y="17"/>
                    <a:pt x="168" y="17"/>
                  </a:cubicBezTo>
                  <a:cubicBezTo>
                    <a:pt x="171" y="21"/>
                    <a:pt x="178" y="21"/>
                    <a:pt x="181" y="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36"/>
            <p:cNvSpPr/>
            <p:nvPr/>
          </p:nvSpPr>
          <p:spPr>
            <a:xfrm>
              <a:off x="5022720" y="4017960"/>
              <a:ext cx="28800" cy="6120"/>
            </a:xfrm>
            <a:custGeom>
              <a:avLst/>
              <a:gdLst/>
              <a:ahLst/>
              <a:cxnLst/>
              <a:rect l="l" t="t" r="r" b="b"/>
              <a:pathLst>
                <a:path w="80" h="17" extrusionOk="0">
                  <a:moveTo>
                    <a:pt x="80" y="13"/>
                  </a:moveTo>
                  <a:lnTo>
                    <a:pt x="80" y="13"/>
                  </a:lnTo>
                  <a:cubicBezTo>
                    <a:pt x="77" y="3"/>
                    <a:pt x="73" y="-3"/>
                    <a:pt x="60" y="0"/>
                  </a:cubicBezTo>
                  <a:cubicBezTo>
                    <a:pt x="44" y="0"/>
                    <a:pt x="24" y="3"/>
                    <a:pt x="0" y="7"/>
                  </a:cubicBezTo>
                  <a:cubicBezTo>
                    <a:pt x="30" y="20"/>
                    <a:pt x="54" y="17"/>
                    <a:pt x="80" y="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36"/>
            <p:cNvSpPr/>
            <p:nvPr/>
          </p:nvSpPr>
          <p:spPr>
            <a:xfrm>
              <a:off x="5051520" y="402264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36"/>
            <p:cNvSpPr/>
            <p:nvPr/>
          </p:nvSpPr>
          <p:spPr>
            <a:xfrm>
              <a:off x="4847760" y="402624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p36"/>
            <p:cNvSpPr/>
            <p:nvPr/>
          </p:nvSpPr>
          <p:spPr>
            <a:xfrm>
              <a:off x="4819680" y="4034520"/>
              <a:ext cx="46080" cy="8640"/>
            </a:xfrm>
            <a:custGeom>
              <a:avLst/>
              <a:gdLst/>
              <a:ahLst/>
              <a:cxnLst/>
              <a:rect l="l" t="t" r="r" b="b"/>
              <a:pathLst>
                <a:path w="128" h="24" extrusionOk="0">
                  <a:moveTo>
                    <a:pt x="125" y="1"/>
                  </a:moveTo>
                  <a:lnTo>
                    <a:pt x="125" y="1"/>
                  </a:lnTo>
                  <a:cubicBezTo>
                    <a:pt x="118" y="-2"/>
                    <a:pt x="111" y="1"/>
                    <a:pt x="104" y="8"/>
                  </a:cubicBezTo>
                  <a:cubicBezTo>
                    <a:pt x="74" y="15"/>
                    <a:pt x="44" y="1"/>
                    <a:pt x="14" y="5"/>
                  </a:cubicBezTo>
                  <a:cubicBezTo>
                    <a:pt x="7" y="11"/>
                    <a:pt x="-6" y="15"/>
                    <a:pt x="4" y="24"/>
                  </a:cubicBezTo>
                  <a:cubicBezTo>
                    <a:pt x="21" y="24"/>
                    <a:pt x="37" y="24"/>
                    <a:pt x="54" y="24"/>
                  </a:cubicBezTo>
                  <a:cubicBezTo>
                    <a:pt x="57" y="21"/>
                    <a:pt x="57" y="21"/>
                    <a:pt x="61" y="21"/>
                  </a:cubicBezTo>
                  <a:cubicBezTo>
                    <a:pt x="64" y="21"/>
                    <a:pt x="64" y="24"/>
                    <a:pt x="64" y="24"/>
                  </a:cubicBezTo>
                  <a:cubicBezTo>
                    <a:pt x="84" y="24"/>
                    <a:pt x="101" y="24"/>
                    <a:pt x="118" y="24"/>
                  </a:cubicBezTo>
                  <a:cubicBezTo>
                    <a:pt x="118" y="21"/>
                    <a:pt x="118" y="18"/>
                    <a:pt x="118" y="15"/>
                  </a:cubicBezTo>
                  <a:lnTo>
                    <a:pt x="118" y="15"/>
                  </a:lnTo>
                  <a:cubicBezTo>
                    <a:pt x="128" y="11"/>
                    <a:pt x="131" y="8"/>
                    <a:pt x="1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2" name="Google Shape;1412;p36"/>
            <p:cNvSpPr/>
            <p:nvPr/>
          </p:nvSpPr>
          <p:spPr>
            <a:xfrm>
              <a:off x="4846320" y="4019040"/>
              <a:ext cx="63000" cy="10080"/>
            </a:xfrm>
            <a:custGeom>
              <a:avLst/>
              <a:gdLst/>
              <a:ahLst/>
              <a:cxnLst/>
              <a:rect l="l" t="t" r="r" b="b"/>
              <a:pathLst>
                <a:path w="175" h="28" extrusionOk="0">
                  <a:moveTo>
                    <a:pt x="175" y="14"/>
                  </a:moveTo>
                  <a:lnTo>
                    <a:pt x="175" y="14"/>
                  </a:lnTo>
                  <a:cubicBezTo>
                    <a:pt x="165" y="7"/>
                    <a:pt x="158" y="10"/>
                    <a:pt x="148" y="14"/>
                  </a:cubicBezTo>
                  <a:cubicBezTo>
                    <a:pt x="121" y="14"/>
                    <a:pt x="94" y="10"/>
                    <a:pt x="67" y="10"/>
                  </a:cubicBezTo>
                  <a:lnTo>
                    <a:pt x="67" y="10"/>
                  </a:lnTo>
                  <a:cubicBezTo>
                    <a:pt x="67" y="14"/>
                    <a:pt x="64" y="14"/>
                    <a:pt x="61" y="14"/>
                  </a:cubicBezTo>
                  <a:cubicBezTo>
                    <a:pt x="57" y="14"/>
                    <a:pt x="54" y="14"/>
                    <a:pt x="54" y="14"/>
                  </a:cubicBezTo>
                  <a:cubicBezTo>
                    <a:pt x="51" y="14"/>
                    <a:pt x="47" y="14"/>
                    <a:pt x="44" y="10"/>
                  </a:cubicBezTo>
                  <a:cubicBezTo>
                    <a:pt x="40" y="7"/>
                    <a:pt x="34" y="4"/>
                    <a:pt x="30" y="4"/>
                  </a:cubicBezTo>
                  <a:lnTo>
                    <a:pt x="30" y="4"/>
                  </a:lnTo>
                  <a:cubicBezTo>
                    <a:pt x="27" y="0"/>
                    <a:pt x="24" y="0"/>
                    <a:pt x="24" y="0"/>
                  </a:cubicBezTo>
                  <a:cubicBezTo>
                    <a:pt x="20" y="0"/>
                    <a:pt x="17" y="4"/>
                    <a:pt x="17" y="4"/>
                  </a:cubicBezTo>
                  <a:lnTo>
                    <a:pt x="17" y="4"/>
                  </a:lnTo>
                  <a:cubicBezTo>
                    <a:pt x="14" y="7"/>
                    <a:pt x="10" y="10"/>
                    <a:pt x="4" y="10"/>
                  </a:cubicBezTo>
                  <a:lnTo>
                    <a:pt x="4" y="10"/>
                  </a:lnTo>
                  <a:cubicBezTo>
                    <a:pt x="4" y="14"/>
                    <a:pt x="0" y="14"/>
                    <a:pt x="0" y="17"/>
                  </a:cubicBezTo>
                  <a:lnTo>
                    <a:pt x="4" y="20"/>
                  </a:lnTo>
                  <a:cubicBezTo>
                    <a:pt x="54" y="34"/>
                    <a:pt x="101" y="27"/>
                    <a:pt x="148" y="20"/>
                  </a:cubicBezTo>
                  <a:lnTo>
                    <a:pt x="148" y="20"/>
                  </a:lnTo>
                  <a:cubicBezTo>
                    <a:pt x="158" y="20"/>
                    <a:pt x="165" y="24"/>
                    <a:pt x="175" y="17"/>
                  </a:cubicBezTo>
                  <a:lnTo>
                    <a:pt x="175" y="1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36"/>
            <p:cNvSpPr/>
            <p:nvPr/>
          </p:nvSpPr>
          <p:spPr>
            <a:xfrm>
              <a:off x="4566960" y="4311720"/>
              <a:ext cx="6480" cy="6120"/>
            </a:xfrm>
            <a:custGeom>
              <a:avLst/>
              <a:gdLst/>
              <a:ahLst/>
              <a:cxnLst/>
              <a:rect l="l" t="t" r="r" b="b"/>
              <a:pathLst>
                <a:path w="18" h="17" extrusionOk="0">
                  <a:moveTo>
                    <a:pt x="18" y="0"/>
                  </a:moveTo>
                  <a:lnTo>
                    <a:pt x="18" y="0"/>
                  </a:lnTo>
                  <a:cubicBezTo>
                    <a:pt x="-6" y="0"/>
                    <a:pt x="-2" y="7"/>
                    <a:pt x="8" y="17"/>
                  </a:cubicBezTo>
                  <a:cubicBezTo>
                    <a:pt x="18" y="13"/>
                    <a:pt x="18" y="7"/>
                    <a:pt x="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36"/>
            <p:cNvSpPr/>
            <p:nvPr/>
          </p:nvSpPr>
          <p:spPr>
            <a:xfrm>
              <a:off x="4731480" y="3963240"/>
              <a:ext cx="368640" cy="20880"/>
            </a:xfrm>
            <a:custGeom>
              <a:avLst/>
              <a:gdLst/>
              <a:ahLst/>
              <a:cxnLst/>
              <a:rect l="l" t="t" r="r" b="b"/>
              <a:pathLst>
                <a:path w="1024" h="58" extrusionOk="0">
                  <a:moveTo>
                    <a:pt x="993" y="1"/>
                  </a:moveTo>
                  <a:lnTo>
                    <a:pt x="993" y="1"/>
                  </a:lnTo>
                  <a:cubicBezTo>
                    <a:pt x="959" y="11"/>
                    <a:pt x="922" y="1"/>
                    <a:pt x="886" y="8"/>
                  </a:cubicBezTo>
                  <a:cubicBezTo>
                    <a:pt x="886" y="8"/>
                    <a:pt x="882" y="8"/>
                    <a:pt x="879" y="8"/>
                  </a:cubicBezTo>
                  <a:cubicBezTo>
                    <a:pt x="875" y="4"/>
                    <a:pt x="869" y="8"/>
                    <a:pt x="865" y="8"/>
                  </a:cubicBezTo>
                  <a:cubicBezTo>
                    <a:pt x="865" y="1"/>
                    <a:pt x="865" y="-2"/>
                    <a:pt x="853" y="1"/>
                  </a:cubicBezTo>
                  <a:lnTo>
                    <a:pt x="853" y="1"/>
                  </a:lnTo>
                  <a:cubicBezTo>
                    <a:pt x="839" y="14"/>
                    <a:pt x="819" y="8"/>
                    <a:pt x="802" y="11"/>
                  </a:cubicBezTo>
                  <a:cubicBezTo>
                    <a:pt x="796" y="11"/>
                    <a:pt x="792" y="11"/>
                    <a:pt x="789" y="11"/>
                  </a:cubicBezTo>
                  <a:lnTo>
                    <a:pt x="789" y="11"/>
                  </a:lnTo>
                  <a:lnTo>
                    <a:pt x="789" y="11"/>
                  </a:lnTo>
                  <a:cubicBezTo>
                    <a:pt x="782" y="11"/>
                    <a:pt x="779" y="11"/>
                    <a:pt x="776" y="11"/>
                  </a:cubicBezTo>
                  <a:cubicBezTo>
                    <a:pt x="779" y="11"/>
                    <a:pt x="779" y="14"/>
                    <a:pt x="782" y="14"/>
                  </a:cubicBezTo>
                  <a:lnTo>
                    <a:pt x="779" y="14"/>
                  </a:lnTo>
                  <a:cubicBezTo>
                    <a:pt x="779" y="14"/>
                    <a:pt x="776" y="14"/>
                    <a:pt x="776" y="11"/>
                  </a:cubicBezTo>
                  <a:cubicBezTo>
                    <a:pt x="755" y="11"/>
                    <a:pt x="732" y="11"/>
                    <a:pt x="712" y="8"/>
                  </a:cubicBezTo>
                  <a:cubicBezTo>
                    <a:pt x="655" y="11"/>
                    <a:pt x="598" y="8"/>
                    <a:pt x="541" y="14"/>
                  </a:cubicBezTo>
                  <a:cubicBezTo>
                    <a:pt x="497" y="18"/>
                    <a:pt x="453" y="1"/>
                    <a:pt x="410" y="18"/>
                  </a:cubicBezTo>
                  <a:lnTo>
                    <a:pt x="410" y="18"/>
                  </a:lnTo>
                  <a:cubicBezTo>
                    <a:pt x="383" y="18"/>
                    <a:pt x="353" y="21"/>
                    <a:pt x="323" y="21"/>
                  </a:cubicBezTo>
                  <a:lnTo>
                    <a:pt x="323" y="21"/>
                  </a:lnTo>
                  <a:lnTo>
                    <a:pt x="323" y="21"/>
                  </a:lnTo>
                  <a:cubicBezTo>
                    <a:pt x="319" y="18"/>
                    <a:pt x="316" y="21"/>
                    <a:pt x="312" y="21"/>
                  </a:cubicBezTo>
                  <a:cubicBezTo>
                    <a:pt x="289" y="18"/>
                    <a:pt x="269" y="25"/>
                    <a:pt x="249" y="28"/>
                  </a:cubicBezTo>
                  <a:lnTo>
                    <a:pt x="249" y="28"/>
                  </a:lnTo>
                  <a:cubicBezTo>
                    <a:pt x="208" y="18"/>
                    <a:pt x="168" y="31"/>
                    <a:pt x="128" y="31"/>
                  </a:cubicBezTo>
                  <a:cubicBezTo>
                    <a:pt x="98" y="28"/>
                    <a:pt x="67" y="35"/>
                    <a:pt x="41" y="38"/>
                  </a:cubicBezTo>
                  <a:cubicBezTo>
                    <a:pt x="27" y="38"/>
                    <a:pt x="14" y="38"/>
                    <a:pt x="0" y="38"/>
                  </a:cubicBezTo>
                  <a:cubicBezTo>
                    <a:pt x="0" y="45"/>
                    <a:pt x="0" y="48"/>
                    <a:pt x="0" y="55"/>
                  </a:cubicBezTo>
                  <a:cubicBezTo>
                    <a:pt x="7" y="55"/>
                    <a:pt x="10" y="58"/>
                    <a:pt x="14" y="58"/>
                  </a:cubicBezTo>
                  <a:cubicBezTo>
                    <a:pt x="17" y="55"/>
                    <a:pt x="20" y="55"/>
                    <a:pt x="24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37" y="55"/>
                    <a:pt x="44" y="55"/>
                    <a:pt x="51" y="55"/>
                  </a:cubicBezTo>
                  <a:cubicBezTo>
                    <a:pt x="51" y="55"/>
                    <a:pt x="51" y="51"/>
                    <a:pt x="54" y="51"/>
                  </a:cubicBezTo>
                  <a:lnTo>
                    <a:pt x="57" y="51"/>
                  </a:lnTo>
                  <a:cubicBezTo>
                    <a:pt x="81" y="51"/>
                    <a:pt x="104" y="55"/>
                    <a:pt x="131" y="48"/>
                  </a:cubicBezTo>
                  <a:cubicBezTo>
                    <a:pt x="155" y="48"/>
                    <a:pt x="181" y="48"/>
                    <a:pt x="205" y="48"/>
                  </a:cubicBezTo>
                  <a:cubicBezTo>
                    <a:pt x="212" y="45"/>
                    <a:pt x="219" y="41"/>
                    <a:pt x="225" y="41"/>
                  </a:cubicBezTo>
                  <a:cubicBezTo>
                    <a:pt x="229" y="38"/>
                    <a:pt x="232" y="38"/>
                    <a:pt x="235" y="38"/>
                  </a:cubicBezTo>
                  <a:cubicBezTo>
                    <a:pt x="262" y="38"/>
                    <a:pt x="286" y="38"/>
                    <a:pt x="312" y="38"/>
                  </a:cubicBezTo>
                  <a:lnTo>
                    <a:pt x="312" y="38"/>
                  </a:lnTo>
                  <a:cubicBezTo>
                    <a:pt x="346" y="35"/>
                    <a:pt x="380" y="35"/>
                    <a:pt x="413" y="38"/>
                  </a:cubicBezTo>
                  <a:cubicBezTo>
                    <a:pt x="423" y="41"/>
                    <a:pt x="427" y="38"/>
                    <a:pt x="427" y="31"/>
                  </a:cubicBezTo>
                  <a:cubicBezTo>
                    <a:pt x="433" y="35"/>
                    <a:pt x="437" y="35"/>
                    <a:pt x="443" y="35"/>
                  </a:cubicBezTo>
                  <a:cubicBezTo>
                    <a:pt x="453" y="35"/>
                    <a:pt x="467" y="38"/>
                    <a:pt x="477" y="38"/>
                  </a:cubicBezTo>
                  <a:cubicBezTo>
                    <a:pt x="551" y="41"/>
                    <a:pt x="621" y="48"/>
                    <a:pt x="692" y="35"/>
                  </a:cubicBezTo>
                  <a:cubicBezTo>
                    <a:pt x="695" y="35"/>
                    <a:pt x="698" y="31"/>
                    <a:pt x="698" y="31"/>
                  </a:cubicBezTo>
                  <a:cubicBezTo>
                    <a:pt x="702" y="31"/>
                    <a:pt x="702" y="31"/>
                    <a:pt x="705" y="31"/>
                  </a:cubicBezTo>
                  <a:cubicBezTo>
                    <a:pt x="709" y="31"/>
                    <a:pt x="712" y="31"/>
                    <a:pt x="712" y="31"/>
                  </a:cubicBezTo>
                  <a:cubicBezTo>
                    <a:pt x="715" y="31"/>
                    <a:pt x="719" y="31"/>
                    <a:pt x="725" y="31"/>
                  </a:cubicBezTo>
                  <a:cubicBezTo>
                    <a:pt x="729" y="31"/>
                    <a:pt x="732" y="31"/>
                    <a:pt x="735" y="31"/>
                  </a:cubicBezTo>
                  <a:cubicBezTo>
                    <a:pt x="792" y="28"/>
                    <a:pt x="846" y="28"/>
                    <a:pt x="902" y="28"/>
                  </a:cubicBezTo>
                  <a:cubicBezTo>
                    <a:pt x="902" y="25"/>
                    <a:pt x="906" y="25"/>
                    <a:pt x="906" y="21"/>
                  </a:cubicBezTo>
                  <a:lnTo>
                    <a:pt x="906" y="21"/>
                  </a:lnTo>
                  <a:cubicBezTo>
                    <a:pt x="946" y="21"/>
                    <a:pt x="983" y="21"/>
                    <a:pt x="1023" y="21"/>
                  </a:cubicBezTo>
                  <a:cubicBezTo>
                    <a:pt x="1026" y="1"/>
                    <a:pt x="1006" y="4"/>
                    <a:pt x="9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36"/>
            <p:cNvSpPr/>
            <p:nvPr/>
          </p:nvSpPr>
          <p:spPr>
            <a:xfrm>
              <a:off x="4764600" y="3935880"/>
              <a:ext cx="4320" cy="4680"/>
            </a:xfrm>
            <a:custGeom>
              <a:avLst/>
              <a:gdLst/>
              <a:ahLst/>
              <a:cxnLst/>
              <a:rect l="l" t="t" r="r" b="b"/>
              <a:pathLst>
                <a:path w="12" h="13" extrusionOk="0">
                  <a:moveTo>
                    <a:pt x="12" y="13"/>
                  </a:moveTo>
                  <a:lnTo>
                    <a:pt x="12" y="13"/>
                  </a:lnTo>
                  <a:cubicBezTo>
                    <a:pt x="12" y="7"/>
                    <a:pt x="12" y="0"/>
                    <a:pt x="6" y="0"/>
                  </a:cubicBezTo>
                  <a:cubicBezTo>
                    <a:pt x="-1" y="0"/>
                    <a:pt x="-1" y="7"/>
                    <a:pt x="2" y="13"/>
                  </a:cubicBezTo>
                  <a:cubicBezTo>
                    <a:pt x="6" y="13"/>
                    <a:pt x="9" y="13"/>
                    <a:pt x="12" y="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36"/>
            <p:cNvSpPr/>
            <p:nvPr/>
          </p:nvSpPr>
          <p:spPr>
            <a:xfrm>
              <a:off x="4490640" y="5263920"/>
              <a:ext cx="24480" cy="7200"/>
            </a:xfrm>
            <a:custGeom>
              <a:avLst/>
              <a:gdLst/>
              <a:ahLst/>
              <a:cxnLst/>
              <a:rect l="l" t="t" r="r" b="b"/>
              <a:pathLst>
                <a:path w="68" h="20" extrusionOk="0">
                  <a:moveTo>
                    <a:pt x="21" y="20"/>
                  </a:moveTo>
                  <a:lnTo>
                    <a:pt x="21" y="20"/>
                  </a:lnTo>
                  <a:cubicBezTo>
                    <a:pt x="31" y="20"/>
                    <a:pt x="42" y="20"/>
                    <a:pt x="52" y="20"/>
                  </a:cubicBezTo>
                  <a:cubicBezTo>
                    <a:pt x="48" y="13"/>
                    <a:pt x="82" y="13"/>
                    <a:pt x="62" y="0"/>
                  </a:cubicBezTo>
                  <a:cubicBezTo>
                    <a:pt x="45" y="0"/>
                    <a:pt x="28" y="3"/>
                    <a:pt x="11" y="3"/>
                  </a:cubicBezTo>
                  <a:cubicBezTo>
                    <a:pt x="1" y="13"/>
                    <a:pt x="-12" y="20"/>
                    <a:pt x="21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36"/>
            <p:cNvSpPr/>
            <p:nvPr/>
          </p:nvSpPr>
          <p:spPr>
            <a:xfrm>
              <a:off x="5878080" y="3898440"/>
              <a:ext cx="10800" cy="21600"/>
            </a:xfrm>
            <a:custGeom>
              <a:avLst/>
              <a:gdLst/>
              <a:ahLst/>
              <a:cxnLst/>
              <a:rect l="l" t="t" r="r" b="b"/>
              <a:pathLst>
                <a:path w="30" h="60" extrusionOk="0">
                  <a:moveTo>
                    <a:pt x="30" y="54"/>
                  </a:moveTo>
                  <a:lnTo>
                    <a:pt x="30" y="54"/>
                  </a:lnTo>
                  <a:cubicBezTo>
                    <a:pt x="23" y="33"/>
                    <a:pt x="20" y="16"/>
                    <a:pt x="13" y="0"/>
                  </a:cubicBezTo>
                  <a:cubicBezTo>
                    <a:pt x="10" y="3"/>
                    <a:pt x="3" y="6"/>
                    <a:pt x="0" y="10"/>
                  </a:cubicBezTo>
                  <a:cubicBezTo>
                    <a:pt x="6" y="27"/>
                    <a:pt x="10" y="44"/>
                    <a:pt x="16" y="60"/>
                  </a:cubicBezTo>
                  <a:cubicBezTo>
                    <a:pt x="20" y="57"/>
                    <a:pt x="26" y="54"/>
                    <a:pt x="30" y="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36"/>
            <p:cNvSpPr/>
            <p:nvPr/>
          </p:nvSpPr>
          <p:spPr>
            <a:xfrm>
              <a:off x="5609880" y="3569760"/>
              <a:ext cx="4320" cy="3600"/>
            </a:xfrm>
            <a:custGeom>
              <a:avLst/>
              <a:gdLst/>
              <a:ahLst/>
              <a:cxnLst/>
              <a:rect l="l" t="t" r="r" b="b"/>
              <a:pathLst>
                <a:path w="12" h="10" extrusionOk="0">
                  <a:moveTo>
                    <a:pt x="10" y="0"/>
                  </a:moveTo>
                  <a:lnTo>
                    <a:pt x="10" y="0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0" y="7"/>
                    <a:pt x="3" y="10"/>
                    <a:pt x="10" y="10"/>
                  </a:cubicBezTo>
                  <a:cubicBezTo>
                    <a:pt x="13" y="7"/>
                    <a:pt x="13" y="3"/>
                    <a:pt x="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36"/>
            <p:cNvSpPr/>
            <p:nvPr/>
          </p:nvSpPr>
          <p:spPr>
            <a:xfrm>
              <a:off x="4853520" y="4297320"/>
              <a:ext cx="2520" cy="2160"/>
            </a:xfrm>
            <a:custGeom>
              <a:avLst/>
              <a:gdLst/>
              <a:ahLst/>
              <a:cxnLst/>
              <a:rect l="l" t="t" r="r" b="b"/>
              <a:pathLst>
                <a:path w="7" h="6" extrusionOk="0">
                  <a:moveTo>
                    <a:pt x="4" y="0"/>
                  </a:moveTo>
                  <a:lnTo>
                    <a:pt x="4" y="0"/>
                  </a:lnTo>
                  <a:cubicBezTo>
                    <a:pt x="4" y="0"/>
                    <a:pt x="0" y="0"/>
                    <a:pt x="0" y="3"/>
                  </a:cubicBezTo>
                  <a:lnTo>
                    <a:pt x="4" y="6"/>
                  </a:lnTo>
                  <a:cubicBezTo>
                    <a:pt x="7" y="6"/>
                    <a:pt x="7" y="6"/>
                    <a:pt x="7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36"/>
            <p:cNvSpPr/>
            <p:nvPr/>
          </p:nvSpPr>
          <p:spPr>
            <a:xfrm>
              <a:off x="4963680" y="5348520"/>
              <a:ext cx="468000" cy="42120"/>
            </a:xfrm>
            <a:custGeom>
              <a:avLst/>
              <a:gdLst/>
              <a:ahLst/>
              <a:cxnLst/>
              <a:rect l="l" t="t" r="r" b="b"/>
              <a:pathLst>
                <a:path w="1300" h="117" extrusionOk="0">
                  <a:moveTo>
                    <a:pt x="198" y="77"/>
                  </a:moveTo>
                  <a:lnTo>
                    <a:pt x="198" y="77"/>
                  </a:lnTo>
                  <a:cubicBezTo>
                    <a:pt x="198" y="77"/>
                    <a:pt x="194" y="77"/>
                    <a:pt x="194" y="80"/>
                  </a:cubicBezTo>
                  <a:lnTo>
                    <a:pt x="194" y="80"/>
                  </a:lnTo>
                  <a:cubicBezTo>
                    <a:pt x="191" y="77"/>
                    <a:pt x="184" y="80"/>
                    <a:pt x="181" y="80"/>
                  </a:cubicBezTo>
                  <a:lnTo>
                    <a:pt x="181" y="80"/>
                  </a:lnTo>
                  <a:cubicBezTo>
                    <a:pt x="178" y="80"/>
                    <a:pt x="174" y="80"/>
                    <a:pt x="168" y="80"/>
                  </a:cubicBezTo>
                  <a:lnTo>
                    <a:pt x="168" y="80"/>
                  </a:lnTo>
                  <a:cubicBezTo>
                    <a:pt x="164" y="80"/>
                    <a:pt x="161" y="80"/>
                    <a:pt x="157" y="80"/>
                  </a:cubicBezTo>
                  <a:cubicBezTo>
                    <a:pt x="104" y="84"/>
                    <a:pt x="47" y="87"/>
                    <a:pt x="0" y="107"/>
                  </a:cubicBezTo>
                  <a:cubicBezTo>
                    <a:pt x="3" y="111"/>
                    <a:pt x="6" y="114"/>
                    <a:pt x="13" y="117"/>
                  </a:cubicBezTo>
                  <a:cubicBezTo>
                    <a:pt x="57" y="107"/>
                    <a:pt x="104" y="114"/>
                    <a:pt x="147" y="111"/>
                  </a:cubicBezTo>
                  <a:cubicBezTo>
                    <a:pt x="157" y="111"/>
                    <a:pt x="168" y="107"/>
                    <a:pt x="178" y="104"/>
                  </a:cubicBezTo>
                  <a:cubicBezTo>
                    <a:pt x="184" y="101"/>
                    <a:pt x="188" y="97"/>
                    <a:pt x="188" y="94"/>
                  </a:cubicBezTo>
                  <a:lnTo>
                    <a:pt x="188" y="90"/>
                  </a:lnTo>
                  <a:cubicBezTo>
                    <a:pt x="191" y="90"/>
                    <a:pt x="191" y="90"/>
                    <a:pt x="191" y="90"/>
                  </a:cubicBezTo>
                  <a:cubicBezTo>
                    <a:pt x="198" y="90"/>
                    <a:pt x="201" y="90"/>
                    <a:pt x="204" y="87"/>
                  </a:cubicBezTo>
                  <a:cubicBezTo>
                    <a:pt x="208" y="90"/>
                    <a:pt x="208" y="90"/>
                    <a:pt x="208" y="94"/>
                  </a:cubicBezTo>
                  <a:cubicBezTo>
                    <a:pt x="220" y="101"/>
                    <a:pt x="237" y="101"/>
                    <a:pt x="254" y="101"/>
                  </a:cubicBezTo>
                  <a:cubicBezTo>
                    <a:pt x="267" y="101"/>
                    <a:pt x="281" y="101"/>
                    <a:pt x="294" y="97"/>
                  </a:cubicBezTo>
                  <a:cubicBezTo>
                    <a:pt x="304" y="94"/>
                    <a:pt x="314" y="87"/>
                    <a:pt x="321" y="80"/>
                  </a:cubicBezTo>
                  <a:cubicBezTo>
                    <a:pt x="324" y="80"/>
                    <a:pt x="324" y="84"/>
                    <a:pt x="328" y="84"/>
                  </a:cubicBezTo>
                  <a:cubicBezTo>
                    <a:pt x="341" y="90"/>
                    <a:pt x="358" y="90"/>
                    <a:pt x="375" y="90"/>
                  </a:cubicBezTo>
                  <a:cubicBezTo>
                    <a:pt x="425" y="80"/>
                    <a:pt x="479" y="90"/>
                    <a:pt x="529" y="74"/>
                  </a:cubicBezTo>
                  <a:cubicBezTo>
                    <a:pt x="532" y="67"/>
                    <a:pt x="532" y="64"/>
                    <a:pt x="529" y="64"/>
                  </a:cubicBezTo>
                  <a:cubicBezTo>
                    <a:pt x="546" y="74"/>
                    <a:pt x="566" y="74"/>
                    <a:pt x="586" y="70"/>
                  </a:cubicBezTo>
                  <a:cubicBezTo>
                    <a:pt x="599" y="67"/>
                    <a:pt x="610" y="67"/>
                    <a:pt x="623" y="64"/>
                  </a:cubicBezTo>
                  <a:cubicBezTo>
                    <a:pt x="640" y="64"/>
                    <a:pt x="653" y="64"/>
                    <a:pt x="670" y="57"/>
                  </a:cubicBezTo>
                  <a:cubicBezTo>
                    <a:pt x="670" y="54"/>
                    <a:pt x="670" y="54"/>
                    <a:pt x="673" y="54"/>
                  </a:cubicBezTo>
                  <a:cubicBezTo>
                    <a:pt x="680" y="60"/>
                    <a:pt x="694" y="60"/>
                    <a:pt x="707" y="57"/>
                  </a:cubicBezTo>
                  <a:cubicBezTo>
                    <a:pt x="710" y="57"/>
                    <a:pt x="717" y="54"/>
                    <a:pt x="720" y="50"/>
                  </a:cubicBezTo>
                  <a:cubicBezTo>
                    <a:pt x="845" y="44"/>
                    <a:pt x="972" y="44"/>
                    <a:pt x="1096" y="33"/>
                  </a:cubicBezTo>
                  <a:lnTo>
                    <a:pt x="1096" y="33"/>
                  </a:lnTo>
                  <a:cubicBezTo>
                    <a:pt x="1113" y="33"/>
                    <a:pt x="1130" y="37"/>
                    <a:pt x="1147" y="30"/>
                  </a:cubicBezTo>
                  <a:cubicBezTo>
                    <a:pt x="1160" y="33"/>
                    <a:pt x="1174" y="33"/>
                    <a:pt x="1187" y="33"/>
                  </a:cubicBezTo>
                  <a:cubicBezTo>
                    <a:pt x="1190" y="33"/>
                    <a:pt x="1197" y="33"/>
                    <a:pt x="1200" y="33"/>
                  </a:cubicBezTo>
                  <a:cubicBezTo>
                    <a:pt x="1227" y="23"/>
                    <a:pt x="1264" y="30"/>
                    <a:pt x="1291" y="16"/>
                  </a:cubicBezTo>
                  <a:cubicBezTo>
                    <a:pt x="1311" y="3"/>
                    <a:pt x="1294" y="0"/>
                    <a:pt x="1277" y="0"/>
                  </a:cubicBezTo>
                  <a:cubicBezTo>
                    <a:pt x="1234" y="7"/>
                    <a:pt x="1190" y="7"/>
                    <a:pt x="1147" y="7"/>
                  </a:cubicBezTo>
                  <a:cubicBezTo>
                    <a:pt x="1130" y="7"/>
                    <a:pt x="1110" y="3"/>
                    <a:pt x="1096" y="13"/>
                  </a:cubicBezTo>
                  <a:cubicBezTo>
                    <a:pt x="1019" y="16"/>
                    <a:pt x="945" y="16"/>
                    <a:pt x="868" y="16"/>
                  </a:cubicBezTo>
                  <a:cubicBezTo>
                    <a:pt x="821" y="30"/>
                    <a:pt x="771" y="23"/>
                    <a:pt x="724" y="27"/>
                  </a:cubicBezTo>
                  <a:cubicBezTo>
                    <a:pt x="717" y="27"/>
                    <a:pt x="717" y="30"/>
                    <a:pt x="720" y="33"/>
                  </a:cubicBezTo>
                  <a:lnTo>
                    <a:pt x="720" y="33"/>
                  </a:lnTo>
                  <a:cubicBezTo>
                    <a:pt x="720" y="30"/>
                    <a:pt x="717" y="30"/>
                    <a:pt x="714" y="30"/>
                  </a:cubicBezTo>
                  <a:cubicBezTo>
                    <a:pt x="714" y="27"/>
                    <a:pt x="714" y="27"/>
                    <a:pt x="710" y="27"/>
                  </a:cubicBezTo>
                  <a:lnTo>
                    <a:pt x="710" y="27"/>
                  </a:lnTo>
                  <a:cubicBezTo>
                    <a:pt x="704" y="27"/>
                    <a:pt x="697" y="30"/>
                    <a:pt x="694" y="33"/>
                  </a:cubicBezTo>
                  <a:cubicBezTo>
                    <a:pt x="680" y="33"/>
                    <a:pt x="670" y="33"/>
                    <a:pt x="660" y="37"/>
                  </a:cubicBezTo>
                  <a:cubicBezTo>
                    <a:pt x="647" y="33"/>
                    <a:pt x="633" y="33"/>
                    <a:pt x="620" y="33"/>
                  </a:cubicBezTo>
                  <a:lnTo>
                    <a:pt x="620" y="33"/>
                  </a:lnTo>
                  <a:lnTo>
                    <a:pt x="620" y="33"/>
                  </a:lnTo>
                  <a:cubicBezTo>
                    <a:pt x="593" y="37"/>
                    <a:pt x="566" y="33"/>
                    <a:pt x="539" y="44"/>
                  </a:cubicBezTo>
                  <a:cubicBezTo>
                    <a:pt x="532" y="44"/>
                    <a:pt x="526" y="44"/>
                    <a:pt x="516" y="44"/>
                  </a:cubicBezTo>
                  <a:cubicBezTo>
                    <a:pt x="465" y="47"/>
                    <a:pt x="412" y="47"/>
                    <a:pt x="361" y="60"/>
                  </a:cubicBezTo>
                  <a:lnTo>
                    <a:pt x="361" y="60"/>
                  </a:lnTo>
                  <a:lnTo>
                    <a:pt x="361" y="60"/>
                  </a:lnTo>
                  <a:cubicBezTo>
                    <a:pt x="358" y="60"/>
                    <a:pt x="355" y="60"/>
                    <a:pt x="348" y="64"/>
                  </a:cubicBezTo>
                  <a:cubicBezTo>
                    <a:pt x="351" y="64"/>
                    <a:pt x="351" y="64"/>
                    <a:pt x="351" y="64"/>
                  </a:cubicBezTo>
                  <a:lnTo>
                    <a:pt x="348" y="64"/>
                  </a:lnTo>
                  <a:cubicBezTo>
                    <a:pt x="345" y="64"/>
                    <a:pt x="341" y="64"/>
                    <a:pt x="334" y="64"/>
                  </a:cubicBezTo>
                  <a:lnTo>
                    <a:pt x="334" y="64"/>
                  </a:lnTo>
                  <a:lnTo>
                    <a:pt x="334" y="64"/>
                  </a:lnTo>
                  <a:cubicBezTo>
                    <a:pt x="291" y="60"/>
                    <a:pt x="247" y="67"/>
                    <a:pt x="208" y="80"/>
                  </a:cubicBezTo>
                  <a:lnTo>
                    <a:pt x="208" y="80"/>
                  </a:lnTo>
                  <a:lnTo>
                    <a:pt x="208" y="80"/>
                  </a:lnTo>
                  <a:cubicBezTo>
                    <a:pt x="204" y="77"/>
                    <a:pt x="201" y="77"/>
                    <a:pt x="198" y="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36"/>
            <p:cNvSpPr/>
            <p:nvPr/>
          </p:nvSpPr>
          <p:spPr>
            <a:xfrm>
              <a:off x="5163840" y="5563440"/>
              <a:ext cx="406440" cy="19440"/>
            </a:xfrm>
            <a:custGeom>
              <a:avLst/>
              <a:gdLst/>
              <a:ahLst/>
              <a:cxnLst/>
              <a:rect l="l" t="t" r="r" b="b"/>
              <a:pathLst>
                <a:path w="1129" h="54" extrusionOk="0">
                  <a:moveTo>
                    <a:pt x="158" y="20"/>
                  </a:moveTo>
                  <a:lnTo>
                    <a:pt x="158" y="20"/>
                  </a:lnTo>
                  <a:cubicBezTo>
                    <a:pt x="154" y="20"/>
                    <a:pt x="148" y="24"/>
                    <a:pt x="141" y="27"/>
                  </a:cubicBezTo>
                  <a:cubicBezTo>
                    <a:pt x="94" y="17"/>
                    <a:pt x="47" y="30"/>
                    <a:pt x="0" y="27"/>
                  </a:cubicBezTo>
                  <a:cubicBezTo>
                    <a:pt x="0" y="34"/>
                    <a:pt x="3" y="37"/>
                    <a:pt x="20" y="37"/>
                  </a:cubicBezTo>
                  <a:cubicBezTo>
                    <a:pt x="60" y="37"/>
                    <a:pt x="101" y="37"/>
                    <a:pt x="141" y="37"/>
                  </a:cubicBezTo>
                  <a:cubicBezTo>
                    <a:pt x="289" y="37"/>
                    <a:pt x="433" y="40"/>
                    <a:pt x="581" y="44"/>
                  </a:cubicBezTo>
                  <a:cubicBezTo>
                    <a:pt x="584" y="44"/>
                    <a:pt x="587" y="44"/>
                    <a:pt x="594" y="44"/>
                  </a:cubicBezTo>
                  <a:lnTo>
                    <a:pt x="594" y="44"/>
                  </a:lnTo>
                  <a:lnTo>
                    <a:pt x="594" y="44"/>
                  </a:lnTo>
                  <a:cubicBezTo>
                    <a:pt x="681" y="47"/>
                    <a:pt x="772" y="51"/>
                    <a:pt x="863" y="54"/>
                  </a:cubicBezTo>
                  <a:cubicBezTo>
                    <a:pt x="930" y="51"/>
                    <a:pt x="993" y="57"/>
                    <a:pt x="1061" y="44"/>
                  </a:cubicBezTo>
                  <a:cubicBezTo>
                    <a:pt x="1071" y="40"/>
                    <a:pt x="1084" y="37"/>
                    <a:pt x="1094" y="34"/>
                  </a:cubicBezTo>
                  <a:lnTo>
                    <a:pt x="1094" y="34"/>
                  </a:lnTo>
                  <a:lnTo>
                    <a:pt x="1094" y="34"/>
                  </a:lnTo>
                  <a:cubicBezTo>
                    <a:pt x="1111" y="27"/>
                    <a:pt x="1145" y="24"/>
                    <a:pt x="1121" y="0"/>
                  </a:cubicBezTo>
                  <a:cubicBezTo>
                    <a:pt x="1111" y="14"/>
                    <a:pt x="1084" y="14"/>
                    <a:pt x="1067" y="24"/>
                  </a:cubicBezTo>
                  <a:cubicBezTo>
                    <a:pt x="936" y="40"/>
                    <a:pt x="806" y="27"/>
                    <a:pt x="675" y="24"/>
                  </a:cubicBezTo>
                  <a:cubicBezTo>
                    <a:pt x="651" y="24"/>
                    <a:pt x="628" y="27"/>
                    <a:pt x="604" y="27"/>
                  </a:cubicBezTo>
                  <a:lnTo>
                    <a:pt x="604" y="27"/>
                  </a:lnTo>
                  <a:lnTo>
                    <a:pt x="604" y="27"/>
                  </a:lnTo>
                  <a:cubicBezTo>
                    <a:pt x="567" y="24"/>
                    <a:pt x="527" y="20"/>
                    <a:pt x="490" y="27"/>
                  </a:cubicBezTo>
                  <a:cubicBezTo>
                    <a:pt x="379" y="17"/>
                    <a:pt x="268" y="24"/>
                    <a:pt x="158" y="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36"/>
            <p:cNvSpPr/>
            <p:nvPr/>
          </p:nvSpPr>
          <p:spPr>
            <a:xfrm>
              <a:off x="5410080" y="5483160"/>
              <a:ext cx="106920" cy="14400"/>
            </a:xfrm>
            <a:custGeom>
              <a:avLst/>
              <a:gdLst/>
              <a:ahLst/>
              <a:cxnLst/>
              <a:rect l="l" t="t" r="r" b="b"/>
              <a:pathLst>
                <a:path w="297" h="40" extrusionOk="0">
                  <a:moveTo>
                    <a:pt x="65" y="9"/>
                  </a:moveTo>
                  <a:lnTo>
                    <a:pt x="65" y="9"/>
                  </a:lnTo>
                  <a:cubicBezTo>
                    <a:pt x="51" y="2"/>
                    <a:pt x="34" y="-2"/>
                    <a:pt x="17" y="2"/>
                  </a:cubicBezTo>
                  <a:cubicBezTo>
                    <a:pt x="7" y="5"/>
                    <a:pt x="-3" y="9"/>
                    <a:pt x="1" y="15"/>
                  </a:cubicBezTo>
                  <a:cubicBezTo>
                    <a:pt x="1" y="25"/>
                    <a:pt x="17" y="22"/>
                    <a:pt x="24" y="25"/>
                  </a:cubicBezTo>
                  <a:cubicBezTo>
                    <a:pt x="37" y="32"/>
                    <a:pt x="51" y="19"/>
                    <a:pt x="65" y="29"/>
                  </a:cubicBezTo>
                  <a:cubicBezTo>
                    <a:pt x="135" y="32"/>
                    <a:pt x="209" y="35"/>
                    <a:pt x="279" y="39"/>
                  </a:cubicBezTo>
                  <a:cubicBezTo>
                    <a:pt x="296" y="42"/>
                    <a:pt x="299" y="35"/>
                    <a:pt x="296" y="25"/>
                  </a:cubicBezTo>
                  <a:cubicBezTo>
                    <a:pt x="219" y="22"/>
                    <a:pt x="142" y="15"/>
                    <a:pt x="65" y="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36"/>
            <p:cNvSpPr/>
            <p:nvPr/>
          </p:nvSpPr>
          <p:spPr>
            <a:xfrm>
              <a:off x="5316120" y="5552640"/>
              <a:ext cx="18720" cy="4680"/>
            </a:xfrm>
            <a:custGeom>
              <a:avLst/>
              <a:gdLst/>
              <a:ahLst/>
              <a:cxnLst/>
              <a:rect l="l" t="t" r="r" b="b"/>
              <a:pathLst>
                <a:path w="52" h="13" extrusionOk="0">
                  <a:moveTo>
                    <a:pt x="16" y="13"/>
                  </a:moveTo>
                  <a:lnTo>
                    <a:pt x="16" y="13"/>
                  </a:lnTo>
                  <a:cubicBezTo>
                    <a:pt x="23" y="10"/>
                    <a:pt x="34" y="10"/>
                    <a:pt x="40" y="10"/>
                  </a:cubicBezTo>
                  <a:lnTo>
                    <a:pt x="40" y="10"/>
                  </a:lnTo>
                  <a:cubicBezTo>
                    <a:pt x="47" y="10"/>
                    <a:pt x="54" y="10"/>
                    <a:pt x="50" y="3"/>
                  </a:cubicBezTo>
                  <a:cubicBezTo>
                    <a:pt x="50" y="3"/>
                    <a:pt x="44" y="0"/>
                    <a:pt x="40" y="0"/>
                  </a:cubicBezTo>
                  <a:cubicBezTo>
                    <a:pt x="34" y="0"/>
                    <a:pt x="23" y="0"/>
                    <a:pt x="16" y="0"/>
                  </a:cubicBezTo>
                  <a:cubicBezTo>
                    <a:pt x="7" y="0"/>
                    <a:pt x="-3" y="0"/>
                    <a:pt x="0" y="10"/>
                  </a:cubicBezTo>
                  <a:cubicBezTo>
                    <a:pt x="0" y="13"/>
                    <a:pt x="10" y="13"/>
                    <a:pt x="16" y="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36"/>
            <p:cNvSpPr/>
            <p:nvPr/>
          </p:nvSpPr>
          <p:spPr>
            <a:xfrm>
              <a:off x="5196600" y="4876200"/>
              <a:ext cx="163080" cy="39600"/>
            </a:xfrm>
            <a:custGeom>
              <a:avLst/>
              <a:gdLst/>
              <a:ahLst/>
              <a:cxnLst/>
              <a:rect l="l" t="t" r="r" b="b"/>
              <a:pathLst>
                <a:path w="453" h="110" extrusionOk="0">
                  <a:moveTo>
                    <a:pt x="218" y="87"/>
                  </a:moveTo>
                  <a:lnTo>
                    <a:pt x="218" y="87"/>
                  </a:lnTo>
                  <a:cubicBezTo>
                    <a:pt x="238" y="87"/>
                    <a:pt x="255" y="90"/>
                    <a:pt x="268" y="77"/>
                  </a:cubicBezTo>
                  <a:cubicBezTo>
                    <a:pt x="275" y="83"/>
                    <a:pt x="285" y="83"/>
                    <a:pt x="295" y="87"/>
                  </a:cubicBezTo>
                  <a:cubicBezTo>
                    <a:pt x="305" y="100"/>
                    <a:pt x="325" y="103"/>
                    <a:pt x="342" y="107"/>
                  </a:cubicBezTo>
                  <a:cubicBezTo>
                    <a:pt x="362" y="113"/>
                    <a:pt x="376" y="107"/>
                    <a:pt x="386" y="97"/>
                  </a:cubicBezTo>
                  <a:cubicBezTo>
                    <a:pt x="416" y="73"/>
                    <a:pt x="426" y="40"/>
                    <a:pt x="453" y="13"/>
                  </a:cubicBezTo>
                  <a:cubicBezTo>
                    <a:pt x="453" y="10"/>
                    <a:pt x="453" y="6"/>
                    <a:pt x="449" y="3"/>
                  </a:cubicBezTo>
                  <a:lnTo>
                    <a:pt x="449" y="3"/>
                  </a:lnTo>
                  <a:cubicBezTo>
                    <a:pt x="443" y="-1"/>
                    <a:pt x="433" y="-1"/>
                    <a:pt x="423" y="3"/>
                  </a:cubicBezTo>
                  <a:lnTo>
                    <a:pt x="423" y="3"/>
                  </a:lnTo>
                  <a:cubicBezTo>
                    <a:pt x="416" y="10"/>
                    <a:pt x="402" y="13"/>
                    <a:pt x="399" y="23"/>
                  </a:cubicBezTo>
                  <a:cubicBezTo>
                    <a:pt x="402" y="50"/>
                    <a:pt x="376" y="63"/>
                    <a:pt x="359" y="83"/>
                  </a:cubicBezTo>
                  <a:cubicBezTo>
                    <a:pt x="345" y="97"/>
                    <a:pt x="325" y="80"/>
                    <a:pt x="312" y="73"/>
                  </a:cubicBezTo>
                  <a:lnTo>
                    <a:pt x="312" y="73"/>
                  </a:lnTo>
                  <a:lnTo>
                    <a:pt x="312" y="73"/>
                  </a:lnTo>
                  <a:cubicBezTo>
                    <a:pt x="298" y="63"/>
                    <a:pt x="285" y="63"/>
                    <a:pt x="268" y="70"/>
                  </a:cubicBezTo>
                  <a:lnTo>
                    <a:pt x="268" y="70"/>
                  </a:lnTo>
                  <a:lnTo>
                    <a:pt x="268" y="70"/>
                  </a:lnTo>
                  <a:cubicBezTo>
                    <a:pt x="251" y="67"/>
                    <a:pt x="234" y="70"/>
                    <a:pt x="218" y="77"/>
                  </a:cubicBezTo>
                  <a:lnTo>
                    <a:pt x="218" y="77"/>
                  </a:lnTo>
                  <a:lnTo>
                    <a:pt x="218" y="77"/>
                  </a:lnTo>
                  <a:cubicBezTo>
                    <a:pt x="157" y="80"/>
                    <a:pt x="97" y="83"/>
                    <a:pt x="37" y="87"/>
                  </a:cubicBezTo>
                  <a:cubicBezTo>
                    <a:pt x="26" y="97"/>
                    <a:pt x="-4" y="80"/>
                    <a:pt x="0" y="103"/>
                  </a:cubicBezTo>
                  <a:cubicBezTo>
                    <a:pt x="73" y="107"/>
                    <a:pt x="147" y="107"/>
                    <a:pt x="218" y="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36"/>
            <p:cNvSpPr/>
            <p:nvPr/>
          </p:nvSpPr>
          <p:spPr>
            <a:xfrm>
              <a:off x="5173560" y="4910040"/>
              <a:ext cx="3600" cy="2880"/>
            </a:xfrm>
            <a:custGeom>
              <a:avLst/>
              <a:gdLst/>
              <a:ahLst/>
              <a:cxnLst/>
              <a:rect l="l" t="t" r="r" b="b"/>
              <a:pathLst>
                <a:path w="10" h="8" extrusionOk="0">
                  <a:moveTo>
                    <a:pt x="0" y="3"/>
                  </a:moveTo>
                  <a:lnTo>
                    <a:pt x="0" y="3"/>
                  </a:lnTo>
                  <a:cubicBezTo>
                    <a:pt x="3" y="9"/>
                    <a:pt x="6" y="9"/>
                    <a:pt x="10" y="3"/>
                  </a:cubicBezTo>
                  <a:cubicBezTo>
                    <a:pt x="6" y="-1"/>
                    <a:pt x="3" y="-1"/>
                    <a:pt x="0" y="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36"/>
            <p:cNvSpPr/>
            <p:nvPr/>
          </p:nvSpPr>
          <p:spPr>
            <a:xfrm>
              <a:off x="5499720" y="5005440"/>
              <a:ext cx="6120" cy="4320"/>
            </a:xfrm>
            <a:custGeom>
              <a:avLst/>
              <a:gdLst/>
              <a:ahLst/>
              <a:cxnLst/>
              <a:rect l="l" t="t" r="r" b="b"/>
              <a:pathLst>
                <a:path w="17" h="12" extrusionOk="0">
                  <a:moveTo>
                    <a:pt x="7" y="0"/>
                  </a:moveTo>
                  <a:lnTo>
                    <a:pt x="7" y="0"/>
                  </a:lnTo>
                  <a:cubicBezTo>
                    <a:pt x="7" y="3"/>
                    <a:pt x="0" y="3"/>
                    <a:pt x="0" y="6"/>
                  </a:cubicBezTo>
                  <a:cubicBezTo>
                    <a:pt x="0" y="13"/>
                    <a:pt x="7" y="13"/>
                    <a:pt x="13" y="10"/>
                  </a:cubicBezTo>
                  <a:cubicBezTo>
                    <a:pt x="17" y="10"/>
                    <a:pt x="17" y="6"/>
                    <a:pt x="17" y="3"/>
                  </a:cubicBezTo>
                  <a:cubicBezTo>
                    <a:pt x="17" y="0"/>
                    <a:pt x="13" y="0"/>
                    <a:pt x="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36"/>
            <p:cNvSpPr/>
            <p:nvPr/>
          </p:nvSpPr>
          <p:spPr>
            <a:xfrm>
              <a:off x="5391000" y="4430160"/>
              <a:ext cx="2520" cy="0"/>
            </a:xfrm>
            <a:custGeom>
              <a:avLst/>
              <a:gdLst/>
              <a:ahLst/>
              <a:cxnLst/>
              <a:rect l="l" t="t" r="r" b="b"/>
              <a:pathLst>
                <a:path w="7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3" y="0"/>
                    <a:pt x="3" y="0"/>
                    <a:pt x="7" y="0"/>
                  </a:cubicBez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36"/>
            <p:cNvSpPr/>
            <p:nvPr/>
          </p:nvSpPr>
          <p:spPr>
            <a:xfrm>
              <a:off x="4766760" y="5198760"/>
              <a:ext cx="7200" cy="9360"/>
            </a:xfrm>
            <a:custGeom>
              <a:avLst/>
              <a:gdLst/>
              <a:ahLst/>
              <a:cxnLst/>
              <a:rect l="l" t="t" r="r" b="b"/>
              <a:pathLst>
                <a:path w="20" h="26" extrusionOk="0">
                  <a:moveTo>
                    <a:pt x="16" y="26"/>
                  </a:moveTo>
                  <a:lnTo>
                    <a:pt x="16" y="26"/>
                  </a:lnTo>
                  <a:cubicBezTo>
                    <a:pt x="16" y="16"/>
                    <a:pt x="20" y="10"/>
                    <a:pt x="20" y="0"/>
                  </a:cubicBezTo>
                  <a:cubicBezTo>
                    <a:pt x="13" y="0"/>
                    <a:pt x="10" y="0"/>
                    <a:pt x="6" y="3"/>
                  </a:cubicBezTo>
                  <a:cubicBezTo>
                    <a:pt x="13" y="10"/>
                    <a:pt x="-17" y="26"/>
                    <a:pt x="16" y="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36"/>
            <p:cNvSpPr/>
            <p:nvPr/>
          </p:nvSpPr>
          <p:spPr>
            <a:xfrm>
              <a:off x="4785840" y="5202360"/>
              <a:ext cx="3960" cy="2160"/>
            </a:xfrm>
            <a:custGeom>
              <a:avLst/>
              <a:gdLst/>
              <a:ahLst/>
              <a:cxnLst/>
              <a:rect l="l" t="t" r="r" b="b"/>
              <a:pathLst>
                <a:path w="11" h="6" extrusionOk="0">
                  <a:moveTo>
                    <a:pt x="7" y="6"/>
                  </a:moveTo>
                  <a:lnTo>
                    <a:pt x="7" y="6"/>
                  </a:lnTo>
                  <a:lnTo>
                    <a:pt x="11" y="3"/>
                  </a:lnTo>
                  <a:cubicBezTo>
                    <a:pt x="7" y="3"/>
                    <a:pt x="7" y="3"/>
                    <a:pt x="4" y="0"/>
                  </a:cubicBezTo>
                  <a:lnTo>
                    <a:pt x="0" y="3"/>
                  </a:lnTo>
                  <a:cubicBezTo>
                    <a:pt x="4" y="3"/>
                    <a:pt x="4" y="3"/>
                    <a:pt x="7" y="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36"/>
            <p:cNvSpPr/>
            <p:nvPr/>
          </p:nvSpPr>
          <p:spPr>
            <a:xfrm>
              <a:off x="4731480" y="5138280"/>
              <a:ext cx="445680" cy="34200"/>
            </a:xfrm>
            <a:custGeom>
              <a:avLst/>
              <a:gdLst/>
              <a:ahLst/>
              <a:cxnLst/>
              <a:rect l="l" t="t" r="r" b="b"/>
              <a:pathLst>
                <a:path w="1238" h="95" extrusionOk="0">
                  <a:moveTo>
                    <a:pt x="0" y="84"/>
                  </a:moveTo>
                  <a:lnTo>
                    <a:pt x="0" y="84"/>
                  </a:lnTo>
                  <a:cubicBezTo>
                    <a:pt x="10" y="97"/>
                    <a:pt x="27" y="94"/>
                    <a:pt x="41" y="94"/>
                  </a:cubicBezTo>
                  <a:cubicBezTo>
                    <a:pt x="77" y="94"/>
                    <a:pt x="111" y="100"/>
                    <a:pt x="145" y="87"/>
                  </a:cubicBezTo>
                  <a:lnTo>
                    <a:pt x="145" y="87"/>
                  </a:lnTo>
                  <a:cubicBezTo>
                    <a:pt x="158" y="84"/>
                    <a:pt x="168" y="84"/>
                    <a:pt x="181" y="84"/>
                  </a:cubicBezTo>
                  <a:lnTo>
                    <a:pt x="181" y="84"/>
                  </a:lnTo>
                  <a:lnTo>
                    <a:pt x="181" y="84"/>
                  </a:lnTo>
                  <a:cubicBezTo>
                    <a:pt x="252" y="80"/>
                    <a:pt x="326" y="77"/>
                    <a:pt x="400" y="74"/>
                  </a:cubicBezTo>
                  <a:cubicBezTo>
                    <a:pt x="403" y="74"/>
                    <a:pt x="403" y="70"/>
                    <a:pt x="403" y="67"/>
                  </a:cubicBezTo>
                  <a:cubicBezTo>
                    <a:pt x="413" y="67"/>
                    <a:pt x="427" y="67"/>
                    <a:pt x="437" y="67"/>
                  </a:cubicBezTo>
                  <a:cubicBezTo>
                    <a:pt x="437" y="67"/>
                    <a:pt x="440" y="67"/>
                    <a:pt x="443" y="70"/>
                  </a:cubicBezTo>
                  <a:cubicBezTo>
                    <a:pt x="450" y="70"/>
                    <a:pt x="457" y="70"/>
                    <a:pt x="467" y="67"/>
                  </a:cubicBezTo>
                  <a:cubicBezTo>
                    <a:pt x="494" y="67"/>
                    <a:pt x="524" y="67"/>
                    <a:pt x="554" y="64"/>
                  </a:cubicBezTo>
                  <a:cubicBezTo>
                    <a:pt x="601" y="57"/>
                    <a:pt x="651" y="67"/>
                    <a:pt x="698" y="57"/>
                  </a:cubicBezTo>
                  <a:cubicBezTo>
                    <a:pt x="709" y="57"/>
                    <a:pt x="722" y="57"/>
                    <a:pt x="732" y="57"/>
                  </a:cubicBezTo>
                  <a:cubicBezTo>
                    <a:pt x="739" y="57"/>
                    <a:pt x="739" y="53"/>
                    <a:pt x="739" y="53"/>
                  </a:cubicBezTo>
                  <a:cubicBezTo>
                    <a:pt x="742" y="53"/>
                    <a:pt x="742" y="53"/>
                    <a:pt x="745" y="53"/>
                  </a:cubicBezTo>
                  <a:lnTo>
                    <a:pt x="749" y="53"/>
                  </a:lnTo>
                  <a:lnTo>
                    <a:pt x="752" y="57"/>
                  </a:lnTo>
                  <a:cubicBezTo>
                    <a:pt x="755" y="57"/>
                    <a:pt x="755" y="57"/>
                    <a:pt x="759" y="57"/>
                  </a:cubicBezTo>
                  <a:cubicBezTo>
                    <a:pt x="762" y="53"/>
                    <a:pt x="762" y="53"/>
                    <a:pt x="762" y="53"/>
                  </a:cubicBezTo>
                  <a:cubicBezTo>
                    <a:pt x="766" y="53"/>
                    <a:pt x="772" y="53"/>
                    <a:pt x="776" y="53"/>
                  </a:cubicBezTo>
                  <a:cubicBezTo>
                    <a:pt x="776" y="53"/>
                    <a:pt x="779" y="53"/>
                    <a:pt x="779" y="57"/>
                  </a:cubicBezTo>
                  <a:lnTo>
                    <a:pt x="786" y="57"/>
                  </a:lnTo>
                  <a:cubicBezTo>
                    <a:pt x="786" y="53"/>
                    <a:pt x="786" y="53"/>
                    <a:pt x="786" y="53"/>
                  </a:cubicBezTo>
                  <a:cubicBezTo>
                    <a:pt x="792" y="53"/>
                    <a:pt x="796" y="53"/>
                    <a:pt x="799" y="53"/>
                  </a:cubicBezTo>
                  <a:cubicBezTo>
                    <a:pt x="823" y="50"/>
                    <a:pt x="843" y="57"/>
                    <a:pt x="865" y="50"/>
                  </a:cubicBezTo>
                  <a:cubicBezTo>
                    <a:pt x="902" y="50"/>
                    <a:pt x="943" y="47"/>
                    <a:pt x="979" y="47"/>
                  </a:cubicBezTo>
                  <a:cubicBezTo>
                    <a:pt x="983" y="50"/>
                    <a:pt x="986" y="50"/>
                    <a:pt x="990" y="50"/>
                  </a:cubicBezTo>
                  <a:cubicBezTo>
                    <a:pt x="993" y="50"/>
                    <a:pt x="993" y="50"/>
                    <a:pt x="993" y="47"/>
                  </a:cubicBezTo>
                  <a:cubicBezTo>
                    <a:pt x="996" y="47"/>
                    <a:pt x="1003" y="47"/>
                    <a:pt x="1006" y="47"/>
                  </a:cubicBezTo>
                  <a:cubicBezTo>
                    <a:pt x="1013" y="43"/>
                    <a:pt x="1023" y="43"/>
                    <a:pt x="1033" y="40"/>
                  </a:cubicBezTo>
                  <a:lnTo>
                    <a:pt x="1033" y="40"/>
                  </a:lnTo>
                  <a:cubicBezTo>
                    <a:pt x="1050" y="40"/>
                    <a:pt x="1067" y="43"/>
                    <a:pt x="1083" y="37"/>
                  </a:cubicBezTo>
                  <a:cubicBezTo>
                    <a:pt x="1087" y="37"/>
                    <a:pt x="1094" y="37"/>
                    <a:pt x="1097" y="33"/>
                  </a:cubicBezTo>
                  <a:cubicBezTo>
                    <a:pt x="1100" y="33"/>
                    <a:pt x="1107" y="33"/>
                    <a:pt x="1110" y="33"/>
                  </a:cubicBezTo>
                  <a:cubicBezTo>
                    <a:pt x="1117" y="33"/>
                    <a:pt x="1124" y="33"/>
                    <a:pt x="1127" y="30"/>
                  </a:cubicBezTo>
                  <a:cubicBezTo>
                    <a:pt x="1157" y="33"/>
                    <a:pt x="1187" y="30"/>
                    <a:pt x="1211" y="20"/>
                  </a:cubicBezTo>
                  <a:lnTo>
                    <a:pt x="1211" y="20"/>
                  </a:lnTo>
                  <a:lnTo>
                    <a:pt x="1211" y="20"/>
                  </a:lnTo>
                  <a:cubicBezTo>
                    <a:pt x="1221" y="17"/>
                    <a:pt x="1231" y="13"/>
                    <a:pt x="1238" y="10"/>
                  </a:cubicBezTo>
                  <a:cubicBezTo>
                    <a:pt x="1234" y="7"/>
                    <a:pt x="1228" y="3"/>
                    <a:pt x="1225" y="0"/>
                  </a:cubicBezTo>
                  <a:cubicBezTo>
                    <a:pt x="1215" y="3"/>
                    <a:pt x="1204" y="3"/>
                    <a:pt x="1197" y="10"/>
                  </a:cubicBezTo>
                  <a:lnTo>
                    <a:pt x="1197" y="10"/>
                  </a:lnTo>
                  <a:cubicBezTo>
                    <a:pt x="1177" y="10"/>
                    <a:pt x="1157" y="10"/>
                    <a:pt x="1137" y="13"/>
                  </a:cubicBezTo>
                  <a:cubicBezTo>
                    <a:pt x="1134" y="13"/>
                    <a:pt x="1130" y="13"/>
                    <a:pt x="1127" y="13"/>
                  </a:cubicBezTo>
                  <a:cubicBezTo>
                    <a:pt x="1124" y="13"/>
                    <a:pt x="1124" y="13"/>
                    <a:pt x="1124" y="13"/>
                  </a:cubicBezTo>
                  <a:cubicBezTo>
                    <a:pt x="1114" y="13"/>
                    <a:pt x="1104" y="17"/>
                    <a:pt x="1097" y="17"/>
                  </a:cubicBezTo>
                  <a:cubicBezTo>
                    <a:pt x="973" y="30"/>
                    <a:pt x="853" y="27"/>
                    <a:pt x="729" y="33"/>
                  </a:cubicBezTo>
                  <a:cubicBezTo>
                    <a:pt x="715" y="37"/>
                    <a:pt x="698" y="37"/>
                    <a:pt x="685" y="40"/>
                  </a:cubicBezTo>
                  <a:cubicBezTo>
                    <a:pt x="635" y="30"/>
                    <a:pt x="584" y="40"/>
                    <a:pt x="534" y="43"/>
                  </a:cubicBezTo>
                  <a:cubicBezTo>
                    <a:pt x="507" y="43"/>
                    <a:pt x="480" y="47"/>
                    <a:pt x="453" y="50"/>
                  </a:cubicBezTo>
                  <a:lnTo>
                    <a:pt x="453" y="50"/>
                  </a:lnTo>
                  <a:lnTo>
                    <a:pt x="453" y="50"/>
                  </a:lnTo>
                  <a:cubicBezTo>
                    <a:pt x="380" y="43"/>
                    <a:pt x="306" y="53"/>
                    <a:pt x="232" y="64"/>
                  </a:cubicBezTo>
                  <a:cubicBezTo>
                    <a:pt x="208" y="67"/>
                    <a:pt x="181" y="67"/>
                    <a:pt x="158" y="67"/>
                  </a:cubicBezTo>
                  <a:cubicBezTo>
                    <a:pt x="151" y="67"/>
                    <a:pt x="151" y="70"/>
                    <a:pt x="151" y="74"/>
                  </a:cubicBezTo>
                  <a:cubicBezTo>
                    <a:pt x="148" y="74"/>
                    <a:pt x="141" y="77"/>
                    <a:pt x="134" y="77"/>
                  </a:cubicBezTo>
                  <a:cubicBezTo>
                    <a:pt x="134" y="74"/>
                    <a:pt x="131" y="74"/>
                    <a:pt x="131" y="74"/>
                  </a:cubicBezTo>
                  <a:cubicBezTo>
                    <a:pt x="118" y="77"/>
                    <a:pt x="108" y="80"/>
                    <a:pt x="101" y="67"/>
                  </a:cubicBezTo>
                  <a:cubicBezTo>
                    <a:pt x="94" y="67"/>
                    <a:pt x="88" y="67"/>
                    <a:pt x="81" y="67"/>
                  </a:cubicBezTo>
                  <a:cubicBezTo>
                    <a:pt x="61" y="80"/>
                    <a:pt x="37" y="74"/>
                    <a:pt x="14" y="77"/>
                  </a:cubicBezTo>
                  <a:lnTo>
                    <a:pt x="14" y="77"/>
                  </a:lnTo>
                  <a:cubicBezTo>
                    <a:pt x="10" y="77"/>
                    <a:pt x="4" y="80"/>
                    <a:pt x="0" y="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36"/>
            <p:cNvSpPr/>
            <p:nvPr/>
          </p:nvSpPr>
          <p:spPr>
            <a:xfrm>
              <a:off x="5131080" y="5149080"/>
              <a:ext cx="6120" cy="1800"/>
            </a:xfrm>
            <a:custGeom>
              <a:avLst/>
              <a:gdLst/>
              <a:ahLst/>
              <a:cxnLst/>
              <a:rect l="l" t="t" r="r" b="b"/>
              <a:pathLst>
                <a:path w="17" h="5" extrusionOk="0">
                  <a:moveTo>
                    <a:pt x="17" y="0"/>
                  </a:moveTo>
                  <a:lnTo>
                    <a:pt x="17" y="0"/>
                  </a:lnTo>
                  <a:cubicBezTo>
                    <a:pt x="14" y="0"/>
                    <a:pt x="7" y="3"/>
                    <a:pt x="0" y="3"/>
                  </a:cubicBezTo>
                  <a:cubicBezTo>
                    <a:pt x="7" y="7"/>
                    <a:pt x="14" y="3"/>
                    <a:pt x="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36"/>
            <p:cNvSpPr/>
            <p:nvPr/>
          </p:nvSpPr>
          <p:spPr>
            <a:xfrm>
              <a:off x="4935960" y="5168520"/>
              <a:ext cx="1080" cy="1080"/>
            </a:xfrm>
            <a:custGeom>
              <a:avLst/>
              <a:gdLst/>
              <a:ahLst/>
              <a:cxnLst/>
              <a:rect l="l" t="t" r="r" b="b"/>
              <a:pathLst>
                <a:path w="3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3" y="0"/>
                    <a:pt x="3" y="0"/>
                    <a:pt x="3" y="0"/>
                  </a:cubicBezTo>
                  <a:lnTo>
                    <a:pt x="3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36"/>
            <p:cNvSpPr/>
            <p:nvPr/>
          </p:nvSpPr>
          <p:spPr>
            <a:xfrm>
              <a:off x="5595840" y="3968640"/>
              <a:ext cx="185400" cy="10800"/>
            </a:xfrm>
            <a:custGeom>
              <a:avLst/>
              <a:gdLst/>
              <a:ahLst/>
              <a:cxnLst/>
              <a:rect l="l" t="t" r="r" b="b"/>
              <a:pathLst>
                <a:path w="515" h="30" extrusionOk="0">
                  <a:moveTo>
                    <a:pt x="438" y="23"/>
                  </a:moveTo>
                  <a:lnTo>
                    <a:pt x="438" y="23"/>
                  </a:lnTo>
                  <a:lnTo>
                    <a:pt x="438" y="23"/>
                  </a:lnTo>
                  <a:cubicBezTo>
                    <a:pt x="465" y="23"/>
                    <a:pt x="485" y="16"/>
                    <a:pt x="515" y="6"/>
                  </a:cubicBezTo>
                  <a:cubicBezTo>
                    <a:pt x="478" y="-11"/>
                    <a:pt x="445" y="10"/>
                    <a:pt x="411" y="6"/>
                  </a:cubicBezTo>
                  <a:cubicBezTo>
                    <a:pt x="357" y="6"/>
                    <a:pt x="304" y="6"/>
                    <a:pt x="250" y="6"/>
                  </a:cubicBezTo>
                  <a:cubicBezTo>
                    <a:pt x="230" y="3"/>
                    <a:pt x="213" y="6"/>
                    <a:pt x="196" y="13"/>
                  </a:cubicBezTo>
                  <a:lnTo>
                    <a:pt x="196" y="13"/>
                  </a:lnTo>
                  <a:cubicBezTo>
                    <a:pt x="193" y="10"/>
                    <a:pt x="186" y="6"/>
                    <a:pt x="179" y="6"/>
                  </a:cubicBezTo>
                  <a:lnTo>
                    <a:pt x="179" y="6"/>
                  </a:lnTo>
                  <a:cubicBezTo>
                    <a:pt x="143" y="10"/>
                    <a:pt x="102" y="10"/>
                    <a:pt x="62" y="6"/>
                  </a:cubicBezTo>
                  <a:cubicBezTo>
                    <a:pt x="52" y="-4"/>
                    <a:pt x="42" y="-1"/>
                    <a:pt x="35" y="10"/>
                  </a:cubicBezTo>
                  <a:cubicBezTo>
                    <a:pt x="35" y="13"/>
                    <a:pt x="35" y="13"/>
                    <a:pt x="35" y="13"/>
                  </a:cubicBezTo>
                  <a:lnTo>
                    <a:pt x="32" y="13"/>
                  </a:lnTo>
                  <a:cubicBezTo>
                    <a:pt x="22" y="16"/>
                    <a:pt x="12" y="6"/>
                    <a:pt x="2" y="13"/>
                  </a:cubicBezTo>
                  <a:cubicBezTo>
                    <a:pt x="-5" y="20"/>
                    <a:pt x="8" y="26"/>
                    <a:pt x="15" y="30"/>
                  </a:cubicBezTo>
                  <a:cubicBezTo>
                    <a:pt x="32" y="30"/>
                    <a:pt x="49" y="26"/>
                    <a:pt x="65" y="23"/>
                  </a:cubicBezTo>
                  <a:lnTo>
                    <a:pt x="65" y="23"/>
                  </a:lnTo>
                  <a:lnTo>
                    <a:pt x="65" y="23"/>
                  </a:lnTo>
                  <a:cubicBezTo>
                    <a:pt x="79" y="30"/>
                    <a:pt x="96" y="30"/>
                    <a:pt x="112" y="30"/>
                  </a:cubicBezTo>
                  <a:cubicBezTo>
                    <a:pt x="132" y="20"/>
                    <a:pt x="159" y="26"/>
                    <a:pt x="179" y="20"/>
                  </a:cubicBezTo>
                  <a:lnTo>
                    <a:pt x="179" y="20"/>
                  </a:lnTo>
                  <a:cubicBezTo>
                    <a:pt x="183" y="23"/>
                    <a:pt x="189" y="23"/>
                    <a:pt x="193" y="23"/>
                  </a:cubicBezTo>
                  <a:lnTo>
                    <a:pt x="193" y="23"/>
                  </a:lnTo>
                  <a:cubicBezTo>
                    <a:pt x="274" y="26"/>
                    <a:pt x="354" y="23"/>
                    <a:pt x="438" y="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36"/>
            <p:cNvSpPr/>
            <p:nvPr/>
          </p:nvSpPr>
          <p:spPr>
            <a:xfrm>
              <a:off x="5516640" y="3917160"/>
              <a:ext cx="9720" cy="3240"/>
            </a:xfrm>
            <a:custGeom>
              <a:avLst/>
              <a:gdLst/>
              <a:ahLst/>
              <a:cxnLst/>
              <a:rect l="l" t="t" r="r" b="b"/>
              <a:pathLst>
                <a:path w="27" h="9" extrusionOk="0">
                  <a:moveTo>
                    <a:pt x="0" y="5"/>
                  </a:moveTo>
                  <a:lnTo>
                    <a:pt x="0" y="5"/>
                  </a:lnTo>
                  <a:cubicBezTo>
                    <a:pt x="-3" y="11"/>
                    <a:pt x="17" y="8"/>
                    <a:pt x="27" y="8"/>
                  </a:cubicBezTo>
                  <a:cubicBezTo>
                    <a:pt x="27" y="5"/>
                    <a:pt x="27" y="5"/>
                    <a:pt x="27" y="2"/>
                  </a:cubicBezTo>
                  <a:cubicBezTo>
                    <a:pt x="17" y="2"/>
                    <a:pt x="0" y="-5"/>
                    <a:pt x="0" y="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36"/>
            <p:cNvSpPr/>
            <p:nvPr/>
          </p:nvSpPr>
          <p:spPr>
            <a:xfrm>
              <a:off x="5488920" y="3917880"/>
              <a:ext cx="6120" cy="2160"/>
            </a:xfrm>
            <a:custGeom>
              <a:avLst/>
              <a:gdLst/>
              <a:ahLst/>
              <a:cxnLst/>
              <a:rect l="l" t="t" r="r" b="b"/>
              <a:pathLst>
                <a:path w="17" h="6" extrusionOk="0">
                  <a:moveTo>
                    <a:pt x="17" y="3"/>
                  </a:moveTo>
                  <a:lnTo>
                    <a:pt x="17" y="3"/>
                  </a:lnTo>
                  <a:cubicBezTo>
                    <a:pt x="10" y="0"/>
                    <a:pt x="7" y="0"/>
                    <a:pt x="0" y="0"/>
                  </a:cubicBezTo>
                  <a:cubicBezTo>
                    <a:pt x="3" y="3"/>
                    <a:pt x="7" y="3"/>
                    <a:pt x="13" y="6"/>
                  </a:cubicBezTo>
                  <a:cubicBezTo>
                    <a:pt x="13" y="3"/>
                    <a:pt x="17" y="3"/>
                    <a:pt x="17" y="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36"/>
            <p:cNvSpPr/>
            <p:nvPr/>
          </p:nvSpPr>
          <p:spPr>
            <a:xfrm>
              <a:off x="5488920" y="391788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36"/>
            <p:cNvSpPr/>
            <p:nvPr/>
          </p:nvSpPr>
          <p:spPr>
            <a:xfrm>
              <a:off x="5564880" y="3964680"/>
              <a:ext cx="5040" cy="1440"/>
            </a:xfrm>
            <a:custGeom>
              <a:avLst/>
              <a:gdLst/>
              <a:ahLst/>
              <a:cxnLst/>
              <a:rect l="l" t="t" r="r" b="b"/>
              <a:pathLst>
                <a:path w="14" h="4" extrusionOk="0">
                  <a:moveTo>
                    <a:pt x="14" y="4"/>
                  </a:moveTo>
                  <a:lnTo>
                    <a:pt x="14" y="4"/>
                  </a:lnTo>
                  <a:cubicBezTo>
                    <a:pt x="10" y="0"/>
                    <a:pt x="7" y="0"/>
                    <a:pt x="4" y="0"/>
                  </a:cubicBezTo>
                  <a:lnTo>
                    <a:pt x="0" y="0"/>
                  </a:lnTo>
                  <a:cubicBezTo>
                    <a:pt x="4" y="4"/>
                    <a:pt x="7" y="4"/>
                    <a:pt x="10" y="4"/>
                  </a:cubicBezTo>
                  <a:lnTo>
                    <a:pt x="14" y="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36"/>
            <p:cNvSpPr/>
            <p:nvPr/>
          </p:nvSpPr>
          <p:spPr>
            <a:xfrm>
              <a:off x="5621760" y="4587120"/>
              <a:ext cx="51840" cy="25200"/>
            </a:xfrm>
            <a:custGeom>
              <a:avLst/>
              <a:gdLst/>
              <a:ahLst/>
              <a:cxnLst/>
              <a:rect l="l" t="t" r="r" b="b"/>
              <a:pathLst>
                <a:path w="144" h="70" extrusionOk="0">
                  <a:moveTo>
                    <a:pt x="54" y="50"/>
                  </a:moveTo>
                  <a:lnTo>
                    <a:pt x="54" y="50"/>
                  </a:lnTo>
                  <a:cubicBezTo>
                    <a:pt x="37" y="50"/>
                    <a:pt x="20" y="44"/>
                    <a:pt x="0" y="50"/>
                  </a:cubicBezTo>
                  <a:cubicBezTo>
                    <a:pt x="-3" y="64"/>
                    <a:pt x="10" y="67"/>
                    <a:pt x="20" y="70"/>
                  </a:cubicBezTo>
                  <a:cubicBezTo>
                    <a:pt x="54" y="70"/>
                    <a:pt x="87" y="70"/>
                    <a:pt x="121" y="70"/>
                  </a:cubicBezTo>
                  <a:cubicBezTo>
                    <a:pt x="131" y="70"/>
                    <a:pt x="144" y="67"/>
                    <a:pt x="144" y="60"/>
                  </a:cubicBezTo>
                  <a:cubicBezTo>
                    <a:pt x="141" y="40"/>
                    <a:pt x="131" y="24"/>
                    <a:pt x="144" y="7"/>
                  </a:cubicBezTo>
                  <a:lnTo>
                    <a:pt x="138" y="0"/>
                  </a:lnTo>
                  <a:cubicBezTo>
                    <a:pt x="131" y="0"/>
                    <a:pt x="124" y="0"/>
                    <a:pt x="121" y="7"/>
                  </a:cubicBezTo>
                  <a:cubicBezTo>
                    <a:pt x="121" y="10"/>
                    <a:pt x="117" y="13"/>
                    <a:pt x="121" y="17"/>
                  </a:cubicBezTo>
                  <a:cubicBezTo>
                    <a:pt x="124" y="40"/>
                    <a:pt x="107" y="47"/>
                    <a:pt x="77" y="44"/>
                  </a:cubicBezTo>
                  <a:cubicBezTo>
                    <a:pt x="67" y="44"/>
                    <a:pt x="60" y="47"/>
                    <a:pt x="54" y="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36"/>
            <p:cNvSpPr/>
            <p:nvPr/>
          </p:nvSpPr>
          <p:spPr>
            <a:xfrm>
              <a:off x="5224320" y="535824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36"/>
            <p:cNvSpPr/>
            <p:nvPr/>
          </p:nvSpPr>
          <p:spPr>
            <a:xfrm>
              <a:off x="5005800" y="5367240"/>
              <a:ext cx="338400" cy="30600"/>
            </a:xfrm>
            <a:custGeom>
              <a:avLst/>
              <a:gdLst/>
              <a:ahLst/>
              <a:cxnLst/>
              <a:rect l="l" t="t" r="r" b="b"/>
              <a:pathLst>
                <a:path w="940" h="85" extrusionOk="0">
                  <a:moveTo>
                    <a:pt x="939" y="8"/>
                  </a:moveTo>
                  <a:lnTo>
                    <a:pt x="939" y="8"/>
                  </a:lnTo>
                  <a:cubicBezTo>
                    <a:pt x="929" y="-8"/>
                    <a:pt x="906" y="5"/>
                    <a:pt x="889" y="8"/>
                  </a:cubicBezTo>
                  <a:cubicBezTo>
                    <a:pt x="859" y="12"/>
                    <a:pt x="825" y="8"/>
                    <a:pt x="795" y="18"/>
                  </a:cubicBezTo>
                  <a:cubicBezTo>
                    <a:pt x="671" y="25"/>
                    <a:pt x="546" y="32"/>
                    <a:pt x="422" y="38"/>
                  </a:cubicBezTo>
                  <a:cubicBezTo>
                    <a:pt x="405" y="42"/>
                    <a:pt x="392" y="45"/>
                    <a:pt x="375" y="45"/>
                  </a:cubicBezTo>
                  <a:cubicBezTo>
                    <a:pt x="348" y="45"/>
                    <a:pt x="321" y="42"/>
                    <a:pt x="298" y="49"/>
                  </a:cubicBezTo>
                  <a:cubicBezTo>
                    <a:pt x="278" y="49"/>
                    <a:pt x="261" y="45"/>
                    <a:pt x="244" y="55"/>
                  </a:cubicBezTo>
                  <a:lnTo>
                    <a:pt x="244" y="55"/>
                  </a:lnTo>
                  <a:lnTo>
                    <a:pt x="244" y="55"/>
                  </a:lnTo>
                  <a:lnTo>
                    <a:pt x="244" y="55"/>
                  </a:lnTo>
                  <a:lnTo>
                    <a:pt x="244" y="55"/>
                  </a:lnTo>
                  <a:cubicBezTo>
                    <a:pt x="187" y="52"/>
                    <a:pt x="134" y="65"/>
                    <a:pt x="77" y="65"/>
                  </a:cubicBezTo>
                  <a:cubicBezTo>
                    <a:pt x="51" y="65"/>
                    <a:pt x="27" y="69"/>
                    <a:pt x="0" y="75"/>
                  </a:cubicBezTo>
                  <a:cubicBezTo>
                    <a:pt x="17" y="92"/>
                    <a:pt x="44" y="82"/>
                    <a:pt x="64" y="85"/>
                  </a:cubicBezTo>
                  <a:cubicBezTo>
                    <a:pt x="74" y="82"/>
                    <a:pt x="81" y="82"/>
                    <a:pt x="91" y="82"/>
                  </a:cubicBezTo>
                  <a:lnTo>
                    <a:pt x="91" y="82"/>
                  </a:lnTo>
                  <a:cubicBezTo>
                    <a:pt x="167" y="72"/>
                    <a:pt x="244" y="79"/>
                    <a:pt x="321" y="65"/>
                  </a:cubicBezTo>
                  <a:lnTo>
                    <a:pt x="321" y="65"/>
                  </a:lnTo>
                  <a:cubicBezTo>
                    <a:pt x="342" y="69"/>
                    <a:pt x="365" y="65"/>
                    <a:pt x="385" y="62"/>
                  </a:cubicBezTo>
                  <a:lnTo>
                    <a:pt x="385" y="62"/>
                  </a:lnTo>
                  <a:lnTo>
                    <a:pt x="385" y="62"/>
                  </a:lnTo>
                  <a:cubicBezTo>
                    <a:pt x="392" y="62"/>
                    <a:pt x="395" y="62"/>
                    <a:pt x="399" y="62"/>
                  </a:cubicBezTo>
                  <a:lnTo>
                    <a:pt x="399" y="62"/>
                  </a:lnTo>
                  <a:lnTo>
                    <a:pt x="399" y="62"/>
                  </a:lnTo>
                  <a:cubicBezTo>
                    <a:pt x="412" y="62"/>
                    <a:pt x="425" y="62"/>
                    <a:pt x="435" y="62"/>
                  </a:cubicBezTo>
                  <a:cubicBezTo>
                    <a:pt x="435" y="65"/>
                    <a:pt x="435" y="65"/>
                    <a:pt x="435" y="65"/>
                  </a:cubicBezTo>
                  <a:cubicBezTo>
                    <a:pt x="439" y="62"/>
                    <a:pt x="442" y="62"/>
                    <a:pt x="442" y="59"/>
                  </a:cubicBezTo>
                  <a:cubicBezTo>
                    <a:pt x="446" y="59"/>
                    <a:pt x="449" y="59"/>
                    <a:pt x="449" y="59"/>
                  </a:cubicBezTo>
                  <a:cubicBezTo>
                    <a:pt x="486" y="59"/>
                    <a:pt x="520" y="65"/>
                    <a:pt x="553" y="55"/>
                  </a:cubicBezTo>
                  <a:cubicBezTo>
                    <a:pt x="640" y="52"/>
                    <a:pt x="728" y="45"/>
                    <a:pt x="811" y="35"/>
                  </a:cubicBezTo>
                  <a:cubicBezTo>
                    <a:pt x="828" y="38"/>
                    <a:pt x="842" y="38"/>
                    <a:pt x="852" y="28"/>
                  </a:cubicBezTo>
                  <a:lnTo>
                    <a:pt x="852" y="28"/>
                  </a:lnTo>
                  <a:lnTo>
                    <a:pt x="852" y="28"/>
                  </a:lnTo>
                  <a:lnTo>
                    <a:pt x="852" y="28"/>
                  </a:lnTo>
                  <a:lnTo>
                    <a:pt x="852" y="28"/>
                  </a:lnTo>
                  <a:cubicBezTo>
                    <a:pt x="869" y="28"/>
                    <a:pt x="885" y="28"/>
                    <a:pt x="899" y="28"/>
                  </a:cubicBezTo>
                  <a:cubicBezTo>
                    <a:pt x="909" y="15"/>
                    <a:pt x="942" y="25"/>
                    <a:pt x="939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36"/>
            <p:cNvSpPr/>
            <p:nvPr/>
          </p:nvSpPr>
          <p:spPr>
            <a:xfrm>
              <a:off x="5558760" y="5383440"/>
              <a:ext cx="13680" cy="3960"/>
            </a:xfrm>
            <a:custGeom>
              <a:avLst/>
              <a:gdLst/>
              <a:ahLst/>
              <a:cxnLst/>
              <a:rect l="l" t="t" r="r" b="b"/>
              <a:pathLst>
                <a:path w="38" h="11" extrusionOk="0">
                  <a:moveTo>
                    <a:pt x="38" y="0"/>
                  </a:moveTo>
                  <a:lnTo>
                    <a:pt x="38" y="0"/>
                  </a:lnTo>
                  <a:cubicBezTo>
                    <a:pt x="24" y="0"/>
                    <a:pt x="14" y="4"/>
                    <a:pt x="0" y="4"/>
                  </a:cubicBezTo>
                  <a:cubicBezTo>
                    <a:pt x="14" y="14"/>
                    <a:pt x="27" y="14"/>
                    <a:pt x="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36"/>
            <p:cNvSpPr/>
            <p:nvPr/>
          </p:nvSpPr>
          <p:spPr>
            <a:xfrm>
              <a:off x="5650920" y="532800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36"/>
            <p:cNvSpPr/>
            <p:nvPr/>
          </p:nvSpPr>
          <p:spPr>
            <a:xfrm>
              <a:off x="5594400" y="5333760"/>
              <a:ext cx="47160" cy="13680"/>
            </a:xfrm>
            <a:custGeom>
              <a:avLst/>
              <a:gdLst/>
              <a:ahLst/>
              <a:cxnLst/>
              <a:rect l="l" t="t" r="r" b="b"/>
              <a:pathLst>
                <a:path w="131" h="38" extrusionOk="0">
                  <a:moveTo>
                    <a:pt x="2" y="28"/>
                  </a:moveTo>
                  <a:lnTo>
                    <a:pt x="2" y="28"/>
                  </a:lnTo>
                  <a:cubicBezTo>
                    <a:pt x="-1" y="31"/>
                    <a:pt x="-1" y="34"/>
                    <a:pt x="2" y="38"/>
                  </a:cubicBezTo>
                  <a:cubicBezTo>
                    <a:pt x="46" y="34"/>
                    <a:pt x="89" y="31"/>
                    <a:pt x="130" y="28"/>
                  </a:cubicBezTo>
                  <a:cubicBezTo>
                    <a:pt x="133" y="10"/>
                    <a:pt x="116" y="14"/>
                    <a:pt x="103" y="10"/>
                  </a:cubicBezTo>
                  <a:cubicBezTo>
                    <a:pt x="100" y="10"/>
                    <a:pt x="96" y="10"/>
                    <a:pt x="93" y="10"/>
                  </a:cubicBezTo>
                  <a:cubicBezTo>
                    <a:pt x="89" y="4"/>
                    <a:pt x="86" y="0"/>
                    <a:pt x="79" y="0"/>
                  </a:cubicBezTo>
                  <a:cubicBezTo>
                    <a:pt x="69" y="0"/>
                    <a:pt x="63" y="0"/>
                    <a:pt x="56" y="4"/>
                  </a:cubicBezTo>
                  <a:lnTo>
                    <a:pt x="56" y="4"/>
                  </a:lnTo>
                  <a:lnTo>
                    <a:pt x="56" y="4"/>
                  </a:lnTo>
                  <a:cubicBezTo>
                    <a:pt x="49" y="4"/>
                    <a:pt x="46" y="0"/>
                    <a:pt x="43" y="0"/>
                  </a:cubicBezTo>
                  <a:cubicBezTo>
                    <a:pt x="43" y="4"/>
                    <a:pt x="43" y="7"/>
                    <a:pt x="43" y="10"/>
                  </a:cubicBezTo>
                  <a:cubicBezTo>
                    <a:pt x="46" y="10"/>
                    <a:pt x="49" y="10"/>
                    <a:pt x="53" y="10"/>
                  </a:cubicBezTo>
                  <a:lnTo>
                    <a:pt x="53" y="10"/>
                  </a:lnTo>
                  <a:cubicBezTo>
                    <a:pt x="49" y="34"/>
                    <a:pt x="19" y="24"/>
                    <a:pt x="2" y="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36"/>
            <p:cNvSpPr/>
            <p:nvPr/>
          </p:nvSpPr>
          <p:spPr>
            <a:xfrm>
              <a:off x="5600160" y="5337360"/>
              <a:ext cx="9720" cy="3600"/>
            </a:xfrm>
            <a:custGeom>
              <a:avLst/>
              <a:gdLst/>
              <a:ahLst/>
              <a:cxnLst/>
              <a:rect l="l" t="t" r="r" b="b"/>
              <a:pathLst>
                <a:path w="27" h="10" extrusionOk="0">
                  <a:moveTo>
                    <a:pt x="13" y="7"/>
                  </a:moveTo>
                  <a:lnTo>
                    <a:pt x="13" y="7"/>
                  </a:lnTo>
                  <a:lnTo>
                    <a:pt x="13" y="7"/>
                  </a:lnTo>
                  <a:lnTo>
                    <a:pt x="13" y="7"/>
                  </a:lnTo>
                  <a:cubicBezTo>
                    <a:pt x="20" y="7"/>
                    <a:pt x="23" y="4"/>
                    <a:pt x="27" y="0"/>
                  </a:cubicBezTo>
                  <a:cubicBezTo>
                    <a:pt x="20" y="0"/>
                    <a:pt x="16" y="0"/>
                    <a:pt x="13" y="0"/>
                  </a:cubicBezTo>
                  <a:cubicBezTo>
                    <a:pt x="6" y="4"/>
                    <a:pt x="0" y="4"/>
                    <a:pt x="0" y="4"/>
                  </a:cubicBezTo>
                  <a:cubicBezTo>
                    <a:pt x="0" y="11"/>
                    <a:pt x="6" y="11"/>
                    <a:pt x="13" y="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36"/>
            <p:cNvSpPr/>
            <p:nvPr/>
          </p:nvSpPr>
          <p:spPr>
            <a:xfrm>
              <a:off x="5609880" y="533376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36"/>
            <p:cNvSpPr/>
            <p:nvPr/>
          </p:nvSpPr>
          <p:spPr>
            <a:xfrm>
              <a:off x="5609880" y="533736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36"/>
            <p:cNvSpPr/>
            <p:nvPr/>
          </p:nvSpPr>
          <p:spPr>
            <a:xfrm>
              <a:off x="5609880" y="533736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36"/>
            <p:cNvSpPr/>
            <p:nvPr/>
          </p:nvSpPr>
          <p:spPr>
            <a:xfrm>
              <a:off x="5474520" y="5519880"/>
              <a:ext cx="103680" cy="11160"/>
            </a:xfrm>
            <a:custGeom>
              <a:avLst/>
              <a:gdLst/>
              <a:ahLst/>
              <a:cxnLst/>
              <a:rect l="l" t="t" r="r" b="b"/>
              <a:pathLst>
                <a:path w="288" h="31" extrusionOk="0">
                  <a:moveTo>
                    <a:pt x="13" y="0"/>
                  </a:moveTo>
                  <a:lnTo>
                    <a:pt x="13" y="0"/>
                  </a:lnTo>
                  <a:cubicBezTo>
                    <a:pt x="10" y="7"/>
                    <a:pt x="6" y="11"/>
                    <a:pt x="0" y="17"/>
                  </a:cubicBezTo>
                  <a:cubicBezTo>
                    <a:pt x="23" y="21"/>
                    <a:pt x="47" y="14"/>
                    <a:pt x="67" y="27"/>
                  </a:cubicBezTo>
                  <a:cubicBezTo>
                    <a:pt x="70" y="27"/>
                    <a:pt x="73" y="31"/>
                    <a:pt x="73" y="31"/>
                  </a:cubicBezTo>
                  <a:cubicBezTo>
                    <a:pt x="77" y="27"/>
                    <a:pt x="77" y="27"/>
                    <a:pt x="77" y="27"/>
                  </a:cubicBezTo>
                  <a:cubicBezTo>
                    <a:pt x="100" y="27"/>
                    <a:pt x="117" y="14"/>
                    <a:pt x="140" y="21"/>
                  </a:cubicBezTo>
                  <a:lnTo>
                    <a:pt x="140" y="21"/>
                  </a:lnTo>
                  <a:lnTo>
                    <a:pt x="140" y="21"/>
                  </a:lnTo>
                  <a:cubicBezTo>
                    <a:pt x="140" y="21"/>
                    <a:pt x="140" y="24"/>
                    <a:pt x="144" y="27"/>
                  </a:cubicBezTo>
                  <a:lnTo>
                    <a:pt x="144" y="27"/>
                  </a:lnTo>
                  <a:cubicBezTo>
                    <a:pt x="181" y="27"/>
                    <a:pt x="221" y="27"/>
                    <a:pt x="258" y="27"/>
                  </a:cubicBezTo>
                  <a:lnTo>
                    <a:pt x="258" y="27"/>
                  </a:lnTo>
                  <a:cubicBezTo>
                    <a:pt x="268" y="27"/>
                    <a:pt x="282" y="31"/>
                    <a:pt x="288" y="24"/>
                  </a:cubicBezTo>
                  <a:cubicBezTo>
                    <a:pt x="288" y="21"/>
                    <a:pt x="288" y="17"/>
                    <a:pt x="285" y="14"/>
                  </a:cubicBezTo>
                  <a:cubicBezTo>
                    <a:pt x="275" y="7"/>
                    <a:pt x="265" y="11"/>
                    <a:pt x="258" y="17"/>
                  </a:cubicBezTo>
                  <a:cubicBezTo>
                    <a:pt x="231" y="14"/>
                    <a:pt x="208" y="4"/>
                    <a:pt x="181" y="11"/>
                  </a:cubicBezTo>
                  <a:cubicBezTo>
                    <a:pt x="167" y="7"/>
                    <a:pt x="154" y="7"/>
                    <a:pt x="144" y="11"/>
                  </a:cubicBezTo>
                  <a:lnTo>
                    <a:pt x="144" y="11"/>
                  </a:lnTo>
                  <a:cubicBezTo>
                    <a:pt x="100" y="-6"/>
                    <a:pt x="57" y="7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36"/>
            <p:cNvSpPr/>
            <p:nvPr/>
          </p:nvSpPr>
          <p:spPr>
            <a:xfrm>
              <a:off x="5558760" y="5506920"/>
              <a:ext cx="5040" cy="4680"/>
            </a:xfrm>
            <a:custGeom>
              <a:avLst/>
              <a:gdLst/>
              <a:ahLst/>
              <a:cxnLst/>
              <a:rect l="l" t="t" r="r" b="b"/>
              <a:pathLst>
                <a:path w="14" h="13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3"/>
                    <a:pt x="0" y="10"/>
                    <a:pt x="4" y="13"/>
                  </a:cubicBezTo>
                  <a:cubicBezTo>
                    <a:pt x="7" y="10"/>
                    <a:pt x="10" y="10"/>
                    <a:pt x="14" y="10"/>
                  </a:cubicBezTo>
                  <a:cubicBezTo>
                    <a:pt x="7" y="6"/>
                    <a:pt x="4" y="3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36"/>
            <p:cNvSpPr/>
            <p:nvPr/>
          </p:nvSpPr>
          <p:spPr>
            <a:xfrm>
              <a:off x="5461200" y="5524560"/>
              <a:ext cx="3600" cy="1440"/>
            </a:xfrm>
            <a:custGeom>
              <a:avLst/>
              <a:gdLst/>
              <a:ahLst/>
              <a:cxnLst/>
              <a:rect l="l" t="t" r="r" b="b"/>
              <a:pathLst>
                <a:path w="10" h="4" extrusionOk="0">
                  <a:moveTo>
                    <a:pt x="3" y="1"/>
                  </a:moveTo>
                  <a:lnTo>
                    <a:pt x="3" y="1"/>
                  </a:lnTo>
                  <a:cubicBezTo>
                    <a:pt x="0" y="1"/>
                    <a:pt x="0" y="4"/>
                    <a:pt x="0" y="4"/>
                  </a:cubicBezTo>
                  <a:cubicBezTo>
                    <a:pt x="3" y="4"/>
                    <a:pt x="6" y="4"/>
                    <a:pt x="10" y="4"/>
                  </a:cubicBezTo>
                  <a:cubicBezTo>
                    <a:pt x="10" y="1"/>
                    <a:pt x="6" y="-2"/>
                    <a:pt x="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36"/>
            <p:cNvSpPr/>
            <p:nvPr/>
          </p:nvSpPr>
          <p:spPr>
            <a:xfrm>
              <a:off x="5615640" y="3903840"/>
              <a:ext cx="21960" cy="5400"/>
            </a:xfrm>
            <a:custGeom>
              <a:avLst/>
              <a:gdLst/>
              <a:ahLst/>
              <a:cxnLst/>
              <a:rect l="l" t="t" r="r" b="b"/>
              <a:pathLst>
                <a:path w="61" h="15" extrusionOk="0">
                  <a:moveTo>
                    <a:pt x="34" y="12"/>
                  </a:moveTo>
                  <a:lnTo>
                    <a:pt x="34" y="12"/>
                  </a:lnTo>
                  <a:cubicBezTo>
                    <a:pt x="41" y="12"/>
                    <a:pt x="51" y="12"/>
                    <a:pt x="61" y="8"/>
                  </a:cubicBezTo>
                  <a:cubicBezTo>
                    <a:pt x="44" y="-9"/>
                    <a:pt x="20" y="5"/>
                    <a:pt x="0" y="1"/>
                  </a:cubicBezTo>
                  <a:cubicBezTo>
                    <a:pt x="4" y="8"/>
                    <a:pt x="14" y="8"/>
                    <a:pt x="24" y="12"/>
                  </a:cubicBezTo>
                  <a:cubicBezTo>
                    <a:pt x="27" y="15"/>
                    <a:pt x="30" y="15"/>
                    <a:pt x="34" y="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36"/>
            <p:cNvSpPr/>
            <p:nvPr/>
          </p:nvSpPr>
          <p:spPr>
            <a:xfrm>
              <a:off x="5632560" y="5316840"/>
              <a:ext cx="125640" cy="24480"/>
            </a:xfrm>
            <a:custGeom>
              <a:avLst/>
              <a:gdLst/>
              <a:ahLst/>
              <a:cxnLst/>
              <a:rect l="l" t="t" r="r" b="b"/>
              <a:pathLst>
                <a:path w="349" h="68" extrusionOk="0">
                  <a:moveTo>
                    <a:pt x="232" y="41"/>
                  </a:moveTo>
                  <a:lnTo>
                    <a:pt x="232" y="41"/>
                  </a:lnTo>
                  <a:lnTo>
                    <a:pt x="232" y="41"/>
                  </a:lnTo>
                  <a:lnTo>
                    <a:pt x="232" y="41"/>
                  </a:lnTo>
                  <a:cubicBezTo>
                    <a:pt x="198" y="44"/>
                    <a:pt x="165" y="47"/>
                    <a:pt x="131" y="51"/>
                  </a:cubicBezTo>
                  <a:lnTo>
                    <a:pt x="131" y="51"/>
                  </a:lnTo>
                  <a:cubicBezTo>
                    <a:pt x="124" y="51"/>
                    <a:pt x="118" y="51"/>
                    <a:pt x="114" y="51"/>
                  </a:cubicBezTo>
                  <a:cubicBezTo>
                    <a:pt x="172" y="41"/>
                    <a:pt x="232" y="37"/>
                    <a:pt x="286" y="21"/>
                  </a:cubicBezTo>
                  <a:cubicBezTo>
                    <a:pt x="289" y="17"/>
                    <a:pt x="289" y="14"/>
                    <a:pt x="289" y="11"/>
                  </a:cubicBezTo>
                  <a:cubicBezTo>
                    <a:pt x="306" y="11"/>
                    <a:pt x="326" y="17"/>
                    <a:pt x="336" y="4"/>
                  </a:cubicBezTo>
                  <a:cubicBezTo>
                    <a:pt x="319" y="4"/>
                    <a:pt x="302" y="4"/>
                    <a:pt x="286" y="4"/>
                  </a:cubicBezTo>
                  <a:lnTo>
                    <a:pt x="286" y="0"/>
                  </a:lnTo>
                  <a:cubicBezTo>
                    <a:pt x="259" y="4"/>
                    <a:pt x="235" y="14"/>
                    <a:pt x="208" y="11"/>
                  </a:cubicBezTo>
                  <a:cubicBezTo>
                    <a:pt x="198" y="7"/>
                    <a:pt x="188" y="7"/>
                    <a:pt x="182" y="11"/>
                  </a:cubicBezTo>
                  <a:cubicBezTo>
                    <a:pt x="138" y="21"/>
                    <a:pt x="98" y="27"/>
                    <a:pt x="51" y="31"/>
                  </a:cubicBezTo>
                  <a:cubicBezTo>
                    <a:pt x="37" y="41"/>
                    <a:pt x="17" y="37"/>
                    <a:pt x="0" y="41"/>
                  </a:cubicBezTo>
                  <a:cubicBezTo>
                    <a:pt x="0" y="51"/>
                    <a:pt x="7" y="54"/>
                    <a:pt x="17" y="57"/>
                  </a:cubicBezTo>
                  <a:cubicBezTo>
                    <a:pt x="27" y="57"/>
                    <a:pt x="34" y="57"/>
                    <a:pt x="44" y="57"/>
                  </a:cubicBezTo>
                  <a:cubicBezTo>
                    <a:pt x="41" y="57"/>
                    <a:pt x="41" y="57"/>
                    <a:pt x="41" y="57"/>
                  </a:cubicBezTo>
                  <a:cubicBezTo>
                    <a:pt x="47" y="68"/>
                    <a:pt x="57" y="68"/>
                    <a:pt x="67" y="68"/>
                  </a:cubicBezTo>
                  <a:cubicBezTo>
                    <a:pt x="74" y="68"/>
                    <a:pt x="81" y="68"/>
                    <a:pt x="91" y="68"/>
                  </a:cubicBezTo>
                  <a:cubicBezTo>
                    <a:pt x="108" y="68"/>
                    <a:pt x="128" y="68"/>
                    <a:pt x="144" y="57"/>
                  </a:cubicBezTo>
                  <a:cubicBezTo>
                    <a:pt x="172" y="57"/>
                    <a:pt x="202" y="57"/>
                    <a:pt x="229" y="57"/>
                  </a:cubicBezTo>
                  <a:cubicBezTo>
                    <a:pt x="235" y="54"/>
                    <a:pt x="239" y="54"/>
                    <a:pt x="235" y="51"/>
                  </a:cubicBezTo>
                  <a:lnTo>
                    <a:pt x="235" y="51"/>
                  </a:lnTo>
                  <a:cubicBezTo>
                    <a:pt x="252" y="54"/>
                    <a:pt x="269" y="54"/>
                    <a:pt x="282" y="51"/>
                  </a:cubicBezTo>
                  <a:cubicBezTo>
                    <a:pt x="306" y="47"/>
                    <a:pt x="329" y="47"/>
                    <a:pt x="349" y="37"/>
                  </a:cubicBezTo>
                  <a:lnTo>
                    <a:pt x="349" y="34"/>
                  </a:lnTo>
                  <a:cubicBezTo>
                    <a:pt x="309" y="27"/>
                    <a:pt x="272" y="37"/>
                    <a:pt x="232" y="41"/>
                  </a:cubicBezTo>
                  <a:moveTo>
                    <a:pt x="94" y="51"/>
                  </a:moveTo>
                  <a:lnTo>
                    <a:pt x="94" y="51"/>
                  </a:lnTo>
                  <a:cubicBezTo>
                    <a:pt x="94" y="54"/>
                    <a:pt x="91" y="54"/>
                    <a:pt x="87" y="57"/>
                  </a:cubicBezTo>
                  <a:cubicBezTo>
                    <a:pt x="84" y="54"/>
                    <a:pt x="81" y="54"/>
                    <a:pt x="81" y="54"/>
                  </a:cubicBezTo>
                  <a:cubicBezTo>
                    <a:pt x="84" y="54"/>
                    <a:pt x="91" y="51"/>
                    <a:pt x="94" y="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p39"/>
          <p:cNvSpPr txBox="1">
            <a:spLocks noGrp="1"/>
          </p:cNvSpPr>
          <p:nvPr>
            <p:ph type="title"/>
          </p:nvPr>
        </p:nvSpPr>
        <p:spPr>
          <a:xfrm>
            <a:off x="1352765" y="1662803"/>
            <a:ext cx="6438469" cy="11812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  <p:sp>
        <p:nvSpPr>
          <p:cNvPr id="1490" name="Google Shape;1490;p39"/>
          <p:cNvSpPr txBox="1">
            <a:spLocks noGrp="1"/>
          </p:cNvSpPr>
          <p:nvPr>
            <p:ph type="subTitle" idx="1"/>
          </p:nvPr>
        </p:nvSpPr>
        <p:spPr>
          <a:xfrm>
            <a:off x="3293807" y="2828541"/>
            <a:ext cx="2556384" cy="4533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Now lets run the code !</a:t>
            </a:r>
            <a:endParaRPr dirty="0"/>
          </a:p>
        </p:txBody>
      </p:sp>
      <p:grpSp>
        <p:nvGrpSpPr>
          <p:cNvPr id="1491" name="Google Shape;1491;p39"/>
          <p:cNvGrpSpPr/>
          <p:nvPr/>
        </p:nvGrpSpPr>
        <p:grpSpPr>
          <a:xfrm>
            <a:off x="-280287" y="3722371"/>
            <a:ext cx="4409853" cy="1194429"/>
            <a:chOff x="-280287" y="3722371"/>
            <a:chExt cx="4409853" cy="1194429"/>
          </a:xfrm>
        </p:grpSpPr>
        <p:sp>
          <p:nvSpPr>
            <p:cNvPr id="1492" name="Google Shape;1492;p39"/>
            <p:cNvSpPr/>
            <p:nvPr/>
          </p:nvSpPr>
          <p:spPr>
            <a:xfrm flipH="1">
              <a:off x="3657867" y="4737044"/>
              <a:ext cx="198822" cy="179756"/>
            </a:xfrm>
            <a:custGeom>
              <a:avLst/>
              <a:gdLst/>
              <a:ahLst/>
              <a:cxnLst/>
              <a:rect l="l" t="t" r="r" b="b"/>
              <a:pathLst>
                <a:path w="196" h="200" extrusionOk="0">
                  <a:moveTo>
                    <a:pt x="191" y="195"/>
                  </a:moveTo>
                  <a:lnTo>
                    <a:pt x="191" y="195"/>
                  </a:lnTo>
                  <a:cubicBezTo>
                    <a:pt x="162" y="197"/>
                    <a:pt x="130" y="197"/>
                    <a:pt x="99" y="197"/>
                  </a:cubicBezTo>
                  <a:cubicBezTo>
                    <a:pt x="50" y="200"/>
                    <a:pt x="50" y="200"/>
                    <a:pt x="50" y="200"/>
                  </a:cubicBezTo>
                  <a:cubicBezTo>
                    <a:pt x="36" y="200"/>
                    <a:pt x="19" y="200"/>
                    <a:pt x="4" y="19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64"/>
                    <a:pt x="2" y="132"/>
                    <a:pt x="2" y="101"/>
                  </a:cubicBezTo>
                  <a:cubicBezTo>
                    <a:pt x="2" y="84"/>
                    <a:pt x="2" y="67"/>
                    <a:pt x="2" y="52"/>
                  </a:cubicBezTo>
                  <a:cubicBezTo>
                    <a:pt x="2" y="35"/>
                    <a:pt x="2" y="21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6" y="2"/>
                    <a:pt x="65" y="0"/>
                    <a:pt x="97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60" y="0"/>
                    <a:pt x="177" y="0"/>
                    <a:pt x="191" y="0"/>
                  </a:cubicBezTo>
                  <a:cubicBezTo>
                    <a:pt x="196" y="0"/>
                    <a:pt x="196" y="0"/>
                    <a:pt x="196" y="0"/>
                  </a:cubicBezTo>
                  <a:cubicBezTo>
                    <a:pt x="196" y="4"/>
                    <a:pt x="196" y="4"/>
                    <a:pt x="196" y="4"/>
                  </a:cubicBezTo>
                  <a:cubicBezTo>
                    <a:pt x="196" y="38"/>
                    <a:pt x="196" y="69"/>
                    <a:pt x="196" y="101"/>
                  </a:cubicBezTo>
                  <a:lnTo>
                    <a:pt x="191" y="195"/>
                  </a:lnTo>
                  <a:moveTo>
                    <a:pt x="191" y="195"/>
                  </a:moveTo>
                  <a:lnTo>
                    <a:pt x="191" y="195"/>
                  </a:lnTo>
                  <a:cubicBezTo>
                    <a:pt x="189" y="99"/>
                    <a:pt x="189" y="99"/>
                    <a:pt x="189" y="99"/>
                  </a:cubicBezTo>
                  <a:cubicBezTo>
                    <a:pt x="189" y="67"/>
                    <a:pt x="187" y="35"/>
                    <a:pt x="187" y="4"/>
                  </a:cubicBezTo>
                  <a:cubicBezTo>
                    <a:pt x="191" y="8"/>
                    <a:pt x="191" y="8"/>
                    <a:pt x="191" y="8"/>
                  </a:cubicBezTo>
                  <a:cubicBezTo>
                    <a:pt x="177" y="8"/>
                    <a:pt x="160" y="8"/>
                    <a:pt x="145" y="8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65" y="8"/>
                    <a:pt x="36" y="8"/>
                    <a:pt x="4" y="6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21"/>
                    <a:pt x="4" y="35"/>
                    <a:pt x="4" y="52"/>
                  </a:cubicBezTo>
                  <a:cubicBezTo>
                    <a:pt x="4" y="67"/>
                    <a:pt x="4" y="84"/>
                    <a:pt x="4" y="101"/>
                  </a:cubicBezTo>
                  <a:cubicBezTo>
                    <a:pt x="4" y="132"/>
                    <a:pt x="6" y="164"/>
                    <a:pt x="6" y="195"/>
                  </a:cubicBezTo>
                  <a:cubicBezTo>
                    <a:pt x="4" y="191"/>
                    <a:pt x="4" y="191"/>
                    <a:pt x="4" y="191"/>
                  </a:cubicBezTo>
                  <a:cubicBezTo>
                    <a:pt x="19" y="191"/>
                    <a:pt x="34" y="191"/>
                    <a:pt x="50" y="191"/>
                  </a:cubicBezTo>
                  <a:cubicBezTo>
                    <a:pt x="97" y="191"/>
                    <a:pt x="97" y="191"/>
                    <a:pt x="97" y="191"/>
                  </a:cubicBezTo>
                  <a:cubicBezTo>
                    <a:pt x="128" y="193"/>
                    <a:pt x="160" y="193"/>
                    <a:pt x="191" y="19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7000" rIns="90000" bIns="27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39"/>
            <p:cNvSpPr/>
            <p:nvPr/>
          </p:nvSpPr>
          <p:spPr>
            <a:xfrm flipH="1">
              <a:off x="3818142" y="4740639"/>
              <a:ext cx="9130" cy="128526"/>
            </a:xfrm>
            <a:custGeom>
              <a:avLst/>
              <a:gdLst/>
              <a:ahLst/>
              <a:cxnLst/>
              <a:rect l="l" t="t" r="r" b="b"/>
              <a:pathLst>
                <a:path w="9" h="143" extrusionOk="0">
                  <a:moveTo>
                    <a:pt x="5" y="0"/>
                  </a:moveTo>
                  <a:lnTo>
                    <a:pt x="5" y="0"/>
                  </a:lnTo>
                  <a:cubicBezTo>
                    <a:pt x="9" y="25"/>
                    <a:pt x="9" y="48"/>
                    <a:pt x="9" y="71"/>
                  </a:cubicBezTo>
                  <a:cubicBezTo>
                    <a:pt x="9" y="97"/>
                    <a:pt x="9" y="120"/>
                    <a:pt x="5" y="143"/>
                  </a:cubicBezTo>
                  <a:cubicBezTo>
                    <a:pt x="3" y="120"/>
                    <a:pt x="0" y="97"/>
                    <a:pt x="0" y="71"/>
                  </a:cubicBezTo>
                  <a:cubicBezTo>
                    <a:pt x="0" y="48"/>
                    <a:pt x="3" y="25"/>
                    <a:pt x="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6475" rIns="90000" bIns="64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39"/>
            <p:cNvSpPr/>
            <p:nvPr/>
          </p:nvSpPr>
          <p:spPr>
            <a:xfrm flipH="1">
              <a:off x="3798868" y="4740639"/>
              <a:ext cx="9130" cy="87182"/>
            </a:xfrm>
            <a:custGeom>
              <a:avLst/>
              <a:gdLst/>
              <a:ahLst/>
              <a:cxnLst/>
              <a:rect l="l" t="t" r="r" b="b"/>
              <a:pathLst>
                <a:path w="9" h="97" extrusionOk="0">
                  <a:moveTo>
                    <a:pt x="5" y="0"/>
                  </a:moveTo>
                  <a:lnTo>
                    <a:pt x="5" y="0"/>
                  </a:lnTo>
                  <a:cubicBezTo>
                    <a:pt x="7" y="17"/>
                    <a:pt x="9" y="31"/>
                    <a:pt x="9" y="48"/>
                  </a:cubicBezTo>
                  <a:cubicBezTo>
                    <a:pt x="9" y="63"/>
                    <a:pt x="7" y="80"/>
                    <a:pt x="5" y="97"/>
                  </a:cubicBezTo>
                  <a:cubicBezTo>
                    <a:pt x="0" y="80"/>
                    <a:pt x="0" y="63"/>
                    <a:pt x="0" y="48"/>
                  </a:cubicBezTo>
                  <a:cubicBezTo>
                    <a:pt x="0" y="31"/>
                    <a:pt x="0" y="17"/>
                    <a:pt x="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5" name="Google Shape;1495;p39"/>
            <p:cNvSpPr/>
            <p:nvPr/>
          </p:nvSpPr>
          <p:spPr>
            <a:xfrm flipH="1">
              <a:off x="3709601" y="4740639"/>
              <a:ext cx="8115" cy="113246"/>
            </a:xfrm>
            <a:custGeom>
              <a:avLst/>
              <a:gdLst/>
              <a:ahLst/>
              <a:cxnLst/>
              <a:rect l="l" t="t" r="r" b="b"/>
              <a:pathLst>
                <a:path w="8" h="126" extrusionOk="0">
                  <a:moveTo>
                    <a:pt x="4" y="0"/>
                  </a:moveTo>
                  <a:lnTo>
                    <a:pt x="4" y="0"/>
                  </a:lnTo>
                  <a:cubicBezTo>
                    <a:pt x="8" y="21"/>
                    <a:pt x="8" y="42"/>
                    <a:pt x="8" y="63"/>
                  </a:cubicBezTo>
                  <a:cubicBezTo>
                    <a:pt x="8" y="84"/>
                    <a:pt x="8" y="105"/>
                    <a:pt x="4" y="126"/>
                  </a:cubicBezTo>
                  <a:cubicBezTo>
                    <a:pt x="2" y="105"/>
                    <a:pt x="0" y="84"/>
                    <a:pt x="0" y="63"/>
                  </a:cubicBezTo>
                  <a:cubicBezTo>
                    <a:pt x="0" y="42"/>
                    <a:pt x="2" y="21"/>
                    <a:pt x="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350" rIns="90000" bIns="3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39"/>
            <p:cNvSpPr/>
            <p:nvPr/>
          </p:nvSpPr>
          <p:spPr>
            <a:xfrm flipH="1">
              <a:off x="3758292" y="4816137"/>
              <a:ext cx="9130" cy="70105"/>
            </a:xfrm>
            <a:custGeom>
              <a:avLst/>
              <a:gdLst/>
              <a:ahLst/>
              <a:cxnLst/>
              <a:rect l="l" t="t" r="r" b="b"/>
              <a:pathLst>
                <a:path w="9" h="78" extrusionOk="0">
                  <a:moveTo>
                    <a:pt x="5" y="0"/>
                  </a:moveTo>
                  <a:lnTo>
                    <a:pt x="5" y="0"/>
                  </a:lnTo>
                  <a:cubicBezTo>
                    <a:pt x="9" y="13"/>
                    <a:pt x="9" y="25"/>
                    <a:pt x="9" y="38"/>
                  </a:cubicBezTo>
                  <a:cubicBezTo>
                    <a:pt x="9" y="51"/>
                    <a:pt x="9" y="65"/>
                    <a:pt x="5" y="78"/>
                  </a:cubicBezTo>
                  <a:cubicBezTo>
                    <a:pt x="2" y="65"/>
                    <a:pt x="0" y="51"/>
                    <a:pt x="0" y="38"/>
                  </a:cubicBezTo>
                  <a:cubicBezTo>
                    <a:pt x="0" y="25"/>
                    <a:pt x="2" y="13"/>
                    <a:pt x="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39"/>
            <p:cNvSpPr/>
            <p:nvPr/>
          </p:nvSpPr>
          <p:spPr>
            <a:xfrm flipH="1">
              <a:off x="-95160" y="4737042"/>
              <a:ext cx="139362" cy="179750"/>
            </a:xfrm>
            <a:custGeom>
              <a:avLst/>
              <a:gdLst/>
              <a:ahLst/>
              <a:cxnLst/>
              <a:rect l="l" t="t" r="r" b="b"/>
              <a:pathLst>
                <a:path w="198" h="200" extrusionOk="0">
                  <a:moveTo>
                    <a:pt x="194" y="195"/>
                  </a:moveTo>
                  <a:lnTo>
                    <a:pt x="194" y="195"/>
                  </a:lnTo>
                  <a:cubicBezTo>
                    <a:pt x="162" y="197"/>
                    <a:pt x="131" y="197"/>
                    <a:pt x="99" y="197"/>
                  </a:cubicBezTo>
                  <a:cubicBezTo>
                    <a:pt x="51" y="200"/>
                    <a:pt x="51" y="200"/>
                    <a:pt x="51" y="200"/>
                  </a:cubicBezTo>
                  <a:cubicBezTo>
                    <a:pt x="36" y="200"/>
                    <a:pt x="19" y="200"/>
                    <a:pt x="4" y="19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64"/>
                    <a:pt x="2" y="132"/>
                    <a:pt x="2" y="101"/>
                  </a:cubicBezTo>
                  <a:cubicBezTo>
                    <a:pt x="2" y="84"/>
                    <a:pt x="2" y="67"/>
                    <a:pt x="2" y="52"/>
                  </a:cubicBezTo>
                  <a:cubicBezTo>
                    <a:pt x="2" y="35"/>
                    <a:pt x="2" y="21"/>
                    <a:pt x="2" y="4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6" y="2"/>
                    <a:pt x="67" y="0"/>
                    <a:pt x="99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62" y="0"/>
                    <a:pt x="177" y="0"/>
                    <a:pt x="192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8" y="4"/>
                    <a:pt x="198" y="4"/>
                    <a:pt x="198" y="4"/>
                  </a:cubicBezTo>
                  <a:cubicBezTo>
                    <a:pt x="198" y="38"/>
                    <a:pt x="196" y="69"/>
                    <a:pt x="196" y="101"/>
                  </a:cubicBezTo>
                  <a:lnTo>
                    <a:pt x="194" y="195"/>
                  </a:lnTo>
                  <a:moveTo>
                    <a:pt x="192" y="195"/>
                  </a:moveTo>
                  <a:lnTo>
                    <a:pt x="192" y="195"/>
                  </a:lnTo>
                  <a:cubicBezTo>
                    <a:pt x="189" y="99"/>
                    <a:pt x="189" y="99"/>
                    <a:pt x="189" y="99"/>
                  </a:cubicBezTo>
                  <a:cubicBezTo>
                    <a:pt x="189" y="67"/>
                    <a:pt x="187" y="35"/>
                    <a:pt x="187" y="4"/>
                  </a:cubicBezTo>
                  <a:cubicBezTo>
                    <a:pt x="192" y="8"/>
                    <a:pt x="192" y="8"/>
                    <a:pt x="192" y="8"/>
                  </a:cubicBezTo>
                  <a:cubicBezTo>
                    <a:pt x="177" y="8"/>
                    <a:pt x="162" y="8"/>
                    <a:pt x="145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67" y="8"/>
                    <a:pt x="36" y="8"/>
                    <a:pt x="4" y="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21"/>
                    <a:pt x="4" y="35"/>
                    <a:pt x="4" y="52"/>
                  </a:cubicBezTo>
                  <a:cubicBezTo>
                    <a:pt x="4" y="67"/>
                    <a:pt x="4" y="84"/>
                    <a:pt x="4" y="101"/>
                  </a:cubicBezTo>
                  <a:cubicBezTo>
                    <a:pt x="4" y="132"/>
                    <a:pt x="7" y="164"/>
                    <a:pt x="7" y="195"/>
                  </a:cubicBezTo>
                  <a:cubicBezTo>
                    <a:pt x="4" y="191"/>
                    <a:pt x="4" y="191"/>
                    <a:pt x="4" y="191"/>
                  </a:cubicBezTo>
                  <a:cubicBezTo>
                    <a:pt x="19" y="191"/>
                    <a:pt x="34" y="191"/>
                    <a:pt x="51" y="191"/>
                  </a:cubicBezTo>
                  <a:cubicBezTo>
                    <a:pt x="97" y="191"/>
                    <a:pt x="97" y="191"/>
                    <a:pt x="97" y="191"/>
                  </a:cubicBezTo>
                  <a:cubicBezTo>
                    <a:pt x="128" y="193"/>
                    <a:pt x="160" y="193"/>
                    <a:pt x="192" y="19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7000" rIns="90000" bIns="27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39"/>
            <p:cNvSpPr/>
            <p:nvPr/>
          </p:nvSpPr>
          <p:spPr>
            <a:xfrm flipH="1">
              <a:off x="4083" y="4740637"/>
              <a:ext cx="6335" cy="128521"/>
            </a:xfrm>
            <a:custGeom>
              <a:avLst/>
              <a:gdLst/>
              <a:ahLst/>
              <a:cxnLst/>
              <a:rect l="l" t="t" r="r" b="b"/>
              <a:pathLst>
                <a:path w="9" h="143" extrusionOk="0">
                  <a:moveTo>
                    <a:pt x="5" y="0"/>
                  </a:moveTo>
                  <a:lnTo>
                    <a:pt x="5" y="0"/>
                  </a:lnTo>
                  <a:cubicBezTo>
                    <a:pt x="7" y="25"/>
                    <a:pt x="9" y="48"/>
                    <a:pt x="9" y="71"/>
                  </a:cubicBezTo>
                  <a:cubicBezTo>
                    <a:pt x="9" y="97"/>
                    <a:pt x="7" y="120"/>
                    <a:pt x="5" y="143"/>
                  </a:cubicBezTo>
                  <a:cubicBezTo>
                    <a:pt x="0" y="120"/>
                    <a:pt x="0" y="97"/>
                    <a:pt x="0" y="71"/>
                  </a:cubicBezTo>
                  <a:cubicBezTo>
                    <a:pt x="0" y="48"/>
                    <a:pt x="0" y="25"/>
                    <a:pt x="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6475" rIns="90000" bIns="64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39"/>
            <p:cNvSpPr/>
            <p:nvPr/>
          </p:nvSpPr>
          <p:spPr>
            <a:xfrm flipH="1">
              <a:off x="-6475" y="4740637"/>
              <a:ext cx="3519" cy="87179"/>
            </a:xfrm>
            <a:custGeom>
              <a:avLst/>
              <a:gdLst/>
              <a:ahLst/>
              <a:cxnLst/>
              <a:rect l="l" t="t" r="r" b="b"/>
              <a:pathLst>
                <a:path w="5" h="97" extrusionOk="0">
                  <a:moveTo>
                    <a:pt x="2" y="0"/>
                  </a:moveTo>
                  <a:lnTo>
                    <a:pt x="2" y="0"/>
                  </a:lnTo>
                  <a:cubicBezTo>
                    <a:pt x="5" y="17"/>
                    <a:pt x="5" y="31"/>
                    <a:pt x="5" y="48"/>
                  </a:cubicBezTo>
                  <a:cubicBezTo>
                    <a:pt x="5" y="63"/>
                    <a:pt x="5" y="80"/>
                    <a:pt x="2" y="97"/>
                  </a:cubicBezTo>
                  <a:cubicBezTo>
                    <a:pt x="0" y="80"/>
                    <a:pt x="0" y="63"/>
                    <a:pt x="0" y="48"/>
                  </a:cubicBezTo>
                  <a:cubicBezTo>
                    <a:pt x="0" y="31"/>
                    <a:pt x="0" y="17"/>
                    <a:pt x="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39"/>
            <p:cNvSpPr/>
            <p:nvPr/>
          </p:nvSpPr>
          <p:spPr>
            <a:xfrm flipH="1">
              <a:off x="-71229" y="4740637"/>
              <a:ext cx="5631" cy="113243"/>
            </a:xfrm>
            <a:custGeom>
              <a:avLst/>
              <a:gdLst/>
              <a:ahLst/>
              <a:cxnLst/>
              <a:rect l="l" t="t" r="r" b="b"/>
              <a:pathLst>
                <a:path w="8" h="126" extrusionOk="0">
                  <a:moveTo>
                    <a:pt x="4" y="0"/>
                  </a:moveTo>
                  <a:lnTo>
                    <a:pt x="4" y="0"/>
                  </a:lnTo>
                  <a:cubicBezTo>
                    <a:pt x="6" y="21"/>
                    <a:pt x="8" y="42"/>
                    <a:pt x="8" y="63"/>
                  </a:cubicBezTo>
                  <a:cubicBezTo>
                    <a:pt x="8" y="84"/>
                    <a:pt x="6" y="105"/>
                    <a:pt x="4" y="126"/>
                  </a:cubicBezTo>
                  <a:cubicBezTo>
                    <a:pt x="0" y="105"/>
                    <a:pt x="0" y="84"/>
                    <a:pt x="0" y="63"/>
                  </a:cubicBezTo>
                  <a:cubicBezTo>
                    <a:pt x="0" y="42"/>
                    <a:pt x="0" y="21"/>
                    <a:pt x="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350" rIns="90000" bIns="3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39"/>
            <p:cNvSpPr/>
            <p:nvPr/>
          </p:nvSpPr>
          <p:spPr>
            <a:xfrm flipH="1">
              <a:off x="-43075" y="4771194"/>
              <a:ext cx="5631" cy="115040"/>
            </a:xfrm>
            <a:custGeom>
              <a:avLst/>
              <a:gdLst/>
              <a:ahLst/>
              <a:cxnLst/>
              <a:rect l="l" t="t" r="r" b="b"/>
              <a:pathLst>
                <a:path w="8" h="128" extrusionOk="0">
                  <a:moveTo>
                    <a:pt x="4" y="0"/>
                  </a:moveTo>
                  <a:lnTo>
                    <a:pt x="4" y="0"/>
                  </a:lnTo>
                  <a:cubicBezTo>
                    <a:pt x="6" y="21"/>
                    <a:pt x="8" y="42"/>
                    <a:pt x="8" y="65"/>
                  </a:cubicBezTo>
                  <a:cubicBezTo>
                    <a:pt x="8" y="86"/>
                    <a:pt x="6" y="107"/>
                    <a:pt x="4" y="128"/>
                  </a:cubicBezTo>
                  <a:cubicBezTo>
                    <a:pt x="0" y="107"/>
                    <a:pt x="0" y="86"/>
                    <a:pt x="0" y="65"/>
                  </a:cubicBezTo>
                  <a:cubicBezTo>
                    <a:pt x="0" y="42"/>
                    <a:pt x="0" y="21"/>
                    <a:pt x="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1075" rIns="90000" bIns="10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39"/>
            <p:cNvSpPr/>
            <p:nvPr/>
          </p:nvSpPr>
          <p:spPr>
            <a:xfrm flipH="1">
              <a:off x="-280287" y="4653450"/>
              <a:ext cx="4409853" cy="93474"/>
            </a:xfrm>
            <a:custGeom>
              <a:avLst/>
              <a:gdLst/>
              <a:ahLst/>
              <a:cxnLst/>
              <a:rect l="l" t="t" r="r" b="b"/>
              <a:pathLst>
                <a:path w="5551" h="104" extrusionOk="0">
                  <a:moveTo>
                    <a:pt x="5551" y="97"/>
                  </a:moveTo>
                  <a:lnTo>
                    <a:pt x="5551" y="97"/>
                  </a:lnTo>
                  <a:cubicBezTo>
                    <a:pt x="4167" y="103"/>
                    <a:pt x="4167" y="103"/>
                    <a:pt x="4167" y="103"/>
                  </a:cubicBezTo>
                  <a:cubicBezTo>
                    <a:pt x="3705" y="103"/>
                    <a:pt x="3242" y="105"/>
                    <a:pt x="2780" y="103"/>
                  </a:cubicBezTo>
                  <a:cubicBezTo>
                    <a:pt x="1392" y="101"/>
                    <a:pt x="1392" y="101"/>
                    <a:pt x="1392" y="101"/>
                  </a:cubicBezTo>
                  <a:cubicBezTo>
                    <a:pt x="1045" y="99"/>
                    <a:pt x="1045" y="99"/>
                    <a:pt x="1045" y="99"/>
                  </a:cubicBezTo>
                  <a:cubicBezTo>
                    <a:pt x="698" y="101"/>
                    <a:pt x="698" y="101"/>
                    <a:pt x="698" y="101"/>
                  </a:cubicBezTo>
                  <a:cubicBezTo>
                    <a:pt x="4" y="101"/>
                    <a:pt x="4" y="101"/>
                    <a:pt x="4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392" y="0"/>
                    <a:pt x="1392" y="0"/>
                    <a:pt x="1392" y="0"/>
                  </a:cubicBezTo>
                  <a:cubicBezTo>
                    <a:pt x="2777" y="0"/>
                    <a:pt x="2777" y="0"/>
                    <a:pt x="2777" y="0"/>
                  </a:cubicBezTo>
                  <a:cubicBezTo>
                    <a:pt x="3471" y="0"/>
                    <a:pt x="3471" y="0"/>
                    <a:pt x="3471" y="0"/>
                  </a:cubicBezTo>
                  <a:cubicBezTo>
                    <a:pt x="4163" y="2"/>
                    <a:pt x="4163" y="2"/>
                    <a:pt x="4163" y="2"/>
                  </a:cubicBezTo>
                  <a:cubicBezTo>
                    <a:pt x="4626" y="5"/>
                    <a:pt x="5088" y="5"/>
                    <a:pt x="5551" y="7"/>
                  </a:cubicBezTo>
                  <a:lnTo>
                    <a:pt x="5551" y="7"/>
                  </a:lnTo>
                  <a:cubicBezTo>
                    <a:pt x="5551" y="9"/>
                    <a:pt x="5551" y="9"/>
                    <a:pt x="5551" y="9"/>
                  </a:cubicBezTo>
                  <a:lnTo>
                    <a:pt x="5551" y="97"/>
                  </a:lnTo>
                  <a:moveTo>
                    <a:pt x="5549" y="97"/>
                  </a:moveTo>
                  <a:lnTo>
                    <a:pt x="5549" y="97"/>
                  </a:lnTo>
                  <a:cubicBezTo>
                    <a:pt x="5549" y="9"/>
                    <a:pt x="5549" y="9"/>
                    <a:pt x="5549" y="9"/>
                  </a:cubicBezTo>
                  <a:cubicBezTo>
                    <a:pt x="5551" y="11"/>
                    <a:pt x="5551" y="11"/>
                    <a:pt x="5551" y="11"/>
                  </a:cubicBezTo>
                  <a:cubicBezTo>
                    <a:pt x="5088" y="13"/>
                    <a:pt x="4626" y="13"/>
                    <a:pt x="4163" y="15"/>
                  </a:cubicBezTo>
                  <a:cubicBezTo>
                    <a:pt x="3471" y="17"/>
                    <a:pt x="3471" y="17"/>
                    <a:pt x="3471" y="17"/>
                  </a:cubicBezTo>
                  <a:cubicBezTo>
                    <a:pt x="2777" y="17"/>
                    <a:pt x="2777" y="17"/>
                    <a:pt x="2777" y="17"/>
                  </a:cubicBezTo>
                  <a:cubicBezTo>
                    <a:pt x="1392" y="17"/>
                    <a:pt x="1392" y="17"/>
                    <a:pt x="1392" y="17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698" y="95"/>
                    <a:pt x="698" y="95"/>
                    <a:pt x="698" y="95"/>
                  </a:cubicBezTo>
                  <a:cubicBezTo>
                    <a:pt x="1045" y="95"/>
                    <a:pt x="1045" y="95"/>
                    <a:pt x="1045" y="95"/>
                  </a:cubicBezTo>
                  <a:cubicBezTo>
                    <a:pt x="1390" y="95"/>
                    <a:pt x="1390" y="95"/>
                    <a:pt x="1390" y="95"/>
                  </a:cubicBezTo>
                  <a:cubicBezTo>
                    <a:pt x="2775" y="91"/>
                    <a:pt x="2775" y="91"/>
                    <a:pt x="2775" y="91"/>
                  </a:cubicBezTo>
                  <a:cubicBezTo>
                    <a:pt x="3236" y="91"/>
                    <a:pt x="3698" y="91"/>
                    <a:pt x="4161" y="93"/>
                  </a:cubicBezTo>
                  <a:lnTo>
                    <a:pt x="5549" y="97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39"/>
            <p:cNvSpPr/>
            <p:nvPr/>
          </p:nvSpPr>
          <p:spPr>
            <a:xfrm flipH="1">
              <a:off x="2960977" y="4680421"/>
              <a:ext cx="1164528" cy="7190"/>
            </a:xfrm>
            <a:custGeom>
              <a:avLst/>
              <a:gdLst/>
              <a:ahLst/>
              <a:cxnLst/>
              <a:rect l="l" t="t" r="r" b="b"/>
              <a:pathLst>
                <a:path w="1148" h="8" extrusionOk="0">
                  <a:moveTo>
                    <a:pt x="0" y="4"/>
                  </a:moveTo>
                  <a:lnTo>
                    <a:pt x="0" y="4"/>
                  </a:lnTo>
                  <a:cubicBezTo>
                    <a:pt x="97" y="2"/>
                    <a:pt x="192" y="2"/>
                    <a:pt x="288" y="2"/>
                  </a:cubicBezTo>
                  <a:cubicBezTo>
                    <a:pt x="336" y="2"/>
                    <a:pt x="383" y="2"/>
                    <a:pt x="431" y="2"/>
                  </a:cubicBezTo>
                  <a:cubicBezTo>
                    <a:pt x="480" y="4"/>
                    <a:pt x="526" y="2"/>
                    <a:pt x="574" y="2"/>
                  </a:cubicBezTo>
                  <a:cubicBezTo>
                    <a:pt x="671" y="2"/>
                    <a:pt x="765" y="0"/>
                    <a:pt x="862" y="0"/>
                  </a:cubicBezTo>
                  <a:cubicBezTo>
                    <a:pt x="908" y="0"/>
                    <a:pt x="957" y="2"/>
                    <a:pt x="1005" y="2"/>
                  </a:cubicBezTo>
                  <a:cubicBezTo>
                    <a:pt x="1054" y="2"/>
                    <a:pt x="1100" y="2"/>
                    <a:pt x="1148" y="4"/>
                  </a:cubicBezTo>
                  <a:lnTo>
                    <a:pt x="1148" y="4"/>
                  </a:lnTo>
                  <a:cubicBezTo>
                    <a:pt x="1100" y="6"/>
                    <a:pt x="1054" y="6"/>
                    <a:pt x="1005" y="6"/>
                  </a:cubicBezTo>
                  <a:cubicBezTo>
                    <a:pt x="957" y="6"/>
                    <a:pt x="908" y="8"/>
                    <a:pt x="862" y="8"/>
                  </a:cubicBezTo>
                  <a:cubicBezTo>
                    <a:pt x="765" y="8"/>
                    <a:pt x="671" y="6"/>
                    <a:pt x="574" y="6"/>
                  </a:cubicBezTo>
                  <a:cubicBezTo>
                    <a:pt x="526" y="6"/>
                    <a:pt x="480" y="4"/>
                    <a:pt x="431" y="4"/>
                  </a:cubicBezTo>
                  <a:cubicBezTo>
                    <a:pt x="383" y="6"/>
                    <a:pt x="336" y="6"/>
                    <a:pt x="288" y="6"/>
                  </a:cubicBezTo>
                  <a:cubicBezTo>
                    <a:pt x="192" y="6"/>
                    <a:pt x="97" y="6"/>
                    <a:pt x="0" y="4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39"/>
            <p:cNvSpPr/>
            <p:nvPr/>
          </p:nvSpPr>
          <p:spPr>
            <a:xfrm flipH="1">
              <a:off x="-275345" y="4698396"/>
              <a:ext cx="805908" cy="6291"/>
            </a:xfrm>
            <a:custGeom>
              <a:avLst/>
              <a:gdLst/>
              <a:ahLst/>
              <a:cxnLst/>
              <a:rect l="l" t="t" r="r" b="b"/>
              <a:pathLst>
                <a:path w="1145" h="7" extrusionOk="0">
                  <a:moveTo>
                    <a:pt x="0" y="3"/>
                  </a:moveTo>
                  <a:lnTo>
                    <a:pt x="0" y="3"/>
                  </a:lnTo>
                  <a:cubicBezTo>
                    <a:pt x="94" y="1"/>
                    <a:pt x="191" y="1"/>
                    <a:pt x="285" y="1"/>
                  </a:cubicBezTo>
                  <a:cubicBezTo>
                    <a:pt x="334" y="1"/>
                    <a:pt x="380" y="3"/>
                    <a:pt x="428" y="3"/>
                  </a:cubicBezTo>
                  <a:cubicBezTo>
                    <a:pt x="477" y="3"/>
                    <a:pt x="525" y="3"/>
                    <a:pt x="571" y="1"/>
                  </a:cubicBezTo>
                  <a:cubicBezTo>
                    <a:pt x="668" y="1"/>
                    <a:pt x="763" y="-1"/>
                    <a:pt x="859" y="1"/>
                  </a:cubicBezTo>
                  <a:cubicBezTo>
                    <a:pt x="908" y="1"/>
                    <a:pt x="954" y="1"/>
                    <a:pt x="1002" y="1"/>
                  </a:cubicBezTo>
                  <a:cubicBezTo>
                    <a:pt x="1051" y="1"/>
                    <a:pt x="1099" y="1"/>
                    <a:pt x="1145" y="3"/>
                  </a:cubicBezTo>
                  <a:lnTo>
                    <a:pt x="1145" y="3"/>
                  </a:lnTo>
                  <a:cubicBezTo>
                    <a:pt x="1099" y="5"/>
                    <a:pt x="1051" y="5"/>
                    <a:pt x="1002" y="5"/>
                  </a:cubicBezTo>
                  <a:cubicBezTo>
                    <a:pt x="954" y="5"/>
                    <a:pt x="908" y="7"/>
                    <a:pt x="859" y="7"/>
                  </a:cubicBezTo>
                  <a:cubicBezTo>
                    <a:pt x="763" y="7"/>
                    <a:pt x="668" y="5"/>
                    <a:pt x="571" y="5"/>
                  </a:cubicBezTo>
                  <a:cubicBezTo>
                    <a:pt x="525" y="5"/>
                    <a:pt x="477" y="3"/>
                    <a:pt x="428" y="5"/>
                  </a:cubicBezTo>
                  <a:cubicBezTo>
                    <a:pt x="380" y="5"/>
                    <a:pt x="334" y="5"/>
                    <a:pt x="285" y="5"/>
                  </a:cubicBezTo>
                  <a:cubicBezTo>
                    <a:pt x="191" y="7"/>
                    <a:pt x="94" y="5"/>
                    <a:pt x="0" y="3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39"/>
            <p:cNvSpPr/>
            <p:nvPr/>
          </p:nvSpPr>
          <p:spPr>
            <a:xfrm flipH="1">
              <a:off x="3082704" y="4697498"/>
              <a:ext cx="615739" cy="5393"/>
            </a:xfrm>
            <a:custGeom>
              <a:avLst/>
              <a:gdLst/>
              <a:ahLst/>
              <a:cxnLst/>
              <a:rect l="l" t="t" r="r" b="b"/>
              <a:pathLst>
                <a:path w="607" h="6" extrusionOk="0">
                  <a:moveTo>
                    <a:pt x="0" y="2"/>
                  </a:moveTo>
                  <a:lnTo>
                    <a:pt x="0" y="2"/>
                  </a:lnTo>
                  <a:cubicBezTo>
                    <a:pt x="50" y="0"/>
                    <a:pt x="101" y="0"/>
                    <a:pt x="153" y="0"/>
                  </a:cubicBezTo>
                  <a:cubicBezTo>
                    <a:pt x="178" y="0"/>
                    <a:pt x="204" y="2"/>
                    <a:pt x="229" y="2"/>
                  </a:cubicBezTo>
                  <a:cubicBezTo>
                    <a:pt x="254" y="2"/>
                    <a:pt x="279" y="2"/>
                    <a:pt x="305" y="2"/>
                  </a:cubicBezTo>
                  <a:cubicBezTo>
                    <a:pt x="355" y="0"/>
                    <a:pt x="406" y="0"/>
                    <a:pt x="456" y="0"/>
                  </a:cubicBezTo>
                  <a:cubicBezTo>
                    <a:pt x="506" y="0"/>
                    <a:pt x="557" y="0"/>
                    <a:pt x="607" y="2"/>
                  </a:cubicBezTo>
                  <a:cubicBezTo>
                    <a:pt x="607" y="4"/>
                    <a:pt x="607" y="4"/>
                    <a:pt x="607" y="4"/>
                  </a:cubicBezTo>
                  <a:cubicBezTo>
                    <a:pt x="557" y="4"/>
                    <a:pt x="506" y="6"/>
                    <a:pt x="456" y="6"/>
                  </a:cubicBezTo>
                  <a:cubicBezTo>
                    <a:pt x="406" y="6"/>
                    <a:pt x="355" y="6"/>
                    <a:pt x="305" y="4"/>
                  </a:cubicBezTo>
                  <a:cubicBezTo>
                    <a:pt x="279" y="4"/>
                    <a:pt x="254" y="4"/>
                    <a:pt x="229" y="4"/>
                  </a:cubicBezTo>
                  <a:cubicBezTo>
                    <a:pt x="204" y="4"/>
                    <a:pt x="178" y="4"/>
                    <a:pt x="153" y="6"/>
                  </a:cubicBezTo>
                  <a:cubicBezTo>
                    <a:pt x="101" y="6"/>
                    <a:pt x="50" y="6"/>
                    <a:pt x="0" y="4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39"/>
            <p:cNvSpPr/>
            <p:nvPr/>
          </p:nvSpPr>
          <p:spPr>
            <a:xfrm flipH="1">
              <a:off x="777902" y="4708288"/>
              <a:ext cx="317934" cy="9886"/>
            </a:xfrm>
            <a:custGeom>
              <a:avLst/>
              <a:gdLst/>
              <a:ahLst/>
              <a:cxnLst/>
              <a:rect l="l" t="t" r="r" b="b"/>
              <a:pathLst>
                <a:path w="607" h="11" extrusionOk="0">
                  <a:moveTo>
                    <a:pt x="0" y="4"/>
                  </a:moveTo>
                  <a:lnTo>
                    <a:pt x="0" y="4"/>
                  </a:lnTo>
                  <a:cubicBezTo>
                    <a:pt x="50" y="2"/>
                    <a:pt x="101" y="0"/>
                    <a:pt x="151" y="2"/>
                  </a:cubicBezTo>
                  <a:cubicBezTo>
                    <a:pt x="176" y="2"/>
                    <a:pt x="202" y="4"/>
                    <a:pt x="227" y="4"/>
                  </a:cubicBezTo>
                  <a:cubicBezTo>
                    <a:pt x="252" y="4"/>
                    <a:pt x="277" y="4"/>
                    <a:pt x="303" y="2"/>
                  </a:cubicBezTo>
                  <a:cubicBezTo>
                    <a:pt x="353" y="2"/>
                    <a:pt x="404" y="0"/>
                    <a:pt x="454" y="0"/>
                  </a:cubicBezTo>
                  <a:cubicBezTo>
                    <a:pt x="504" y="2"/>
                    <a:pt x="555" y="2"/>
                    <a:pt x="607" y="4"/>
                  </a:cubicBezTo>
                  <a:cubicBezTo>
                    <a:pt x="607" y="6"/>
                    <a:pt x="607" y="6"/>
                    <a:pt x="607" y="6"/>
                  </a:cubicBezTo>
                  <a:cubicBezTo>
                    <a:pt x="555" y="9"/>
                    <a:pt x="504" y="9"/>
                    <a:pt x="454" y="11"/>
                  </a:cubicBezTo>
                  <a:cubicBezTo>
                    <a:pt x="404" y="11"/>
                    <a:pt x="353" y="9"/>
                    <a:pt x="303" y="9"/>
                  </a:cubicBezTo>
                  <a:cubicBezTo>
                    <a:pt x="277" y="6"/>
                    <a:pt x="252" y="6"/>
                    <a:pt x="227" y="6"/>
                  </a:cubicBezTo>
                  <a:cubicBezTo>
                    <a:pt x="202" y="6"/>
                    <a:pt x="176" y="9"/>
                    <a:pt x="151" y="9"/>
                  </a:cubicBezTo>
                  <a:cubicBezTo>
                    <a:pt x="101" y="9"/>
                    <a:pt x="50" y="9"/>
                    <a:pt x="0" y="6"/>
                  </a:cubicBezTo>
                  <a:lnTo>
                    <a:pt x="0" y="4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39"/>
            <p:cNvSpPr/>
            <p:nvPr/>
          </p:nvSpPr>
          <p:spPr>
            <a:xfrm flipH="1">
              <a:off x="127058" y="4717268"/>
              <a:ext cx="677646" cy="8089"/>
            </a:xfrm>
            <a:custGeom>
              <a:avLst/>
              <a:gdLst/>
              <a:ahLst/>
              <a:cxnLst/>
              <a:rect l="l" t="t" r="r" b="b"/>
              <a:pathLst>
                <a:path w="1652" h="9" extrusionOk="0">
                  <a:moveTo>
                    <a:pt x="1652" y="5"/>
                  </a:moveTo>
                  <a:lnTo>
                    <a:pt x="1652" y="5"/>
                  </a:lnTo>
                  <a:cubicBezTo>
                    <a:pt x="1516" y="7"/>
                    <a:pt x="1377" y="9"/>
                    <a:pt x="1240" y="7"/>
                  </a:cubicBezTo>
                  <a:cubicBezTo>
                    <a:pt x="1171" y="7"/>
                    <a:pt x="1101" y="5"/>
                    <a:pt x="1034" y="5"/>
                  </a:cubicBezTo>
                  <a:cubicBezTo>
                    <a:pt x="965" y="5"/>
                    <a:pt x="895" y="5"/>
                    <a:pt x="826" y="7"/>
                  </a:cubicBezTo>
                  <a:cubicBezTo>
                    <a:pt x="689" y="7"/>
                    <a:pt x="551" y="9"/>
                    <a:pt x="414" y="9"/>
                  </a:cubicBezTo>
                  <a:cubicBezTo>
                    <a:pt x="344" y="9"/>
                    <a:pt x="275" y="7"/>
                    <a:pt x="208" y="7"/>
                  </a:cubicBezTo>
                  <a:cubicBezTo>
                    <a:pt x="138" y="7"/>
                    <a:pt x="69" y="7"/>
                    <a:pt x="0" y="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69" y="3"/>
                    <a:pt x="138" y="1"/>
                    <a:pt x="208" y="1"/>
                  </a:cubicBezTo>
                  <a:cubicBezTo>
                    <a:pt x="275" y="1"/>
                    <a:pt x="344" y="1"/>
                    <a:pt x="414" y="1"/>
                  </a:cubicBezTo>
                  <a:cubicBezTo>
                    <a:pt x="551" y="-1"/>
                    <a:pt x="689" y="1"/>
                    <a:pt x="826" y="3"/>
                  </a:cubicBezTo>
                  <a:cubicBezTo>
                    <a:pt x="895" y="3"/>
                    <a:pt x="965" y="3"/>
                    <a:pt x="1034" y="3"/>
                  </a:cubicBezTo>
                  <a:cubicBezTo>
                    <a:pt x="1101" y="3"/>
                    <a:pt x="1171" y="1"/>
                    <a:pt x="1240" y="1"/>
                  </a:cubicBezTo>
                  <a:cubicBezTo>
                    <a:pt x="1377" y="1"/>
                    <a:pt x="1516" y="1"/>
                    <a:pt x="1652" y="3"/>
                  </a:cubicBezTo>
                  <a:lnTo>
                    <a:pt x="1652" y="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39"/>
            <p:cNvSpPr/>
            <p:nvPr/>
          </p:nvSpPr>
          <p:spPr>
            <a:xfrm flipH="1">
              <a:off x="798451" y="4704694"/>
              <a:ext cx="267825" cy="7190"/>
            </a:xfrm>
            <a:custGeom>
              <a:avLst/>
              <a:gdLst/>
              <a:ahLst/>
              <a:cxnLst/>
              <a:rect l="l" t="t" r="r" b="b"/>
              <a:pathLst>
                <a:path w="298" h="8" extrusionOk="0">
                  <a:moveTo>
                    <a:pt x="0" y="4"/>
                  </a:moveTo>
                  <a:lnTo>
                    <a:pt x="0" y="4"/>
                  </a:lnTo>
                  <a:cubicBezTo>
                    <a:pt x="25" y="2"/>
                    <a:pt x="50" y="0"/>
                    <a:pt x="73" y="0"/>
                  </a:cubicBezTo>
                  <a:cubicBezTo>
                    <a:pt x="99" y="0"/>
                    <a:pt x="124" y="0"/>
                    <a:pt x="149" y="0"/>
                  </a:cubicBezTo>
                  <a:cubicBezTo>
                    <a:pt x="174" y="0"/>
                    <a:pt x="198" y="0"/>
                    <a:pt x="223" y="0"/>
                  </a:cubicBezTo>
                  <a:cubicBezTo>
                    <a:pt x="261" y="2"/>
                    <a:pt x="261" y="2"/>
                    <a:pt x="261" y="2"/>
                  </a:cubicBezTo>
                  <a:cubicBezTo>
                    <a:pt x="273" y="2"/>
                    <a:pt x="286" y="2"/>
                    <a:pt x="298" y="4"/>
                  </a:cubicBezTo>
                  <a:cubicBezTo>
                    <a:pt x="286" y="4"/>
                    <a:pt x="273" y="4"/>
                    <a:pt x="261" y="6"/>
                  </a:cubicBezTo>
                  <a:cubicBezTo>
                    <a:pt x="223" y="6"/>
                    <a:pt x="223" y="6"/>
                    <a:pt x="223" y="6"/>
                  </a:cubicBezTo>
                  <a:cubicBezTo>
                    <a:pt x="198" y="8"/>
                    <a:pt x="174" y="8"/>
                    <a:pt x="149" y="8"/>
                  </a:cubicBezTo>
                  <a:cubicBezTo>
                    <a:pt x="124" y="8"/>
                    <a:pt x="99" y="8"/>
                    <a:pt x="73" y="6"/>
                  </a:cubicBezTo>
                  <a:cubicBezTo>
                    <a:pt x="50" y="6"/>
                    <a:pt x="25" y="4"/>
                    <a:pt x="0" y="4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39"/>
            <p:cNvSpPr/>
            <p:nvPr/>
          </p:nvSpPr>
          <p:spPr>
            <a:xfrm flipH="1">
              <a:off x="1319490" y="4718174"/>
              <a:ext cx="89043" cy="7190"/>
            </a:xfrm>
            <a:custGeom>
              <a:avLst/>
              <a:gdLst/>
              <a:ahLst/>
              <a:cxnLst/>
              <a:rect l="l" t="t" r="r" b="b"/>
              <a:pathLst>
                <a:path w="170" h="8" extrusionOk="0">
                  <a:moveTo>
                    <a:pt x="0" y="2"/>
                  </a:moveTo>
                  <a:lnTo>
                    <a:pt x="0" y="2"/>
                  </a:lnTo>
                  <a:cubicBezTo>
                    <a:pt x="14" y="0"/>
                    <a:pt x="29" y="0"/>
                    <a:pt x="42" y="0"/>
                  </a:cubicBezTo>
                  <a:cubicBezTo>
                    <a:pt x="50" y="0"/>
                    <a:pt x="56" y="2"/>
                    <a:pt x="65" y="2"/>
                  </a:cubicBezTo>
                  <a:cubicBezTo>
                    <a:pt x="71" y="2"/>
                    <a:pt x="77" y="2"/>
                    <a:pt x="86" y="2"/>
                  </a:cubicBezTo>
                  <a:cubicBezTo>
                    <a:pt x="100" y="0"/>
                    <a:pt x="113" y="0"/>
                    <a:pt x="128" y="0"/>
                  </a:cubicBezTo>
                  <a:cubicBezTo>
                    <a:pt x="143" y="0"/>
                    <a:pt x="157" y="0"/>
                    <a:pt x="170" y="2"/>
                  </a:cubicBezTo>
                  <a:cubicBezTo>
                    <a:pt x="170" y="4"/>
                    <a:pt x="170" y="4"/>
                    <a:pt x="170" y="4"/>
                  </a:cubicBezTo>
                  <a:cubicBezTo>
                    <a:pt x="157" y="6"/>
                    <a:pt x="143" y="8"/>
                    <a:pt x="128" y="8"/>
                  </a:cubicBezTo>
                  <a:cubicBezTo>
                    <a:pt x="113" y="8"/>
                    <a:pt x="100" y="8"/>
                    <a:pt x="86" y="6"/>
                  </a:cubicBezTo>
                  <a:cubicBezTo>
                    <a:pt x="77" y="4"/>
                    <a:pt x="71" y="4"/>
                    <a:pt x="65" y="4"/>
                  </a:cubicBezTo>
                  <a:cubicBezTo>
                    <a:pt x="56" y="4"/>
                    <a:pt x="50" y="6"/>
                    <a:pt x="42" y="6"/>
                  </a:cubicBezTo>
                  <a:cubicBezTo>
                    <a:pt x="29" y="8"/>
                    <a:pt x="14" y="6"/>
                    <a:pt x="0" y="4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39"/>
            <p:cNvSpPr/>
            <p:nvPr/>
          </p:nvSpPr>
          <p:spPr>
            <a:xfrm flipH="1">
              <a:off x="106419" y="4352388"/>
              <a:ext cx="903237" cy="309167"/>
            </a:xfrm>
            <a:custGeom>
              <a:avLst/>
              <a:gdLst/>
              <a:ahLst/>
              <a:cxnLst/>
              <a:rect l="l" t="t" r="r" b="b"/>
              <a:pathLst>
                <a:path w="1005" h="344" extrusionOk="0">
                  <a:moveTo>
                    <a:pt x="999" y="7"/>
                  </a:moveTo>
                  <a:lnTo>
                    <a:pt x="999" y="7"/>
                  </a:lnTo>
                  <a:cubicBezTo>
                    <a:pt x="1003" y="171"/>
                    <a:pt x="1003" y="171"/>
                    <a:pt x="1003" y="171"/>
                  </a:cubicBezTo>
                  <a:cubicBezTo>
                    <a:pt x="1003" y="226"/>
                    <a:pt x="1005" y="281"/>
                    <a:pt x="1005" y="335"/>
                  </a:cubicBezTo>
                  <a:cubicBezTo>
                    <a:pt x="1005" y="342"/>
                    <a:pt x="1005" y="342"/>
                    <a:pt x="1005" y="342"/>
                  </a:cubicBezTo>
                  <a:cubicBezTo>
                    <a:pt x="999" y="342"/>
                    <a:pt x="999" y="342"/>
                    <a:pt x="999" y="342"/>
                  </a:cubicBezTo>
                  <a:cubicBezTo>
                    <a:pt x="917" y="342"/>
                    <a:pt x="835" y="344"/>
                    <a:pt x="751" y="344"/>
                  </a:cubicBezTo>
                  <a:cubicBezTo>
                    <a:pt x="669" y="344"/>
                    <a:pt x="586" y="342"/>
                    <a:pt x="505" y="340"/>
                  </a:cubicBezTo>
                  <a:cubicBezTo>
                    <a:pt x="420" y="340"/>
                    <a:pt x="338" y="337"/>
                    <a:pt x="256" y="337"/>
                  </a:cubicBezTo>
                  <a:cubicBezTo>
                    <a:pt x="132" y="340"/>
                    <a:pt x="132" y="340"/>
                    <a:pt x="132" y="340"/>
                  </a:cubicBezTo>
                  <a:cubicBezTo>
                    <a:pt x="8" y="340"/>
                    <a:pt x="8" y="340"/>
                    <a:pt x="8" y="340"/>
                  </a:cubicBezTo>
                  <a:cubicBezTo>
                    <a:pt x="4" y="340"/>
                    <a:pt x="4" y="340"/>
                    <a:pt x="4" y="340"/>
                  </a:cubicBezTo>
                  <a:cubicBezTo>
                    <a:pt x="4" y="335"/>
                    <a:pt x="4" y="335"/>
                    <a:pt x="4" y="335"/>
                  </a:cubicBezTo>
                  <a:cubicBezTo>
                    <a:pt x="2" y="171"/>
                    <a:pt x="2" y="171"/>
                    <a:pt x="2" y="17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2" y="1"/>
                    <a:pt x="175" y="-1"/>
                    <a:pt x="259" y="1"/>
                  </a:cubicBezTo>
                  <a:cubicBezTo>
                    <a:pt x="507" y="1"/>
                    <a:pt x="507" y="1"/>
                    <a:pt x="507" y="1"/>
                  </a:cubicBezTo>
                  <a:cubicBezTo>
                    <a:pt x="755" y="5"/>
                    <a:pt x="755" y="5"/>
                    <a:pt x="755" y="5"/>
                  </a:cubicBezTo>
                  <a:lnTo>
                    <a:pt x="999" y="7"/>
                  </a:lnTo>
                  <a:moveTo>
                    <a:pt x="999" y="9"/>
                  </a:moveTo>
                  <a:lnTo>
                    <a:pt x="999" y="9"/>
                  </a:lnTo>
                  <a:cubicBezTo>
                    <a:pt x="748" y="14"/>
                    <a:pt x="748" y="14"/>
                    <a:pt x="748" y="14"/>
                  </a:cubicBezTo>
                  <a:cubicBezTo>
                    <a:pt x="500" y="16"/>
                    <a:pt x="500" y="16"/>
                    <a:pt x="500" y="16"/>
                  </a:cubicBezTo>
                  <a:cubicBezTo>
                    <a:pt x="254" y="18"/>
                    <a:pt x="254" y="18"/>
                    <a:pt x="254" y="18"/>
                  </a:cubicBezTo>
                  <a:cubicBezTo>
                    <a:pt x="172" y="18"/>
                    <a:pt x="90" y="18"/>
                    <a:pt x="8" y="16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5" y="171"/>
                    <a:pt x="15" y="171"/>
                    <a:pt x="15" y="171"/>
                  </a:cubicBezTo>
                  <a:cubicBezTo>
                    <a:pt x="13" y="335"/>
                    <a:pt x="13" y="335"/>
                    <a:pt x="13" y="335"/>
                  </a:cubicBezTo>
                  <a:cubicBezTo>
                    <a:pt x="8" y="331"/>
                    <a:pt x="8" y="331"/>
                    <a:pt x="8" y="331"/>
                  </a:cubicBezTo>
                  <a:cubicBezTo>
                    <a:pt x="132" y="333"/>
                    <a:pt x="132" y="333"/>
                    <a:pt x="132" y="333"/>
                  </a:cubicBezTo>
                  <a:cubicBezTo>
                    <a:pt x="256" y="333"/>
                    <a:pt x="256" y="333"/>
                    <a:pt x="256" y="333"/>
                  </a:cubicBezTo>
                  <a:cubicBezTo>
                    <a:pt x="338" y="333"/>
                    <a:pt x="420" y="333"/>
                    <a:pt x="505" y="331"/>
                  </a:cubicBezTo>
                  <a:cubicBezTo>
                    <a:pt x="586" y="329"/>
                    <a:pt x="669" y="329"/>
                    <a:pt x="751" y="329"/>
                  </a:cubicBezTo>
                  <a:cubicBezTo>
                    <a:pt x="835" y="327"/>
                    <a:pt x="917" y="329"/>
                    <a:pt x="999" y="329"/>
                  </a:cubicBezTo>
                  <a:cubicBezTo>
                    <a:pt x="992" y="335"/>
                    <a:pt x="992" y="335"/>
                    <a:pt x="992" y="335"/>
                  </a:cubicBezTo>
                  <a:cubicBezTo>
                    <a:pt x="992" y="283"/>
                    <a:pt x="994" y="228"/>
                    <a:pt x="994" y="173"/>
                  </a:cubicBezTo>
                  <a:lnTo>
                    <a:pt x="999" y="9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39"/>
            <p:cNvSpPr/>
            <p:nvPr/>
          </p:nvSpPr>
          <p:spPr>
            <a:xfrm flipH="1">
              <a:off x="749020" y="4358679"/>
              <a:ext cx="22469" cy="296584"/>
            </a:xfrm>
            <a:custGeom>
              <a:avLst/>
              <a:gdLst/>
              <a:ahLst/>
              <a:cxnLst/>
              <a:rect l="l" t="t" r="r" b="b"/>
              <a:pathLst>
                <a:path w="25" h="330" extrusionOk="0">
                  <a:moveTo>
                    <a:pt x="21" y="0"/>
                  </a:moveTo>
                  <a:lnTo>
                    <a:pt x="21" y="0"/>
                  </a:lnTo>
                  <a:cubicBezTo>
                    <a:pt x="23" y="28"/>
                    <a:pt x="23" y="55"/>
                    <a:pt x="23" y="80"/>
                  </a:cubicBezTo>
                  <a:cubicBezTo>
                    <a:pt x="23" y="107"/>
                    <a:pt x="25" y="135"/>
                    <a:pt x="25" y="164"/>
                  </a:cubicBezTo>
                  <a:cubicBezTo>
                    <a:pt x="23" y="192"/>
                    <a:pt x="23" y="219"/>
                    <a:pt x="23" y="246"/>
                  </a:cubicBezTo>
                  <a:cubicBezTo>
                    <a:pt x="23" y="274"/>
                    <a:pt x="23" y="301"/>
                    <a:pt x="23" y="328"/>
                  </a:cubicBezTo>
                  <a:cubicBezTo>
                    <a:pt x="23" y="330"/>
                    <a:pt x="23" y="330"/>
                    <a:pt x="23" y="330"/>
                  </a:cubicBezTo>
                  <a:cubicBezTo>
                    <a:pt x="21" y="330"/>
                    <a:pt x="21" y="330"/>
                    <a:pt x="21" y="330"/>
                  </a:cubicBezTo>
                  <a:cubicBezTo>
                    <a:pt x="4" y="330"/>
                    <a:pt x="4" y="330"/>
                    <a:pt x="4" y="330"/>
                  </a:cubicBezTo>
                  <a:cubicBezTo>
                    <a:pt x="2" y="330"/>
                    <a:pt x="2" y="330"/>
                    <a:pt x="2" y="330"/>
                  </a:cubicBezTo>
                  <a:cubicBezTo>
                    <a:pt x="2" y="328"/>
                    <a:pt x="2" y="328"/>
                    <a:pt x="2" y="328"/>
                  </a:cubicBezTo>
                  <a:cubicBezTo>
                    <a:pt x="2" y="301"/>
                    <a:pt x="0" y="274"/>
                    <a:pt x="0" y="246"/>
                  </a:cubicBezTo>
                  <a:cubicBezTo>
                    <a:pt x="0" y="219"/>
                    <a:pt x="0" y="192"/>
                    <a:pt x="0" y="164"/>
                  </a:cubicBezTo>
                  <a:cubicBezTo>
                    <a:pt x="0" y="137"/>
                    <a:pt x="0" y="110"/>
                    <a:pt x="2" y="82"/>
                  </a:cubicBezTo>
                  <a:cubicBezTo>
                    <a:pt x="2" y="55"/>
                    <a:pt x="2" y="28"/>
                    <a:pt x="4" y="0"/>
                  </a:cubicBezTo>
                  <a:lnTo>
                    <a:pt x="4" y="0"/>
                  </a:lnTo>
                  <a:lnTo>
                    <a:pt x="4" y="0"/>
                  </a:lnTo>
                  <a:lnTo>
                    <a:pt x="21" y="0"/>
                  </a:lnTo>
                  <a:moveTo>
                    <a:pt x="21" y="0"/>
                  </a:moveTo>
                  <a:lnTo>
                    <a:pt x="21" y="0"/>
                  </a:lnTo>
                  <a:cubicBezTo>
                    <a:pt x="4" y="2"/>
                    <a:pt x="4" y="2"/>
                    <a:pt x="4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8"/>
                    <a:pt x="8" y="55"/>
                    <a:pt x="8" y="82"/>
                  </a:cubicBezTo>
                  <a:cubicBezTo>
                    <a:pt x="8" y="110"/>
                    <a:pt x="8" y="137"/>
                    <a:pt x="8" y="164"/>
                  </a:cubicBezTo>
                  <a:cubicBezTo>
                    <a:pt x="8" y="192"/>
                    <a:pt x="8" y="219"/>
                    <a:pt x="8" y="246"/>
                  </a:cubicBezTo>
                  <a:cubicBezTo>
                    <a:pt x="8" y="274"/>
                    <a:pt x="8" y="301"/>
                    <a:pt x="6" y="328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21" y="326"/>
                    <a:pt x="21" y="326"/>
                    <a:pt x="21" y="326"/>
                  </a:cubicBezTo>
                  <a:cubicBezTo>
                    <a:pt x="19" y="328"/>
                    <a:pt x="19" y="328"/>
                    <a:pt x="19" y="328"/>
                  </a:cubicBezTo>
                  <a:cubicBezTo>
                    <a:pt x="19" y="301"/>
                    <a:pt x="19" y="274"/>
                    <a:pt x="19" y="246"/>
                  </a:cubicBezTo>
                  <a:cubicBezTo>
                    <a:pt x="19" y="219"/>
                    <a:pt x="17" y="194"/>
                    <a:pt x="17" y="166"/>
                  </a:cubicBezTo>
                  <a:cubicBezTo>
                    <a:pt x="17" y="139"/>
                    <a:pt x="19" y="112"/>
                    <a:pt x="19" y="84"/>
                  </a:cubicBezTo>
                  <a:cubicBezTo>
                    <a:pt x="19" y="57"/>
                    <a:pt x="19" y="30"/>
                    <a:pt x="2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39"/>
            <p:cNvSpPr/>
            <p:nvPr/>
          </p:nvSpPr>
          <p:spPr>
            <a:xfrm flipH="1">
              <a:off x="346382" y="4428781"/>
              <a:ext cx="22469" cy="157279"/>
            </a:xfrm>
            <a:custGeom>
              <a:avLst/>
              <a:gdLst/>
              <a:ahLst/>
              <a:cxnLst/>
              <a:rect l="l" t="t" r="r" b="b"/>
              <a:pathLst>
                <a:path w="25" h="175" extrusionOk="0">
                  <a:moveTo>
                    <a:pt x="23" y="0"/>
                  </a:moveTo>
                  <a:lnTo>
                    <a:pt x="23" y="0"/>
                  </a:lnTo>
                  <a:cubicBezTo>
                    <a:pt x="23" y="15"/>
                    <a:pt x="23" y="27"/>
                    <a:pt x="25" y="42"/>
                  </a:cubicBezTo>
                  <a:cubicBezTo>
                    <a:pt x="25" y="57"/>
                    <a:pt x="25" y="72"/>
                    <a:pt x="25" y="86"/>
                  </a:cubicBezTo>
                  <a:cubicBezTo>
                    <a:pt x="25" y="99"/>
                    <a:pt x="25" y="116"/>
                    <a:pt x="23" y="128"/>
                  </a:cubicBezTo>
                  <a:cubicBezTo>
                    <a:pt x="23" y="143"/>
                    <a:pt x="23" y="158"/>
                    <a:pt x="23" y="173"/>
                  </a:cubicBezTo>
                  <a:cubicBezTo>
                    <a:pt x="23" y="175"/>
                    <a:pt x="23" y="175"/>
                    <a:pt x="23" y="175"/>
                  </a:cubicBezTo>
                  <a:lnTo>
                    <a:pt x="23" y="175"/>
                  </a:lnTo>
                  <a:cubicBezTo>
                    <a:pt x="4" y="175"/>
                    <a:pt x="4" y="175"/>
                    <a:pt x="4" y="175"/>
                  </a:cubicBezTo>
                  <a:cubicBezTo>
                    <a:pt x="2" y="175"/>
                    <a:pt x="2" y="175"/>
                    <a:pt x="2" y="175"/>
                  </a:cubicBezTo>
                  <a:cubicBezTo>
                    <a:pt x="2" y="173"/>
                    <a:pt x="2" y="173"/>
                    <a:pt x="2" y="173"/>
                  </a:cubicBezTo>
                  <a:cubicBezTo>
                    <a:pt x="2" y="158"/>
                    <a:pt x="0" y="143"/>
                    <a:pt x="0" y="130"/>
                  </a:cubicBezTo>
                  <a:cubicBezTo>
                    <a:pt x="0" y="116"/>
                    <a:pt x="0" y="101"/>
                    <a:pt x="0" y="86"/>
                  </a:cubicBezTo>
                  <a:cubicBezTo>
                    <a:pt x="0" y="59"/>
                    <a:pt x="0" y="29"/>
                    <a:pt x="2" y="0"/>
                  </a:cubicBezTo>
                  <a:lnTo>
                    <a:pt x="2" y="0"/>
                  </a:lnTo>
                  <a:cubicBezTo>
                    <a:pt x="4" y="0"/>
                    <a:pt x="4" y="0"/>
                    <a:pt x="4" y="0"/>
                  </a:cubicBezTo>
                  <a:lnTo>
                    <a:pt x="23" y="0"/>
                  </a:lnTo>
                  <a:moveTo>
                    <a:pt x="21" y="2"/>
                  </a:moveTo>
                  <a:lnTo>
                    <a:pt x="21" y="2"/>
                  </a:lnTo>
                  <a:cubicBezTo>
                    <a:pt x="4" y="2"/>
                    <a:pt x="4" y="2"/>
                    <a:pt x="4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8" y="29"/>
                    <a:pt x="8" y="59"/>
                    <a:pt x="8" y="86"/>
                  </a:cubicBezTo>
                  <a:cubicBezTo>
                    <a:pt x="8" y="101"/>
                    <a:pt x="8" y="116"/>
                    <a:pt x="8" y="130"/>
                  </a:cubicBezTo>
                  <a:cubicBezTo>
                    <a:pt x="8" y="143"/>
                    <a:pt x="8" y="158"/>
                    <a:pt x="6" y="173"/>
                  </a:cubicBezTo>
                  <a:cubicBezTo>
                    <a:pt x="4" y="170"/>
                    <a:pt x="4" y="170"/>
                    <a:pt x="4" y="170"/>
                  </a:cubicBezTo>
                  <a:cubicBezTo>
                    <a:pt x="23" y="170"/>
                    <a:pt x="23" y="170"/>
                    <a:pt x="23" y="170"/>
                  </a:cubicBezTo>
                  <a:cubicBezTo>
                    <a:pt x="21" y="173"/>
                    <a:pt x="21" y="173"/>
                    <a:pt x="21" y="173"/>
                  </a:cubicBezTo>
                  <a:cubicBezTo>
                    <a:pt x="21" y="158"/>
                    <a:pt x="21" y="143"/>
                    <a:pt x="21" y="130"/>
                  </a:cubicBezTo>
                  <a:cubicBezTo>
                    <a:pt x="19" y="116"/>
                    <a:pt x="19" y="103"/>
                    <a:pt x="19" y="88"/>
                  </a:cubicBezTo>
                  <a:cubicBezTo>
                    <a:pt x="19" y="74"/>
                    <a:pt x="19" y="61"/>
                    <a:pt x="19" y="46"/>
                  </a:cubicBezTo>
                  <a:cubicBezTo>
                    <a:pt x="21" y="32"/>
                    <a:pt x="21" y="17"/>
                    <a:pt x="21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18000" rIns="90000" bIns="18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39"/>
            <p:cNvSpPr/>
            <p:nvPr/>
          </p:nvSpPr>
          <p:spPr>
            <a:xfrm flipH="1">
              <a:off x="306838" y="4411705"/>
              <a:ext cx="22469" cy="191432"/>
            </a:xfrm>
            <a:custGeom>
              <a:avLst/>
              <a:gdLst/>
              <a:ahLst/>
              <a:cxnLst/>
              <a:rect l="l" t="t" r="r" b="b"/>
              <a:pathLst>
                <a:path w="25" h="213" extrusionOk="0">
                  <a:moveTo>
                    <a:pt x="23" y="2"/>
                  </a:moveTo>
                  <a:lnTo>
                    <a:pt x="23" y="2"/>
                  </a:lnTo>
                  <a:cubicBezTo>
                    <a:pt x="23" y="19"/>
                    <a:pt x="25" y="36"/>
                    <a:pt x="25" y="53"/>
                  </a:cubicBezTo>
                  <a:cubicBezTo>
                    <a:pt x="25" y="69"/>
                    <a:pt x="25" y="86"/>
                    <a:pt x="25" y="105"/>
                  </a:cubicBezTo>
                  <a:cubicBezTo>
                    <a:pt x="25" y="122"/>
                    <a:pt x="25" y="139"/>
                    <a:pt x="23" y="158"/>
                  </a:cubicBezTo>
                  <a:cubicBezTo>
                    <a:pt x="23" y="175"/>
                    <a:pt x="23" y="192"/>
                    <a:pt x="23" y="208"/>
                  </a:cubicBezTo>
                  <a:cubicBezTo>
                    <a:pt x="23" y="210"/>
                    <a:pt x="23" y="210"/>
                    <a:pt x="23" y="210"/>
                  </a:cubicBezTo>
                  <a:lnTo>
                    <a:pt x="23" y="210"/>
                  </a:lnTo>
                  <a:cubicBezTo>
                    <a:pt x="4" y="213"/>
                    <a:pt x="4" y="213"/>
                    <a:pt x="4" y="213"/>
                  </a:cubicBezTo>
                  <a:cubicBezTo>
                    <a:pt x="2" y="213"/>
                    <a:pt x="2" y="213"/>
                    <a:pt x="2" y="213"/>
                  </a:cubicBezTo>
                  <a:cubicBezTo>
                    <a:pt x="2" y="208"/>
                    <a:pt x="2" y="208"/>
                    <a:pt x="2" y="208"/>
                  </a:cubicBezTo>
                  <a:cubicBezTo>
                    <a:pt x="2" y="192"/>
                    <a:pt x="2" y="175"/>
                    <a:pt x="0" y="158"/>
                  </a:cubicBezTo>
                  <a:cubicBezTo>
                    <a:pt x="0" y="141"/>
                    <a:pt x="0" y="122"/>
                    <a:pt x="0" y="105"/>
                  </a:cubicBezTo>
                  <a:cubicBezTo>
                    <a:pt x="0" y="72"/>
                    <a:pt x="2" y="36"/>
                    <a:pt x="2" y="2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4" y="0"/>
                  </a:lnTo>
                  <a:lnTo>
                    <a:pt x="23" y="2"/>
                  </a:lnTo>
                  <a:moveTo>
                    <a:pt x="23" y="2"/>
                  </a:moveTo>
                  <a:lnTo>
                    <a:pt x="23" y="2"/>
                  </a:lnTo>
                  <a:cubicBezTo>
                    <a:pt x="4" y="4"/>
                    <a:pt x="4" y="4"/>
                    <a:pt x="4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36"/>
                    <a:pt x="8" y="72"/>
                    <a:pt x="8" y="105"/>
                  </a:cubicBezTo>
                  <a:cubicBezTo>
                    <a:pt x="8" y="122"/>
                    <a:pt x="8" y="141"/>
                    <a:pt x="8" y="158"/>
                  </a:cubicBezTo>
                  <a:cubicBezTo>
                    <a:pt x="8" y="175"/>
                    <a:pt x="8" y="192"/>
                    <a:pt x="6" y="208"/>
                  </a:cubicBezTo>
                  <a:cubicBezTo>
                    <a:pt x="4" y="206"/>
                    <a:pt x="4" y="206"/>
                    <a:pt x="4" y="206"/>
                  </a:cubicBezTo>
                  <a:cubicBezTo>
                    <a:pt x="23" y="208"/>
                    <a:pt x="23" y="208"/>
                    <a:pt x="23" y="208"/>
                  </a:cubicBezTo>
                  <a:cubicBezTo>
                    <a:pt x="21" y="208"/>
                    <a:pt x="21" y="208"/>
                    <a:pt x="21" y="208"/>
                  </a:cubicBezTo>
                  <a:cubicBezTo>
                    <a:pt x="21" y="192"/>
                    <a:pt x="21" y="175"/>
                    <a:pt x="21" y="158"/>
                  </a:cubicBezTo>
                  <a:cubicBezTo>
                    <a:pt x="21" y="141"/>
                    <a:pt x="19" y="124"/>
                    <a:pt x="19" y="107"/>
                  </a:cubicBezTo>
                  <a:cubicBezTo>
                    <a:pt x="19" y="91"/>
                    <a:pt x="19" y="74"/>
                    <a:pt x="19" y="55"/>
                  </a:cubicBezTo>
                  <a:cubicBezTo>
                    <a:pt x="21" y="38"/>
                    <a:pt x="21" y="21"/>
                    <a:pt x="23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31675" rIns="90000" bIns="31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39"/>
            <p:cNvSpPr/>
            <p:nvPr/>
          </p:nvSpPr>
          <p:spPr>
            <a:xfrm flipH="1">
              <a:off x="174722" y="4358679"/>
              <a:ext cx="20671" cy="296584"/>
            </a:xfrm>
            <a:custGeom>
              <a:avLst/>
              <a:gdLst/>
              <a:ahLst/>
              <a:cxnLst/>
              <a:rect l="l" t="t" r="r" b="b"/>
              <a:pathLst>
                <a:path w="23" h="330" extrusionOk="0">
                  <a:moveTo>
                    <a:pt x="21" y="0"/>
                  </a:moveTo>
                  <a:lnTo>
                    <a:pt x="21" y="0"/>
                  </a:lnTo>
                  <a:cubicBezTo>
                    <a:pt x="21" y="28"/>
                    <a:pt x="23" y="55"/>
                    <a:pt x="23" y="80"/>
                  </a:cubicBezTo>
                  <a:cubicBezTo>
                    <a:pt x="23" y="107"/>
                    <a:pt x="23" y="135"/>
                    <a:pt x="23" y="164"/>
                  </a:cubicBezTo>
                  <a:cubicBezTo>
                    <a:pt x="23" y="192"/>
                    <a:pt x="23" y="219"/>
                    <a:pt x="21" y="246"/>
                  </a:cubicBezTo>
                  <a:cubicBezTo>
                    <a:pt x="21" y="274"/>
                    <a:pt x="21" y="301"/>
                    <a:pt x="21" y="328"/>
                  </a:cubicBezTo>
                  <a:cubicBezTo>
                    <a:pt x="23" y="330"/>
                    <a:pt x="23" y="330"/>
                    <a:pt x="23" y="330"/>
                  </a:cubicBezTo>
                  <a:cubicBezTo>
                    <a:pt x="21" y="330"/>
                    <a:pt x="21" y="330"/>
                    <a:pt x="21" y="330"/>
                  </a:cubicBezTo>
                  <a:cubicBezTo>
                    <a:pt x="4" y="330"/>
                    <a:pt x="4" y="330"/>
                    <a:pt x="4" y="330"/>
                  </a:cubicBezTo>
                  <a:cubicBezTo>
                    <a:pt x="2" y="330"/>
                    <a:pt x="2" y="330"/>
                    <a:pt x="2" y="330"/>
                  </a:cubicBezTo>
                  <a:cubicBezTo>
                    <a:pt x="2" y="328"/>
                    <a:pt x="2" y="328"/>
                    <a:pt x="2" y="328"/>
                  </a:cubicBezTo>
                  <a:cubicBezTo>
                    <a:pt x="0" y="301"/>
                    <a:pt x="0" y="274"/>
                    <a:pt x="0" y="246"/>
                  </a:cubicBezTo>
                  <a:cubicBezTo>
                    <a:pt x="0" y="219"/>
                    <a:pt x="0" y="192"/>
                    <a:pt x="0" y="164"/>
                  </a:cubicBezTo>
                  <a:cubicBezTo>
                    <a:pt x="0" y="137"/>
                    <a:pt x="0" y="110"/>
                    <a:pt x="0" y="82"/>
                  </a:cubicBezTo>
                  <a:cubicBezTo>
                    <a:pt x="0" y="55"/>
                    <a:pt x="2" y="28"/>
                    <a:pt x="2" y="0"/>
                  </a:cubicBezTo>
                  <a:lnTo>
                    <a:pt x="2" y="0"/>
                  </a:lnTo>
                  <a:cubicBezTo>
                    <a:pt x="4" y="0"/>
                    <a:pt x="4" y="0"/>
                    <a:pt x="4" y="0"/>
                  </a:cubicBezTo>
                  <a:lnTo>
                    <a:pt x="21" y="0"/>
                  </a:lnTo>
                  <a:moveTo>
                    <a:pt x="19" y="2"/>
                  </a:moveTo>
                  <a:lnTo>
                    <a:pt x="19" y="2"/>
                  </a:lnTo>
                  <a:cubicBezTo>
                    <a:pt x="4" y="2"/>
                    <a:pt x="4" y="2"/>
                    <a:pt x="4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28"/>
                    <a:pt x="6" y="55"/>
                    <a:pt x="8" y="82"/>
                  </a:cubicBezTo>
                  <a:cubicBezTo>
                    <a:pt x="8" y="110"/>
                    <a:pt x="8" y="137"/>
                    <a:pt x="8" y="164"/>
                  </a:cubicBezTo>
                  <a:cubicBezTo>
                    <a:pt x="8" y="192"/>
                    <a:pt x="8" y="219"/>
                    <a:pt x="8" y="246"/>
                  </a:cubicBezTo>
                  <a:cubicBezTo>
                    <a:pt x="8" y="274"/>
                    <a:pt x="6" y="301"/>
                    <a:pt x="6" y="328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21" y="326"/>
                    <a:pt x="21" y="326"/>
                    <a:pt x="21" y="326"/>
                  </a:cubicBezTo>
                  <a:cubicBezTo>
                    <a:pt x="19" y="328"/>
                    <a:pt x="19" y="328"/>
                    <a:pt x="19" y="328"/>
                  </a:cubicBezTo>
                  <a:cubicBezTo>
                    <a:pt x="19" y="301"/>
                    <a:pt x="19" y="274"/>
                    <a:pt x="19" y="246"/>
                  </a:cubicBezTo>
                  <a:cubicBezTo>
                    <a:pt x="19" y="219"/>
                    <a:pt x="17" y="194"/>
                    <a:pt x="17" y="166"/>
                  </a:cubicBezTo>
                  <a:cubicBezTo>
                    <a:pt x="17" y="139"/>
                    <a:pt x="17" y="112"/>
                    <a:pt x="17" y="84"/>
                  </a:cubicBezTo>
                  <a:cubicBezTo>
                    <a:pt x="19" y="57"/>
                    <a:pt x="19" y="30"/>
                    <a:pt x="19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39"/>
            <p:cNvSpPr/>
            <p:nvPr/>
          </p:nvSpPr>
          <p:spPr>
            <a:xfrm rot="10800000">
              <a:off x="176520" y="4644478"/>
              <a:ext cx="15279" cy="0"/>
            </a:xfrm>
            <a:custGeom>
              <a:avLst/>
              <a:gdLst/>
              <a:ahLst/>
              <a:cxnLst/>
              <a:rect l="l" t="t" r="r" b="b"/>
              <a:pathLst>
                <a:path w="17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1" y="0"/>
                    <a:pt x="17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39"/>
            <p:cNvSpPr/>
            <p:nvPr/>
          </p:nvSpPr>
          <p:spPr>
            <a:xfrm rot="10800000">
              <a:off x="176520" y="4639086"/>
              <a:ext cx="13481" cy="0"/>
            </a:xfrm>
            <a:custGeom>
              <a:avLst/>
              <a:gdLst/>
              <a:ahLst/>
              <a:cxnLst/>
              <a:rect l="l" t="t" r="r" b="b"/>
              <a:pathLst>
                <a:path w="15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39"/>
            <p:cNvSpPr/>
            <p:nvPr/>
          </p:nvSpPr>
          <p:spPr>
            <a:xfrm rot="10800000">
              <a:off x="178317" y="4632794"/>
              <a:ext cx="13481" cy="0"/>
            </a:xfrm>
            <a:custGeom>
              <a:avLst/>
              <a:gdLst/>
              <a:ahLst/>
              <a:cxnLst/>
              <a:rect l="l" t="t" r="r" b="b"/>
              <a:pathLst>
                <a:path w="15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1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39"/>
            <p:cNvSpPr/>
            <p:nvPr/>
          </p:nvSpPr>
          <p:spPr>
            <a:xfrm rot="10800000">
              <a:off x="174722" y="4627402"/>
              <a:ext cx="15279" cy="0"/>
            </a:xfrm>
            <a:custGeom>
              <a:avLst/>
              <a:gdLst/>
              <a:ahLst/>
              <a:cxnLst/>
              <a:rect l="l" t="t" r="r" b="b"/>
              <a:pathLst>
                <a:path w="17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1" y="0"/>
                    <a:pt x="17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39"/>
            <p:cNvSpPr/>
            <p:nvPr/>
          </p:nvSpPr>
          <p:spPr>
            <a:xfrm rot="10800000">
              <a:off x="174722" y="4622010"/>
              <a:ext cx="13481" cy="0"/>
            </a:xfrm>
            <a:custGeom>
              <a:avLst/>
              <a:gdLst/>
              <a:ahLst/>
              <a:cxnLst/>
              <a:rect l="l" t="t" r="r" b="b"/>
              <a:pathLst>
                <a:path w="15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39"/>
            <p:cNvSpPr/>
            <p:nvPr/>
          </p:nvSpPr>
          <p:spPr>
            <a:xfrm rot="10800000">
              <a:off x="178317" y="4617516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39"/>
            <p:cNvSpPr/>
            <p:nvPr/>
          </p:nvSpPr>
          <p:spPr>
            <a:xfrm flipH="1">
              <a:off x="176520" y="4612123"/>
              <a:ext cx="13481" cy="899"/>
            </a:xfrm>
            <a:custGeom>
              <a:avLst/>
              <a:gdLst/>
              <a:ahLst/>
              <a:cxnLst/>
              <a:rect l="l" t="t" r="r" b="b"/>
              <a:pathLst>
                <a:path w="15" h="1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2"/>
                    <a:pt x="11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39"/>
            <p:cNvSpPr/>
            <p:nvPr/>
          </p:nvSpPr>
          <p:spPr>
            <a:xfrm rot="10800000">
              <a:off x="178317" y="4606731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39"/>
            <p:cNvSpPr/>
            <p:nvPr/>
          </p:nvSpPr>
          <p:spPr>
            <a:xfrm rot="10800000">
              <a:off x="176520" y="4600440"/>
              <a:ext cx="13481" cy="0"/>
            </a:xfrm>
            <a:custGeom>
              <a:avLst/>
              <a:gdLst/>
              <a:ahLst/>
              <a:cxnLst/>
              <a:rect l="l" t="t" r="r" b="b"/>
              <a:pathLst>
                <a:path w="15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1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39"/>
            <p:cNvSpPr/>
            <p:nvPr/>
          </p:nvSpPr>
          <p:spPr>
            <a:xfrm rot="10800000">
              <a:off x="176520" y="4595047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39"/>
            <p:cNvSpPr/>
            <p:nvPr/>
          </p:nvSpPr>
          <p:spPr>
            <a:xfrm rot="10800000">
              <a:off x="178317" y="4589655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p39"/>
            <p:cNvSpPr/>
            <p:nvPr/>
          </p:nvSpPr>
          <p:spPr>
            <a:xfrm rot="10800000">
              <a:off x="176520" y="4584263"/>
              <a:ext cx="13481" cy="0"/>
            </a:xfrm>
            <a:custGeom>
              <a:avLst/>
              <a:gdLst/>
              <a:ahLst/>
              <a:cxnLst/>
              <a:rect l="l" t="t" r="r" b="b"/>
              <a:pathLst>
                <a:path w="15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11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39"/>
            <p:cNvSpPr/>
            <p:nvPr/>
          </p:nvSpPr>
          <p:spPr>
            <a:xfrm flipH="1">
              <a:off x="178317" y="4576174"/>
              <a:ext cx="13481" cy="1797"/>
            </a:xfrm>
            <a:custGeom>
              <a:avLst/>
              <a:gdLst/>
              <a:ahLst/>
              <a:cxnLst/>
              <a:rect l="l" t="t" r="r" b="b"/>
              <a:pathLst>
                <a:path w="15" h="2" fill="none" extrusionOk="0">
                  <a:moveTo>
                    <a:pt x="0" y="2"/>
                  </a:moveTo>
                  <a:lnTo>
                    <a:pt x="0" y="2"/>
                  </a:lnTo>
                  <a:cubicBezTo>
                    <a:pt x="7" y="0"/>
                    <a:pt x="11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39"/>
            <p:cNvSpPr/>
            <p:nvPr/>
          </p:nvSpPr>
          <p:spPr>
            <a:xfrm flipH="1">
              <a:off x="178317" y="4570781"/>
              <a:ext cx="11684" cy="1797"/>
            </a:xfrm>
            <a:custGeom>
              <a:avLst/>
              <a:gdLst/>
              <a:ahLst/>
              <a:cxnLst/>
              <a:rect l="l" t="t" r="r" b="b"/>
              <a:pathLst>
                <a:path w="13" h="2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2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Google Shape;1529;p39"/>
            <p:cNvSpPr/>
            <p:nvPr/>
          </p:nvSpPr>
          <p:spPr>
            <a:xfrm rot="10800000">
              <a:off x="178317" y="4564490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39"/>
            <p:cNvSpPr/>
            <p:nvPr/>
          </p:nvSpPr>
          <p:spPr>
            <a:xfrm rot="10800000">
              <a:off x="178317" y="4560895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39"/>
            <p:cNvSpPr/>
            <p:nvPr/>
          </p:nvSpPr>
          <p:spPr>
            <a:xfrm rot="10800000">
              <a:off x="176520" y="4555503"/>
              <a:ext cx="13481" cy="0"/>
            </a:xfrm>
            <a:custGeom>
              <a:avLst/>
              <a:gdLst/>
              <a:ahLst/>
              <a:cxnLst/>
              <a:rect l="l" t="t" r="r" b="b"/>
              <a:pathLst>
                <a:path w="15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1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39"/>
            <p:cNvSpPr/>
            <p:nvPr/>
          </p:nvSpPr>
          <p:spPr>
            <a:xfrm flipH="1">
              <a:off x="178317" y="4548313"/>
              <a:ext cx="11684" cy="899"/>
            </a:xfrm>
            <a:custGeom>
              <a:avLst/>
              <a:gdLst/>
              <a:ahLst/>
              <a:cxnLst/>
              <a:rect l="l" t="t" r="r" b="b"/>
              <a:pathLst>
                <a:path w="13" h="1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2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39"/>
            <p:cNvSpPr/>
            <p:nvPr/>
          </p:nvSpPr>
          <p:spPr>
            <a:xfrm rot="10800000">
              <a:off x="180115" y="4542022"/>
              <a:ext cx="9886" cy="0"/>
            </a:xfrm>
            <a:custGeom>
              <a:avLst/>
              <a:gdLst/>
              <a:ahLst/>
              <a:cxnLst/>
              <a:rect l="l" t="t" r="r" b="b"/>
              <a:pathLst>
                <a:path w="11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1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39"/>
            <p:cNvSpPr/>
            <p:nvPr/>
          </p:nvSpPr>
          <p:spPr>
            <a:xfrm rot="10800000">
              <a:off x="178317" y="4536629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39"/>
            <p:cNvSpPr/>
            <p:nvPr/>
          </p:nvSpPr>
          <p:spPr>
            <a:xfrm flipH="1">
              <a:off x="178317" y="4528541"/>
              <a:ext cx="11684" cy="2696"/>
            </a:xfrm>
            <a:custGeom>
              <a:avLst/>
              <a:gdLst/>
              <a:ahLst/>
              <a:cxnLst/>
              <a:rect l="l" t="t" r="r" b="b"/>
              <a:pathLst>
                <a:path w="13" h="3" fill="none" extrusionOk="0">
                  <a:moveTo>
                    <a:pt x="0" y="3"/>
                  </a:moveTo>
                  <a:lnTo>
                    <a:pt x="0" y="3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39"/>
            <p:cNvSpPr/>
            <p:nvPr/>
          </p:nvSpPr>
          <p:spPr>
            <a:xfrm rot="10800000">
              <a:off x="178317" y="4524946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39"/>
            <p:cNvSpPr/>
            <p:nvPr/>
          </p:nvSpPr>
          <p:spPr>
            <a:xfrm rot="10800000">
              <a:off x="180115" y="4517756"/>
              <a:ext cx="9886" cy="0"/>
            </a:xfrm>
            <a:custGeom>
              <a:avLst/>
              <a:gdLst/>
              <a:ahLst/>
              <a:cxnLst/>
              <a:rect l="l" t="t" r="r" b="b"/>
              <a:pathLst>
                <a:path w="11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7" y="0"/>
                    <a:pt x="11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39"/>
            <p:cNvSpPr/>
            <p:nvPr/>
          </p:nvSpPr>
          <p:spPr>
            <a:xfrm rot="10800000">
              <a:off x="180115" y="4514161"/>
              <a:ext cx="9886" cy="0"/>
            </a:xfrm>
            <a:custGeom>
              <a:avLst/>
              <a:gdLst/>
              <a:ahLst/>
              <a:cxnLst/>
              <a:rect l="l" t="t" r="r" b="b"/>
              <a:pathLst>
                <a:path w="11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2" y="0"/>
                    <a:pt x="7" y="0"/>
                    <a:pt x="11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39"/>
            <p:cNvSpPr/>
            <p:nvPr/>
          </p:nvSpPr>
          <p:spPr>
            <a:xfrm rot="10800000">
              <a:off x="180115" y="4506072"/>
              <a:ext cx="9886" cy="0"/>
            </a:xfrm>
            <a:custGeom>
              <a:avLst/>
              <a:gdLst/>
              <a:ahLst/>
              <a:cxnLst/>
              <a:rect l="l" t="t" r="r" b="b"/>
              <a:pathLst>
                <a:path w="11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1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39"/>
            <p:cNvSpPr/>
            <p:nvPr/>
          </p:nvSpPr>
          <p:spPr>
            <a:xfrm rot="10800000">
              <a:off x="178317" y="4500680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39"/>
            <p:cNvSpPr/>
            <p:nvPr/>
          </p:nvSpPr>
          <p:spPr>
            <a:xfrm rot="10800000">
              <a:off x="180115" y="4495287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39"/>
            <p:cNvSpPr/>
            <p:nvPr/>
          </p:nvSpPr>
          <p:spPr>
            <a:xfrm flipH="1">
              <a:off x="180115" y="4488996"/>
              <a:ext cx="11684" cy="1797"/>
            </a:xfrm>
            <a:custGeom>
              <a:avLst/>
              <a:gdLst/>
              <a:ahLst/>
              <a:cxnLst/>
              <a:rect l="l" t="t" r="r" b="b"/>
              <a:pathLst>
                <a:path w="13" h="2" fill="none" extrusionOk="0">
                  <a:moveTo>
                    <a:pt x="0" y="2"/>
                  </a:moveTo>
                  <a:lnTo>
                    <a:pt x="0" y="2"/>
                  </a:lnTo>
                  <a:cubicBezTo>
                    <a:pt x="4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39"/>
            <p:cNvSpPr/>
            <p:nvPr/>
          </p:nvSpPr>
          <p:spPr>
            <a:xfrm rot="10800000">
              <a:off x="178317" y="4483604"/>
              <a:ext cx="13481" cy="0"/>
            </a:xfrm>
            <a:custGeom>
              <a:avLst/>
              <a:gdLst/>
              <a:ahLst/>
              <a:cxnLst/>
              <a:rect l="l" t="t" r="r" b="b"/>
              <a:pathLst>
                <a:path w="15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11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39"/>
            <p:cNvSpPr/>
            <p:nvPr/>
          </p:nvSpPr>
          <p:spPr>
            <a:xfrm rot="10800000">
              <a:off x="178317" y="4478211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39"/>
            <p:cNvSpPr/>
            <p:nvPr/>
          </p:nvSpPr>
          <p:spPr>
            <a:xfrm rot="10800000">
              <a:off x="178317" y="4470123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39"/>
            <p:cNvSpPr/>
            <p:nvPr/>
          </p:nvSpPr>
          <p:spPr>
            <a:xfrm flipH="1">
              <a:off x="178317" y="4462933"/>
              <a:ext cx="11684" cy="1797"/>
            </a:xfrm>
            <a:custGeom>
              <a:avLst/>
              <a:gdLst/>
              <a:ahLst/>
              <a:cxnLst/>
              <a:rect l="l" t="t" r="r" b="b"/>
              <a:pathLst>
                <a:path w="13" h="2" fill="none" extrusionOk="0">
                  <a:moveTo>
                    <a:pt x="0" y="2"/>
                  </a:moveTo>
                  <a:lnTo>
                    <a:pt x="0" y="2"/>
                  </a:lnTo>
                  <a:cubicBezTo>
                    <a:pt x="5" y="2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39"/>
            <p:cNvSpPr/>
            <p:nvPr/>
          </p:nvSpPr>
          <p:spPr>
            <a:xfrm rot="10800000">
              <a:off x="178317" y="4459338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8" name="Google Shape;1548;p39"/>
            <p:cNvSpPr/>
            <p:nvPr/>
          </p:nvSpPr>
          <p:spPr>
            <a:xfrm flipH="1">
              <a:off x="178317" y="4451249"/>
              <a:ext cx="11684" cy="1797"/>
            </a:xfrm>
            <a:custGeom>
              <a:avLst/>
              <a:gdLst/>
              <a:ahLst/>
              <a:cxnLst/>
              <a:rect l="l" t="t" r="r" b="b"/>
              <a:pathLst>
                <a:path w="13" h="2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2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39"/>
            <p:cNvSpPr/>
            <p:nvPr/>
          </p:nvSpPr>
          <p:spPr>
            <a:xfrm rot="10800000">
              <a:off x="178317" y="4445857"/>
              <a:ext cx="9886" cy="0"/>
            </a:xfrm>
            <a:custGeom>
              <a:avLst/>
              <a:gdLst/>
              <a:ahLst/>
              <a:cxnLst/>
              <a:rect l="l" t="t" r="r" b="b"/>
              <a:pathLst>
                <a:path w="11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3" y="0"/>
                    <a:pt x="7" y="0"/>
                    <a:pt x="11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0" name="Google Shape;1550;p39"/>
            <p:cNvSpPr/>
            <p:nvPr/>
          </p:nvSpPr>
          <p:spPr>
            <a:xfrm rot="10800000">
              <a:off x="178317" y="4442262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1" name="Google Shape;1551;p39"/>
            <p:cNvSpPr/>
            <p:nvPr/>
          </p:nvSpPr>
          <p:spPr>
            <a:xfrm rot="10800000">
              <a:off x="178317" y="4435971"/>
              <a:ext cx="13481" cy="0"/>
            </a:xfrm>
            <a:custGeom>
              <a:avLst/>
              <a:gdLst/>
              <a:ahLst/>
              <a:cxnLst/>
              <a:rect l="l" t="t" r="r" b="b"/>
              <a:pathLst>
                <a:path w="15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2" name="Google Shape;1552;p39"/>
            <p:cNvSpPr/>
            <p:nvPr/>
          </p:nvSpPr>
          <p:spPr>
            <a:xfrm flipH="1">
              <a:off x="178317" y="4428781"/>
              <a:ext cx="13481" cy="899"/>
            </a:xfrm>
            <a:custGeom>
              <a:avLst/>
              <a:gdLst/>
              <a:ahLst/>
              <a:cxnLst/>
              <a:rect l="l" t="t" r="r" b="b"/>
              <a:pathLst>
                <a:path w="15" h="1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2"/>
                    <a:pt x="11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3" name="Google Shape;1553;p39"/>
            <p:cNvSpPr/>
            <p:nvPr/>
          </p:nvSpPr>
          <p:spPr>
            <a:xfrm flipH="1">
              <a:off x="180115" y="4423388"/>
              <a:ext cx="9886" cy="1797"/>
            </a:xfrm>
            <a:custGeom>
              <a:avLst/>
              <a:gdLst/>
              <a:ahLst/>
              <a:cxnLst/>
              <a:rect l="l" t="t" r="r" b="b"/>
              <a:pathLst>
                <a:path w="11" h="2" fill="none" extrusionOk="0">
                  <a:moveTo>
                    <a:pt x="0" y="2"/>
                  </a:moveTo>
                  <a:lnTo>
                    <a:pt x="0" y="2"/>
                  </a:lnTo>
                  <a:cubicBezTo>
                    <a:pt x="5" y="0"/>
                    <a:pt x="9" y="0"/>
                    <a:pt x="11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4" name="Google Shape;1554;p39"/>
            <p:cNvSpPr/>
            <p:nvPr/>
          </p:nvSpPr>
          <p:spPr>
            <a:xfrm rot="10800000">
              <a:off x="178317" y="4417097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39"/>
            <p:cNvSpPr/>
            <p:nvPr/>
          </p:nvSpPr>
          <p:spPr>
            <a:xfrm flipH="1">
              <a:off x="178317" y="4413502"/>
              <a:ext cx="9886" cy="1797"/>
            </a:xfrm>
            <a:custGeom>
              <a:avLst/>
              <a:gdLst/>
              <a:ahLst/>
              <a:cxnLst/>
              <a:rect l="l" t="t" r="r" b="b"/>
              <a:pathLst>
                <a:path w="11" h="2" fill="none" extrusionOk="0">
                  <a:moveTo>
                    <a:pt x="0" y="2"/>
                  </a:moveTo>
                  <a:lnTo>
                    <a:pt x="0" y="2"/>
                  </a:lnTo>
                  <a:cubicBezTo>
                    <a:pt x="5" y="0"/>
                    <a:pt x="9" y="0"/>
                    <a:pt x="11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39"/>
            <p:cNvSpPr/>
            <p:nvPr/>
          </p:nvSpPr>
          <p:spPr>
            <a:xfrm rot="10800000">
              <a:off x="178317" y="4408110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39"/>
            <p:cNvSpPr/>
            <p:nvPr/>
          </p:nvSpPr>
          <p:spPr>
            <a:xfrm flipH="1">
              <a:off x="178317" y="4402717"/>
              <a:ext cx="11684" cy="1797"/>
            </a:xfrm>
            <a:custGeom>
              <a:avLst/>
              <a:gdLst/>
              <a:ahLst/>
              <a:cxnLst/>
              <a:rect l="l" t="t" r="r" b="b"/>
              <a:pathLst>
                <a:path w="13" h="2" fill="none" extrusionOk="0">
                  <a:moveTo>
                    <a:pt x="0" y="2"/>
                  </a:moveTo>
                  <a:lnTo>
                    <a:pt x="0" y="2"/>
                  </a:lnTo>
                  <a:cubicBezTo>
                    <a:pt x="5" y="0"/>
                    <a:pt x="9" y="0"/>
                    <a:pt x="13" y="2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39"/>
            <p:cNvSpPr/>
            <p:nvPr/>
          </p:nvSpPr>
          <p:spPr>
            <a:xfrm rot="10800000">
              <a:off x="180115" y="4399122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39"/>
            <p:cNvSpPr/>
            <p:nvPr/>
          </p:nvSpPr>
          <p:spPr>
            <a:xfrm rot="10800000">
              <a:off x="180115" y="4391034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39"/>
            <p:cNvSpPr/>
            <p:nvPr/>
          </p:nvSpPr>
          <p:spPr>
            <a:xfrm rot="10800000">
              <a:off x="178317" y="4385641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p39"/>
            <p:cNvSpPr/>
            <p:nvPr/>
          </p:nvSpPr>
          <p:spPr>
            <a:xfrm flipH="1">
              <a:off x="178317" y="4380249"/>
              <a:ext cx="11684" cy="1797"/>
            </a:xfrm>
            <a:custGeom>
              <a:avLst/>
              <a:gdLst/>
              <a:ahLst/>
              <a:cxnLst/>
              <a:rect l="l" t="t" r="r" b="b"/>
              <a:pathLst>
                <a:path w="13" h="2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2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p39"/>
            <p:cNvSpPr/>
            <p:nvPr/>
          </p:nvSpPr>
          <p:spPr>
            <a:xfrm rot="10800000">
              <a:off x="178317" y="4375755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3" name="Google Shape;1563;p39"/>
            <p:cNvSpPr/>
            <p:nvPr/>
          </p:nvSpPr>
          <p:spPr>
            <a:xfrm rot="10800000">
              <a:off x="180115" y="4370363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p39"/>
            <p:cNvSpPr/>
            <p:nvPr/>
          </p:nvSpPr>
          <p:spPr>
            <a:xfrm rot="10800000">
              <a:off x="178317" y="4366768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5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Google Shape;1565;p39"/>
            <p:cNvSpPr/>
            <p:nvPr/>
          </p:nvSpPr>
          <p:spPr>
            <a:xfrm flipH="1">
              <a:off x="918882" y="4358679"/>
              <a:ext cx="20671" cy="296584"/>
            </a:xfrm>
            <a:custGeom>
              <a:avLst/>
              <a:gdLst/>
              <a:ahLst/>
              <a:cxnLst/>
              <a:rect l="l" t="t" r="r" b="b"/>
              <a:pathLst>
                <a:path w="23" h="330" extrusionOk="0">
                  <a:moveTo>
                    <a:pt x="21" y="0"/>
                  </a:moveTo>
                  <a:lnTo>
                    <a:pt x="21" y="0"/>
                  </a:lnTo>
                  <a:cubicBezTo>
                    <a:pt x="21" y="28"/>
                    <a:pt x="23" y="55"/>
                    <a:pt x="23" y="80"/>
                  </a:cubicBezTo>
                  <a:cubicBezTo>
                    <a:pt x="23" y="107"/>
                    <a:pt x="23" y="135"/>
                    <a:pt x="23" y="164"/>
                  </a:cubicBezTo>
                  <a:cubicBezTo>
                    <a:pt x="23" y="192"/>
                    <a:pt x="23" y="219"/>
                    <a:pt x="21" y="246"/>
                  </a:cubicBezTo>
                  <a:cubicBezTo>
                    <a:pt x="21" y="274"/>
                    <a:pt x="21" y="301"/>
                    <a:pt x="23" y="328"/>
                  </a:cubicBezTo>
                  <a:cubicBezTo>
                    <a:pt x="23" y="330"/>
                    <a:pt x="23" y="330"/>
                    <a:pt x="23" y="330"/>
                  </a:cubicBezTo>
                  <a:cubicBezTo>
                    <a:pt x="21" y="330"/>
                    <a:pt x="21" y="330"/>
                    <a:pt x="21" y="330"/>
                  </a:cubicBezTo>
                  <a:cubicBezTo>
                    <a:pt x="4" y="330"/>
                    <a:pt x="4" y="330"/>
                    <a:pt x="4" y="330"/>
                  </a:cubicBezTo>
                  <a:cubicBezTo>
                    <a:pt x="2" y="330"/>
                    <a:pt x="2" y="330"/>
                    <a:pt x="2" y="330"/>
                  </a:cubicBezTo>
                  <a:cubicBezTo>
                    <a:pt x="2" y="328"/>
                    <a:pt x="2" y="328"/>
                    <a:pt x="2" y="328"/>
                  </a:cubicBezTo>
                  <a:cubicBezTo>
                    <a:pt x="0" y="301"/>
                    <a:pt x="0" y="274"/>
                    <a:pt x="0" y="246"/>
                  </a:cubicBezTo>
                  <a:cubicBezTo>
                    <a:pt x="0" y="219"/>
                    <a:pt x="0" y="192"/>
                    <a:pt x="0" y="164"/>
                  </a:cubicBezTo>
                  <a:cubicBezTo>
                    <a:pt x="0" y="137"/>
                    <a:pt x="0" y="110"/>
                    <a:pt x="0" y="82"/>
                  </a:cubicBezTo>
                  <a:cubicBezTo>
                    <a:pt x="2" y="55"/>
                    <a:pt x="2" y="28"/>
                    <a:pt x="2" y="0"/>
                  </a:cubicBezTo>
                  <a:lnTo>
                    <a:pt x="2" y="0"/>
                  </a:lnTo>
                  <a:cubicBezTo>
                    <a:pt x="4" y="0"/>
                    <a:pt x="4" y="0"/>
                    <a:pt x="4" y="0"/>
                  </a:cubicBezTo>
                  <a:lnTo>
                    <a:pt x="21" y="0"/>
                  </a:lnTo>
                  <a:moveTo>
                    <a:pt x="21" y="0"/>
                  </a:moveTo>
                  <a:lnTo>
                    <a:pt x="21" y="0"/>
                  </a:lnTo>
                  <a:cubicBezTo>
                    <a:pt x="4" y="2"/>
                    <a:pt x="4" y="2"/>
                    <a:pt x="4" y="2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28"/>
                    <a:pt x="6" y="55"/>
                    <a:pt x="8" y="82"/>
                  </a:cubicBezTo>
                  <a:cubicBezTo>
                    <a:pt x="8" y="110"/>
                    <a:pt x="8" y="137"/>
                    <a:pt x="8" y="164"/>
                  </a:cubicBezTo>
                  <a:cubicBezTo>
                    <a:pt x="8" y="192"/>
                    <a:pt x="8" y="219"/>
                    <a:pt x="8" y="246"/>
                  </a:cubicBezTo>
                  <a:cubicBezTo>
                    <a:pt x="8" y="274"/>
                    <a:pt x="6" y="301"/>
                    <a:pt x="6" y="328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21" y="326"/>
                    <a:pt x="21" y="326"/>
                    <a:pt x="21" y="326"/>
                  </a:cubicBezTo>
                  <a:cubicBezTo>
                    <a:pt x="19" y="328"/>
                    <a:pt x="19" y="328"/>
                    <a:pt x="19" y="328"/>
                  </a:cubicBezTo>
                  <a:cubicBezTo>
                    <a:pt x="19" y="301"/>
                    <a:pt x="19" y="274"/>
                    <a:pt x="19" y="246"/>
                  </a:cubicBezTo>
                  <a:cubicBezTo>
                    <a:pt x="19" y="219"/>
                    <a:pt x="17" y="194"/>
                    <a:pt x="17" y="166"/>
                  </a:cubicBezTo>
                  <a:cubicBezTo>
                    <a:pt x="17" y="139"/>
                    <a:pt x="17" y="112"/>
                    <a:pt x="17" y="84"/>
                  </a:cubicBezTo>
                  <a:cubicBezTo>
                    <a:pt x="19" y="57"/>
                    <a:pt x="19" y="30"/>
                    <a:pt x="2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p39"/>
            <p:cNvSpPr/>
            <p:nvPr/>
          </p:nvSpPr>
          <p:spPr>
            <a:xfrm flipH="1">
              <a:off x="920680" y="4642681"/>
              <a:ext cx="15279" cy="1797"/>
            </a:xfrm>
            <a:custGeom>
              <a:avLst/>
              <a:gdLst/>
              <a:ahLst/>
              <a:cxnLst/>
              <a:rect l="l" t="t" r="r" b="b"/>
              <a:pathLst>
                <a:path w="17" h="2" fill="none" extrusionOk="0">
                  <a:moveTo>
                    <a:pt x="0" y="2"/>
                  </a:moveTo>
                  <a:lnTo>
                    <a:pt x="0" y="2"/>
                  </a:lnTo>
                  <a:cubicBezTo>
                    <a:pt x="6" y="2"/>
                    <a:pt x="10" y="2"/>
                    <a:pt x="17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39"/>
            <p:cNvSpPr/>
            <p:nvPr/>
          </p:nvSpPr>
          <p:spPr>
            <a:xfrm flipH="1">
              <a:off x="920680" y="4636389"/>
              <a:ext cx="15279" cy="2696"/>
            </a:xfrm>
            <a:custGeom>
              <a:avLst/>
              <a:gdLst/>
              <a:ahLst/>
              <a:cxnLst/>
              <a:rect l="l" t="t" r="r" b="b"/>
              <a:pathLst>
                <a:path w="17" h="3" fill="none" extrusionOk="0">
                  <a:moveTo>
                    <a:pt x="0" y="3"/>
                  </a:moveTo>
                  <a:lnTo>
                    <a:pt x="0" y="3"/>
                  </a:lnTo>
                  <a:cubicBezTo>
                    <a:pt x="6" y="3"/>
                    <a:pt x="10" y="3"/>
                    <a:pt x="17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39"/>
            <p:cNvSpPr/>
            <p:nvPr/>
          </p:nvSpPr>
          <p:spPr>
            <a:xfrm rot="10800000">
              <a:off x="922477" y="4632794"/>
              <a:ext cx="13481" cy="0"/>
            </a:xfrm>
            <a:custGeom>
              <a:avLst/>
              <a:gdLst/>
              <a:ahLst/>
              <a:cxnLst/>
              <a:rect l="l" t="t" r="r" b="b"/>
              <a:pathLst>
                <a:path w="15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6" y="0"/>
                    <a:pt x="10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p39"/>
            <p:cNvSpPr/>
            <p:nvPr/>
          </p:nvSpPr>
          <p:spPr>
            <a:xfrm rot="10800000">
              <a:off x="920680" y="4627402"/>
              <a:ext cx="13481" cy="0"/>
            </a:xfrm>
            <a:custGeom>
              <a:avLst/>
              <a:gdLst/>
              <a:ahLst/>
              <a:cxnLst/>
              <a:rect l="l" t="t" r="r" b="b"/>
              <a:pathLst>
                <a:path w="15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6" y="0"/>
                    <a:pt x="11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39"/>
            <p:cNvSpPr/>
            <p:nvPr/>
          </p:nvSpPr>
          <p:spPr>
            <a:xfrm rot="10800000">
              <a:off x="920680" y="4622010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39"/>
            <p:cNvSpPr/>
            <p:nvPr/>
          </p:nvSpPr>
          <p:spPr>
            <a:xfrm rot="10800000">
              <a:off x="922477" y="4617516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2" name="Google Shape;1572;p39"/>
            <p:cNvSpPr/>
            <p:nvPr/>
          </p:nvSpPr>
          <p:spPr>
            <a:xfrm rot="10800000">
              <a:off x="920680" y="4612123"/>
              <a:ext cx="13481" cy="0"/>
            </a:xfrm>
            <a:custGeom>
              <a:avLst/>
              <a:gdLst/>
              <a:ahLst/>
              <a:cxnLst/>
              <a:rect l="l" t="t" r="r" b="b"/>
              <a:pathLst>
                <a:path w="15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39"/>
            <p:cNvSpPr/>
            <p:nvPr/>
          </p:nvSpPr>
          <p:spPr>
            <a:xfrm rot="10800000">
              <a:off x="922477" y="4606731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39"/>
            <p:cNvSpPr/>
            <p:nvPr/>
          </p:nvSpPr>
          <p:spPr>
            <a:xfrm rot="10800000">
              <a:off x="920680" y="4600440"/>
              <a:ext cx="13481" cy="0"/>
            </a:xfrm>
            <a:custGeom>
              <a:avLst/>
              <a:gdLst/>
              <a:ahLst/>
              <a:cxnLst/>
              <a:rect l="l" t="t" r="r" b="b"/>
              <a:pathLst>
                <a:path w="15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11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39"/>
            <p:cNvSpPr/>
            <p:nvPr/>
          </p:nvSpPr>
          <p:spPr>
            <a:xfrm rot="10800000">
              <a:off x="920680" y="4595047"/>
              <a:ext cx="13481" cy="0"/>
            </a:xfrm>
            <a:custGeom>
              <a:avLst/>
              <a:gdLst/>
              <a:ahLst/>
              <a:cxnLst/>
              <a:rect l="l" t="t" r="r" b="b"/>
              <a:pathLst>
                <a:path w="15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39"/>
            <p:cNvSpPr/>
            <p:nvPr/>
          </p:nvSpPr>
          <p:spPr>
            <a:xfrm rot="10800000">
              <a:off x="922477" y="4589655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39"/>
            <p:cNvSpPr/>
            <p:nvPr/>
          </p:nvSpPr>
          <p:spPr>
            <a:xfrm rot="10800000">
              <a:off x="920680" y="4584263"/>
              <a:ext cx="15279" cy="0"/>
            </a:xfrm>
            <a:custGeom>
              <a:avLst/>
              <a:gdLst/>
              <a:ahLst/>
              <a:cxnLst/>
              <a:rect l="l" t="t" r="r" b="b"/>
              <a:pathLst>
                <a:path w="17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6" y="0"/>
                    <a:pt x="10" y="0"/>
                    <a:pt x="17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39"/>
            <p:cNvSpPr/>
            <p:nvPr/>
          </p:nvSpPr>
          <p:spPr>
            <a:xfrm flipH="1">
              <a:off x="922477" y="4576174"/>
              <a:ext cx="13481" cy="1797"/>
            </a:xfrm>
            <a:custGeom>
              <a:avLst/>
              <a:gdLst/>
              <a:ahLst/>
              <a:cxnLst/>
              <a:rect l="l" t="t" r="r" b="b"/>
              <a:pathLst>
                <a:path w="15" h="2" fill="none" extrusionOk="0">
                  <a:moveTo>
                    <a:pt x="0" y="2"/>
                  </a:moveTo>
                  <a:lnTo>
                    <a:pt x="0" y="2"/>
                  </a:lnTo>
                  <a:cubicBezTo>
                    <a:pt x="4" y="0"/>
                    <a:pt x="10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39"/>
            <p:cNvSpPr/>
            <p:nvPr/>
          </p:nvSpPr>
          <p:spPr>
            <a:xfrm rot="10800000">
              <a:off x="922477" y="4570781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39"/>
            <p:cNvSpPr/>
            <p:nvPr/>
          </p:nvSpPr>
          <p:spPr>
            <a:xfrm rot="10800000">
              <a:off x="922477" y="4564490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39"/>
            <p:cNvSpPr/>
            <p:nvPr/>
          </p:nvSpPr>
          <p:spPr>
            <a:xfrm rot="10800000">
              <a:off x="922477" y="4560895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39"/>
            <p:cNvSpPr/>
            <p:nvPr/>
          </p:nvSpPr>
          <p:spPr>
            <a:xfrm rot="10800000">
              <a:off x="920680" y="4555503"/>
              <a:ext cx="13481" cy="0"/>
            </a:xfrm>
            <a:custGeom>
              <a:avLst/>
              <a:gdLst/>
              <a:ahLst/>
              <a:cxnLst/>
              <a:rect l="l" t="t" r="r" b="b"/>
              <a:pathLst>
                <a:path w="15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p39"/>
            <p:cNvSpPr/>
            <p:nvPr/>
          </p:nvSpPr>
          <p:spPr>
            <a:xfrm rot="10800000">
              <a:off x="922477" y="4548313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p39"/>
            <p:cNvSpPr/>
            <p:nvPr/>
          </p:nvSpPr>
          <p:spPr>
            <a:xfrm rot="10800000">
              <a:off x="924274" y="4542022"/>
              <a:ext cx="9886" cy="0"/>
            </a:xfrm>
            <a:custGeom>
              <a:avLst/>
              <a:gdLst/>
              <a:ahLst/>
              <a:cxnLst/>
              <a:rect l="l" t="t" r="r" b="b"/>
              <a:pathLst>
                <a:path w="11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6" y="0"/>
                    <a:pt x="11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39"/>
            <p:cNvSpPr/>
            <p:nvPr/>
          </p:nvSpPr>
          <p:spPr>
            <a:xfrm rot="10800000">
              <a:off x="924274" y="4536629"/>
              <a:ext cx="9886" cy="0"/>
            </a:xfrm>
            <a:custGeom>
              <a:avLst/>
              <a:gdLst/>
              <a:ahLst/>
              <a:cxnLst/>
              <a:rect l="l" t="t" r="r" b="b"/>
              <a:pathLst>
                <a:path w="11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1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39"/>
            <p:cNvSpPr/>
            <p:nvPr/>
          </p:nvSpPr>
          <p:spPr>
            <a:xfrm flipH="1">
              <a:off x="924274" y="4528541"/>
              <a:ext cx="11684" cy="2696"/>
            </a:xfrm>
            <a:custGeom>
              <a:avLst/>
              <a:gdLst/>
              <a:ahLst/>
              <a:cxnLst/>
              <a:rect l="l" t="t" r="r" b="b"/>
              <a:pathLst>
                <a:path w="13" h="3" fill="none" extrusionOk="0">
                  <a:moveTo>
                    <a:pt x="0" y="3"/>
                  </a:moveTo>
                  <a:lnTo>
                    <a:pt x="0" y="3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p39"/>
            <p:cNvSpPr/>
            <p:nvPr/>
          </p:nvSpPr>
          <p:spPr>
            <a:xfrm rot="10800000">
              <a:off x="922477" y="4524946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p39"/>
            <p:cNvSpPr/>
            <p:nvPr/>
          </p:nvSpPr>
          <p:spPr>
            <a:xfrm rot="10800000">
              <a:off x="924274" y="4517756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p39"/>
            <p:cNvSpPr/>
            <p:nvPr/>
          </p:nvSpPr>
          <p:spPr>
            <a:xfrm rot="10800000">
              <a:off x="924274" y="4514161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p39"/>
            <p:cNvSpPr/>
            <p:nvPr/>
          </p:nvSpPr>
          <p:spPr>
            <a:xfrm rot="10800000">
              <a:off x="924274" y="4506072"/>
              <a:ext cx="9886" cy="0"/>
            </a:xfrm>
            <a:custGeom>
              <a:avLst/>
              <a:gdLst/>
              <a:ahLst/>
              <a:cxnLst/>
              <a:rect l="l" t="t" r="r" b="b"/>
              <a:pathLst>
                <a:path w="11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1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39"/>
            <p:cNvSpPr/>
            <p:nvPr/>
          </p:nvSpPr>
          <p:spPr>
            <a:xfrm rot="10800000">
              <a:off x="924274" y="4500680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39"/>
            <p:cNvSpPr/>
            <p:nvPr/>
          </p:nvSpPr>
          <p:spPr>
            <a:xfrm rot="10800000">
              <a:off x="924274" y="4495287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3" name="Google Shape;1593;p39"/>
            <p:cNvSpPr/>
            <p:nvPr/>
          </p:nvSpPr>
          <p:spPr>
            <a:xfrm flipH="1">
              <a:off x="924274" y="4488996"/>
              <a:ext cx="11684" cy="1797"/>
            </a:xfrm>
            <a:custGeom>
              <a:avLst/>
              <a:gdLst/>
              <a:ahLst/>
              <a:cxnLst/>
              <a:rect l="l" t="t" r="r" b="b"/>
              <a:pathLst>
                <a:path w="13" h="2" fill="none" extrusionOk="0">
                  <a:moveTo>
                    <a:pt x="0" y="2"/>
                  </a:moveTo>
                  <a:lnTo>
                    <a:pt x="0" y="2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39"/>
            <p:cNvSpPr/>
            <p:nvPr/>
          </p:nvSpPr>
          <p:spPr>
            <a:xfrm rot="10800000">
              <a:off x="922477" y="4483604"/>
              <a:ext cx="13481" cy="0"/>
            </a:xfrm>
            <a:custGeom>
              <a:avLst/>
              <a:gdLst/>
              <a:ahLst/>
              <a:cxnLst/>
              <a:rect l="l" t="t" r="r" b="b"/>
              <a:pathLst>
                <a:path w="15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10" y="0"/>
                    <a:pt x="15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39"/>
            <p:cNvSpPr/>
            <p:nvPr/>
          </p:nvSpPr>
          <p:spPr>
            <a:xfrm rot="10800000">
              <a:off x="922477" y="4478211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39"/>
            <p:cNvSpPr/>
            <p:nvPr/>
          </p:nvSpPr>
          <p:spPr>
            <a:xfrm rot="10800000">
              <a:off x="922477" y="4470123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39"/>
            <p:cNvSpPr/>
            <p:nvPr/>
          </p:nvSpPr>
          <p:spPr>
            <a:xfrm flipH="1">
              <a:off x="924274" y="4462933"/>
              <a:ext cx="9886" cy="1797"/>
            </a:xfrm>
            <a:custGeom>
              <a:avLst/>
              <a:gdLst/>
              <a:ahLst/>
              <a:cxnLst/>
              <a:rect l="l" t="t" r="r" b="b"/>
              <a:pathLst>
                <a:path w="11" h="2" fill="none" extrusionOk="0">
                  <a:moveTo>
                    <a:pt x="0" y="2"/>
                  </a:moveTo>
                  <a:lnTo>
                    <a:pt x="0" y="2"/>
                  </a:lnTo>
                  <a:cubicBezTo>
                    <a:pt x="4" y="2"/>
                    <a:pt x="8" y="0"/>
                    <a:pt x="11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39"/>
            <p:cNvSpPr/>
            <p:nvPr/>
          </p:nvSpPr>
          <p:spPr>
            <a:xfrm rot="10800000">
              <a:off x="922477" y="4459338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p39"/>
            <p:cNvSpPr/>
            <p:nvPr/>
          </p:nvSpPr>
          <p:spPr>
            <a:xfrm rot="10800000">
              <a:off x="922477" y="4451249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39"/>
            <p:cNvSpPr/>
            <p:nvPr/>
          </p:nvSpPr>
          <p:spPr>
            <a:xfrm rot="10800000">
              <a:off x="922477" y="4445857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Google Shape;1601;p39"/>
            <p:cNvSpPr/>
            <p:nvPr/>
          </p:nvSpPr>
          <p:spPr>
            <a:xfrm rot="10800000">
              <a:off x="922477" y="4442262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p39"/>
            <p:cNvSpPr/>
            <p:nvPr/>
          </p:nvSpPr>
          <p:spPr>
            <a:xfrm rot="10800000">
              <a:off x="922477" y="4435971"/>
              <a:ext cx="15279" cy="0"/>
            </a:xfrm>
            <a:custGeom>
              <a:avLst/>
              <a:gdLst/>
              <a:ahLst/>
              <a:cxnLst/>
              <a:rect l="l" t="t" r="r" b="b"/>
              <a:pathLst>
                <a:path w="17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6" y="0"/>
                    <a:pt x="10" y="0"/>
                    <a:pt x="17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p39"/>
            <p:cNvSpPr/>
            <p:nvPr/>
          </p:nvSpPr>
          <p:spPr>
            <a:xfrm rot="10800000">
              <a:off x="924274" y="4428781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39"/>
            <p:cNvSpPr/>
            <p:nvPr/>
          </p:nvSpPr>
          <p:spPr>
            <a:xfrm flipH="1">
              <a:off x="924274" y="4423388"/>
              <a:ext cx="9886" cy="1797"/>
            </a:xfrm>
            <a:custGeom>
              <a:avLst/>
              <a:gdLst/>
              <a:ahLst/>
              <a:cxnLst/>
              <a:rect l="l" t="t" r="r" b="b"/>
              <a:pathLst>
                <a:path w="11" h="2" fill="none" extrusionOk="0">
                  <a:moveTo>
                    <a:pt x="0" y="2"/>
                  </a:moveTo>
                  <a:lnTo>
                    <a:pt x="0" y="2"/>
                  </a:lnTo>
                  <a:cubicBezTo>
                    <a:pt x="4" y="0"/>
                    <a:pt x="6" y="0"/>
                    <a:pt x="11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39"/>
            <p:cNvSpPr/>
            <p:nvPr/>
          </p:nvSpPr>
          <p:spPr>
            <a:xfrm rot="10800000">
              <a:off x="922477" y="4417097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39"/>
            <p:cNvSpPr/>
            <p:nvPr/>
          </p:nvSpPr>
          <p:spPr>
            <a:xfrm rot="10800000">
              <a:off x="922477" y="4413502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39"/>
            <p:cNvSpPr/>
            <p:nvPr/>
          </p:nvSpPr>
          <p:spPr>
            <a:xfrm rot="10800000">
              <a:off x="922477" y="4408110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8" name="Google Shape;1608;p39"/>
            <p:cNvSpPr/>
            <p:nvPr/>
          </p:nvSpPr>
          <p:spPr>
            <a:xfrm flipH="1">
              <a:off x="922477" y="4402717"/>
              <a:ext cx="11684" cy="1797"/>
            </a:xfrm>
            <a:custGeom>
              <a:avLst/>
              <a:gdLst/>
              <a:ahLst/>
              <a:cxnLst/>
              <a:rect l="l" t="t" r="r" b="b"/>
              <a:pathLst>
                <a:path w="13" h="2" fill="none" extrusionOk="0">
                  <a:moveTo>
                    <a:pt x="0" y="2"/>
                  </a:moveTo>
                  <a:lnTo>
                    <a:pt x="0" y="2"/>
                  </a:lnTo>
                  <a:cubicBezTo>
                    <a:pt x="4" y="0"/>
                    <a:pt x="8" y="0"/>
                    <a:pt x="13" y="2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9" name="Google Shape;1609;p39"/>
            <p:cNvSpPr/>
            <p:nvPr/>
          </p:nvSpPr>
          <p:spPr>
            <a:xfrm rot="10800000">
              <a:off x="926971" y="4399122"/>
              <a:ext cx="8987" cy="0"/>
            </a:xfrm>
            <a:custGeom>
              <a:avLst/>
              <a:gdLst/>
              <a:ahLst/>
              <a:cxnLst/>
              <a:rect l="l" t="t" r="r" b="b"/>
              <a:pathLst>
                <a:path w="10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0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39"/>
            <p:cNvSpPr/>
            <p:nvPr/>
          </p:nvSpPr>
          <p:spPr>
            <a:xfrm rot="10800000">
              <a:off x="924274" y="4391034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39"/>
            <p:cNvSpPr/>
            <p:nvPr/>
          </p:nvSpPr>
          <p:spPr>
            <a:xfrm rot="10800000">
              <a:off x="922477" y="4385641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39"/>
            <p:cNvSpPr/>
            <p:nvPr/>
          </p:nvSpPr>
          <p:spPr>
            <a:xfrm flipH="1">
              <a:off x="922477" y="4380249"/>
              <a:ext cx="13481" cy="1797"/>
            </a:xfrm>
            <a:custGeom>
              <a:avLst/>
              <a:gdLst/>
              <a:ahLst/>
              <a:cxnLst/>
              <a:rect l="l" t="t" r="r" b="b"/>
              <a:pathLst>
                <a:path w="15" h="2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6" y="0"/>
                    <a:pt x="10" y="0"/>
                    <a:pt x="15" y="2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39"/>
            <p:cNvSpPr/>
            <p:nvPr/>
          </p:nvSpPr>
          <p:spPr>
            <a:xfrm rot="10800000">
              <a:off x="922477" y="4375755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39"/>
            <p:cNvSpPr/>
            <p:nvPr/>
          </p:nvSpPr>
          <p:spPr>
            <a:xfrm rot="10800000">
              <a:off x="924274" y="4370363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39"/>
            <p:cNvSpPr/>
            <p:nvPr/>
          </p:nvSpPr>
          <p:spPr>
            <a:xfrm rot="10800000">
              <a:off x="924274" y="4366768"/>
              <a:ext cx="11684" cy="0"/>
            </a:xfrm>
            <a:custGeom>
              <a:avLst/>
              <a:gdLst/>
              <a:ahLst/>
              <a:cxnLst/>
              <a:rect l="l" t="t" r="r" b="b"/>
              <a:pathLst>
                <a:path w="13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39"/>
            <p:cNvSpPr/>
            <p:nvPr/>
          </p:nvSpPr>
          <p:spPr>
            <a:xfrm flipH="1">
              <a:off x="68671" y="4267008"/>
              <a:ext cx="978731" cy="100659"/>
            </a:xfrm>
            <a:custGeom>
              <a:avLst/>
              <a:gdLst/>
              <a:ahLst/>
              <a:cxnLst/>
              <a:rect l="l" t="t" r="r" b="b"/>
              <a:pathLst>
                <a:path w="1089" h="112" extrusionOk="0">
                  <a:moveTo>
                    <a:pt x="1087" y="8"/>
                  </a:moveTo>
                  <a:lnTo>
                    <a:pt x="1087" y="8"/>
                  </a:lnTo>
                  <a:cubicBezTo>
                    <a:pt x="1089" y="104"/>
                    <a:pt x="1089" y="104"/>
                    <a:pt x="1089" y="104"/>
                  </a:cubicBezTo>
                  <a:cubicBezTo>
                    <a:pt x="1089" y="109"/>
                    <a:pt x="1089" y="109"/>
                    <a:pt x="1089" y="109"/>
                  </a:cubicBezTo>
                  <a:cubicBezTo>
                    <a:pt x="1085" y="109"/>
                    <a:pt x="1085" y="109"/>
                    <a:pt x="1085" y="109"/>
                  </a:cubicBezTo>
                  <a:cubicBezTo>
                    <a:pt x="996" y="111"/>
                    <a:pt x="906" y="111"/>
                    <a:pt x="816" y="111"/>
                  </a:cubicBezTo>
                  <a:cubicBezTo>
                    <a:pt x="725" y="113"/>
                    <a:pt x="635" y="113"/>
                    <a:pt x="547" y="111"/>
                  </a:cubicBezTo>
                  <a:cubicBezTo>
                    <a:pt x="456" y="109"/>
                    <a:pt x="366" y="107"/>
                    <a:pt x="275" y="107"/>
                  </a:cubicBezTo>
                  <a:cubicBezTo>
                    <a:pt x="185" y="107"/>
                    <a:pt x="97" y="109"/>
                    <a:pt x="6" y="109"/>
                  </a:cubicBezTo>
                  <a:cubicBezTo>
                    <a:pt x="2" y="109"/>
                    <a:pt x="2" y="109"/>
                    <a:pt x="2" y="109"/>
                  </a:cubicBezTo>
                  <a:cubicBezTo>
                    <a:pt x="2" y="104"/>
                    <a:pt x="2" y="104"/>
                    <a:pt x="2" y="104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97" y="1"/>
                    <a:pt x="187" y="1"/>
                    <a:pt x="277" y="1"/>
                  </a:cubicBezTo>
                  <a:cubicBezTo>
                    <a:pt x="368" y="-1"/>
                    <a:pt x="458" y="1"/>
                    <a:pt x="549" y="1"/>
                  </a:cubicBezTo>
                  <a:cubicBezTo>
                    <a:pt x="639" y="1"/>
                    <a:pt x="729" y="3"/>
                    <a:pt x="820" y="3"/>
                  </a:cubicBezTo>
                  <a:lnTo>
                    <a:pt x="1087" y="8"/>
                  </a:lnTo>
                  <a:moveTo>
                    <a:pt x="1085" y="10"/>
                  </a:moveTo>
                  <a:lnTo>
                    <a:pt x="1085" y="10"/>
                  </a:lnTo>
                  <a:cubicBezTo>
                    <a:pt x="812" y="14"/>
                    <a:pt x="812" y="14"/>
                    <a:pt x="812" y="14"/>
                  </a:cubicBezTo>
                  <a:cubicBezTo>
                    <a:pt x="721" y="14"/>
                    <a:pt x="633" y="16"/>
                    <a:pt x="542" y="16"/>
                  </a:cubicBezTo>
                  <a:cubicBezTo>
                    <a:pt x="452" y="16"/>
                    <a:pt x="364" y="18"/>
                    <a:pt x="275" y="16"/>
                  </a:cubicBezTo>
                  <a:cubicBezTo>
                    <a:pt x="185" y="16"/>
                    <a:pt x="97" y="16"/>
                    <a:pt x="6" y="14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104"/>
                    <a:pt x="10" y="104"/>
                    <a:pt x="10" y="104"/>
                  </a:cubicBezTo>
                  <a:cubicBezTo>
                    <a:pt x="6" y="100"/>
                    <a:pt x="6" y="100"/>
                    <a:pt x="6" y="100"/>
                  </a:cubicBezTo>
                  <a:cubicBezTo>
                    <a:pt x="97" y="102"/>
                    <a:pt x="185" y="102"/>
                    <a:pt x="275" y="102"/>
                  </a:cubicBezTo>
                  <a:cubicBezTo>
                    <a:pt x="366" y="102"/>
                    <a:pt x="456" y="100"/>
                    <a:pt x="547" y="98"/>
                  </a:cubicBezTo>
                  <a:cubicBezTo>
                    <a:pt x="635" y="96"/>
                    <a:pt x="725" y="96"/>
                    <a:pt x="816" y="98"/>
                  </a:cubicBezTo>
                  <a:cubicBezTo>
                    <a:pt x="906" y="98"/>
                    <a:pt x="996" y="100"/>
                    <a:pt x="1085" y="102"/>
                  </a:cubicBezTo>
                  <a:cubicBezTo>
                    <a:pt x="1083" y="104"/>
                    <a:pt x="1083" y="104"/>
                    <a:pt x="1083" y="104"/>
                  </a:cubicBezTo>
                  <a:lnTo>
                    <a:pt x="1085" y="1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39"/>
            <p:cNvSpPr/>
            <p:nvPr/>
          </p:nvSpPr>
          <p:spPr>
            <a:xfrm flipH="1">
              <a:off x="174722" y="4272400"/>
              <a:ext cx="22469" cy="90773"/>
            </a:xfrm>
            <a:custGeom>
              <a:avLst/>
              <a:gdLst/>
              <a:ahLst/>
              <a:cxnLst/>
              <a:rect l="l" t="t" r="r" b="b"/>
              <a:pathLst>
                <a:path w="25" h="101" extrusionOk="0">
                  <a:moveTo>
                    <a:pt x="23" y="2"/>
                  </a:moveTo>
                  <a:lnTo>
                    <a:pt x="23" y="2"/>
                  </a:lnTo>
                  <a:cubicBezTo>
                    <a:pt x="25" y="16"/>
                    <a:pt x="25" y="33"/>
                    <a:pt x="25" y="50"/>
                  </a:cubicBezTo>
                  <a:cubicBezTo>
                    <a:pt x="25" y="58"/>
                    <a:pt x="25" y="67"/>
                    <a:pt x="25" y="75"/>
                  </a:cubicBezTo>
                  <a:cubicBezTo>
                    <a:pt x="23" y="82"/>
                    <a:pt x="23" y="90"/>
                    <a:pt x="23" y="98"/>
                  </a:cubicBezTo>
                  <a:cubicBezTo>
                    <a:pt x="23" y="101"/>
                    <a:pt x="23" y="101"/>
                    <a:pt x="23" y="101"/>
                  </a:cubicBezTo>
                  <a:cubicBezTo>
                    <a:pt x="21" y="101"/>
                    <a:pt x="21" y="101"/>
                    <a:pt x="21" y="101"/>
                  </a:cubicBezTo>
                  <a:cubicBezTo>
                    <a:pt x="17" y="101"/>
                    <a:pt x="10" y="101"/>
                    <a:pt x="4" y="101"/>
                  </a:cubicBezTo>
                  <a:cubicBezTo>
                    <a:pt x="2" y="101"/>
                    <a:pt x="2" y="101"/>
                    <a:pt x="2" y="101"/>
                  </a:cubicBezTo>
                  <a:cubicBezTo>
                    <a:pt x="2" y="98"/>
                    <a:pt x="2" y="98"/>
                    <a:pt x="2" y="98"/>
                  </a:cubicBezTo>
                  <a:cubicBezTo>
                    <a:pt x="0" y="84"/>
                    <a:pt x="0" y="67"/>
                    <a:pt x="0" y="50"/>
                  </a:cubicBezTo>
                  <a:cubicBezTo>
                    <a:pt x="0" y="35"/>
                    <a:pt x="0" y="19"/>
                    <a:pt x="2" y="4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0" y="2"/>
                    <a:pt x="17" y="2"/>
                    <a:pt x="23" y="2"/>
                  </a:cubicBezTo>
                  <a:moveTo>
                    <a:pt x="21" y="4"/>
                  </a:moveTo>
                  <a:lnTo>
                    <a:pt x="21" y="4"/>
                  </a:lnTo>
                  <a:cubicBezTo>
                    <a:pt x="15" y="4"/>
                    <a:pt x="10" y="4"/>
                    <a:pt x="4" y="6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8" y="19"/>
                    <a:pt x="8" y="35"/>
                    <a:pt x="8" y="50"/>
                  </a:cubicBezTo>
                  <a:cubicBezTo>
                    <a:pt x="8" y="67"/>
                    <a:pt x="8" y="84"/>
                    <a:pt x="6" y="98"/>
                  </a:cubicBezTo>
                  <a:cubicBezTo>
                    <a:pt x="4" y="96"/>
                    <a:pt x="4" y="96"/>
                    <a:pt x="4" y="96"/>
                  </a:cubicBezTo>
                  <a:cubicBezTo>
                    <a:pt x="10" y="96"/>
                    <a:pt x="17" y="96"/>
                    <a:pt x="21" y="96"/>
                  </a:cubicBezTo>
                  <a:cubicBezTo>
                    <a:pt x="21" y="98"/>
                    <a:pt x="21" y="98"/>
                    <a:pt x="21" y="98"/>
                  </a:cubicBezTo>
                  <a:cubicBezTo>
                    <a:pt x="21" y="90"/>
                    <a:pt x="21" y="84"/>
                    <a:pt x="19" y="75"/>
                  </a:cubicBezTo>
                  <a:cubicBezTo>
                    <a:pt x="19" y="67"/>
                    <a:pt x="19" y="61"/>
                    <a:pt x="19" y="52"/>
                  </a:cubicBezTo>
                  <a:cubicBezTo>
                    <a:pt x="19" y="37"/>
                    <a:pt x="19" y="21"/>
                    <a:pt x="21" y="4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39"/>
            <p:cNvSpPr/>
            <p:nvPr/>
          </p:nvSpPr>
          <p:spPr>
            <a:xfrm flipH="1">
              <a:off x="101026" y="4181627"/>
              <a:ext cx="978731" cy="99760"/>
            </a:xfrm>
            <a:custGeom>
              <a:avLst/>
              <a:gdLst/>
              <a:ahLst/>
              <a:cxnLst/>
              <a:rect l="l" t="t" r="r" b="b"/>
              <a:pathLst>
                <a:path w="1089" h="111" extrusionOk="0">
                  <a:moveTo>
                    <a:pt x="1087" y="8"/>
                  </a:moveTo>
                  <a:lnTo>
                    <a:pt x="1087" y="8"/>
                  </a:lnTo>
                  <a:cubicBezTo>
                    <a:pt x="1089" y="105"/>
                    <a:pt x="1089" y="105"/>
                    <a:pt x="1089" y="105"/>
                  </a:cubicBezTo>
                  <a:cubicBezTo>
                    <a:pt x="1089" y="107"/>
                    <a:pt x="1089" y="107"/>
                    <a:pt x="1089" y="107"/>
                  </a:cubicBezTo>
                  <a:cubicBezTo>
                    <a:pt x="1087" y="107"/>
                    <a:pt x="1087" y="107"/>
                    <a:pt x="1087" y="107"/>
                  </a:cubicBezTo>
                  <a:cubicBezTo>
                    <a:pt x="997" y="109"/>
                    <a:pt x="906" y="111"/>
                    <a:pt x="816" y="111"/>
                  </a:cubicBezTo>
                  <a:cubicBezTo>
                    <a:pt x="725" y="111"/>
                    <a:pt x="637" y="111"/>
                    <a:pt x="547" y="109"/>
                  </a:cubicBezTo>
                  <a:cubicBezTo>
                    <a:pt x="456" y="109"/>
                    <a:pt x="366" y="107"/>
                    <a:pt x="276" y="107"/>
                  </a:cubicBezTo>
                  <a:cubicBezTo>
                    <a:pt x="187" y="107"/>
                    <a:pt x="97" y="107"/>
                    <a:pt x="6" y="109"/>
                  </a:cubicBezTo>
                  <a:cubicBezTo>
                    <a:pt x="2" y="109"/>
                    <a:pt x="2" y="109"/>
                    <a:pt x="2" y="109"/>
                  </a:cubicBezTo>
                  <a:cubicBezTo>
                    <a:pt x="2" y="103"/>
                    <a:pt x="2" y="103"/>
                    <a:pt x="2" y="10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97" y="0"/>
                    <a:pt x="187" y="0"/>
                    <a:pt x="278" y="0"/>
                  </a:cubicBezTo>
                  <a:cubicBezTo>
                    <a:pt x="368" y="0"/>
                    <a:pt x="458" y="0"/>
                    <a:pt x="549" y="0"/>
                  </a:cubicBezTo>
                  <a:cubicBezTo>
                    <a:pt x="641" y="0"/>
                    <a:pt x="730" y="2"/>
                    <a:pt x="820" y="2"/>
                  </a:cubicBezTo>
                  <a:lnTo>
                    <a:pt x="1087" y="8"/>
                  </a:lnTo>
                  <a:moveTo>
                    <a:pt x="1085" y="8"/>
                  </a:moveTo>
                  <a:lnTo>
                    <a:pt x="1085" y="8"/>
                  </a:lnTo>
                  <a:cubicBezTo>
                    <a:pt x="814" y="12"/>
                    <a:pt x="814" y="12"/>
                    <a:pt x="814" y="12"/>
                  </a:cubicBezTo>
                  <a:cubicBezTo>
                    <a:pt x="723" y="14"/>
                    <a:pt x="633" y="16"/>
                    <a:pt x="543" y="16"/>
                  </a:cubicBezTo>
                  <a:cubicBezTo>
                    <a:pt x="454" y="16"/>
                    <a:pt x="364" y="16"/>
                    <a:pt x="276" y="16"/>
                  </a:cubicBezTo>
                  <a:cubicBezTo>
                    <a:pt x="185" y="16"/>
                    <a:pt x="97" y="14"/>
                    <a:pt x="6" y="14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1" y="103"/>
                    <a:pt x="11" y="103"/>
                    <a:pt x="11" y="103"/>
                  </a:cubicBezTo>
                  <a:cubicBezTo>
                    <a:pt x="6" y="98"/>
                    <a:pt x="6" y="98"/>
                    <a:pt x="6" y="98"/>
                  </a:cubicBezTo>
                  <a:cubicBezTo>
                    <a:pt x="97" y="101"/>
                    <a:pt x="187" y="101"/>
                    <a:pt x="276" y="101"/>
                  </a:cubicBezTo>
                  <a:cubicBezTo>
                    <a:pt x="366" y="101"/>
                    <a:pt x="456" y="98"/>
                    <a:pt x="547" y="98"/>
                  </a:cubicBezTo>
                  <a:cubicBezTo>
                    <a:pt x="637" y="96"/>
                    <a:pt x="725" y="96"/>
                    <a:pt x="816" y="96"/>
                  </a:cubicBezTo>
                  <a:cubicBezTo>
                    <a:pt x="906" y="96"/>
                    <a:pt x="997" y="98"/>
                    <a:pt x="1087" y="101"/>
                  </a:cubicBezTo>
                  <a:cubicBezTo>
                    <a:pt x="1083" y="105"/>
                    <a:pt x="1083" y="105"/>
                    <a:pt x="1083" y="105"/>
                  </a:cubicBezTo>
                  <a:lnTo>
                    <a:pt x="1085" y="8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39"/>
            <p:cNvSpPr/>
            <p:nvPr/>
          </p:nvSpPr>
          <p:spPr>
            <a:xfrm flipH="1">
              <a:off x="206178" y="4187020"/>
              <a:ext cx="23367" cy="90773"/>
            </a:xfrm>
            <a:custGeom>
              <a:avLst/>
              <a:gdLst/>
              <a:ahLst/>
              <a:cxnLst/>
              <a:rect l="l" t="t" r="r" b="b"/>
              <a:pathLst>
                <a:path w="26" h="101" extrusionOk="0">
                  <a:moveTo>
                    <a:pt x="23" y="2"/>
                  </a:moveTo>
                  <a:lnTo>
                    <a:pt x="23" y="2"/>
                  </a:lnTo>
                  <a:cubicBezTo>
                    <a:pt x="26" y="17"/>
                    <a:pt x="26" y="31"/>
                    <a:pt x="26" y="48"/>
                  </a:cubicBezTo>
                  <a:cubicBezTo>
                    <a:pt x="26" y="57"/>
                    <a:pt x="26" y="65"/>
                    <a:pt x="26" y="74"/>
                  </a:cubicBezTo>
                  <a:cubicBezTo>
                    <a:pt x="23" y="82"/>
                    <a:pt x="23" y="90"/>
                    <a:pt x="23" y="99"/>
                  </a:cubicBezTo>
                  <a:lnTo>
                    <a:pt x="23" y="99"/>
                  </a:lnTo>
                  <a:lnTo>
                    <a:pt x="23" y="99"/>
                  </a:lnTo>
                  <a:cubicBezTo>
                    <a:pt x="17" y="99"/>
                    <a:pt x="11" y="99"/>
                    <a:pt x="5" y="101"/>
                  </a:cubicBezTo>
                  <a:cubicBezTo>
                    <a:pt x="2" y="101"/>
                    <a:pt x="2" y="101"/>
                    <a:pt x="2" y="101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0" y="82"/>
                    <a:pt x="0" y="65"/>
                    <a:pt x="0" y="50"/>
                  </a:cubicBezTo>
                  <a:cubicBezTo>
                    <a:pt x="0" y="34"/>
                    <a:pt x="0" y="19"/>
                    <a:pt x="2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1" y="0"/>
                    <a:pt x="17" y="0"/>
                    <a:pt x="23" y="2"/>
                  </a:cubicBezTo>
                  <a:moveTo>
                    <a:pt x="23" y="2"/>
                  </a:moveTo>
                  <a:lnTo>
                    <a:pt x="23" y="2"/>
                  </a:lnTo>
                  <a:cubicBezTo>
                    <a:pt x="15" y="2"/>
                    <a:pt x="11" y="4"/>
                    <a:pt x="5" y="4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9" y="19"/>
                    <a:pt x="9" y="34"/>
                    <a:pt x="9" y="50"/>
                  </a:cubicBezTo>
                  <a:cubicBezTo>
                    <a:pt x="9" y="65"/>
                    <a:pt x="9" y="82"/>
                    <a:pt x="7" y="99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11" y="97"/>
                    <a:pt x="17" y="97"/>
                    <a:pt x="23" y="97"/>
                  </a:cubicBezTo>
                  <a:cubicBezTo>
                    <a:pt x="21" y="99"/>
                    <a:pt x="21" y="99"/>
                    <a:pt x="21" y="99"/>
                  </a:cubicBezTo>
                  <a:cubicBezTo>
                    <a:pt x="21" y="90"/>
                    <a:pt x="21" y="82"/>
                    <a:pt x="21" y="74"/>
                  </a:cubicBezTo>
                  <a:cubicBezTo>
                    <a:pt x="19" y="67"/>
                    <a:pt x="19" y="59"/>
                    <a:pt x="19" y="50"/>
                  </a:cubicBezTo>
                  <a:cubicBezTo>
                    <a:pt x="19" y="36"/>
                    <a:pt x="21" y="21"/>
                    <a:pt x="23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39"/>
            <p:cNvSpPr/>
            <p:nvPr/>
          </p:nvSpPr>
          <p:spPr>
            <a:xfrm flipH="1">
              <a:off x="68671" y="4094450"/>
              <a:ext cx="978731" cy="100659"/>
            </a:xfrm>
            <a:custGeom>
              <a:avLst/>
              <a:gdLst/>
              <a:ahLst/>
              <a:cxnLst/>
              <a:rect l="l" t="t" r="r" b="b"/>
              <a:pathLst>
                <a:path w="1089" h="112" extrusionOk="0">
                  <a:moveTo>
                    <a:pt x="1087" y="8"/>
                  </a:moveTo>
                  <a:lnTo>
                    <a:pt x="1087" y="8"/>
                  </a:lnTo>
                  <a:cubicBezTo>
                    <a:pt x="1089" y="105"/>
                    <a:pt x="1089" y="105"/>
                    <a:pt x="1089" y="105"/>
                  </a:cubicBezTo>
                  <a:cubicBezTo>
                    <a:pt x="1089" y="109"/>
                    <a:pt x="1089" y="109"/>
                    <a:pt x="1089" y="109"/>
                  </a:cubicBezTo>
                  <a:cubicBezTo>
                    <a:pt x="1085" y="109"/>
                    <a:pt x="1085" y="109"/>
                    <a:pt x="1085" y="109"/>
                  </a:cubicBezTo>
                  <a:cubicBezTo>
                    <a:pt x="996" y="109"/>
                    <a:pt x="906" y="111"/>
                    <a:pt x="816" y="111"/>
                  </a:cubicBezTo>
                  <a:cubicBezTo>
                    <a:pt x="725" y="113"/>
                    <a:pt x="635" y="113"/>
                    <a:pt x="547" y="111"/>
                  </a:cubicBezTo>
                  <a:cubicBezTo>
                    <a:pt x="456" y="109"/>
                    <a:pt x="366" y="107"/>
                    <a:pt x="275" y="107"/>
                  </a:cubicBezTo>
                  <a:cubicBezTo>
                    <a:pt x="185" y="107"/>
                    <a:pt x="97" y="107"/>
                    <a:pt x="6" y="109"/>
                  </a:cubicBezTo>
                  <a:cubicBezTo>
                    <a:pt x="2" y="109"/>
                    <a:pt x="2" y="109"/>
                    <a:pt x="2" y="109"/>
                  </a:cubicBezTo>
                  <a:cubicBezTo>
                    <a:pt x="2" y="105"/>
                    <a:pt x="2" y="105"/>
                    <a:pt x="2" y="10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97" y="2"/>
                    <a:pt x="187" y="2"/>
                    <a:pt x="277" y="0"/>
                  </a:cubicBezTo>
                  <a:cubicBezTo>
                    <a:pt x="368" y="0"/>
                    <a:pt x="458" y="0"/>
                    <a:pt x="549" y="2"/>
                  </a:cubicBezTo>
                  <a:cubicBezTo>
                    <a:pt x="639" y="2"/>
                    <a:pt x="729" y="2"/>
                    <a:pt x="820" y="4"/>
                  </a:cubicBezTo>
                  <a:lnTo>
                    <a:pt x="1087" y="8"/>
                  </a:lnTo>
                  <a:moveTo>
                    <a:pt x="1085" y="11"/>
                  </a:moveTo>
                  <a:lnTo>
                    <a:pt x="1085" y="11"/>
                  </a:lnTo>
                  <a:cubicBezTo>
                    <a:pt x="812" y="15"/>
                    <a:pt x="812" y="15"/>
                    <a:pt x="812" y="15"/>
                  </a:cubicBezTo>
                  <a:cubicBezTo>
                    <a:pt x="721" y="15"/>
                    <a:pt x="633" y="17"/>
                    <a:pt x="542" y="17"/>
                  </a:cubicBezTo>
                  <a:cubicBezTo>
                    <a:pt x="454" y="17"/>
                    <a:pt x="364" y="19"/>
                    <a:pt x="275" y="17"/>
                  </a:cubicBezTo>
                  <a:cubicBezTo>
                    <a:pt x="185" y="17"/>
                    <a:pt x="97" y="17"/>
                    <a:pt x="6" y="15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0" y="105"/>
                    <a:pt x="10" y="105"/>
                    <a:pt x="10" y="105"/>
                  </a:cubicBezTo>
                  <a:cubicBezTo>
                    <a:pt x="6" y="101"/>
                    <a:pt x="6" y="101"/>
                    <a:pt x="6" y="101"/>
                  </a:cubicBezTo>
                  <a:cubicBezTo>
                    <a:pt x="97" y="101"/>
                    <a:pt x="185" y="103"/>
                    <a:pt x="275" y="103"/>
                  </a:cubicBezTo>
                  <a:cubicBezTo>
                    <a:pt x="366" y="101"/>
                    <a:pt x="456" y="101"/>
                    <a:pt x="547" y="99"/>
                  </a:cubicBezTo>
                  <a:cubicBezTo>
                    <a:pt x="635" y="97"/>
                    <a:pt x="725" y="97"/>
                    <a:pt x="816" y="99"/>
                  </a:cubicBezTo>
                  <a:cubicBezTo>
                    <a:pt x="906" y="99"/>
                    <a:pt x="996" y="99"/>
                    <a:pt x="1085" y="101"/>
                  </a:cubicBezTo>
                  <a:cubicBezTo>
                    <a:pt x="1083" y="105"/>
                    <a:pt x="1083" y="105"/>
                    <a:pt x="1083" y="105"/>
                  </a:cubicBezTo>
                  <a:lnTo>
                    <a:pt x="1085" y="1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39"/>
            <p:cNvSpPr/>
            <p:nvPr/>
          </p:nvSpPr>
          <p:spPr>
            <a:xfrm flipH="1">
              <a:off x="174722" y="4099842"/>
              <a:ext cx="22469" cy="90773"/>
            </a:xfrm>
            <a:custGeom>
              <a:avLst/>
              <a:gdLst/>
              <a:ahLst/>
              <a:cxnLst/>
              <a:rect l="l" t="t" r="r" b="b"/>
              <a:pathLst>
                <a:path w="25" h="101" extrusionOk="0">
                  <a:moveTo>
                    <a:pt x="23" y="2"/>
                  </a:moveTo>
                  <a:lnTo>
                    <a:pt x="23" y="2"/>
                  </a:lnTo>
                  <a:cubicBezTo>
                    <a:pt x="25" y="17"/>
                    <a:pt x="25" y="34"/>
                    <a:pt x="25" y="49"/>
                  </a:cubicBezTo>
                  <a:cubicBezTo>
                    <a:pt x="25" y="57"/>
                    <a:pt x="25" y="65"/>
                    <a:pt x="25" y="74"/>
                  </a:cubicBezTo>
                  <a:cubicBezTo>
                    <a:pt x="23" y="82"/>
                    <a:pt x="23" y="91"/>
                    <a:pt x="23" y="99"/>
                  </a:cubicBezTo>
                  <a:cubicBezTo>
                    <a:pt x="23" y="101"/>
                    <a:pt x="23" y="101"/>
                    <a:pt x="23" y="101"/>
                  </a:cubicBezTo>
                  <a:lnTo>
                    <a:pt x="23" y="101"/>
                  </a:lnTo>
                  <a:cubicBezTo>
                    <a:pt x="17" y="101"/>
                    <a:pt x="10" y="101"/>
                    <a:pt x="4" y="101"/>
                  </a:cubicBezTo>
                  <a:cubicBezTo>
                    <a:pt x="2" y="101"/>
                    <a:pt x="2" y="101"/>
                    <a:pt x="2" y="101"/>
                  </a:cubicBezTo>
                  <a:cubicBezTo>
                    <a:pt x="2" y="99"/>
                    <a:pt x="2" y="99"/>
                    <a:pt x="2" y="99"/>
                  </a:cubicBezTo>
                  <a:cubicBezTo>
                    <a:pt x="0" y="82"/>
                    <a:pt x="0" y="67"/>
                    <a:pt x="0" y="51"/>
                  </a:cubicBezTo>
                  <a:cubicBezTo>
                    <a:pt x="0" y="36"/>
                    <a:pt x="0" y="19"/>
                    <a:pt x="2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0" y="0"/>
                    <a:pt x="17" y="2"/>
                    <a:pt x="23" y="2"/>
                  </a:cubicBezTo>
                  <a:moveTo>
                    <a:pt x="21" y="2"/>
                  </a:moveTo>
                  <a:lnTo>
                    <a:pt x="21" y="2"/>
                  </a:lnTo>
                  <a:cubicBezTo>
                    <a:pt x="15" y="5"/>
                    <a:pt x="10" y="5"/>
                    <a:pt x="4" y="5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19"/>
                    <a:pt x="8" y="36"/>
                    <a:pt x="8" y="51"/>
                  </a:cubicBezTo>
                  <a:cubicBezTo>
                    <a:pt x="8" y="67"/>
                    <a:pt x="8" y="82"/>
                    <a:pt x="6" y="99"/>
                  </a:cubicBezTo>
                  <a:cubicBezTo>
                    <a:pt x="4" y="97"/>
                    <a:pt x="4" y="97"/>
                    <a:pt x="4" y="97"/>
                  </a:cubicBezTo>
                  <a:cubicBezTo>
                    <a:pt x="10" y="97"/>
                    <a:pt x="17" y="97"/>
                    <a:pt x="23" y="97"/>
                  </a:cubicBezTo>
                  <a:cubicBezTo>
                    <a:pt x="21" y="99"/>
                    <a:pt x="21" y="99"/>
                    <a:pt x="21" y="99"/>
                  </a:cubicBezTo>
                  <a:cubicBezTo>
                    <a:pt x="21" y="91"/>
                    <a:pt x="21" y="82"/>
                    <a:pt x="19" y="76"/>
                  </a:cubicBezTo>
                  <a:cubicBezTo>
                    <a:pt x="19" y="67"/>
                    <a:pt x="19" y="61"/>
                    <a:pt x="19" y="53"/>
                  </a:cubicBezTo>
                  <a:cubicBezTo>
                    <a:pt x="19" y="36"/>
                    <a:pt x="19" y="21"/>
                    <a:pt x="21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39"/>
            <p:cNvSpPr/>
            <p:nvPr/>
          </p:nvSpPr>
          <p:spPr>
            <a:xfrm flipH="1">
              <a:off x="21038" y="4008171"/>
              <a:ext cx="979630" cy="101558"/>
            </a:xfrm>
            <a:custGeom>
              <a:avLst/>
              <a:gdLst/>
              <a:ahLst/>
              <a:cxnLst/>
              <a:rect l="l" t="t" r="r" b="b"/>
              <a:pathLst>
                <a:path w="1090" h="113" extrusionOk="0">
                  <a:moveTo>
                    <a:pt x="1088" y="8"/>
                  </a:moveTo>
                  <a:lnTo>
                    <a:pt x="1088" y="8"/>
                  </a:lnTo>
                  <a:cubicBezTo>
                    <a:pt x="1090" y="104"/>
                    <a:pt x="1090" y="104"/>
                    <a:pt x="1090" y="104"/>
                  </a:cubicBezTo>
                  <a:cubicBezTo>
                    <a:pt x="1090" y="109"/>
                    <a:pt x="1090" y="109"/>
                    <a:pt x="1090" y="109"/>
                  </a:cubicBezTo>
                  <a:cubicBezTo>
                    <a:pt x="1088" y="109"/>
                    <a:pt x="1088" y="109"/>
                    <a:pt x="1088" y="109"/>
                  </a:cubicBezTo>
                  <a:cubicBezTo>
                    <a:pt x="997" y="111"/>
                    <a:pt x="907" y="111"/>
                    <a:pt x="816" y="113"/>
                  </a:cubicBezTo>
                  <a:cubicBezTo>
                    <a:pt x="726" y="113"/>
                    <a:pt x="637" y="113"/>
                    <a:pt x="547" y="111"/>
                  </a:cubicBezTo>
                  <a:cubicBezTo>
                    <a:pt x="457" y="111"/>
                    <a:pt x="366" y="109"/>
                    <a:pt x="276" y="109"/>
                  </a:cubicBezTo>
                  <a:cubicBezTo>
                    <a:pt x="188" y="107"/>
                    <a:pt x="97" y="109"/>
                    <a:pt x="7" y="109"/>
                  </a:cubicBezTo>
                  <a:cubicBezTo>
                    <a:pt x="3" y="111"/>
                    <a:pt x="3" y="111"/>
                    <a:pt x="3" y="111"/>
                  </a:cubicBezTo>
                  <a:cubicBezTo>
                    <a:pt x="3" y="104"/>
                    <a:pt x="3" y="104"/>
                    <a:pt x="3" y="10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97" y="1"/>
                    <a:pt x="188" y="1"/>
                    <a:pt x="278" y="1"/>
                  </a:cubicBezTo>
                  <a:cubicBezTo>
                    <a:pt x="368" y="-1"/>
                    <a:pt x="459" y="1"/>
                    <a:pt x="549" y="1"/>
                  </a:cubicBezTo>
                  <a:cubicBezTo>
                    <a:pt x="640" y="1"/>
                    <a:pt x="730" y="3"/>
                    <a:pt x="821" y="3"/>
                  </a:cubicBezTo>
                  <a:lnTo>
                    <a:pt x="1088" y="8"/>
                  </a:lnTo>
                  <a:moveTo>
                    <a:pt x="1085" y="10"/>
                  </a:moveTo>
                  <a:lnTo>
                    <a:pt x="1085" y="10"/>
                  </a:lnTo>
                  <a:cubicBezTo>
                    <a:pt x="812" y="14"/>
                    <a:pt x="812" y="14"/>
                    <a:pt x="812" y="14"/>
                  </a:cubicBezTo>
                  <a:cubicBezTo>
                    <a:pt x="724" y="16"/>
                    <a:pt x="633" y="16"/>
                    <a:pt x="543" y="16"/>
                  </a:cubicBezTo>
                  <a:cubicBezTo>
                    <a:pt x="455" y="18"/>
                    <a:pt x="364" y="18"/>
                    <a:pt x="276" y="18"/>
                  </a:cubicBezTo>
                  <a:cubicBezTo>
                    <a:pt x="186" y="16"/>
                    <a:pt x="97" y="16"/>
                    <a:pt x="7" y="16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1" y="104"/>
                    <a:pt x="11" y="104"/>
                    <a:pt x="11" y="104"/>
                  </a:cubicBezTo>
                  <a:cubicBezTo>
                    <a:pt x="7" y="100"/>
                    <a:pt x="7" y="100"/>
                    <a:pt x="7" y="100"/>
                  </a:cubicBezTo>
                  <a:cubicBezTo>
                    <a:pt x="97" y="102"/>
                    <a:pt x="188" y="102"/>
                    <a:pt x="276" y="102"/>
                  </a:cubicBezTo>
                  <a:cubicBezTo>
                    <a:pt x="366" y="102"/>
                    <a:pt x="457" y="100"/>
                    <a:pt x="547" y="98"/>
                  </a:cubicBezTo>
                  <a:cubicBezTo>
                    <a:pt x="637" y="98"/>
                    <a:pt x="726" y="98"/>
                    <a:pt x="816" y="98"/>
                  </a:cubicBezTo>
                  <a:cubicBezTo>
                    <a:pt x="907" y="98"/>
                    <a:pt x="997" y="100"/>
                    <a:pt x="1088" y="102"/>
                  </a:cubicBezTo>
                  <a:cubicBezTo>
                    <a:pt x="1083" y="104"/>
                    <a:pt x="1083" y="104"/>
                    <a:pt x="1083" y="104"/>
                  </a:cubicBezTo>
                  <a:lnTo>
                    <a:pt x="1085" y="1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39"/>
            <p:cNvSpPr/>
            <p:nvPr/>
          </p:nvSpPr>
          <p:spPr>
            <a:xfrm flipH="1">
              <a:off x="127089" y="4015360"/>
              <a:ext cx="22469" cy="90773"/>
            </a:xfrm>
            <a:custGeom>
              <a:avLst/>
              <a:gdLst/>
              <a:ahLst/>
              <a:cxnLst/>
              <a:rect l="l" t="t" r="r" b="b"/>
              <a:pathLst>
                <a:path w="25" h="101" extrusionOk="0">
                  <a:moveTo>
                    <a:pt x="23" y="2"/>
                  </a:moveTo>
                  <a:lnTo>
                    <a:pt x="23" y="2"/>
                  </a:lnTo>
                  <a:cubicBezTo>
                    <a:pt x="25" y="14"/>
                    <a:pt x="25" y="31"/>
                    <a:pt x="25" y="48"/>
                  </a:cubicBezTo>
                  <a:cubicBezTo>
                    <a:pt x="25" y="56"/>
                    <a:pt x="25" y="65"/>
                    <a:pt x="25" y="73"/>
                  </a:cubicBezTo>
                  <a:cubicBezTo>
                    <a:pt x="23" y="82"/>
                    <a:pt x="23" y="90"/>
                    <a:pt x="23" y="96"/>
                  </a:cubicBezTo>
                  <a:cubicBezTo>
                    <a:pt x="23" y="99"/>
                    <a:pt x="23" y="99"/>
                    <a:pt x="23" y="99"/>
                  </a:cubicBezTo>
                  <a:lnTo>
                    <a:pt x="23" y="99"/>
                  </a:lnTo>
                  <a:cubicBezTo>
                    <a:pt x="16" y="99"/>
                    <a:pt x="10" y="99"/>
                    <a:pt x="4" y="99"/>
                  </a:cubicBezTo>
                  <a:cubicBezTo>
                    <a:pt x="2" y="101"/>
                    <a:pt x="2" y="101"/>
                    <a:pt x="2" y="101"/>
                  </a:cubicBezTo>
                  <a:cubicBezTo>
                    <a:pt x="2" y="96"/>
                    <a:pt x="2" y="96"/>
                    <a:pt x="2" y="96"/>
                  </a:cubicBezTo>
                  <a:cubicBezTo>
                    <a:pt x="0" y="82"/>
                    <a:pt x="0" y="65"/>
                    <a:pt x="0" y="50"/>
                  </a:cubicBezTo>
                  <a:cubicBezTo>
                    <a:pt x="0" y="33"/>
                    <a:pt x="0" y="16"/>
                    <a:pt x="2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0" y="0"/>
                    <a:pt x="16" y="0"/>
                    <a:pt x="23" y="2"/>
                  </a:cubicBezTo>
                  <a:moveTo>
                    <a:pt x="23" y="2"/>
                  </a:moveTo>
                  <a:lnTo>
                    <a:pt x="23" y="2"/>
                  </a:lnTo>
                  <a:cubicBezTo>
                    <a:pt x="14" y="2"/>
                    <a:pt x="10" y="4"/>
                    <a:pt x="4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16"/>
                    <a:pt x="8" y="33"/>
                    <a:pt x="8" y="50"/>
                  </a:cubicBezTo>
                  <a:cubicBezTo>
                    <a:pt x="8" y="65"/>
                    <a:pt x="8" y="82"/>
                    <a:pt x="6" y="96"/>
                  </a:cubicBezTo>
                  <a:cubicBezTo>
                    <a:pt x="4" y="94"/>
                    <a:pt x="4" y="94"/>
                    <a:pt x="4" y="94"/>
                  </a:cubicBezTo>
                  <a:cubicBezTo>
                    <a:pt x="10" y="94"/>
                    <a:pt x="16" y="96"/>
                    <a:pt x="23" y="96"/>
                  </a:cubicBezTo>
                  <a:cubicBezTo>
                    <a:pt x="21" y="96"/>
                    <a:pt x="21" y="96"/>
                    <a:pt x="21" y="96"/>
                  </a:cubicBezTo>
                  <a:cubicBezTo>
                    <a:pt x="21" y="90"/>
                    <a:pt x="21" y="82"/>
                    <a:pt x="21" y="73"/>
                  </a:cubicBezTo>
                  <a:cubicBezTo>
                    <a:pt x="18" y="65"/>
                    <a:pt x="18" y="59"/>
                    <a:pt x="18" y="50"/>
                  </a:cubicBezTo>
                  <a:cubicBezTo>
                    <a:pt x="18" y="35"/>
                    <a:pt x="21" y="19"/>
                    <a:pt x="23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39"/>
            <p:cNvSpPr/>
            <p:nvPr/>
          </p:nvSpPr>
          <p:spPr>
            <a:xfrm flipH="1">
              <a:off x="56988" y="3770903"/>
              <a:ext cx="937389" cy="251647"/>
            </a:xfrm>
            <a:custGeom>
              <a:avLst/>
              <a:gdLst/>
              <a:ahLst/>
              <a:cxnLst/>
              <a:rect l="l" t="t" r="r" b="b"/>
              <a:pathLst>
                <a:path w="1043" h="280" extrusionOk="0">
                  <a:moveTo>
                    <a:pt x="1036" y="9"/>
                  </a:moveTo>
                  <a:lnTo>
                    <a:pt x="1036" y="9"/>
                  </a:lnTo>
                  <a:cubicBezTo>
                    <a:pt x="1041" y="139"/>
                    <a:pt x="1041" y="139"/>
                    <a:pt x="1041" y="139"/>
                  </a:cubicBezTo>
                  <a:cubicBezTo>
                    <a:pt x="1043" y="274"/>
                    <a:pt x="1043" y="274"/>
                    <a:pt x="1043" y="274"/>
                  </a:cubicBezTo>
                  <a:cubicBezTo>
                    <a:pt x="1043" y="278"/>
                    <a:pt x="1043" y="278"/>
                    <a:pt x="1043" y="278"/>
                  </a:cubicBezTo>
                  <a:cubicBezTo>
                    <a:pt x="1036" y="278"/>
                    <a:pt x="1036" y="278"/>
                    <a:pt x="1036" y="278"/>
                  </a:cubicBezTo>
                  <a:cubicBezTo>
                    <a:pt x="950" y="280"/>
                    <a:pt x="864" y="280"/>
                    <a:pt x="780" y="280"/>
                  </a:cubicBezTo>
                  <a:cubicBezTo>
                    <a:pt x="652" y="280"/>
                    <a:pt x="652" y="280"/>
                    <a:pt x="652" y="280"/>
                  </a:cubicBezTo>
                  <a:cubicBezTo>
                    <a:pt x="521" y="278"/>
                    <a:pt x="521" y="278"/>
                    <a:pt x="521" y="278"/>
                  </a:cubicBezTo>
                  <a:cubicBezTo>
                    <a:pt x="393" y="276"/>
                    <a:pt x="393" y="276"/>
                    <a:pt x="393" y="276"/>
                  </a:cubicBezTo>
                  <a:cubicBezTo>
                    <a:pt x="265" y="276"/>
                    <a:pt x="265" y="276"/>
                    <a:pt x="265" y="276"/>
                  </a:cubicBezTo>
                  <a:cubicBezTo>
                    <a:pt x="136" y="276"/>
                    <a:pt x="136" y="276"/>
                    <a:pt x="136" y="276"/>
                  </a:cubicBezTo>
                  <a:cubicBezTo>
                    <a:pt x="8" y="278"/>
                    <a:pt x="8" y="278"/>
                    <a:pt x="8" y="278"/>
                  </a:cubicBezTo>
                  <a:cubicBezTo>
                    <a:pt x="4" y="278"/>
                    <a:pt x="4" y="278"/>
                    <a:pt x="4" y="278"/>
                  </a:cubicBezTo>
                  <a:cubicBezTo>
                    <a:pt x="4" y="274"/>
                    <a:pt x="4" y="274"/>
                    <a:pt x="4" y="274"/>
                  </a:cubicBezTo>
                  <a:cubicBezTo>
                    <a:pt x="2" y="141"/>
                    <a:pt x="2" y="141"/>
                    <a:pt x="2" y="14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525" y="3"/>
                    <a:pt x="525" y="3"/>
                    <a:pt x="525" y="3"/>
                  </a:cubicBezTo>
                  <a:cubicBezTo>
                    <a:pt x="782" y="5"/>
                    <a:pt x="782" y="5"/>
                    <a:pt x="782" y="5"/>
                  </a:cubicBezTo>
                  <a:lnTo>
                    <a:pt x="1036" y="9"/>
                  </a:lnTo>
                  <a:moveTo>
                    <a:pt x="1036" y="11"/>
                  </a:moveTo>
                  <a:lnTo>
                    <a:pt x="1036" y="11"/>
                  </a:lnTo>
                  <a:cubicBezTo>
                    <a:pt x="776" y="15"/>
                    <a:pt x="776" y="15"/>
                    <a:pt x="776" y="15"/>
                  </a:cubicBezTo>
                  <a:cubicBezTo>
                    <a:pt x="519" y="17"/>
                    <a:pt x="519" y="17"/>
                    <a:pt x="519" y="17"/>
                  </a:cubicBezTo>
                  <a:cubicBezTo>
                    <a:pt x="262" y="19"/>
                    <a:pt x="262" y="19"/>
                    <a:pt x="262" y="19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4" y="141"/>
                    <a:pt x="14" y="141"/>
                    <a:pt x="14" y="141"/>
                  </a:cubicBezTo>
                  <a:cubicBezTo>
                    <a:pt x="12" y="274"/>
                    <a:pt x="12" y="274"/>
                    <a:pt x="12" y="274"/>
                  </a:cubicBezTo>
                  <a:cubicBezTo>
                    <a:pt x="8" y="267"/>
                    <a:pt x="8" y="267"/>
                    <a:pt x="8" y="267"/>
                  </a:cubicBezTo>
                  <a:cubicBezTo>
                    <a:pt x="136" y="270"/>
                    <a:pt x="136" y="270"/>
                    <a:pt x="136" y="270"/>
                  </a:cubicBezTo>
                  <a:cubicBezTo>
                    <a:pt x="265" y="270"/>
                    <a:pt x="265" y="270"/>
                    <a:pt x="265" y="270"/>
                  </a:cubicBezTo>
                  <a:cubicBezTo>
                    <a:pt x="393" y="270"/>
                    <a:pt x="393" y="270"/>
                    <a:pt x="393" y="270"/>
                  </a:cubicBezTo>
                  <a:cubicBezTo>
                    <a:pt x="521" y="267"/>
                    <a:pt x="521" y="267"/>
                    <a:pt x="521" y="267"/>
                  </a:cubicBezTo>
                  <a:cubicBezTo>
                    <a:pt x="652" y="265"/>
                    <a:pt x="652" y="265"/>
                    <a:pt x="652" y="265"/>
                  </a:cubicBezTo>
                  <a:cubicBezTo>
                    <a:pt x="780" y="265"/>
                    <a:pt x="780" y="265"/>
                    <a:pt x="780" y="265"/>
                  </a:cubicBezTo>
                  <a:cubicBezTo>
                    <a:pt x="864" y="265"/>
                    <a:pt x="950" y="265"/>
                    <a:pt x="1036" y="267"/>
                  </a:cubicBezTo>
                  <a:cubicBezTo>
                    <a:pt x="1030" y="274"/>
                    <a:pt x="1030" y="274"/>
                    <a:pt x="1030" y="274"/>
                  </a:cubicBezTo>
                  <a:cubicBezTo>
                    <a:pt x="1032" y="143"/>
                    <a:pt x="1032" y="143"/>
                    <a:pt x="1032" y="143"/>
                  </a:cubicBezTo>
                  <a:lnTo>
                    <a:pt x="1036" y="1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39"/>
            <p:cNvSpPr/>
            <p:nvPr/>
          </p:nvSpPr>
          <p:spPr>
            <a:xfrm flipH="1">
              <a:off x="130684" y="3828423"/>
              <a:ext cx="168065" cy="139305"/>
            </a:xfrm>
            <a:custGeom>
              <a:avLst/>
              <a:gdLst/>
              <a:ahLst/>
              <a:cxnLst/>
              <a:rect l="l" t="t" r="r" b="b"/>
              <a:pathLst>
                <a:path w="187" h="155" extrusionOk="0">
                  <a:moveTo>
                    <a:pt x="184" y="4"/>
                  </a:moveTo>
                  <a:lnTo>
                    <a:pt x="184" y="4"/>
                  </a:lnTo>
                  <a:cubicBezTo>
                    <a:pt x="184" y="27"/>
                    <a:pt x="184" y="52"/>
                    <a:pt x="187" y="77"/>
                  </a:cubicBezTo>
                  <a:cubicBezTo>
                    <a:pt x="187" y="100"/>
                    <a:pt x="187" y="126"/>
                    <a:pt x="187" y="151"/>
                  </a:cubicBezTo>
                  <a:cubicBezTo>
                    <a:pt x="187" y="155"/>
                    <a:pt x="187" y="155"/>
                    <a:pt x="187" y="155"/>
                  </a:cubicBezTo>
                  <a:cubicBezTo>
                    <a:pt x="182" y="155"/>
                    <a:pt x="182" y="155"/>
                    <a:pt x="182" y="155"/>
                  </a:cubicBezTo>
                  <a:cubicBezTo>
                    <a:pt x="153" y="155"/>
                    <a:pt x="123" y="153"/>
                    <a:pt x="94" y="153"/>
                  </a:cubicBezTo>
                  <a:cubicBezTo>
                    <a:pt x="63" y="151"/>
                    <a:pt x="33" y="153"/>
                    <a:pt x="4" y="153"/>
                  </a:cubicBezTo>
                  <a:cubicBezTo>
                    <a:pt x="2" y="153"/>
                    <a:pt x="2" y="153"/>
                    <a:pt x="2" y="153"/>
                  </a:cubicBezTo>
                  <a:cubicBezTo>
                    <a:pt x="2" y="151"/>
                    <a:pt x="2" y="151"/>
                    <a:pt x="2" y="151"/>
                  </a:cubicBezTo>
                  <a:cubicBezTo>
                    <a:pt x="0" y="126"/>
                    <a:pt x="0" y="102"/>
                    <a:pt x="0" y="77"/>
                  </a:cubicBezTo>
                  <a:cubicBezTo>
                    <a:pt x="0" y="54"/>
                    <a:pt x="0" y="29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3" y="0"/>
                    <a:pt x="65" y="0"/>
                    <a:pt x="94" y="2"/>
                  </a:cubicBezTo>
                  <a:cubicBezTo>
                    <a:pt x="140" y="4"/>
                    <a:pt x="140" y="4"/>
                    <a:pt x="140" y="4"/>
                  </a:cubicBezTo>
                  <a:lnTo>
                    <a:pt x="184" y="4"/>
                  </a:lnTo>
                  <a:moveTo>
                    <a:pt x="182" y="6"/>
                  </a:moveTo>
                  <a:lnTo>
                    <a:pt x="182" y="6"/>
                  </a:lnTo>
                  <a:cubicBezTo>
                    <a:pt x="136" y="6"/>
                    <a:pt x="136" y="6"/>
                    <a:pt x="136" y="6"/>
                  </a:cubicBezTo>
                  <a:cubicBezTo>
                    <a:pt x="92" y="8"/>
                    <a:pt x="92" y="8"/>
                    <a:pt x="92" y="8"/>
                  </a:cubicBezTo>
                  <a:cubicBezTo>
                    <a:pt x="63" y="8"/>
                    <a:pt x="33" y="8"/>
                    <a:pt x="4" y="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9"/>
                    <a:pt x="8" y="54"/>
                    <a:pt x="8" y="77"/>
                  </a:cubicBezTo>
                  <a:cubicBezTo>
                    <a:pt x="6" y="102"/>
                    <a:pt x="6" y="126"/>
                    <a:pt x="6" y="151"/>
                  </a:cubicBezTo>
                  <a:cubicBezTo>
                    <a:pt x="4" y="149"/>
                    <a:pt x="4" y="149"/>
                    <a:pt x="4" y="149"/>
                  </a:cubicBezTo>
                  <a:cubicBezTo>
                    <a:pt x="33" y="149"/>
                    <a:pt x="63" y="149"/>
                    <a:pt x="94" y="149"/>
                  </a:cubicBezTo>
                  <a:cubicBezTo>
                    <a:pt x="123" y="149"/>
                    <a:pt x="153" y="147"/>
                    <a:pt x="182" y="147"/>
                  </a:cubicBezTo>
                  <a:cubicBezTo>
                    <a:pt x="180" y="151"/>
                    <a:pt x="180" y="151"/>
                    <a:pt x="180" y="151"/>
                  </a:cubicBezTo>
                  <a:cubicBezTo>
                    <a:pt x="180" y="126"/>
                    <a:pt x="180" y="102"/>
                    <a:pt x="180" y="79"/>
                  </a:cubicBezTo>
                  <a:cubicBezTo>
                    <a:pt x="180" y="54"/>
                    <a:pt x="182" y="31"/>
                    <a:pt x="182" y="6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10800" rIns="90000" bIns="108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39"/>
            <p:cNvSpPr/>
            <p:nvPr/>
          </p:nvSpPr>
          <p:spPr>
            <a:xfrm flipH="1">
              <a:off x="849679" y="3778992"/>
              <a:ext cx="33253" cy="239964"/>
            </a:xfrm>
            <a:custGeom>
              <a:avLst/>
              <a:gdLst/>
              <a:ahLst/>
              <a:cxnLst/>
              <a:rect l="l" t="t" r="r" b="b"/>
              <a:pathLst>
                <a:path w="37" h="267" extrusionOk="0">
                  <a:moveTo>
                    <a:pt x="34" y="0"/>
                  </a:moveTo>
                  <a:lnTo>
                    <a:pt x="34" y="0"/>
                  </a:lnTo>
                  <a:cubicBezTo>
                    <a:pt x="36" y="21"/>
                    <a:pt x="36" y="44"/>
                    <a:pt x="36" y="65"/>
                  </a:cubicBezTo>
                  <a:cubicBezTo>
                    <a:pt x="36" y="86"/>
                    <a:pt x="38" y="109"/>
                    <a:pt x="36" y="130"/>
                  </a:cubicBezTo>
                  <a:cubicBezTo>
                    <a:pt x="38" y="153"/>
                    <a:pt x="36" y="176"/>
                    <a:pt x="36" y="197"/>
                  </a:cubicBezTo>
                  <a:cubicBezTo>
                    <a:pt x="34" y="221"/>
                    <a:pt x="34" y="242"/>
                    <a:pt x="36" y="265"/>
                  </a:cubicBezTo>
                  <a:lnTo>
                    <a:pt x="36" y="265"/>
                  </a:lnTo>
                  <a:cubicBezTo>
                    <a:pt x="34" y="265"/>
                    <a:pt x="34" y="265"/>
                    <a:pt x="34" y="265"/>
                  </a:cubicBezTo>
                  <a:cubicBezTo>
                    <a:pt x="4" y="267"/>
                    <a:pt x="4" y="267"/>
                    <a:pt x="4" y="267"/>
                  </a:cubicBezTo>
                  <a:cubicBezTo>
                    <a:pt x="2" y="267"/>
                    <a:pt x="2" y="267"/>
                    <a:pt x="2" y="267"/>
                  </a:cubicBezTo>
                  <a:cubicBezTo>
                    <a:pt x="2" y="265"/>
                    <a:pt x="2" y="265"/>
                    <a:pt x="2" y="265"/>
                  </a:cubicBezTo>
                  <a:cubicBezTo>
                    <a:pt x="0" y="242"/>
                    <a:pt x="0" y="221"/>
                    <a:pt x="0" y="197"/>
                  </a:cubicBezTo>
                  <a:cubicBezTo>
                    <a:pt x="0" y="176"/>
                    <a:pt x="0" y="153"/>
                    <a:pt x="0" y="132"/>
                  </a:cubicBezTo>
                  <a:cubicBezTo>
                    <a:pt x="0" y="111"/>
                    <a:pt x="0" y="88"/>
                    <a:pt x="0" y="67"/>
                  </a:cubicBezTo>
                  <a:cubicBezTo>
                    <a:pt x="0" y="44"/>
                    <a:pt x="2" y="23"/>
                    <a:pt x="2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34" y="0"/>
                  </a:lnTo>
                  <a:moveTo>
                    <a:pt x="34" y="2"/>
                  </a:moveTo>
                  <a:lnTo>
                    <a:pt x="34" y="2"/>
                  </a:lnTo>
                  <a:cubicBezTo>
                    <a:pt x="4" y="2"/>
                    <a:pt x="4" y="2"/>
                    <a:pt x="4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3"/>
                    <a:pt x="6" y="44"/>
                    <a:pt x="8" y="67"/>
                  </a:cubicBezTo>
                  <a:cubicBezTo>
                    <a:pt x="8" y="88"/>
                    <a:pt x="8" y="111"/>
                    <a:pt x="8" y="132"/>
                  </a:cubicBezTo>
                  <a:cubicBezTo>
                    <a:pt x="8" y="153"/>
                    <a:pt x="8" y="176"/>
                    <a:pt x="8" y="197"/>
                  </a:cubicBezTo>
                  <a:cubicBezTo>
                    <a:pt x="8" y="221"/>
                    <a:pt x="6" y="242"/>
                    <a:pt x="6" y="265"/>
                  </a:cubicBezTo>
                  <a:cubicBezTo>
                    <a:pt x="4" y="261"/>
                    <a:pt x="4" y="261"/>
                    <a:pt x="4" y="261"/>
                  </a:cubicBezTo>
                  <a:cubicBezTo>
                    <a:pt x="34" y="263"/>
                    <a:pt x="34" y="263"/>
                    <a:pt x="34" y="263"/>
                  </a:cubicBezTo>
                  <a:cubicBezTo>
                    <a:pt x="31" y="265"/>
                    <a:pt x="31" y="265"/>
                    <a:pt x="31" y="265"/>
                  </a:cubicBezTo>
                  <a:cubicBezTo>
                    <a:pt x="31" y="242"/>
                    <a:pt x="31" y="221"/>
                    <a:pt x="31" y="197"/>
                  </a:cubicBezTo>
                  <a:cubicBezTo>
                    <a:pt x="31" y="176"/>
                    <a:pt x="29" y="155"/>
                    <a:pt x="29" y="134"/>
                  </a:cubicBezTo>
                  <a:cubicBezTo>
                    <a:pt x="29" y="111"/>
                    <a:pt x="31" y="90"/>
                    <a:pt x="31" y="69"/>
                  </a:cubicBezTo>
                  <a:cubicBezTo>
                    <a:pt x="31" y="46"/>
                    <a:pt x="31" y="25"/>
                    <a:pt x="34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39"/>
            <p:cNvSpPr/>
            <p:nvPr/>
          </p:nvSpPr>
          <p:spPr>
            <a:xfrm flipH="1">
              <a:off x="848780" y="4001879"/>
              <a:ext cx="32355" cy="2696"/>
            </a:xfrm>
            <a:custGeom>
              <a:avLst/>
              <a:gdLst/>
              <a:ahLst/>
              <a:cxnLst/>
              <a:rect l="l" t="t" r="r" b="b"/>
              <a:pathLst>
                <a:path w="36" h="3" fill="none" extrusionOk="0">
                  <a:moveTo>
                    <a:pt x="0" y="2"/>
                  </a:moveTo>
                  <a:lnTo>
                    <a:pt x="0" y="2"/>
                  </a:lnTo>
                  <a:cubicBezTo>
                    <a:pt x="13" y="4"/>
                    <a:pt x="25" y="2"/>
                    <a:pt x="36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350" tIns="0" rIns="9035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39"/>
            <p:cNvSpPr/>
            <p:nvPr/>
          </p:nvSpPr>
          <p:spPr>
            <a:xfrm flipH="1">
              <a:off x="378737" y="3984803"/>
              <a:ext cx="166267" cy="1797"/>
            </a:xfrm>
            <a:custGeom>
              <a:avLst/>
              <a:gdLst/>
              <a:ahLst/>
              <a:cxnLst/>
              <a:rect l="l" t="t" r="r" b="b"/>
              <a:pathLst>
                <a:path w="185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30" y="0"/>
                    <a:pt x="61" y="0"/>
                    <a:pt x="93" y="0"/>
                  </a:cubicBezTo>
                  <a:cubicBezTo>
                    <a:pt x="124" y="0"/>
                    <a:pt x="154" y="0"/>
                    <a:pt x="185" y="0"/>
                  </a:cubicBezTo>
                  <a:cubicBezTo>
                    <a:pt x="154" y="2"/>
                    <a:pt x="124" y="2"/>
                    <a:pt x="93" y="2"/>
                  </a:cubicBezTo>
                  <a:cubicBezTo>
                    <a:pt x="61" y="2"/>
                    <a:pt x="30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39"/>
            <p:cNvSpPr/>
            <p:nvPr/>
          </p:nvSpPr>
          <p:spPr>
            <a:xfrm flipH="1">
              <a:off x="353572" y="3984803"/>
              <a:ext cx="11684" cy="1797"/>
            </a:xfrm>
            <a:custGeom>
              <a:avLst/>
              <a:gdLst/>
              <a:ahLst/>
              <a:cxnLst/>
              <a:rect l="l" t="t" r="r" b="b"/>
              <a:pathLst>
                <a:path w="13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2" y="2"/>
                    <a:pt x="4" y="2"/>
                    <a:pt x="6" y="0"/>
                  </a:cubicBezTo>
                  <a:cubicBezTo>
                    <a:pt x="8" y="2"/>
                    <a:pt x="10" y="2"/>
                    <a:pt x="13" y="2"/>
                  </a:cubicBezTo>
                  <a:cubicBezTo>
                    <a:pt x="10" y="2"/>
                    <a:pt x="8" y="2"/>
                    <a:pt x="6" y="2"/>
                  </a:cubicBezTo>
                  <a:cubicBezTo>
                    <a:pt x="4" y="2"/>
                    <a:pt x="2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39"/>
            <p:cNvSpPr/>
            <p:nvPr/>
          </p:nvSpPr>
          <p:spPr>
            <a:xfrm flipH="1">
              <a:off x="918882" y="3922790"/>
              <a:ext cx="68304" cy="1797"/>
            </a:xfrm>
            <a:custGeom>
              <a:avLst/>
              <a:gdLst/>
              <a:ahLst/>
              <a:cxnLst/>
              <a:rect l="l" t="t" r="r" b="b"/>
              <a:pathLst>
                <a:path w="76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3" y="2"/>
                    <a:pt x="25" y="0"/>
                    <a:pt x="38" y="0"/>
                  </a:cubicBezTo>
                  <a:cubicBezTo>
                    <a:pt x="51" y="0"/>
                    <a:pt x="63" y="2"/>
                    <a:pt x="76" y="2"/>
                  </a:cubicBezTo>
                  <a:cubicBezTo>
                    <a:pt x="63" y="2"/>
                    <a:pt x="51" y="2"/>
                    <a:pt x="38" y="2"/>
                  </a:cubicBezTo>
                  <a:cubicBezTo>
                    <a:pt x="25" y="2"/>
                    <a:pt x="13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39"/>
            <p:cNvSpPr/>
            <p:nvPr/>
          </p:nvSpPr>
          <p:spPr>
            <a:xfrm flipH="1">
              <a:off x="956629" y="3912904"/>
              <a:ext cx="28760" cy="1797"/>
            </a:xfrm>
            <a:custGeom>
              <a:avLst/>
              <a:gdLst/>
              <a:ahLst/>
              <a:cxnLst/>
              <a:rect l="l" t="t" r="r" b="b"/>
              <a:pathLst>
                <a:path w="32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11" y="0"/>
                    <a:pt x="17" y="0"/>
                  </a:cubicBezTo>
                  <a:cubicBezTo>
                    <a:pt x="21" y="0"/>
                    <a:pt x="28" y="0"/>
                    <a:pt x="32" y="0"/>
                  </a:cubicBezTo>
                  <a:cubicBezTo>
                    <a:pt x="28" y="2"/>
                    <a:pt x="21" y="2"/>
                    <a:pt x="17" y="2"/>
                  </a:cubicBezTo>
                  <a:cubicBezTo>
                    <a:pt x="11" y="2"/>
                    <a:pt x="4" y="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39"/>
            <p:cNvSpPr/>
            <p:nvPr/>
          </p:nvSpPr>
          <p:spPr>
            <a:xfrm flipH="1">
              <a:off x="320319" y="4293970"/>
              <a:ext cx="169862" cy="2696"/>
            </a:xfrm>
            <a:custGeom>
              <a:avLst/>
              <a:gdLst/>
              <a:ahLst/>
              <a:cxnLst/>
              <a:rect l="l" t="t" r="r" b="b"/>
              <a:pathLst>
                <a:path w="189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32" y="1"/>
                    <a:pt x="63" y="1"/>
                    <a:pt x="95" y="1"/>
                  </a:cubicBezTo>
                  <a:cubicBezTo>
                    <a:pt x="126" y="1"/>
                    <a:pt x="158" y="-1"/>
                    <a:pt x="189" y="1"/>
                  </a:cubicBezTo>
                  <a:cubicBezTo>
                    <a:pt x="158" y="1"/>
                    <a:pt x="126" y="1"/>
                    <a:pt x="95" y="3"/>
                  </a:cubicBezTo>
                  <a:cubicBezTo>
                    <a:pt x="63" y="3"/>
                    <a:pt x="32" y="3"/>
                    <a:pt x="0" y="3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39"/>
            <p:cNvSpPr/>
            <p:nvPr/>
          </p:nvSpPr>
          <p:spPr>
            <a:xfrm flipH="1">
              <a:off x="287964" y="4292172"/>
              <a:ext cx="18874" cy="2696"/>
            </a:xfrm>
            <a:custGeom>
              <a:avLst/>
              <a:gdLst/>
              <a:ahLst/>
              <a:cxnLst/>
              <a:rect l="l" t="t" r="r" b="b"/>
              <a:pathLst>
                <a:path w="21" h="3" extrusionOk="0">
                  <a:moveTo>
                    <a:pt x="0" y="1"/>
                  </a:moveTo>
                  <a:lnTo>
                    <a:pt x="0" y="1"/>
                  </a:lnTo>
                  <a:cubicBezTo>
                    <a:pt x="4" y="1"/>
                    <a:pt x="6" y="1"/>
                    <a:pt x="11" y="1"/>
                  </a:cubicBezTo>
                  <a:cubicBezTo>
                    <a:pt x="15" y="1"/>
                    <a:pt x="17" y="-1"/>
                    <a:pt x="21" y="1"/>
                  </a:cubicBezTo>
                  <a:cubicBezTo>
                    <a:pt x="17" y="1"/>
                    <a:pt x="15" y="3"/>
                    <a:pt x="11" y="3"/>
                  </a:cubicBezTo>
                  <a:cubicBezTo>
                    <a:pt x="6" y="3"/>
                    <a:pt x="4" y="3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39"/>
            <p:cNvSpPr/>
            <p:nvPr/>
          </p:nvSpPr>
          <p:spPr>
            <a:xfrm flipH="1">
              <a:off x="257407" y="4292172"/>
              <a:ext cx="13481" cy="2696"/>
            </a:xfrm>
            <a:custGeom>
              <a:avLst/>
              <a:gdLst/>
              <a:ahLst/>
              <a:cxnLst/>
              <a:rect l="l" t="t" r="r" b="b"/>
              <a:pathLst>
                <a:path w="15" h="3" extrusionOk="0">
                  <a:moveTo>
                    <a:pt x="0" y="1"/>
                  </a:moveTo>
                  <a:lnTo>
                    <a:pt x="0" y="1"/>
                  </a:lnTo>
                  <a:cubicBezTo>
                    <a:pt x="2" y="1"/>
                    <a:pt x="4" y="1"/>
                    <a:pt x="6" y="1"/>
                  </a:cubicBezTo>
                  <a:cubicBezTo>
                    <a:pt x="9" y="1"/>
                    <a:pt x="11" y="-1"/>
                    <a:pt x="15" y="1"/>
                  </a:cubicBezTo>
                  <a:cubicBezTo>
                    <a:pt x="13" y="1"/>
                    <a:pt x="11" y="1"/>
                    <a:pt x="9" y="3"/>
                  </a:cubicBezTo>
                  <a:cubicBezTo>
                    <a:pt x="4" y="3"/>
                    <a:pt x="2" y="3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39"/>
            <p:cNvSpPr/>
            <p:nvPr/>
          </p:nvSpPr>
          <p:spPr>
            <a:xfrm flipH="1">
              <a:off x="644765" y="4257121"/>
              <a:ext cx="185141" cy="1797"/>
            </a:xfrm>
            <a:custGeom>
              <a:avLst/>
              <a:gdLst/>
              <a:ahLst/>
              <a:cxnLst/>
              <a:rect l="l" t="t" r="r" b="b"/>
              <a:pathLst>
                <a:path w="206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33" y="0"/>
                    <a:pt x="69" y="0"/>
                    <a:pt x="103" y="0"/>
                  </a:cubicBezTo>
                  <a:cubicBezTo>
                    <a:pt x="136" y="0"/>
                    <a:pt x="172" y="0"/>
                    <a:pt x="206" y="0"/>
                  </a:cubicBezTo>
                  <a:cubicBezTo>
                    <a:pt x="172" y="2"/>
                    <a:pt x="136" y="2"/>
                    <a:pt x="103" y="2"/>
                  </a:cubicBezTo>
                  <a:cubicBezTo>
                    <a:pt x="69" y="2"/>
                    <a:pt x="33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39"/>
            <p:cNvSpPr/>
            <p:nvPr/>
          </p:nvSpPr>
          <p:spPr>
            <a:xfrm flipH="1">
              <a:off x="149558" y="4120513"/>
              <a:ext cx="102457" cy="3595"/>
            </a:xfrm>
            <a:custGeom>
              <a:avLst/>
              <a:gdLst/>
              <a:ahLst/>
              <a:cxnLst/>
              <a:rect l="l" t="t" r="r" b="b"/>
              <a:pathLst>
                <a:path w="114" h="4" extrusionOk="0">
                  <a:moveTo>
                    <a:pt x="0" y="0"/>
                  </a:moveTo>
                  <a:lnTo>
                    <a:pt x="0" y="0"/>
                  </a:lnTo>
                  <a:cubicBezTo>
                    <a:pt x="19" y="0"/>
                    <a:pt x="38" y="0"/>
                    <a:pt x="57" y="0"/>
                  </a:cubicBezTo>
                  <a:cubicBezTo>
                    <a:pt x="76" y="3"/>
                    <a:pt x="95" y="3"/>
                    <a:pt x="114" y="3"/>
                  </a:cubicBezTo>
                  <a:cubicBezTo>
                    <a:pt x="95" y="5"/>
                    <a:pt x="76" y="3"/>
                    <a:pt x="57" y="3"/>
                  </a:cubicBezTo>
                  <a:cubicBezTo>
                    <a:pt x="38" y="3"/>
                    <a:pt x="19" y="3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39"/>
            <p:cNvSpPr/>
            <p:nvPr/>
          </p:nvSpPr>
          <p:spPr>
            <a:xfrm flipH="1">
              <a:off x="238533" y="4133994"/>
              <a:ext cx="18874" cy="1797"/>
            </a:xfrm>
            <a:custGeom>
              <a:avLst/>
              <a:gdLst/>
              <a:ahLst/>
              <a:cxnLst/>
              <a:rect l="l" t="t" r="r" b="b"/>
              <a:pathLst>
                <a:path w="21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2" y="0"/>
                    <a:pt x="6" y="0"/>
                    <a:pt x="10" y="0"/>
                  </a:cubicBezTo>
                  <a:cubicBezTo>
                    <a:pt x="15" y="0"/>
                    <a:pt x="17" y="0"/>
                    <a:pt x="21" y="0"/>
                  </a:cubicBezTo>
                  <a:cubicBezTo>
                    <a:pt x="17" y="2"/>
                    <a:pt x="15" y="2"/>
                    <a:pt x="10" y="2"/>
                  </a:cubicBezTo>
                  <a:cubicBezTo>
                    <a:pt x="6" y="2"/>
                    <a:pt x="2" y="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39"/>
            <p:cNvSpPr/>
            <p:nvPr/>
          </p:nvSpPr>
          <p:spPr>
            <a:xfrm flipH="1">
              <a:off x="351775" y="4029740"/>
              <a:ext cx="172559" cy="3595"/>
            </a:xfrm>
            <a:custGeom>
              <a:avLst/>
              <a:gdLst/>
              <a:ahLst/>
              <a:cxnLst/>
              <a:rect l="l" t="t" r="r" b="b"/>
              <a:pathLst>
                <a:path w="192" h="4" extrusionOk="0">
                  <a:moveTo>
                    <a:pt x="0" y="0"/>
                  </a:moveTo>
                  <a:lnTo>
                    <a:pt x="0" y="0"/>
                  </a:lnTo>
                  <a:cubicBezTo>
                    <a:pt x="32" y="0"/>
                    <a:pt x="65" y="0"/>
                    <a:pt x="97" y="0"/>
                  </a:cubicBezTo>
                  <a:cubicBezTo>
                    <a:pt x="129" y="3"/>
                    <a:pt x="160" y="3"/>
                    <a:pt x="192" y="3"/>
                  </a:cubicBezTo>
                  <a:cubicBezTo>
                    <a:pt x="160" y="5"/>
                    <a:pt x="129" y="3"/>
                    <a:pt x="97" y="3"/>
                  </a:cubicBezTo>
                  <a:cubicBezTo>
                    <a:pt x="65" y="3"/>
                    <a:pt x="32" y="3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39"/>
            <p:cNvSpPr/>
            <p:nvPr/>
          </p:nvSpPr>
          <p:spPr>
            <a:xfrm flipH="1">
              <a:off x="562081" y="4385641"/>
              <a:ext cx="264230" cy="1797"/>
            </a:xfrm>
            <a:custGeom>
              <a:avLst/>
              <a:gdLst/>
              <a:ahLst/>
              <a:cxnLst/>
              <a:rect l="l" t="t" r="r" b="b"/>
              <a:pathLst>
                <a:path w="294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50" y="0"/>
                    <a:pt x="99" y="0"/>
                    <a:pt x="147" y="0"/>
                  </a:cubicBezTo>
                  <a:cubicBezTo>
                    <a:pt x="198" y="0"/>
                    <a:pt x="246" y="0"/>
                    <a:pt x="294" y="0"/>
                  </a:cubicBezTo>
                  <a:cubicBezTo>
                    <a:pt x="246" y="2"/>
                    <a:pt x="198" y="2"/>
                    <a:pt x="147" y="2"/>
                  </a:cubicBezTo>
                  <a:cubicBezTo>
                    <a:pt x="99" y="2"/>
                    <a:pt x="50" y="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39"/>
            <p:cNvSpPr/>
            <p:nvPr/>
          </p:nvSpPr>
          <p:spPr>
            <a:xfrm flipH="1">
              <a:off x="837995" y="4385641"/>
              <a:ext cx="17076" cy="1797"/>
            </a:xfrm>
            <a:custGeom>
              <a:avLst/>
              <a:gdLst/>
              <a:ahLst/>
              <a:cxnLst/>
              <a:rect l="l" t="t" r="r" b="b"/>
              <a:pathLst>
                <a:path w="19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5" y="0"/>
                    <a:pt x="7" y="0"/>
                    <a:pt x="11" y="0"/>
                  </a:cubicBezTo>
                  <a:cubicBezTo>
                    <a:pt x="13" y="0"/>
                    <a:pt x="17" y="0"/>
                    <a:pt x="19" y="2"/>
                  </a:cubicBezTo>
                  <a:cubicBezTo>
                    <a:pt x="17" y="2"/>
                    <a:pt x="13" y="2"/>
                    <a:pt x="11" y="2"/>
                  </a:cubicBezTo>
                  <a:cubicBezTo>
                    <a:pt x="7" y="2"/>
                    <a:pt x="5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39"/>
            <p:cNvSpPr/>
            <p:nvPr/>
          </p:nvSpPr>
          <p:spPr>
            <a:xfrm flipH="1">
              <a:off x="591739" y="4394629"/>
              <a:ext cx="59317" cy="1797"/>
            </a:xfrm>
            <a:custGeom>
              <a:avLst/>
              <a:gdLst/>
              <a:ahLst/>
              <a:cxnLst/>
              <a:rect l="l" t="t" r="r" b="b"/>
              <a:pathLst>
                <a:path w="66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1" y="0"/>
                    <a:pt x="21" y="0"/>
                    <a:pt x="32" y="0"/>
                  </a:cubicBezTo>
                  <a:cubicBezTo>
                    <a:pt x="43" y="0"/>
                    <a:pt x="55" y="0"/>
                    <a:pt x="66" y="2"/>
                  </a:cubicBezTo>
                  <a:cubicBezTo>
                    <a:pt x="55" y="2"/>
                    <a:pt x="43" y="2"/>
                    <a:pt x="32" y="2"/>
                  </a:cubicBezTo>
                  <a:cubicBezTo>
                    <a:pt x="21" y="2"/>
                    <a:pt x="11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39"/>
            <p:cNvSpPr/>
            <p:nvPr/>
          </p:nvSpPr>
          <p:spPr>
            <a:xfrm flipH="1">
              <a:off x="116304" y="4559098"/>
              <a:ext cx="92571" cy="1797"/>
            </a:xfrm>
            <a:custGeom>
              <a:avLst/>
              <a:gdLst/>
              <a:ahLst/>
              <a:cxnLst/>
              <a:rect l="l" t="t" r="r" b="b"/>
              <a:pathLst>
                <a:path w="103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17" y="2"/>
                    <a:pt x="34" y="0"/>
                    <a:pt x="51" y="0"/>
                  </a:cubicBezTo>
                  <a:cubicBezTo>
                    <a:pt x="68" y="0"/>
                    <a:pt x="84" y="0"/>
                    <a:pt x="103" y="2"/>
                  </a:cubicBezTo>
                  <a:cubicBezTo>
                    <a:pt x="84" y="2"/>
                    <a:pt x="68" y="2"/>
                    <a:pt x="51" y="2"/>
                  </a:cubicBezTo>
                  <a:cubicBezTo>
                    <a:pt x="34" y="2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39"/>
            <p:cNvSpPr/>
            <p:nvPr/>
          </p:nvSpPr>
          <p:spPr>
            <a:xfrm flipH="1">
              <a:off x="133380" y="4553705"/>
              <a:ext cx="18874" cy="1797"/>
            </a:xfrm>
            <a:custGeom>
              <a:avLst/>
              <a:gdLst/>
              <a:ahLst/>
              <a:cxnLst/>
              <a:rect l="l" t="t" r="r" b="b"/>
              <a:pathLst>
                <a:path w="21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3" y="0"/>
                    <a:pt x="7" y="0"/>
                    <a:pt x="11" y="0"/>
                  </a:cubicBezTo>
                  <a:cubicBezTo>
                    <a:pt x="15" y="0"/>
                    <a:pt x="17" y="0"/>
                    <a:pt x="21" y="0"/>
                  </a:cubicBezTo>
                  <a:cubicBezTo>
                    <a:pt x="17" y="2"/>
                    <a:pt x="15" y="2"/>
                    <a:pt x="11" y="2"/>
                  </a:cubicBezTo>
                  <a:cubicBezTo>
                    <a:pt x="7" y="2"/>
                    <a:pt x="3" y="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39"/>
            <p:cNvSpPr/>
            <p:nvPr/>
          </p:nvSpPr>
          <p:spPr>
            <a:xfrm flipH="1">
              <a:off x="1009655" y="3722371"/>
              <a:ext cx="272319" cy="937386"/>
            </a:xfrm>
            <a:custGeom>
              <a:avLst/>
              <a:gdLst/>
              <a:ahLst/>
              <a:cxnLst/>
              <a:rect l="l" t="t" r="r" b="b"/>
              <a:pathLst>
                <a:path w="303" h="1043" extrusionOk="0">
                  <a:moveTo>
                    <a:pt x="0" y="1015"/>
                  </a:moveTo>
                  <a:lnTo>
                    <a:pt x="0" y="1015"/>
                  </a:lnTo>
                  <a:cubicBezTo>
                    <a:pt x="72" y="1026"/>
                    <a:pt x="72" y="1026"/>
                    <a:pt x="72" y="1026"/>
                  </a:cubicBezTo>
                  <a:cubicBezTo>
                    <a:pt x="95" y="1028"/>
                    <a:pt x="118" y="1030"/>
                    <a:pt x="141" y="1034"/>
                  </a:cubicBezTo>
                  <a:cubicBezTo>
                    <a:pt x="135" y="1038"/>
                    <a:pt x="135" y="1038"/>
                    <a:pt x="135" y="1038"/>
                  </a:cubicBezTo>
                  <a:cubicBezTo>
                    <a:pt x="154" y="910"/>
                    <a:pt x="154" y="910"/>
                    <a:pt x="154" y="910"/>
                  </a:cubicBezTo>
                  <a:cubicBezTo>
                    <a:pt x="173" y="784"/>
                    <a:pt x="173" y="784"/>
                    <a:pt x="173" y="784"/>
                  </a:cubicBezTo>
                  <a:cubicBezTo>
                    <a:pt x="181" y="721"/>
                    <a:pt x="181" y="721"/>
                    <a:pt x="181" y="721"/>
                  </a:cubicBezTo>
                  <a:cubicBezTo>
                    <a:pt x="192" y="658"/>
                    <a:pt x="192" y="658"/>
                    <a:pt x="192" y="658"/>
                  </a:cubicBezTo>
                  <a:cubicBezTo>
                    <a:pt x="202" y="595"/>
                    <a:pt x="202" y="595"/>
                    <a:pt x="202" y="595"/>
                  </a:cubicBezTo>
                  <a:cubicBezTo>
                    <a:pt x="213" y="532"/>
                    <a:pt x="213" y="532"/>
                    <a:pt x="213" y="532"/>
                  </a:cubicBezTo>
                  <a:cubicBezTo>
                    <a:pt x="234" y="408"/>
                    <a:pt x="234" y="408"/>
                    <a:pt x="234" y="408"/>
                  </a:cubicBezTo>
                  <a:cubicBezTo>
                    <a:pt x="242" y="366"/>
                    <a:pt x="248" y="324"/>
                    <a:pt x="254" y="281"/>
                  </a:cubicBezTo>
                  <a:cubicBezTo>
                    <a:pt x="267" y="197"/>
                    <a:pt x="280" y="111"/>
                    <a:pt x="292" y="27"/>
                  </a:cubicBezTo>
                  <a:cubicBezTo>
                    <a:pt x="297" y="33"/>
                    <a:pt x="297" y="33"/>
                    <a:pt x="297" y="33"/>
                  </a:cubicBezTo>
                  <a:cubicBezTo>
                    <a:pt x="156" y="12"/>
                    <a:pt x="156" y="12"/>
                    <a:pt x="156" y="12"/>
                  </a:cubicBezTo>
                  <a:cubicBezTo>
                    <a:pt x="164" y="8"/>
                    <a:pt x="164" y="8"/>
                    <a:pt x="164" y="8"/>
                  </a:cubicBezTo>
                  <a:cubicBezTo>
                    <a:pt x="152" y="92"/>
                    <a:pt x="139" y="176"/>
                    <a:pt x="126" y="258"/>
                  </a:cubicBezTo>
                  <a:cubicBezTo>
                    <a:pt x="114" y="342"/>
                    <a:pt x="101" y="427"/>
                    <a:pt x="86" y="511"/>
                  </a:cubicBezTo>
                  <a:cubicBezTo>
                    <a:pt x="74" y="593"/>
                    <a:pt x="59" y="677"/>
                    <a:pt x="44" y="761"/>
                  </a:cubicBezTo>
                  <a:lnTo>
                    <a:pt x="0" y="1015"/>
                  </a:lnTo>
                  <a:moveTo>
                    <a:pt x="0" y="1017"/>
                  </a:moveTo>
                  <a:lnTo>
                    <a:pt x="0" y="1017"/>
                  </a:lnTo>
                  <a:cubicBezTo>
                    <a:pt x="34" y="767"/>
                    <a:pt x="34" y="767"/>
                    <a:pt x="34" y="767"/>
                  </a:cubicBezTo>
                  <a:cubicBezTo>
                    <a:pt x="46" y="683"/>
                    <a:pt x="57" y="599"/>
                    <a:pt x="70" y="513"/>
                  </a:cubicBezTo>
                  <a:cubicBezTo>
                    <a:pt x="84" y="429"/>
                    <a:pt x="95" y="345"/>
                    <a:pt x="110" y="260"/>
                  </a:cubicBezTo>
                  <a:cubicBezTo>
                    <a:pt x="124" y="174"/>
                    <a:pt x="137" y="90"/>
                    <a:pt x="152" y="6"/>
                  </a:cubicBezTo>
                  <a:cubicBezTo>
                    <a:pt x="152" y="0"/>
                    <a:pt x="152" y="0"/>
                    <a:pt x="152" y="0"/>
                  </a:cubicBezTo>
                  <a:cubicBezTo>
                    <a:pt x="158" y="0"/>
                    <a:pt x="158" y="0"/>
                    <a:pt x="158" y="0"/>
                  </a:cubicBezTo>
                  <a:cubicBezTo>
                    <a:pt x="297" y="25"/>
                    <a:pt x="297" y="25"/>
                    <a:pt x="297" y="25"/>
                  </a:cubicBezTo>
                  <a:cubicBezTo>
                    <a:pt x="303" y="25"/>
                    <a:pt x="303" y="25"/>
                    <a:pt x="303" y="25"/>
                  </a:cubicBezTo>
                  <a:cubicBezTo>
                    <a:pt x="301" y="29"/>
                    <a:pt x="301" y="29"/>
                    <a:pt x="301" y="29"/>
                  </a:cubicBezTo>
                  <a:cubicBezTo>
                    <a:pt x="286" y="113"/>
                    <a:pt x="273" y="197"/>
                    <a:pt x="261" y="281"/>
                  </a:cubicBezTo>
                  <a:cubicBezTo>
                    <a:pt x="254" y="324"/>
                    <a:pt x="248" y="366"/>
                    <a:pt x="242" y="408"/>
                  </a:cubicBezTo>
                  <a:cubicBezTo>
                    <a:pt x="223" y="534"/>
                    <a:pt x="223" y="534"/>
                    <a:pt x="223" y="534"/>
                  </a:cubicBezTo>
                  <a:cubicBezTo>
                    <a:pt x="215" y="597"/>
                    <a:pt x="215" y="597"/>
                    <a:pt x="215" y="597"/>
                  </a:cubicBezTo>
                  <a:cubicBezTo>
                    <a:pt x="206" y="660"/>
                    <a:pt x="206" y="660"/>
                    <a:pt x="206" y="660"/>
                  </a:cubicBezTo>
                  <a:cubicBezTo>
                    <a:pt x="196" y="723"/>
                    <a:pt x="196" y="723"/>
                    <a:pt x="196" y="723"/>
                  </a:cubicBezTo>
                  <a:cubicBezTo>
                    <a:pt x="185" y="786"/>
                    <a:pt x="185" y="786"/>
                    <a:pt x="185" y="786"/>
                  </a:cubicBezTo>
                  <a:cubicBezTo>
                    <a:pt x="166" y="912"/>
                    <a:pt x="166" y="912"/>
                    <a:pt x="166" y="912"/>
                  </a:cubicBezTo>
                  <a:cubicBezTo>
                    <a:pt x="143" y="1038"/>
                    <a:pt x="143" y="1038"/>
                    <a:pt x="143" y="1038"/>
                  </a:cubicBezTo>
                  <a:cubicBezTo>
                    <a:pt x="143" y="1043"/>
                    <a:pt x="143" y="1043"/>
                    <a:pt x="143" y="1043"/>
                  </a:cubicBezTo>
                  <a:cubicBezTo>
                    <a:pt x="139" y="1043"/>
                    <a:pt x="139" y="1043"/>
                    <a:pt x="139" y="1043"/>
                  </a:cubicBezTo>
                  <a:cubicBezTo>
                    <a:pt x="116" y="1038"/>
                    <a:pt x="91" y="1034"/>
                    <a:pt x="67" y="1030"/>
                  </a:cubicBezTo>
                  <a:lnTo>
                    <a:pt x="0" y="1017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39"/>
            <p:cNvSpPr/>
            <p:nvPr/>
          </p:nvSpPr>
          <p:spPr>
            <a:xfrm flipH="1">
              <a:off x="1024934" y="3816739"/>
              <a:ext cx="128520" cy="43140"/>
            </a:xfrm>
            <a:custGeom>
              <a:avLst/>
              <a:gdLst/>
              <a:ahLst/>
              <a:cxnLst/>
              <a:rect l="l" t="t" r="r" b="b"/>
              <a:pathLst>
                <a:path w="143" h="48" extrusionOk="0">
                  <a:moveTo>
                    <a:pt x="2" y="23"/>
                  </a:moveTo>
                  <a:lnTo>
                    <a:pt x="2" y="23"/>
                  </a:lnTo>
                  <a:cubicBezTo>
                    <a:pt x="15" y="25"/>
                    <a:pt x="25" y="25"/>
                    <a:pt x="38" y="27"/>
                  </a:cubicBezTo>
                  <a:cubicBezTo>
                    <a:pt x="49" y="29"/>
                    <a:pt x="59" y="29"/>
                    <a:pt x="72" y="32"/>
                  </a:cubicBezTo>
                  <a:cubicBezTo>
                    <a:pt x="82" y="34"/>
                    <a:pt x="93" y="36"/>
                    <a:pt x="103" y="38"/>
                  </a:cubicBezTo>
                  <a:cubicBezTo>
                    <a:pt x="116" y="40"/>
                    <a:pt x="126" y="42"/>
                    <a:pt x="137" y="44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37" y="38"/>
                    <a:pt x="137" y="32"/>
                    <a:pt x="139" y="23"/>
                  </a:cubicBezTo>
                  <a:cubicBezTo>
                    <a:pt x="141" y="25"/>
                    <a:pt x="141" y="25"/>
                    <a:pt x="141" y="25"/>
                  </a:cubicBezTo>
                  <a:cubicBezTo>
                    <a:pt x="118" y="23"/>
                    <a:pt x="95" y="21"/>
                    <a:pt x="72" y="17"/>
                  </a:cubicBezTo>
                  <a:cubicBezTo>
                    <a:pt x="61" y="15"/>
                    <a:pt x="49" y="13"/>
                    <a:pt x="38" y="10"/>
                  </a:cubicBezTo>
                  <a:cubicBezTo>
                    <a:pt x="28" y="8"/>
                    <a:pt x="15" y="6"/>
                    <a:pt x="4" y="4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8"/>
                    <a:pt x="4" y="17"/>
                    <a:pt x="2" y="23"/>
                  </a:cubicBezTo>
                  <a:moveTo>
                    <a:pt x="0" y="23"/>
                  </a:moveTo>
                  <a:lnTo>
                    <a:pt x="0" y="23"/>
                  </a:lnTo>
                  <a:cubicBezTo>
                    <a:pt x="2" y="17"/>
                    <a:pt x="2" y="8"/>
                    <a:pt x="2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7" y="0"/>
                    <a:pt x="28" y="2"/>
                    <a:pt x="40" y="4"/>
                  </a:cubicBezTo>
                  <a:cubicBezTo>
                    <a:pt x="51" y="4"/>
                    <a:pt x="61" y="6"/>
                    <a:pt x="74" y="8"/>
                  </a:cubicBezTo>
                  <a:cubicBezTo>
                    <a:pt x="97" y="13"/>
                    <a:pt x="118" y="17"/>
                    <a:pt x="141" y="21"/>
                  </a:cubicBezTo>
                  <a:cubicBezTo>
                    <a:pt x="143" y="21"/>
                    <a:pt x="143" y="21"/>
                    <a:pt x="143" y="21"/>
                  </a:cubicBezTo>
                  <a:cubicBezTo>
                    <a:pt x="143" y="23"/>
                    <a:pt x="143" y="23"/>
                    <a:pt x="143" y="23"/>
                  </a:cubicBezTo>
                  <a:cubicBezTo>
                    <a:pt x="141" y="32"/>
                    <a:pt x="139" y="38"/>
                    <a:pt x="139" y="46"/>
                  </a:cubicBezTo>
                  <a:cubicBezTo>
                    <a:pt x="139" y="48"/>
                    <a:pt x="139" y="48"/>
                    <a:pt x="139" y="48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26" y="44"/>
                    <a:pt x="114" y="44"/>
                    <a:pt x="103" y="42"/>
                  </a:cubicBezTo>
                  <a:cubicBezTo>
                    <a:pt x="91" y="42"/>
                    <a:pt x="78" y="40"/>
                    <a:pt x="67" y="38"/>
                  </a:cubicBezTo>
                  <a:cubicBezTo>
                    <a:pt x="55" y="36"/>
                    <a:pt x="44" y="34"/>
                    <a:pt x="34" y="32"/>
                  </a:cubicBezTo>
                  <a:cubicBezTo>
                    <a:pt x="21" y="29"/>
                    <a:pt x="11" y="27"/>
                    <a:pt x="0" y="23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39"/>
            <p:cNvSpPr/>
            <p:nvPr/>
          </p:nvSpPr>
          <p:spPr>
            <a:xfrm flipH="1">
              <a:off x="1139973" y="4521351"/>
              <a:ext cx="126723" cy="43140"/>
            </a:xfrm>
            <a:custGeom>
              <a:avLst/>
              <a:gdLst/>
              <a:ahLst/>
              <a:cxnLst/>
              <a:rect l="l" t="t" r="r" b="b"/>
              <a:pathLst>
                <a:path w="141" h="48" extrusionOk="0">
                  <a:moveTo>
                    <a:pt x="0" y="23"/>
                  </a:moveTo>
                  <a:lnTo>
                    <a:pt x="0" y="23"/>
                  </a:lnTo>
                  <a:cubicBezTo>
                    <a:pt x="13" y="25"/>
                    <a:pt x="23" y="25"/>
                    <a:pt x="36" y="27"/>
                  </a:cubicBezTo>
                  <a:cubicBezTo>
                    <a:pt x="46" y="30"/>
                    <a:pt x="59" y="30"/>
                    <a:pt x="69" y="32"/>
                  </a:cubicBezTo>
                  <a:cubicBezTo>
                    <a:pt x="80" y="34"/>
                    <a:pt x="90" y="36"/>
                    <a:pt x="103" y="38"/>
                  </a:cubicBezTo>
                  <a:cubicBezTo>
                    <a:pt x="114" y="40"/>
                    <a:pt x="124" y="42"/>
                    <a:pt x="137" y="44"/>
                  </a:cubicBezTo>
                  <a:cubicBezTo>
                    <a:pt x="135" y="46"/>
                    <a:pt x="135" y="46"/>
                    <a:pt x="135" y="46"/>
                  </a:cubicBezTo>
                  <a:cubicBezTo>
                    <a:pt x="135" y="38"/>
                    <a:pt x="137" y="32"/>
                    <a:pt x="137" y="23"/>
                  </a:cubicBezTo>
                  <a:cubicBezTo>
                    <a:pt x="139" y="25"/>
                    <a:pt x="139" y="25"/>
                    <a:pt x="139" y="25"/>
                  </a:cubicBezTo>
                  <a:cubicBezTo>
                    <a:pt x="116" y="23"/>
                    <a:pt x="93" y="21"/>
                    <a:pt x="69" y="17"/>
                  </a:cubicBezTo>
                  <a:cubicBezTo>
                    <a:pt x="59" y="15"/>
                    <a:pt x="48" y="13"/>
                    <a:pt x="36" y="11"/>
                  </a:cubicBezTo>
                  <a:cubicBezTo>
                    <a:pt x="25" y="8"/>
                    <a:pt x="15" y="6"/>
                    <a:pt x="2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4" y="8"/>
                    <a:pt x="2" y="17"/>
                    <a:pt x="0" y="23"/>
                  </a:cubicBezTo>
                  <a:moveTo>
                    <a:pt x="0" y="25"/>
                  </a:moveTo>
                  <a:lnTo>
                    <a:pt x="0" y="25"/>
                  </a:lnTo>
                  <a:cubicBezTo>
                    <a:pt x="0" y="17"/>
                    <a:pt x="0" y="8"/>
                    <a:pt x="0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5" y="0"/>
                    <a:pt x="27" y="2"/>
                    <a:pt x="38" y="4"/>
                  </a:cubicBezTo>
                  <a:cubicBezTo>
                    <a:pt x="48" y="4"/>
                    <a:pt x="61" y="6"/>
                    <a:pt x="72" y="8"/>
                  </a:cubicBezTo>
                  <a:cubicBezTo>
                    <a:pt x="95" y="13"/>
                    <a:pt x="118" y="17"/>
                    <a:pt x="139" y="21"/>
                  </a:cubicBezTo>
                  <a:cubicBezTo>
                    <a:pt x="141" y="21"/>
                    <a:pt x="141" y="21"/>
                    <a:pt x="141" y="21"/>
                  </a:cubicBezTo>
                  <a:cubicBezTo>
                    <a:pt x="141" y="23"/>
                    <a:pt x="141" y="23"/>
                    <a:pt x="141" y="23"/>
                  </a:cubicBezTo>
                  <a:cubicBezTo>
                    <a:pt x="139" y="32"/>
                    <a:pt x="139" y="38"/>
                    <a:pt x="137" y="46"/>
                  </a:cubicBezTo>
                  <a:cubicBezTo>
                    <a:pt x="137" y="48"/>
                    <a:pt x="137" y="48"/>
                    <a:pt x="137" y="48"/>
                  </a:cubicBezTo>
                  <a:cubicBezTo>
                    <a:pt x="135" y="48"/>
                    <a:pt x="135" y="48"/>
                    <a:pt x="135" y="48"/>
                  </a:cubicBezTo>
                  <a:cubicBezTo>
                    <a:pt x="124" y="44"/>
                    <a:pt x="114" y="44"/>
                    <a:pt x="101" y="42"/>
                  </a:cubicBezTo>
                  <a:cubicBezTo>
                    <a:pt x="88" y="42"/>
                    <a:pt x="78" y="40"/>
                    <a:pt x="65" y="38"/>
                  </a:cubicBezTo>
                  <a:cubicBezTo>
                    <a:pt x="55" y="36"/>
                    <a:pt x="42" y="34"/>
                    <a:pt x="32" y="32"/>
                  </a:cubicBezTo>
                  <a:cubicBezTo>
                    <a:pt x="21" y="30"/>
                    <a:pt x="10" y="27"/>
                    <a:pt x="0" y="2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39"/>
            <p:cNvSpPr/>
            <p:nvPr/>
          </p:nvSpPr>
          <p:spPr>
            <a:xfrm flipH="1">
              <a:off x="1153454" y="4426983"/>
              <a:ext cx="34152" cy="222887"/>
            </a:xfrm>
            <a:custGeom>
              <a:avLst/>
              <a:gdLst/>
              <a:ahLst/>
              <a:cxnLst/>
              <a:rect l="l" t="t" r="r" b="b"/>
              <a:pathLst>
                <a:path w="38" h="248" extrusionOk="0">
                  <a:moveTo>
                    <a:pt x="0" y="248"/>
                  </a:moveTo>
                  <a:lnTo>
                    <a:pt x="0" y="248"/>
                  </a:lnTo>
                  <a:cubicBezTo>
                    <a:pt x="5" y="208"/>
                    <a:pt x="13" y="166"/>
                    <a:pt x="17" y="124"/>
                  </a:cubicBezTo>
                  <a:cubicBezTo>
                    <a:pt x="26" y="84"/>
                    <a:pt x="32" y="42"/>
                    <a:pt x="38" y="0"/>
                  </a:cubicBezTo>
                  <a:cubicBezTo>
                    <a:pt x="34" y="42"/>
                    <a:pt x="26" y="84"/>
                    <a:pt x="19" y="126"/>
                  </a:cubicBezTo>
                  <a:cubicBezTo>
                    <a:pt x="13" y="166"/>
                    <a:pt x="7" y="208"/>
                    <a:pt x="0" y="248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4275" rIns="90000" bIns="442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39"/>
            <p:cNvSpPr/>
            <p:nvPr/>
          </p:nvSpPr>
          <p:spPr>
            <a:xfrm flipH="1">
              <a:off x="1147163" y="4404515"/>
              <a:ext cx="2696" cy="10785"/>
            </a:xfrm>
            <a:custGeom>
              <a:avLst/>
              <a:gdLst/>
              <a:ahLst/>
              <a:cxnLst/>
              <a:rect l="l" t="t" r="r" b="b"/>
              <a:pathLst>
                <a:path w="3" h="12" extrusionOk="0">
                  <a:moveTo>
                    <a:pt x="0" y="12"/>
                  </a:moveTo>
                  <a:lnTo>
                    <a:pt x="0" y="12"/>
                  </a:lnTo>
                  <a:cubicBezTo>
                    <a:pt x="0" y="10"/>
                    <a:pt x="0" y="8"/>
                    <a:pt x="0" y="6"/>
                  </a:cubicBezTo>
                  <a:cubicBezTo>
                    <a:pt x="0" y="4"/>
                    <a:pt x="0" y="2"/>
                    <a:pt x="3" y="0"/>
                  </a:cubicBezTo>
                  <a:cubicBezTo>
                    <a:pt x="3" y="2"/>
                    <a:pt x="3" y="4"/>
                    <a:pt x="3" y="6"/>
                  </a:cubicBezTo>
                  <a:cubicBezTo>
                    <a:pt x="3" y="8"/>
                    <a:pt x="0" y="10"/>
                    <a:pt x="0" y="1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40"/>
          <p:cNvSpPr txBox="1">
            <a:spLocks noGrp="1"/>
          </p:cNvSpPr>
          <p:nvPr>
            <p:ph type="title"/>
          </p:nvPr>
        </p:nvSpPr>
        <p:spPr>
          <a:xfrm>
            <a:off x="1411150" y="2406188"/>
            <a:ext cx="6321700" cy="78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1654" name="Google Shape;1654;p40"/>
          <p:cNvSpPr txBox="1">
            <a:spLocks noGrp="1"/>
          </p:cNvSpPr>
          <p:nvPr>
            <p:ph type="title" idx="2"/>
          </p:nvPr>
        </p:nvSpPr>
        <p:spPr>
          <a:xfrm>
            <a:off x="3949800" y="1363303"/>
            <a:ext cx="1244400" cy="81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655" name="Google Shape;1655;p40"/>
          <p:cNvSpPr txBox="1">
            <a:spLocks noGrp="1"/>
          </p:cNvSpPr>
          <p:nvPr>
            <p:ph type="subTitle" idx="1"/>
          </p:nvPr>
        </p:nvSpPr>
        <p:spPr>
          <a:xfrm>
            <a:off x="2218050" y="3360787"/>
            <a:ext cx="4707900" cy="4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Making OLAP queries simpler and faster</a:t>
            </a:r>
            <a:endParaRPr dirty="0"/>
          </a:p>
        </p:txBody>
      </p:sp>
      <p:grpSp>
        <p:nvGrpSpPr>
          <p:cNvPr id="1656" name="Google Shape;1656;p40"/>
          <p:cNvGrpSpPr/>
          <p:nvPr/>
        </p:nvGrpSpPr>
        <p:grpSpPr>
          <a:xfrm>
            <a:off x="7075774" y="630953"/>
            <a:ext cx="2456304" cy="1165637"/>
            <a:chOff x="6907899" y="758528"/>
            <a:chExt cx="2456304" cy="1165637"/>
          </a:xfrm>
        </p:grpSpPr>
        <p:sp>
          <p:nvSpPr>
            <p:cNvPr id="1657" name="Google Shape;1657;p40"/>
            <p:cNvSpPr/>
            <p:nvPr/>
          </p:nvSpPr>
          <p:spPr>
            <a:xfrm flipH="1">
              <a:off x="7217561" y="1688682"/>
              <a:ext cx="233128" cy="235482"/>
            </a:xfrm>
            <a:custGeom>
              <a:avLst/>
              <a:gdLst/>
              <a:ahLst/>
              <a:cxnLst/>
              <a:rect l="l" t="t" r="r" b="b"/>
              <a:pathLst>
                <a:path w="198" h="200" extrusionOk="0">
                  <a:moveTo>
                    <a:pt x="194" y="195"/>
                  </a:moveTo>
                  <a:lnTo>
                    <a:pt x="194" y="195"/>
                  </a:lnTo>
                  <a:cubicBezTo>
                    <a:pt x="162" y="197"/>
                    <a:pt x="131" y="197"/>
                    <a:pt x="99" y="197"/>
                  </a:cubicBezTo>
                  <a:cubicBezTo>
                    <a:pt x="51" y="200"/>
                    <a:pt x="51" y="200"/>
                    <a:pt x="51" y="200"/>
                  </a:cubicBezTo>
                  <a:cubicBezTo>
                    <a:pt x="36" y="200"/>
                    <a:pt x="19" y="200"/>
                    <a:pt x="4" y="19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195"/>
                    <a:pt x="0" y="195"/>
                    <a:pt x="0" y="195"/>
                  </a:cubicBezTo>
                  <a:cubicBezTo>
                    <a:pt x="0" y="164"/>
                    <a:pt x="2" y="132"/>
                    <a:pt x="2" y="101"/>
                  </a:cubicBezTo>
                  <a:cubicBezTo>
                    <a:pt x="2" y="84"/>
                    <a:pt x="2" y="67"/>
                    <a:pt x="2" y="52"/>
                  </a:cubicBezTo>
                  <a:cubicBezTo>
                    <a:pt x="2" y="35"/>
                    <a:pt x="2" y="21"/>
                    <a:pt x="2" y="4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6" y="2"/>
                    <a:pt x="67" y="0"/>
                    <a:pt x="99" y="0"/>
                  </a:cubicBezTo>
                  <a:cubicBezTo>
                    <a:pt x="145" y="0"/>
                    <a:pt x="145" y="0"/>
                    <a:pt x="145" y="0"/>
                  </a:cubicBezTo>
                  <a:cubicBezTo>
                    <a:pt x="162" y="0"/>
                    <a:pt x="177" y="0"/>
                    <a:pt x="192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8" y="4"/>
                    <a:pt x="198" y="4"/>
                    <a:pt x="198" y="4"/>
                  </a:cubicBezTo>
                  <a:cubicBezTo>
                    <a:pt x="198" y="38"/>
                    <a:pt x="196" y="69"/>
                    <a:pt x="196" y="101"/>
                  </a:cubicBezTo>
                  <a:lnTo>
                    <a:pt x="194" y="195"/>
                  </a:lnTo>
                  <a:moveTo>
                    <a:pt x="192" y="195"/>
                  </a:moveTo>
                  <a:lnTo>
                    <a:pt x="192" y="195"/>
                  </a:lnTo>
                  <a:cubicBezTo>
                    <a:pt x="189" y="99"/>
                    <a:pt x="189" y="99"/>
                    <a:pt x="189" y="99"/>
                  </a:cubicBezTo>
                  <a:cubicBezTo>
                    <a:pt x="189" y="67"/>
                    <a:pt x="187" y="35"/>
                    <a:pt x="187" y="4"/>
                  </a:cubicBezTo>
                  <a:cubicBezTo>
                    <a:pt x="192" y="8"/>
                    <a:pt x="192" y="8"/>
                    <a:pt x="192" y="8"/>
                  </a:cubicBezTo>
                  <a:cubicBezTo>
                    <a:pt x="177" y="8"/>
                    <a:pt x="162" y="8"/>
                    <a:pt x="145" y="8"/>
                  </a:cubicBezTo>
                  <a:cubicBezTo>
                    <a:pt x="99" y="8"/>
                    <a:pt x="99" y="8"/>
                    <a:pt x="99" y="8"/>
                  </a:cubicBezTo>
                  <a:cubicBezTo>
                    <a:pt x="67" y="8"/>
                    <a:pt x="36" y="8"/>
                    <a:pt x="4" y="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21"/>
                    <a:pt x="4" y="35"/>
                    <a:pt x="4" y="52"/>
                  </a:cubicBezTo>
                  <a:cubicBezTo>
                    <a:pt x="4" y="67"/>
                    <a:pt x="4" y="84"/>
                    <a:pt x="4" y="101"/>
                  </a:cubicBezTo>
                  <a:cubicBezTo>
                    <a:pt x="4" y="132"/>
                    <a:pt x="7" y="164"/>
                    <a:pt x="7" y="195"/>
                  </a:cubicBezTo>
                  <a:cubicBezTo>
                    <a:pt x="4" y="191"/>
                    <a:pt x="4" y="191"/>
                    <a:pt x="4" y="191"/>
                  </a:cubicBezTo>
                  <a:cubicBezTo>
                    <a:pt x="19" y="191"/>
                    <a:pt x="34" y="191"/>
                    <a:pt x="51" y="191"/>
                  </a:cubicBezTo>
                  <a:cubicBezTo>
                    <a:pt x="97" y="191"/>
                    <a:pt x="97" y="191"/>
                    <a:pt x="97" y="191"/>
                  </a:cubicBezTo>
                  <a:cubicBezTo>
                    <a:pt x="128" y="193"/>
                    <a:pt x="160" y="193"/>
                    <a:pt x="192" y="19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7000" rIns="90000" bIns="27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40"/>
            <p:cNvSpPr/>
            <p:nvPr/>
          </p:nvSpPr>
          <p:spPr>
            <a:xfrm flipH="1">
              <a:off x="7383576" y="1693392"/>
              <a:ext cx="10597" cy="168370"/>
            </a:xfrm>
            <a:custGeom>
              <a:avLst/>
              <a:gdLst/>
              <a:ahLst/>
              <a:cxnLst/>
              <a:rect l="l" t="t" r="r" b="b"/>
              <a:pathLst>
                <a:path w="9" h="143" extrusionOk="0">
                  <a:moveTo>
                    <a:pt x="5" y="0"/>
                  </a:moveTo>
                  <a:lnTo>
                    <a:pt x="5" y="0"/>
                  </a:lnTo>
                  <a:cubicBezTo>
                    <a:pt x="7" y="25"/>
                    <a:pt x="9" y="48"/>
                    <a:pt x="9" y="71"/>
                  </a:cubicBezTo>
                  <a:cubicBezTo>
                    <a:pt x="9" y="97"/>
                    <a:pt x="7" y="120"/>
                    <a:pt x="5" y="143"/>
                  </a:cubicBezTo>
                  <a:cubicBezTo>
                    <a:pt x="0" y="120"/>
                    <a:pt x="0" y="97"/>
                    <a:pt x="0" y="71"/>
                  </a:cubicBezTo>
                  <a:cubicBezTo>
                    <a:pt x="0" y="48"/>
                    <a:pt x="0" y="25"/>
                    <a:pt x="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6475" rIns="90000" bIns="64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40"/>
            <p:cNvSpPr/>
            <p:nvPr/>
          </p:nvSpPr>
          <p:spPr>
            <a:xfrm flipH="1">
              <a:off x="7365915" y="1693392"/>
              <a:ext cx="5887" cy="114209"/>
            </a:xfrm>
            <a:custGeom>
              <a:avLst/>
              <a:gdLst/>
              <a:ahLst/>
              <a:cxnLst/>
              <a:rect l="l" t="t" r="r" b="b"/>
              <a:pathLst>
                <a:path w="5" h="97" extrusionOk="0">
                  <a:moveTo>
                    <a:pt x="2" y="0"/>
                  </a:moveTo>
                  <a:lnTo>
                    <a:pt x="2" y="0"/>
                  </a:lnTo>
                  <a:cubicBezTo>
                    <a:pt x="5" y="17"/>
                    <a:pt x="5" y="31"/>
                    <a:pt x="5" y="48"/>
                  </a:cubicBezTo>
                  <a:cubicBezTo>
                    <a:pt x="5" y="63"/>
                    <a:pt x="5" y="80"/>
                    <a:pt x="2" y="97"/>
                  </a:cubicBezTo>
                  <a:cubicBezTo>
                    <a:pt x="0" y="80"/>
                    <a:pt x="0" y="63"/>
                    <a:pt x="0" y="48"/>
                  </a:cubicBezTo>
                  <a:cubicBezTo>
                    <a:pt x="0" y="31"/>
                    <a:pt x="0" y="17"/>
                    <a:pt x="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40"/>
            <p:cNvSpPr/>
            <p:nvPr/>
          </p:nvSpPr>
          <p:spPr>
            <a:xfrm flipH="1">
              <a:off x="7257593" y="1693392"/>
              <a:ext cx="9419" cy="148354"/>
            </a:xfrm>
            <a:custGeom>
              <a:avLst/>
              <a:gdLst/>
              <a:ahLst/>
              <a:cxnLst/>
              <a:rect l="l" t="t" r="r" b="b"/>
              <a:pathLst>
                <a:path w="8" h="126" extrusionOk="0">
                  <a:moveTo>
                    <a:pt x="4" y="0"/>
                  </a:moveTo>
                  <a:lnTo>
                    <a:pt x="4" y="0"/>
                  </a:lnTo>
                  <a:cubicBezTo>
                    <a:pt x="6" y="21"/>
                    <a:pt x="8" y="42"/>
                    <a:pt x="8" y="63"/>
                  </a:cubicBezTo>
                  <a:cubicBezTo>
                    <a:pt x="8" y="84"/>
                    <a:pt x="6" y="105"/>
                    <a:pt x="4" y="126"/>
                  </a:cubicBezTo>
                  <a:cubicBezTo>
                    <a:pt x="0" y="105"/>
                    <a:pt x="0" y="84"/>
                    <a:pt x="0" y="63"/>
                  </a:cubicBezTo>
                  <a:cubicBezTo>
                    <a:pt x="0" y="42"/>
                    <a:pt x="0" y="21"/>
                    <a:pt x="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350" rIns="90000" bIns="3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40"/>
            <p:cNvSpPr/>
            <p:nvPr/>
          </p:nvSpPr>
          <p:spPr>
            <a:xfrm flipH="1">
              <a:off x="7304689" y="1733424"/>
              <a:ext cx="9419" cy="150708"/>
            </a:xfrm>
            <a:custGeom>
              <a:avLst/>
              <a:gdLst/>
              <a:ahLst/>
              <a:cxnLst/>
              <a:rect l="l" t="t" r="r" b="b"/>
              <a:pathLst>
                <a:path w="8" h="128" extrusionOk="0">
                  <a:moveTo>
                    <a:pt x="4" y="0"/>
                  </a:moveTo>
                  <a:lnTo>
                    <a:pt x="4" y="0"/>
                  </a:lnTo>
                  <a:cubicBezTo>
                    <a:pt x="6" y="21"/>
                    <a:pt x="8" y="42"/>
                    <a:pt x="8" y="65"/>
                  </a:cubicBezTo>
                  <a:cubicBezTo>
                    <a:pt x="8" y="86"/>
                    <a:pt x="6" y="107"/>
                    <a:pt x="4" y="128"/>
                  </a:cubicBezTo>
                  <a:cubicBezTo>
                    <a:pt x="0" y="107"/>
                    <a:pt x="0" y="86"/>
                    <a:pt x="0" y="65"/>
                  </a:cubicBezTo>
                  <a:cubicBezTo>
                    <a:pt x="0" y="42"/>
                    <a:pt x="0" y="21"/>
                    <a:pt x="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1075" rIns="90000" bIns="10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40"/>
            <p:cNvSpPr/>
            <p:nvPr/>
          </p:nvSpPr>
          <p:spPr>
            <a:xfrm flipH="1">
              <a:off x="6907899" y="1579175"/>
              <a:ext cx="2456304" cy="122450"/>
            </a:xfrm>
            <a:custGeom>
              <a:avLst/>
              <a:gdLst/>
              <a:ahLst/>
              <a:cxnLst/>
              <a:rect l="l" t="t" r="r" b="b"/>
              <a:pathLst>
                <a:path w="5551" h="104" extrusionOk="0">
                  <a:moveTo>
                    <a:pt x="5551" y="97"/>
                  </a:moveTo>
                  <a:lnTo>
                    <a:pt x="5551" y="97"/>
                  </a:lnTo>
                  <a:cubicBezTo>
                    <a:pt x="4167" y="103"/>
                    <a:pt x="4167" y="103"/>
                    <a:pt x="4167" y="103"/>
                  </a:cubicBezTo>
                  <a:cubicBezTo>
                    <a:pt x="3705" y="103"/>
                    <a:pt x="3242" y="105"/>
                    <a:pt x="2780" y="103"/>
                  </a:cubicBezTo>
                  <a:cubicBezTo>
                    <a:pt x="1392" y="101"/>
                    <a:pt x="1392" y="101"/>
                    <a:pt x="1392" y="101"/>
                  </a:cubicBezTo>
                  <a:cubicBezTo>
                    <a:pt x="1045" y="99"/>
                    <a:pt x="1045" y="99"/>
                    <a:pt x="1045" y="99"/>
                  </a:cubicBezTo>
                  <a:cubicBezTo>
                    <a:pt x="698" y="101"/>
                    <a:pt x="698" y="101"/>
                    <a:pt x="698" y="101"/>
                  </a:cubicBezTo>
                  <a:cubicBezTo>
                    <a:pt x="4" y="101"/>
                    <a:pt x="4" y="101"/>
                    <a:pt x="4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1392" y="0"/>
                    <a:pt x="1392" y="0"/>
                    <a:pt x="1392" y="0"/>
                  </a:cubicBezTo>
                  <a:cubicBezTo>
                    <a:pt x="2777" y="0"/>
                    <a:pt x="2777" y="0"/>
                    <a:pt x="2777" y="0"/>
                  </a:cubicBezTo>
                  <a:cubicBezTo>
                    <a:pt x="3471" y="0"/>
                    <a:pt x="3471" y="0"/>
                    <a:pt x="3471" y="0"/>
                  </a:cubicBezTo>
                  <a:cubicBezTo>
                    <a:pt x="4163" y="2"/>
                    <a:pt x="4163" y="2"/>
                    <a:pt x="4163" y="2"/>
                  </a:cubicBezTo>
                  <a:cubicBezTo>
                    <a:pt x="4626" y="5"/>
                    <a:pt x="5088" y="5"/>
                    <a:pt x="5551" y="7"/>
                  </a:cubicBezTo>
                  <a:lnTo>
                    <a:pt x="5551" y="7"/>
                  </a:lnTo>
                  <a:cubicBezTo>
                    <a:pt x="5551" y="9"/>
                    <a:pt x="5551" y="9"/>
                    <a:pt x="5551" y="9"/>
                  </a:cubicBezTo>
                  <a:lnTo>
                    <a:pt x="5551" y="97"/>
                  </a:lnTo>
                  <a:moveTo>
                    <a:pt x="5549" y="97"/>
                  </a:moveTo>
                  <a:lnTo>
                    <a:pt x="5549" y="97"/>
                  </a:lnTo>
                  <a:cubicBezTo>
                    <a:pt x="5549" y="9"/>
                    <a:pt x="5549" y="9"/>
                    <a:pt x="5549" y="9"/>
                  </a:cubicBezTo>
                  <a:cubicBezTo>
                    <a:pt x="5551" y="11"/>
                    <a:pt x="5551" y="11"/>
                    <a:pt x="5551" y="11"/>
                  </a:cubicBezTo>
                  <a:cubicBezTo>
                    <a:pt x="5088" y="13"/>
                    <a:pt x="4626" y="13"/>
                    <a:pt x="4163" y="15"/>
                  </a:cubicBezTo>
                  <a:cubicBezTo>
                    <a:pt x="3471" y="17"/>
                    <a:pt x="3471" y="17"/>
                    <a:pt x="3471" y="17"/>
                  </a:cubicBezTo>
                  <a:cubicBezTo>
                    <a:pt x="2777" y="17"/>
                    <a:pt x="2777" y="17"/>
                    <a:pt x="2777" y="17"/>
                  </a:cubicBezTo>
                  <a:cubicBezTo>
                    <a:pt x="1392" y="17"/>
                    <a:pt x="1392" y="17"/>
                    <a:pt x="1392" y="17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8" y="97"/>
                    <a:pt x="8" y="97"/>
                    <a:pt x="8" y="97"/>
                  </a:cubicBezTo>
                  <a:cubicBezTo>
                    <a:pt x="4" y="93"/>
                    <a:pt x="4" y="93"/>
                    <a:pt x="4" y="93"/>
                  </a:cubicBezTo>
                  <a:cubicBezTo>
                    <a:pt x="698" y="95"/>
                    <a:pt x="698" y="95"/>
                    <a:pt x="698" y="95"/>
                  </a:cubicBezTo>
                  <a:cubicBezTo>
                    <a:pt x="1045" y="95"/>
                    <a:pt x="1045" y="95"/>
                    <a:pt x="1045" y="95"/>
                  </a:cubicBezTo>
                  <a:cubicBezTo>
                    <a:pt x="1390" y="95"/>
                    <a:pt x="1390" y="95"/>
                    <a:pt x="1390" y="95"/>
                  </a:cubicBezTo>
                  <a:cubicBezTo>
                    <a:pt x="2775" y="91"/>
                    <a:pt x="2775" y="91"/>
                    <a:pt x="2775" y="91"/>
                  </a:cubicBezTo>
                  <a:cubicBezTo>
                    <a:pt x="3236" y="91"/>
                    <a:pt x="3698" y="91"/>
                    <a:pt x="4161" y="93"/>
                  </a:cubicBezTo>
                  <a:lnTo>
                    <a:pt x="5549" y="97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40"/>
            <p:cNvSpPr/>
            <p:nvPr/>
          </p:nvSpPr>
          <p:spPr>
            <a:xfrm flipH="1">
              <a:off x="6916144" y="1638054"/>
              <a:ext cx="1348137" cy="8242"/>
            </a:xfrm>
            <a:custGeom>
              <a:avLst/>
              <a:gdLst/>
              <a:ahLst/>
              <a:cxnLst/>
              <a:rect l="l" t="t" r="r" b="b"/>
              <a:pathLst>
                <a:path w="1145" h="7" extrusionOk="0">
                  <a:moveTo>
                    <a:pt x="0" y="3"/>
                  </a:moveTo>
                  <a:lnTo>
                    <a:pt x="0" y="3"/>
                  </a:lnTo>
                  <a:cubicBezTo>
                    <a:pt x="94" y="1"/>
                    <a:pt x="191" y="1"/>
                    <a:pt x="285" y="1"/>
                  </a:cubicBezTo>
                  <a:cubicBezTo>
                    <a:pt x="334" y="1"/>
                    <a:pt x="380" y="3"/>
                    <a:pt x="428" y="3"/>
                  </a:cubicBezTo>
                  <a:cubicBezTo>
                    <a:pt x="477" y="3"/>
                    <a:pt x="525" y="3"/>
                    <a:pt x="571" y="1"/>
                  </a:cubicBezTo>
                  <a:cubicBezTo>
                    <a:pt x="668" y="1"/>
                    <a:pt x="763" y="-1"/>
                    <a:pt x="859" y="1"/>
                  </a:cubicBezTo>
                  <a:cubicBezTo>
                    <a:pt x="908" y="1"/>
                    <a:pt x="954" y="1"/>
                    <a:pt x="1002" y="1"/>
                  </a:cubicBezTo>
                  <a:cubicBezTo>
                    <a:pt x="1051" y="1"/>
                    <a:pt x="1099" y="1"/>
                    <a:pt x="1145" y="3"/>
                  </a:cubicBezTo>
                  <a:lnTo>
                    <a:pt x="1145" y="3"/>
                  </a:lnTo>
                  <a:cubicBezTo>
                    <a:pt x="1099" y="5"/>
                    <a:pt x="1051" y="5"/>
                    <a:pt x="1002" y="5"/>
                  </a:cubicBezTo>
                  <a:cubicBezTo>
                    <a:pt x="954" y="5"/>
                    <a:pt x="908" y="7"/>
                    <a:pt x="859" y="7"/>
                  </a:cubicBezTo>
                  <a:cubicBezTo>
                    <a:pt x="763" y="7"/>
                    <a:pt x="668" y="5"/>
                    <a:pt x="571" y="5"/>
                  </a:cubicBezTo>
                  <a:cubicBezTo>
                    <a:pt x="525" y="5"/>
                    <a:pt x="477" y="3"/>
                    <a:pt x="428" y="5"/>
                  </a:cubicBezTo>
                  <a:cubicBezTo>
                    <a:pt x="380" y="5"/>
                    <a:pt x="334" y="5"/>
                    <a:pt x="285" y="5"/>
                  </a:cubicBezTo>
                  <a:cubicBezTo>
                    <a:pt x="191" y="7"/>
                    <a:pt x="94" y="5"/>
                    <a:pt x="0" y="3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40"/>
            <p:cNvSpPr/>
            <p:nvPr/>
          </p:nvSpPr>
          <p:spPr>
            <a:xfrm flipH="1">
              <a:off x="8077073" y="1662775"/>
              <a:ext cx="1261426" cy="10600"/>
            </a:xfrm>
            <a:custGeom>
              <a:avLst/>
              <a:gdLst/>
              <a:ahLst/>
              <a:cxnLst/>
              <a:rect l="l" t="t" r="r" b="b"/>
              <a:pathLst>
                <a:path w="1652" h="9" extrusionOk="0">
                  <a:moveTo>
                    <a:pt x="1652" y="5"/>
                  </a:moveTo>
                  <a:lnTo>
                    <a:pt x="1652" y="5"/>
                  </a:lnTo>
                  <a:cubicBezTo>
                    <a:pt x="1516" y="7"/>
                    <a:pt x="1377" y="9"/>
                    <a:pt x="1240" y="7"/>
                  </a:cubicBezTo>
                  <a:cubicBezTo>
                    <a:pt x="1171" y="7"/>
                    <a:pt x="1101" y="5"/>
                    <a:pt x="1034" y="5"/>
                  </a:cubicBezTo>
                  <a:cubicBezTo>
                    <a:pt x="965" y="5"/>
                    <a:pt x="895" y="5"/>
                    <a:pt x="826" y="7"/>
                  </a:cubicBezTo>
                  <a:cubicBezTo>
                    <a:pt x="689" y="7"/>
                    <a:pt x="551" y="9"/>
                    <a:pt x="414" y="9"/>
                  </a:cubicBezTo>
                  <a:cubicBezTo>
                    <a:pt x="344" y="9"/>
                    <a:pt x="275" y="7"/>
                    <a:pt x="208" y="7"/>
                  </a:cubicBezTo>
                  <a:cubicBezTo>
                    <a:pt x="138" y="7"/>
                    <a:pt x="69" y="7"/>
                    <a:pt x="0" y="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69" y="3"/>
                    <a:pt x="138" y="1"/>
                    <a:pt x="208" y="1"/>
                  </a:cubicBezTo>
                  <a:cubicBezTo>
                    <a:pt x="275" y="1"/>
                    <a:pt x="344" y="1"/>
                    <a:pt x="414" y="1"/>
                  </a:cubicBezTo>
                  <a:cubicBezTo>
                    <a:pt x="551" y="-1"/>
                    <a:pt x="689" y="1"/>
                    <a:pt x="826" y="3"/>
                  </a:cubicBezTo>
                  <a:cubicBezTo>
                    <a:pt x="895" y="3"/>
                    <a:pt x="965" y="3"/>
                    <a:pt x="1034" y="3"/>
                  </a:cubicBezTo>
                  <a:cubicBezTo>
                    <a:pt x="1101" y="3"/>
                    <a:pt x="1171" y="1"/>
                    <a:pt x="1240" y="1"/>
                  </a:cubicBezTo>
                  <a:cubicBezTo>
                    <a:pt x="1377" y="1"/>
                    <a:pt x="1516" y="1"/>
                    <a:pt x="1652" y="3"/>
                  </a:cubicBezTo>
                  <a:lnTo>
                    <a:pt x="1652" y="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40"/>
            <p:cNvSpPr/>
            <p:nvPr/>
          </p:nvSpPr>
          <p:spPr>
            <a:xfrm flipH="1">
              <a:off x="7354141" y="1140009"/>
              <a:ext cx="1217444" cy="449771"/>
            </a:xfrm>
            <a:custGeom>
              <a:avLst/>
              <a:gdLst/>
              <a:ahLst/>
              <a:cxnLst/>
              <a:rect l="l" t="t" r="r" b="b"/>
              <a:pathLst>
                <a:path w="1034" h="382" extrusionOk="0">
                  <a:moveTo>
                    <a:pt x="1028" y="7"/>
                  </a:moveTo>
                  <a:lnTo>
                    <a:pt x="1028" y="7"/>
                  </a:lnTo>
                  <a:cubicBezTo>
                    <a:pt x="1030" y="190"/>
                    <a:pt x="1030" y="190"/>
                    <a:pt x="1030" y="190"/>
                  </a:cubicBezTo>
                  <a:cubicBezTo>
                    <a:pt x="1032" y="251"/>
                    <a:pt x="1034" y="312"/>
                    <a:pt x="1034" y="375"/>
                  </a:cubicBezTo>
                  <a:cubicBezTo>
                    <a:pt x="1034" y="382"/>
                    <a:pt x="1034" y="382"/>
                    <a:pt x="1034" y="382"/>
                  </a:cubicBezTo>
                  <a:cubicBezTo>
                    <a:pt x="1026" y="382"/>
                    <a:pt x="1026" y="382"/>
                    <a:pt x="1026" y="382"/>
                  </a:cubicBezTo>
                  <a:cubicBezTo>
                    <a:pt x="900" y="382"/>
                    <a:pt x="900" y="382"/>
                    <a:pt x="900" y="382"/>
                  </a:cubicBezTo>
                  <a:cubicBezTo>
                    <a:pt x="837" y="382"/>
                    <a:pt x="837" y="382"/>
                    <a:pt x="837" y="382"/>
                  </a:cubicBezTo>
                  <a:cubicBezTo>
                    <a:pt x="771" y="382"/>
                    <a:pt x="771" y="382"/>
                    <a:pt x="771" y="382"/>
                  </a:cubicBezTo>
                  <a:cubicBezTo>
                    <a:pt x="687" y="382"/>
                    <a:pt x="601" y="380"/>
                    <a:pt x="517" y="380"/>
                  </a:cubicBezTo>
                  <a:cubicBezTo>
                    <a:pt x="433" y="378"/>
                    <a:pt x="347" y="378"/>
                    <a:pt x="263" y="378"/>
                  </a:cubicBezTo>
                  <a:cubicBezTo>
                    <a:pt x="134" y="378"/>
                    <a:pt x="134" y="378"/>
                    <a:pt x="134" y="378"/>
                  </a:cubicBezTo>
                  <a:cubicBezTo>
                    <a:pt x="8" y="380"/>
                    <a:pt x="8" y="380"/>
                    <a:pt x="8" y="380"/>
                  </a:cubicBezTo>
                  <a:cubicBezTo>
                    <a:pt x="2" y="380"/>
                    <a:pt x="2" y="380"/>
                    <a:pt x="2" y="380"/>
                  </a:cubicBezTo>
                  <a:cubicBezTo>
                    <a:pt x="2" y="375"/>
                    <a:pt x="2" y="375"/>
                    <a:pt x="2" y="375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2" y="1"/>
                    <a:pt x="178" y="-1"/>
                    <a:pt x="265" y="1"/>
                  </a:cubicBezTo>
                  <a:cubicBezTo>
                    <a:pt x="349" y="1"/>
                    <a:pt x="435" y="1"/>
                    <a:pt x="519" y="1"/>
                  </a:cubicBezTo>
                  <a:cubicBezTo>
                    <a:pt x="776" y="5"/>
                    <a:pt x="776" y="5"/>
                    <a:pt x="776" y="5"/>
                  </a:cubicBezTo>
                  <a:lnTo>
                    <a:pt x="1028" y="7"/>
                  </a:lnTo>
                  <a:moveTo>
                    <a:pt x="1026" y="10"/>
                  </a:moveTo>
                  <a:lnTo>
                    <a:pt x="1026" y="10"/>
                  </a:lnTo>
                  <a:cubicBezTo>
                    <a:pt x="769" y="14"/>
                    <a:pt x="769" y="14"/>
                    <a:pt x="769" y="14"/>
                  </a:cubicBezTo>
                  <a:cubicBezTo>
                    <a:pt x="515" y="16"/>
                    <a:pt x="515" y="16"/>
                    <a:pt x="515" y="16"/>
                  </a:cubicBezTo>
                  <a:cubicBezTo>
                    <a:pt x="429" y="18"/>
                    <a:pt x="344" y="18"/>
                    <a:pt x="261" y="18"/>
                  </a:cubicBezTo>
                  <a:cubicBezTo>
                    <a:pt x="176" y="18"/>
                    <a:pt x="92" y="18"/>
                    <a:pt x="8" y="1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92"/>
                    <a:pt x="14" y="192"/>
                    <a:pt x="14" y="192"/>
                  </a:cubicBezTo>
                  <a:cubicBezTo>
                    <a:pt x="12" y="375"/>
                    <a:pt x="12" y="375"/>
                    <a:pt x="12" y="375"/>
                  </a:cubicBezTo>
                  <a:cubicBezTo>
                    <a:pt x="8" y="369"/>
                    <a:pt x="8" y="369"/>
                    <a:pt x="8" y="369"/>
                  </a:cubicBezTo>
                  <a:cubicBezTo>
                    <a:pt x="134" y="371"/>
                    <a:pt x="134" y="371"/>
                    <a:pt x="134" y="371"/>
                  </a:cubicBezTo>
                  <a:cubicBezTo>
                    <a:pt x="263" y="371"/>
                    <a:pt x="263" y="371"/>
                    <a:pt x="263" y="371"/>
                  </a:cubicBezTo>
                  <a:cubicBezTo>
                    <a:pt x="347" y="371"/>
                    <a:pt x="433" y="371"/>
                    <a:pt x="517" y="369"/>
                  </a:cubicBezTo>
                  <a:cubicBezTo>
                    <a:pt x="601" y="369"/>
                    <a:pt x="687" y="367"/>
                    <a:pt x="771" y="367"/>
                  </a:cubicBezTo>
                  <a:cubicBezTo>
                    <a:pt x="837" y="367"/>
                    <a:pt x="837" y="367"/>
                    <a:pt x="837" y="367"/>
                  </a:cubicBezTo>
                  <a:cubicBezTo>
                    <a:pt x="900" y="367"/>
                    <a:pt x="900" y="367"/>
                    <a:pt x="900" y="367"/>
                  </a:cubicBezTo>
                  <a:cubicBezTo>
                    <a:pt x="1026" y="367"/>
                    <a:pt x="1026" y="367"/>
                    <a:pt x="1026" y="367"/>
                  </a:cubicBezTo>
                  <a:cubicBezTo>
                    <a:pt x="1019" y="375"/>
                    <a:pt x="1019" y="375"/>
                    <a:pt x="1019" y="375"/>
                  </a:cubicBezTo>
                  <a:cubicBezTo>
                    <a:pt x="1019" y="314"/>
                    <a:pt x="1021" y="253"/>
                    <a:pt x="1021" y="192"/>
                  </a:cubicBezTo>
                  <a:lnTo>
                    <a:pt x="1026" y="1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40"/>
            <p:cNvSpPr/>
            <p:nvPr/>
          </p:nvSpPr>
          <p:spPr>
            <a:xfrm flipH="1">
              <a:off x="7495430" y="1151783"/>
              <a:ext cx="326143" cy="433287"/>
            </a:xfrm>
            <a:custGeom>
              <a:avLst/>
              <a:gdLst/>
              <a:ahLst/>
              <a:cxnLst/>
              <a:rect l="l" t="t" r="r" b="b"/>
              <a:pathLst>
                <a:path w="277" h="368" extrusionOk="0">
                  <a:moveTo>
                    <a:pt x="275" y="4"/>
                  </a:moveTo>
                  <a:lnTo>
                    <a:pt x="275" y="4"/>
                  </a:lnTo>
                  <a:cubicBezTo>
                    <a:pt x="277" y="92"/>
                    <a:pt x="277" y="92"/>
                    <a:pt x="277" y="92"/>
                  </a:cubicBezTo>
                  <a:cubicBezTo>
                    <a:pt x="277" y="182"/>
                    <a:pt x="277" y="182"/>
                    <a:pt x="277" y="182"/>
                  </a:cubicBezTo>
                  <a:cubicBezTo>
                    <a:pt x="277" y="212"/>
                    <a:pt x="277" y="243"/>
                    <a:pt x="277" y="273"/>
                  </a:cubicBezTo>
                  <a:cubicBezTo>
                    <a:pt x="277" y="304"/>
                    <a:pt x="277" y="334"/>
                    <a:pt x="277" y="365"/>
                  </a:cubicBezTo>
                  <a:cubicBezTo>
                    <a:pt x="277" y="368"/>
                    <a:pt x="277" y="368"/>
                    <a:pt x="277" y="368"/>
                  </a:cubicBezTo>
                  <a:cubicBezTo>
                    <a:pt x="275" y="368"/>
                    <a:pt x="275" y="368"/>
                    <a:pt x="275" y="368"/>
                  </a:cubicBezTo>
                  <a:cubicBezTo>
                    <a:pt x="229" y="368"/>
                    <a:pt x="185" y="365"/>
                    <a:pt x="139" y="365"/>
                  </a:cubicBezTo>
                  <a:cubicBezTo>
                    <a:pt x="94" y="365"/>
                    <a:pt x="48" y="365"/>
                    <a:pt x="4" y="368"/>
                  </a:cubicBezTo>
                  <a:cubicBezTo>
                    <a:pt x="2" y="368"/>
                    <a:pt x="2" y="368"/>
                    <a:pt x="2" y="368"/>
                  </a:cubicBezTo>
                  <a:cubicBezTo>
                    <a:pt x="2" y="365"/>
                    <a:pt x="2" y="365"/>
                    <a:pt x="2" y="365"/>
                  </a:cubicBezTo>
                  <a:cubicBezTo>
                    <a:pt x="2" y="304"/>
                    <a:pt x="0" y="243"/>
                    <a:pt x="0" y="185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7" y="0"/>
                    <a:pt x="50" y="0"/>
                    <a:pt x="71" y="0"/>
                  </a:cubicBezTo>
                  <a:cubicBezTo>
                    <a:pt x="141" y="2"/>
                    <a:pt x="141" y="2"/>
                    <a:pt x="141" y="2"/>
                  </a:cubicBezTo>
                  <a:cubicBezTo>
                    <a:pt x="208" y="2"/>
                    <a:pt x="208" y="2"/>
                    <a:pt x="208" y="2"/>
                  </a:cubicBezTo>
                  <a:lnTo>
                    <a:pt x="275" y="4"/>
                  </a:lnTo>
                  <a:moveTo>
                    <a:pt x="273" y="4"/>
                  </a:moveTo>
                  <a:lnTo>
                    <a:pt x="273" y="4"/>
                  </a:lnTo>
                  <a:cubicBezTo>
                    <a:pt x="206" y="6"/>
                    <a:pt x="206" y="6"/>
                    <a:pt x="206" y="6"/>
                  </a:cubicBezTo>
                  <a:cubicBezTo>
                    <a:pt x="139" y="6"/>
                    <a:pt x="139" y="6"/>
                    <a:pt x="139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48" y="8"/>
                    <a:pt x="27" y="8"/>
                    <a:pt x="4" y="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94"/>
                    <a:pt x="8" y="94"/>
                    <a:pt x="8" y="94"/>
                  </a:cubicBezTo>
                  <a:cubicBezTo>
                    <a:pt x="8" y="185"/>
                    <a:pt x="8" y="185"/>
                    <a:pt x="8" y="185"/>
                  </a:cubicBezTo>
                  <a:cubicBezTo>
                    <a:pt x="8" y="243"/>
                    <a:pt x="6" y="304"/>
                    <a:pt x="6" y="365"/>
                  </a:cubicBezTo>
                  <a:cubicBezTo>
                    <a:pt x="4" y="363"/>
                    <a:pt x="4" y="363"/>
                    <a:pt x="4" y="363"/>
                  </a:cubicBezTo>
                  <a:cubicBezTo>
                    <a:pt x="48" y="363"/>
                    <a:pt x="94" y="363"/>
                    <a:pt x="139" y="363"/>
                  </a:cubicBezTo>
                  <a:cubicBezTo>
                    <a:pt x="185" y="363"/>
                    <a:pt x="229" y="363"/>
                    <a:pt x="275" y="361"/>
                  </a:cubicBezTo>
                  <a:cubicBezTo>
                    <a:pt x="271" y="365"/>
                    <a:pt x="271" y="365"/>
                    <a:pt x="271" y="365"/>
                  </a:cubicBezTo>
                  <a:cubicBezTo>
                    <a:pt x="271" y="334"/>
                    <a:pt x="271" y="304"/>
                    <a:pt x="271" y="275"/>
                  </a:cubicBezTo>
                  <a:cubicBezTo>
                    <a:pt x="271" y="246"/>
                    <a:pt x="271" y="216"/>
                    <a:pt x="271" y="185"/>
                  </a:cubicBezTo>
                  <a:cubicBezTo>
                    <a:pt x="273" y="94"/>
                    <a:pt x="273" y="94"/>
                    <a:pt x="273" y="94"/>
                  </a:cubicBezTo>
                  <a:lnTo>
                    <a:pt x="273" y="4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40"/>
            <p:cNvSpPr/>
            <p:nvPr/>
          </p:nvSpPr>
          <p:spPr>
            <a:xfrm flipH="1">
              <a:off x="7500140" y="1164734"/>
              <a:ext cx="316724" cy="3532"/>
            </a:xfrm>
            <a:custGeom>
              <a:avLst/>
              <a:gdLst/>
              <a:ahLst/>
              <a:cxnLst/>
              <a:rect l="l" t="t" r="r" b="b"/>
              <a:pathLst>
                <a:path w="269" h="3" fill="none" extrusionOk="0">
                  <a:moveTo>
                    <a:pt x="0" y="3"/>
                  </a:moveTo>
                  <a:lnTo>
                    <a:pt x="0" y="3"/>
                  </a:lnTo>
                  <a:cubicBezTo>
                    <a:pt x="92" y="1"/>
                    <a:pt x="179" y="-1"/>
                    <a:pt x="269" y="3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700" tIns="0" rIns="907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40"/>
            <p:cNvSpPr/>
            <p:nvPr/>
          </p:nvSpPr>
          <p:spPr>
            <a:xfrm flipH="1">
              <a:off x="8290184" y="1242444"/>
              <a:ext cx="29435" cy="248434"/>
            </a:xfrm>
            <a:custGeom>
              <a:avLst/>
              <a:gdLst/>
              <a:ahLst/>
              <a:cxnLst/>
              <a:rect l="l" t="t" r="r" b="b"/>
              <a:pathLst>
                <a:path w="25" h="211" extrusionOk="0">
                  <a:moveTo>
                    <a:pt x="23" y="0"/>
                  </a:moveTo>
                  <a:lnTo>
                    <a:pt x="23" y="0"/>
                  </a:lnTo>
                  <a:cubicBezTo>
                    <a:pt x="23" y="17"/>
                    <a:pt x="23" y="34"/>
                    <a:pt x="25" y="51"/>
                  </a:cubicBezTo>
                  <a:cubicBezTo>
                    <a:pt x="25" y="68"/>
                    <a:pt x="25" y="86"/>
                    <a:pt x="25" y="103"/>
                  </a:cubicBezTo>
                  <a:cubicBezTo>
                    <a:pt x="25" y="120"/>
                    <a:pt x="25" y="139"/>
                    <a:pt x="23" y="156"/>
                  </a:cubicBezTo>
                  <a:cubicBezTo>
                    <a:pt x="23" y="173"/>
                    <a:pt x="23" y="192"/>
                    <a:pt x="23" y="209"/>
                  </a:cubicBezTo>
                  <a:cubicBezTo>
                    <a:pt x="23" y="211"/>
                    <a:pt x="23" y="211"/>
                    <a:pt x="23" y="211"/>
                  </a:cubicBezTo>
                  <a:cubicBezTo>
                    <a:pt x="21" y="211"/>
                    <a:pt x="21" y="211"/>
                    <a:pt x="21" y="211"/>
                  </a:cubicBezTo>
                  <a:cubicBezTo>
                    <a:pt x="4" y="211"/>
                    <a:pt x="4" y="211"/>
                    <a:pt x="4" y="211"/>
                  </a:cubicBezTo>
                  <a:cubicBezTo>
                    <a:pt x="2" y="211"/>
                    <a:pt x="2" y="211"/>
                    <a:pt x="2" y="211"/>
                  </a:cubicBezTo>
                  <a:cubicBezTo>
                    <a:pt x="2" y="209"/>
                    <a:pt x="2" y="209"/>
                    <a:pt x="2" y="209"/>
                  </a:cubicBezTo>
                  <a:cubicBezTo>
                    <a:pt x="2" y="192"/>
                    <a:pt x="0" y="173"/>
                    <a:pt x="0" y="156"/>
                  </a:cubicBezTo>
                  <a:cubicBezTo>
                    <a:pt x="0" y="139"/>
                    <a:pt x="0" y="122"/>
                    <a:pt x="0" y="105"/>
                  </a:cubicBezTo>
                  <a:cubicBezTo>
                    <a:pt x="0" y="70"/>
                    <a:pt x="0" y="36"/>
                    <a:pt x="2" y="0"/>
                  </a:cubicBezTo>
                  <a:lnTo>
                    <a:pt x="2" y="0"/>
                  </a:lnTo>
                  <a:cubicBezTo>
                    <a:pt x="4" y="0"/>
                    <a:pt x="4" y="0"/>
                    <a:pt x="4" y="0"/>
                  </a:cubicBezTo>
                  <a:lnTo>
                    <a:pt x="23" y="0"/>
                  </a:lnTo>
                  <a:moveTo>
                    <a:pt x="21" y="3"/>
                  </a:moveTo>
                  <a:lnTo>
                    <a:pt x="21" y="3"/>
                  </a:lnTo>
                  <a:cubicBezTo>
                    <a:pt x="4" y="3"/>
                    <a:pt x="4" y="3"/>
                    <a:pt x="4" y="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36"/>
                    <a:pt x="9" y="70"/>
                    <a:pt x="9" y="105"/>
                  </a:cubicBezTo>
                  <a:cubicBezTo>
                    <a:pt x="9" y="122"/>
                    <a:pt x="9" y="139"/>
                    <a:pt x="9" y="156"/>
                  </a:cubicBezTo>
                  <a:cubicBezTo>
                    <a:pt x="9" y="173"/>
                    <a:pt x="9" y="192"/>
                    <a:pt x="7" y="209"/>
                  </a:cubicBezTo>
                  <a:cubicBezTo>
                    <a:pt x="4" y="206"/>
                    <a:pt x="4" y="206"/>
                    <a:pt x="4" y="206"/>
                  </a:cubicBezTo>
                  <a:cubicBezTo>
                    <a:pt x="21" y="206"/>
                    <a:pt x="21" y="206"/>
                    <a:pt x="21" y="206"/>
                  </a:cubicBezTo>
                  <a:cubicBezTo>
                    <a:pt x="21" y="209"/>
                    <a:pt x="21" y="209"/>
                    <a:pt x="21" y="209"/>
                  </a:cubicBezTo>
                  <a:cubicBezTo>
                    <a:pt x="21" y="192"/>
                    <a:pt x="21" y="173"/>
                    <a:pt x="21" y="156"/>
                  </a:cubicBezTo>
                  <a:cubicBezTo>
                    <a:pt x="19" y="139"/>
                    <a:pt x="19" y="122"/>
                    <a:pt x="19" y="105"/>
                  </a:cubicBezTo>
                  <a:cubicBezTo>
                    <a:pt x="19" y="89"/>
                    <a:pt x="19" y="72"/>
                    <a:pt x="19" y="55"/>
                  </a:cubicBezTo>
                  <a:cubicBezTo>
                    <a:pt x="21" y="38"/>
                    <a:pt x="21" y="19"/>
                    <a:pt x="21" y="3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30950" rIns="90000" bIns="309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40"/>
            <p:cNvSpPr/>
            <p:nvPr/>
          </p:nvSpPr>
          <p:spPr>
            <a:xfrm flipH="1">
              <a:off x="8341990" y="1262460"/>
              <a:ext cx="29435" cy="208402"/>
            </a:xfrm>
            <a:custGeom>
              <a:avLst/>
              <a:gdLst/>
              <a:ahLst/>
              <a:cxnLst/>
              <a:rect l="l" t="t" r="r" b="b"/>
              <a:pathLst>
                <a:path w="25" h="177" extrusionOk="0">
                  <a:moveTo>
                    <a:pt x="23" y="2"/>
                  </a:moveTo>
                  <a:lnTo>
                    <a:pt x="23" y="2"/>
                  </a:lnTo>
                  <a:cubicBezTo>
                    <a:pt x="23" y="15"/>
                    <a:pt x="23" y="30"/>
                    <a:pt x="25" y="42"/>
                  </a:cubicBezTo>
                  <a:cubicBezTo>
                    <a:pt x="25" y="57"/>
                    <a:pt x="25" y="72"/>
                    <a:pt x="25" y="86"/>
                  </a:cubicBezTo>
                  <a:cubicBezTo>
                    <a:pt x="25" y="101"/>
                    <a:pt x="25" y="116"/>
                    <a:pt x="23" y="130"/>
                  </a:cubicBezTo>
                  <a:cubicBezTo>
                    <a:pt x="23" y="145"/>
                    <a:pt x="23" y="160"/>
                    <a:pt x="23" y="173"/>
                  </a:cubicBezTo>
                  <a:cubicBezTo>
                    <a:pt x="23" y="175"/>
                    <a:pt x="23" y="175"/>
                    <a:pt x="23" y="175"/>
                  </a:cubicBezTo>
                  <a:cubicBezTo>
                    <a:pt x="21" y="175"/>
                    <a:pt x="21" y="175"/>
                    <a:pt x="21" y="175"/>
                  </a:cubicBezTo>
                  <a:cubicBezTo>
                    <a:pt x="4" y="175"/>
                    <a:pt x="4" y="175"/>
                    <a:pt x="4" y="175"/>
                  </a:cubicBezTo>
                  <a:cubicBezTo>
                    <a:pt x="2" y="177"/>
                    <a:pt x="2" y="177"/>
                    <a:pt x="2" y="177"/>
                  </a:cubicBezTo>
                  <a:cubicBezTo>
                    <a:pt x="2" y="173"/>
                    <a:pt x="2" y="173"/>
                    <a:pt x="2" y="173"/>
                  </a:cubicBezTo>
                  <a:cubicBezTo>
                    <a:pt x="2" y="160"/>
                    <a:pt x="0" y="145"/>
                    <a:pt x="0" y="130"/>
                  </a:cubicBezTo>
                  <a:cubicBezTo>
                    <a:pt x="0" y="116"/>
                    <a:pt x="0" y="101"/>
                    <a:pt x="0" y="88"/>
                  </a:cubicBezTo>
                  <a:cubicBezTo>
                    <a:pt x="0" y="59"/>
                    <a:pt x="0" y="30"/>
                    <a:pt x="2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lnTo>
                    <a:pt x="23" y="2"/>
                  </a:lnTo>
                  <a:moveTo>
                    <a:pt x="21" y="2"/>
                  </a:moveTo>
                  <a:lnTo>
                    <a:pt x="21" y="2"/>
                  </a:lnTo>
                  <a:cubicBezTo>
                    <a:pt x="4" y="4"/>
                    <a:pt x="4" y="4"/>
                    <a:pt x="4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30"/>
                    <a:pt x="8" y="59"/>
                    <a:pt x="8" y="88"/>
                  </a:cubicBezTo>
                  <a:cubicBezTo>
                    <a:pt x="8" y="101"/>
                    <a:pt x="8" y="116"/>
                    <a:pt x="8" y="130"/>
                  </a:cubicBezTo>
                  <a:cubicBezTo>
                    <a:pt x="8" y="145"/>
                    <a:pt x="6" y="160"/>
                    <a:pt x="6" y="173"/>
                  </a:cubicBezTo>
                  <a:cubicBezTo>
                    <a:pt x="4" y="170"/>
                    <a:pt x="4" y="170"/>
                    <a:pt x="4" y="170"/>
                  </a:cubicBezTo>
                  <a:cubicBezTo>
                    <a:pt x="21" y="173"/>
                    <a:pt x="21" y="173"/>
                    <a:pt x="21" y="173"/>
                  </a:cubicBezTo>
                  <a:lnTo>
                    <a:pt x="21" y="173"/>
                  </a:lnTo>
                  <a:cubicBezTo>
                    <a:pt x="21" y="160"/>
                    <a:pt x="21" y="145"/>
                    <a:pt x="21" y="130"/>
                  </a:cubicBezTo>
                  <a:cubicBezTo>
                    <a:pt x="19" y="116"/>
                    <a:pt x="19" y="103"/>
                    <a:pt x="19" y="88"/>
                  </a:cubicBezTo>
                  <a:cubicBezTo>
                    <a:pt x="19" y="76"/>
                    <a:pt x="19" y="61"/>
                    <a:pt x="19" y="46"/>
                  </a:cubicBezTo>
                  <a:cubicBezTo>
                    <a:pt x="19" y="32"/>
                    <a:pt x="21" y="17"/>
                    <a:pt x="21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18700" rIns="90000" bIns="18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40"/>
            <p:cNvSpPr/>
            <p:nvPr/>
          </p:nvSpPr>
          <p:spPr>
            <a:xfrm flipH="1">
              <a:off x="8393796" y="1242444"/>
              <a:ext cx="29435" cy="248434"/>
            </a:xfrm>
            <a:custGeom>
              <a:avLst/>
              <a:gdLst/>
              <a:ahLst/>
              <a:cxnLst/>
              <a:rect l="l" t="t" r="r" b="b"/>
              <a:pathLst>
                <a:path w="25" h="211" extrusionOk="0">
                  <a:moveTo>
                    <a:pt x="21" y="0"/>
                  </a:moveTo>
                  <a:lnTo>
                    <a:pt x="21" y="0"/>
                  </a:lnTo>
                  <a:cubicBezTo>
                    <a:pt x="23" y="17"/>
                    <a:pt x="23" y="34"/>
                    <a:pt x="25" y="51"/>
                  </a:cubicBezTo>
                  <a:cubicBezTo>
                    <a:pt x="25" y="68"/>
                    <a:pt x="25" y="86"/>
                    <a:pt x="25" y="103"/>
                  </a:cubicBezTo>
                  <a:cubicBezTo>
                    <a:pt x="25" y="120"/>
                    <a:pt x="23" y="139"/>
                    <a:pt x="23" y="156"/>
                  </a:cubicBezTo>
                  <a:cubicBezTo>
                    <a:pt x="23" y="173"/>
                    <a:pt x="23" y="192"/>
                    <a:pt x="23" y="209"/>
                  </a:cubicBezTo>
                  <a:cubicBezTo>
                    <a:pt x="23" y="211"/>
                    <a:pt x="23" y="211"/>
                    <a:pt x="23" y="211"/>
                  </a:cubicBezTo>
                  <a:cubicBezTo>
                    <a:pt x="21" y="211"/>
                    <a:pt x="21" y="211"/>
                    <a:pt x="21" y="211"/>
                  </a:cubicBezTo>
                  <a:cubicBezTo>
                    <a:pt x="4" y="211"/>
                    <a:pt x="4" y="211"/>
                    <a:pt x="4" y="211"/>
                  </a:cubicBezTo>
                  <a:cubicBezTo>
                    <a:pt x="2" y="211"/>
                    <a:pt x="2" y="211"/>
                    <a:pt x="2" y="211"/>
                  </a:cubicBezTo>
                  <a:cubicBezTo>
                    <a:pt x="2" y="209"/>
                    <a:pt x="2" y="209"/>
                    <a:pt x="2" y="209"/>
                  </a:cubicBezTo>
                  <a:cubicBezTo>
                    <a:pt x="0" y="192"/>
                    <a:pt x="0" y="173"/>
                    <a:pt x="0" y="156"/>
                  </a:cubicBezTo>
                  <a:cubicBezTo>
                    <a:pt x="0" y="139"/>
                    <a:pt x="0" y="122"/>
                    <a:pt x="0" y="105"/>
                  </a:cubicBezTo>
                  <a:cubicBezTo>
                    <a:pt x="0" y="70"/>
                    <a:pt x="0" y="36"/>
                    <a:pt x="2" y="0"/>
                  </a:cubicBezTo>
                  <a:lnTo>
                    <a:pt x="2" y="0"/>
                  </a:lnTo>
                  <a:cubicBezTo>
                    <a:pt x="4" y="0"/>
                    <a:pt x="4" y="0"/>
                    <a:pt x="4" y="0"/>
                  </a:cubicBezTo>
                  <a:lnTo>
                    <a:pt x="21" y="0"/>
                  </a:lnTo>
                  <a:moveTo>
                    <a:pt x="21" y="3"/>
                  </a:moveTo>
                  <a:lnTo>
                    <a:pt x="21" y="3"/>
                  </a:lnTo>
                  <a:cubicBezTo>
                    <a:pt x="4" y="3"/>
                    <a:pt x="4" y="3"/>
                    <a:pt x="4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8" y="36"/>
                    <a:pt x="8" y="70"/>
                    <a:pt x="8" y="105"/>
                  </a:cubicBezTo>
                  <a:cubicBezTo>
                    <a:pt x="8" y="122"/>
                    <a:pt x="8" y="139"/>
                    <a:pt x="8" y="156"/>
                  </a:cubicBezTo>
                  <a:cubicBezTo>
                    <a:pt x="8" y="173"/>
                    <a:pt x="6" y="192"/>
                    <a:pt x="6" y="209"/>
                  </a:cubicBezTo>
                  <a:cubicBezTo>
                    <a:pt x="4" y="206"/>
                    <a:pt x="4" y="206"/>
                    <a:pt x="4" y="206"/>
                  </a:cubicBezTo>
                  <a:cubicBezTo>
                    <a:pt x="21" y="206"/>
                    <a:pt x="21" y="206"/>
                    <a:pt x="21" y="206"/>
                  </a:cubicBezTo>
                  <a:cubicBezTo>
                    <a:pt x="21" y="209"/>
                    <a:pt x="21" y="209"/>
                    <a:pt x="21" y="209"/>
                  </a:cubicBezTo>
                  <a:cubicBezTo>
                    <a:pt x="21" y="192"/>
                    <a:pt x="21" y="173"/>
                    <a:pt x="21" y="156"/>
                  </a:cubicBezTo>
                  <a:cubicBezTo>
                    <a:pt x="19" y="139"/>
                    <a:pt x="19" y="122"/>
                    <a:pt x="19" y="105"/>
                  </a:cubicBezTo>
                  <a:cubicBezTo>
                    <a:pt x="19" y="89"/>
                    <a:pt x="19" y="72"/>
                    <a:pt x="19" y="55"/>
                  </a:cubicBezTo>
                  <a:cubicBezTo>
                    <a:pt x="19" y="38"/>
                    <a:pt x="21" y="19"/>
                    <a:pt x="21" y="3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30950" rIns="90000" bIns="309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40"/>
            <p:cNvSpPr/>
            <p:nvPr/>
          </p:nvSpPr>
          <p:spPr>
            <a:xfrm flipH="1">
              <a:off x="7378867" y="758528"/>
              <a:ext cx="1126783" cy="184853"/>
            </a:xfrm>
            <a:custGeom>
              <a:avLst/>
              <a:gdLst/>
              <a:ahLst/>
              <a:cxnLst/>
              <a:rect l="l" t="t" r="r" b="b"/>
              <a:pathLst>
                <a:path w="957" h="157" extrusionOk="0">
                  <a:moveTo>
                    <a:pt x="953" y="8"/>
                  </a:moveTo>
                  <a:lnTo>
                    <a:pt x="953" y="8"/>
                  </a:lnTo>
                  <a:cubicBezTo>
                    <a:pt x="955" y="79"/>
                    <a:pt x="955" y="79"/>
                    <a:pt x="955" y="79"/>
                  </a:cubicBezTo>
                  <a:cubicBezTo>
                    <a:pt x="957" y="102"/>
                    <a:pt x="957" y="125"/>
                    <a:pt x="957" y="151"/>
                  </a:cubicBezTo>
                  <a:cubicBezTo>
                    <a:pt x="957" y="155"/>
                    <a:pt x="957" y="155"/>
                    <a:pt x="957" y="155"/>
                  </a:cubicBezTo>
                  <a:cubicBezTo>
                    <a:pt x="953" y="155"/>
                    <a:pt x="953" y="155"/>
                    <a:pt x="953" y="155"/>
                  </a:cubicBezTo>
                  <a:cubicBezTo>
                    <a:pt x="835" y="157"/>
                    <a:pt x="835" y="157"/>
                    <a:pt x="835" y="157"/>
                  </a:cubicBezTo>
                  <a:cubicBezTo>
                    <a:pt x="717" y="157"/>
                    <a:pt x="717" y="157"/>
                    <a:pt x="717" y="157"/>
                  </a:cubicBezTo>
                  <a:cubicBezTo>
                    <a:pt x="656" y="157"/>
                    <a:pt x="656" y="157"/>
                    <a:pt x="656" y="157"/>
                  </a:cubicBezTo>
                  <a:cubicBezTo>
                    <a:pt x="598" y="157"/>
                    <a:pt x="598" y="157"/>
                    <a:pt x="598" y="157"/>
                  </a:cubicBezTo>
                  <a:cubicBezTo>
                    <a:pt x="539" y="157"/>
                    <a:pt x="539" y="157"/>
                    <a:pt x="539" y="157"/>
                  </a:cubicBezTo>
                  <a:cubicBezTo>
                    <a:pt x="480" y="155"/>
                    <a:pt x="480" y="155"/>
                    <a:pt x="480" y="155"/>
                  </a:cubicBezTo>
                  <a:cubicBezTo>
                    <a:pt x="362" y="153"/>
                    <a:pt x="362" y="153"/>
                    <a:pt x="362" y="153"/>
                  </a:cubicBezTo>
                  <a:cubicBezTo>
                    <a:pt x="322" y="153"/>
                    <a:pt x="282" y="153"/>
                    <a:pt x="244" y="153"/>
                  </a:cubicBezTo>
                  <a:cubicBezTo>
                    <a:pt x="165" y="153"/>
                    <a:pt x="87" y="153"/>
                    <a:pt x="7" y="155"/>
                  </a:cubicBezTo>
                  <a:cubicBezTo>
                    <a:pt x="3" y="155"/>
                    <a:pt x="3" y="155"/>
                    <a:pt x="3" y="155"/>
                  </a:cubicBezTo>
                  <a:cubicBezTo>
                    <a:pt x="3" y="151"/>
                    <a:pt x="3" y="151"/>
                    <a:pt x="3" y="151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7" y="1"/>
                    <a:pt x="167" y="1"/>
                    <a:pt x="244" y="1"/>
                  </a:cubicBezTo>
                  <a:cubicBezTo>
                    <a:pt x="324" y="-1"/>
                    <a:pt x="404" y="1"/>
                    <a:pt x="484" y="1"/>
                  </a:cubicBezTo>
                  <a:cubicBezTo>
                    <a:pt x="562" y="1"/>
                    <a:pt x="642" y="3"/>
                    <a:pt x="720" y="3"/>
                  </a:cubicBezTo>
                  <a:lnTo>
                    <a:pt x="953" y="8"/>
                  </a:lnTo>
                  <a:moveTo>
                    <a:pt x="953" y="10"/>
                  </a:moveTo>
                  <a:lnTo>
                    <a:pt x="953" y="10"/>
                  </a:lnTo>
                  <a:cubicBezTo>
                    <a:pt x="713" y="14"/>
                    <a:pt x="713" y="14"/>
                    <a:pt x="713" y="14"/>
                  </a:cubicBezTo>
                  <a:cubicBezTo>
                    <a:pt x="633" y="14"/>
                    <a:pt x="556" y="16"/>
                    <a:pt x="478" y="16"/>
                  </a:cubicBezTo>
                  <a:cubicBezTo>
                    <a:pt x="398" y="16"/>
                    <a:pt x="320" y="18"/>
                    <a:pt x="242" y="18"/>
                  </a:cubicBezTo>
                  <a:cubicBezTo>
                    <a:pt x="165" y="16"/>
                    <a:pt x="87" y="16"/>
                    <a:pt x="7" y="16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1" y="151"/>
                    <a:pt x="11" y="151"/>
                    <a:pt x="11" y="151"/>
                  </a:cubicBezTo>
                  <a:cubicBezTo>
                    <a:pt x="7" y="144"/>
                    <a:pt x="7" y="144"/>
                    <a:pt x="7" y="144"/>
                  </a:cubicBezTo>
                  <a:cubicBezTo>
                    <a:pt x="87" y="146"/>
                    <a:pt x="165" y="146"/>
                    <a:pt x="244" y="146"/>
                  </a:cubicBezTo>
                  <a:cubicBezTo>
                    <a:pt x="282" y="146"/>
                    <a:pt x="322" y="146"/>
                    <a:pt x="362" y="146"/>
                  </a:cubicBezTo>
                  <a:cubicBezTo>
                    <a:pt x="480" y="144"/>
                    <a:pt x="480" y="144"/>
                    <a:pt x="480" y="144"/>
                  </a:cubicBezTo>
                  <a:cubicBezTo>
                    <a:pt x="539" y="142"/>
                    <a:pt x="539" y="142"/>
                    <a:pt x="539" y="142"/>
                  </a:cubicBezTo>
                  <a:cubicBezTo>
                    <a:pt x="598" y="142"/>
                    <a:pt x="598" y="142"/>
                    <a:pt x="598" y="142"/>
                  </a:cubicBezTo>
                  <a:cubicBezTo>
                    <a:pt x="656" y="142"/>
                    <a:pt x="656" y="142"/>
                    <a:pt x="656" y="142"/>
                  </a:cubicBezTo>
                  <a:cubicBezTo>
                    <a:pt x="717" y="142"/>
                    <a:pt x="717" y="142"/>
                    <a:pt x="717" y="142"/>
                  </a:cubicBezTo>
                  <a:cubicBezTo>
                    <a:pt x="835" y="144"/>
                    <a:pt x="835" y="144"/>
                    <a:pt x="835" y="144"/>
                  </a:cubicBezTo>
                  <a:cubicBezTo>
                    <a:pt x="953" y="144"/>
                    <a:pt x="953" y="144"/>
                    <a:pt x="953" y="144"/>
                  </a:cubicBezTo>
                  <a:cubicBezTo>
                    <a:pt x="949" y="151"/>
                    <a:pt x="949" y="151"/>
                    <a:pt x="949" y="151"/>
                  </a:cubicBezTo>
                  <a:cubicBezTo>
                    <a:pt x="949" y="128"/>
                    <a:pt x="949" y="104"/>
                    <a:pt x="951" y="81"/>
                  </a:cubicBezTo>
                  <a:lnTo>
                    <a:pt x="953" y="1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11500" rIns="90000" bIns="115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40"/>
            <p:cNvSpPr/>
            <p:nvPr/>
          </p:nvSpPr>
          <p:spPr>
            <a:xfrm flipH="1">
              <a:off x="7467172" y="767947"/>
              <a:ext cx="143644" cy="175434"/>
            </a:xfrm>
            <a:custGeom>
              <a:avLst/>
              <a:gdLst/>
              <a:ahLst/>
              <a:cxnLst/>
              <a:rect l="l" t="t" r="r" b="b"/>
              <a:pathLst>
                <a:path w="122" h="149" extrusionOk="0">
                  <a:moveTo>
                    <a:pt x="4" y="145"/>
                  </a:moveTo>
                  <a:lnTo>
                    <a:pt x="4" y="145"/>
                  </a:lnTo>
                  <a:cubicBezTo>
                    <a:pt x="2" y="134"/>
                    <a:pt x="2" y="124"/>
                    <a:pt x="2" y="111"/>
                  </a:cubicBezTo>
                  <a:cubicBezTo>
                    <a:pt x="2" y="99"/>
                    <a:pt x="0" y="88"/>
                    <a:pt x="0" y="75"/>
                  </a:cubicBezTo>
                  <a:cubicBezTo>
                    <a:pt x="0" y="50"/>
                    <a:pt x="0" y="27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3" y="0"/>
                    <a:pt x="42" y="0"/>
                    <a:pt x="61" y="0"/>
                  </a:cubicBezTo>
                  <a:cubicBezTo>
                    <a:pt x="79" y="0"/>
                    <a:pt x="98" y="0"/>
                    <a:pt x="117" y="0"/>
                  </a:cubicBezTo>
                  <a:cubicBezTo>
                    <a:pt x="119" y="0"/>
                    <a:pt x="119" y="0"/>
                    <a:pt x="119" y="0"/>
                  </a:cubicBezTo>
                  <a:cubicBezTo>
                    <a:pt x="119" y="2"/>
                    <a:pt x="119" y="2"/>
                    <a:pt x="119" y="2"/>
                  </a:cubicBezTo>
                  <a:cubicBezTo>
                    <a:pt x="119" y="25"/>
                    <a:pt x="122" y="50"/>
                    <a:pt x="122" y="73"/>
                  </a:cubicBezTo>
                  <a:cubicBezTo>
                    <a:pt x="122" y="99"/>
                    <a:pt x="122" y="122"/>
                    <a:pt x="122" y="145"/>
                  </a:cubicBezTo>
                  <a:cubicBezTo>
                    <a:pt x="122" y="149"/>
                    <a:pt x="122" y="149"/>
                    <a:pt x="122" y="149"/>
                  </a:cubicBezTo>
                  <a:cubicBezTo>
                    <a:pt x="117" y="149"/>
                    <a:pt x="117" y="149"/>
                    <a:pt x="117" y="149"/>
                  </a:cubicBezTo>
                  <a:cubicBezTo>
                    <a:pt x="98" y="149"/>
                    <a:pt x="77" y="149"/>
                    <a:pt x="58" y="149"/>
                  </a:cubicBezTo>
                  <a:lnTo>
                    <a:pt x="4" y="145"/>
                  </a:lnTo>
                  <a:moveTo>
                    <a:pt x="4" y="145"/>
                  </a:moveTo>
                  <a:lnTo>
                    <a:pt x="4" y="145"/>
                  </a:lnTo>
                  <a:cubicBezTo>
                    <a:pt x="61" y="143"/>
                    <a:pt x="61" y="143"/>
                    <a:pt x="61" y="143"/>
                  </a:cubicBezTo>
                  <a:cubicBezTo>
                    <a:pt x="79" y="143"/>
                    <a:pt x="98" y="140"/>
                    <a:pt x="117" y="140"/>
                  </a:cubicBezTo>
                  <a:cubicBezTo>
                    <a:pt x="113" y="145"/>
                    <a:pt x="113" y="145"/>
                    <a:pt x="113" y="145"/>
                  </a:cubicBezTo>
                  <a:cubicBezTo>
                    <a:pt x="113" y="122"/>
                    <a:pt x="113" y="99"/>
                    <a:pt x="113" y="73"/>
                  </a:cubicBezTo>
                  <a:cubicBezTo>
                    <a:pt x="113" y="50"/>
                    <a:pt x="113" y="25"/>
                    <a:pt x="115" y="2"/>
                  </a:cubicBezTo>
                  <a:cubicBezTo>
                    <a:pt x="117" y="4"/>
                    <a:pt x="117" y="4"/>
                    <a:pt x="117" y="4"/>
                  </a:cubicBezTo>
                  <a:cubicBezTo>
                    <a:pt x="98" y="4"/>
                    <a:pt x="79" y="4"/>
                    <a:pt x="61" y="4"/>
                  </a:cubicBezTo>
                  <a:cubicBezTo>
                    <a:pt x="42" y="4"/>
                    <a:pt x="23" y="4"/>
                    <a:pt x="4" y="4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8" y="25"/>
                    <a:pt x="6" y="48"/>
                    <a:pt x="6" y="73"/>
                  </a:cubicBezTo>
                  <a:cubicBezTo>
                    <a:pt x="6" y="84"/>
                    <a:pt x="6" y="96"/>
                    <a:pt x="6" y="109"/>
                  </a:cubicBezTo>
                  <a:cubicBezTo>
                    <a:pt x="4" y="120"/>
                    <a:pt x="4" y="132"/>
                    <a:pt x="4" y="14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8625" rIns="90000" bIns="86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40"/>
            <p:cNvSpPr/>
            <p:nvPr/>
          </p:nvSpPr>
          <p:spPr>
            <a:xfrm rot="10800000">
              <a:off x="7477769" y="923365"/>
              <a:ext cx="128338" cy="0"/>
            </a:xfrm>
            <a:custGeom>
              <a:avLst/>
              <a:gdLst/>
              <a:ahLst/>
              <a:cxnLst/>
              <a:rect l="l" t="t" r="r" b="b"/>
              <a:pathLst>
                <a:path w="109" h="120000" fill="none" extrusionOk="0">
                  <a:moveTo>
                    <a:pt x="0" y="0"/>
                  </a:moveTo>
                  <a:lnTo>
                    <a:pt x="0" y="0"/>
                  </a:lnTo>
                  <a:cubicBezTo>
                    <a:pt x="36" y="0"/>
                    <a:pt x="71" y="0"/>
                    <a:pt x="109" y="0"/>
                  </a:cubicBezTo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350" tIns="0" rIns="9035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Google Shape;1674;p40"/>
            <p:cNvSpPr/>
            <p:nvPr/>
          </p:nvSpPr>
          <p:spPr>
            <a:xfrm flipH="1">
              <a:off x="7275255" y="924543"/>
              <a:ext cx="1428201" cy="234305"/>
            </a:xfrm>
            <a:custGeom>
              <a:avLst/>
              <a:gdLst/>
              <a:ahLst/>
              <a:cxnLst/>
              <a:rect l="l" t="t" r="r" b="b"/>
              <a:pathLst>
                <a:path w="1213" h="199" extrusionOk="0">
                  <a:moveTo>
                    <a:pt x="1209" y="7"/>
                  </a:moveTo>
                  <a:lnTo>
                    <a:pt x="1209" y="7"/>
                  </a:lnTo>
                  <a:cubicBezTo>
                    <a:pt x="1211" y="100"/>
                    <a:pt x="1211" y="100"/>
                    <a:pt x="1211" y="100"/>
                  </a:cubicBezTo>
                  <a:cubicBezTo>
                    <a:pt x="1213" y="129"/>
                    <a:pt x="1213" y="161"/>
                    <a:pt x="1213" y="193"/>
                  </a:cubicBezTo>
                  <a:cubicBezTo>
                    <a:pt x="1213" y="197"/>
                    <a:pt x="1213" y="197"/>
                    <a:pt x="1213" y="197"/>
                  </a:cubicBezTo>
                  <a:cubicBezTo>
                    <a:pt x="1209" y="197"/>
                    <a:pt x="1209" y="197"/>
                    <a:pt x="1209" y="197"/>
                  </a:cubicBezTo>
                  <a:cubicBezTo>
                    <a:pt x="1058" y="199"/>
                    <a:pt x="1058" y="199"/>
                    <a:pt x="1058" y="199"/>
                  </a:cubicBezTo>
                  <a:cubicBezTo>
                    <a:pt x="909" y="199"/>
                    <a:pt x="909" y="199"/>
                    <a:pt x="909" y="199"/>
                  </a:cubicBezTo>
                  <a:cubicBezTo>
                    <a:pt x="833" y="199"/>
                    <a:pt x="833" y="199"/>
                    <a:pt x="833" y="199"/>
                  </a:cubicBezTo>
                  <a:cubicBezTo>
                    <a:pt x="757" y="199"/>
                    <a:pt x="757" y="199"/>
                    <a:pt x="757" y="199"/>
                  </a:cubicBezTo>
                  <a:cubicBezTo>
                    <a:pt x="684" y="199"/>
                    <a:pt x="684" y="199"/>
                    <a:pt x="684" y="199"/>
                  </a:cubicBezTo>
                  <a:cubicBezTo>
                    <a:pt x="608" y="197"/>
                    <a:pt x="608" y="197"/>
                    <a:pt x="608" y="197"/>
                  </a:cubicBezTo>
                  <a:cubicBezTo>
                    <a:pt x="456" y="195"/>
                    <a:pt x="456" y="195"/>
                    <a:pt x="456" y="195"/>
                  </a:cubicBezTo>
                  <a:cubicBezTo>
                    <a:pt x="408" y="195"/>
                    <a:pt x="358" y="195"/>
                    <a:pt x="307" y="195"/>
                  </a:cubicBezTo>
                  <a:cubicBezTo>
                    <a:pt x="206" y="195"/>
                    <a:pt x="105" y="195"/>
                    <a:pt x="7" y="197"/>
                  </a:cubicBezTo>
                  <a:cubicBezTo>
                    <a:pt x="2" y="197"/>
                    <a:pt x="2" y="197"/>
                    <a:pt x="2" y="197"/>
                  </a:cubicBezTo>
                  <a:cubicBezTo>
                    <a:pt x="2" y="193"/>
                    <a:pt x="2" y="193"/>
                    <a:pt x="2" y="19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108" y="1"/>
                    <a:pt x="208" y="1"/>
                    <a:pt x="309" y="1"/>
                  </a:cubicBezTo>
                  <a:cubicBezTo>
                    <a:pt x="410" y="-1"/>
                    <a:pt x="511" y="1"/>
                    <a:pt x="610" y="1"/>
                  </a:cubicBezTo>
                  <a:cubicBezTo>
                    <a:pt x="711" y="1"/>
                    <a:pt x="812" y="3"/>
                    <a:pt x="913" y="3"/>
                  </a:cubicBezTo>
                  <a:lnTo>
                    <a:pt x="1209" y="7"/>
                  </a:lnTo>
                  <a:moveTo>
                    <a:pt x="1209" y="10"/>
                  </a:moveTo>
                  <a:lnTo>
                    <a:pt x="1209" y="10"/>
                  </a:lnTo>
                  <a:cubicBezTo>
                    <a:pt x="904" y="14"/>
                    <a:pt x="904" y="14"/>
                    <a:pt x="904" y="14"/>
                  </a:cubicBezTo>
                  <a:cubicBezTo>
                    <a:pt x="805" y="14"/>
                    <a:pt x="705" y="16"/>
                    <a:pt x="604" y="16"/>
                  </a:cubicBezTo>
                  <a:cubicBezTo>
                    <a:pt x="505" y="16"/>
                    <a:pt x="404" y="18"/>
                    <a:pt x="305" y="18"/>
                  </a:cubicBezTo>
                  <a:cubicBezTo>
                    <a:pt x="206" y="16"/>
                    <a:pt x="105" y="16"/>
                    <a:pt x="7" y="16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1" y="193"/>
                    <a:pt x="11" y="193"/>
                    <a:pt x="11" y="193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105" y="188"/>
                    <a:pt x="206" y="188"/>
                    <a:pt x="307" y="188"/>
                  </a:cubicBezTo>
                  <a:cubicBezTo>
                    <a:pt x="358" y="188"/>
                    <a:pt x="408" y="188"/>
                    <a:pt x="456" y="188"/>
                  </a:cubicBezTo>
                  <a:cubicBezTo>
                    <a:pt x="608" y="186"/>
                    <a:pt x="608" y="186"/>
                    <a:pt x="608" y="186"/>
                  </a:cubicBezTo>
                  <a:cubicBezTo>
                    <a:pt x="684" y="184"/>
                    <a:pt x="684" y="184"/>
                    <a:pt x="684" y="184"/>
                  </a:cubicBezTo>
                  <a:cubicBezTo>
                    <a:pt x="757" y="184"/>
                    <a:pt x="757" y="184"/>
                    <a:pt x="757" y="184"/>
                  </a:cubicBezTo>
                  <a:cubicBezTo>
                    <a:pt x="833" y="184"/>
                    <a:pt x="833" y="184"/>
                    <a:pt x="833" y="184"/>
                  </a:cubicBezTo>
                  <a:cubicBezTo>
                    <a:pt x="909" y="184"/>
                    <a:pt x="909" y="184"/>
                    <a:pt x="909" y="184"/>
                  </a:cubicBezTo>
                  <a:cubicBezTo>
                    <a:pt x="1058" y="186"/>
                    <a:pt x="1058" y="186"/>
                    <a:pt x="1058" y="186"/>
                  </a:cubicBezTo>
                  <a:cubicBezTo>
                    <a:pt x="1209" y="186"/>
                    <a:pt x="1209" y="186"/>
                    <a:pt x="1209" y="186"/>
                  </a:cubicBezTo>
                  <a:cubicBezTo>
                    <a:pt x="1205" y="193"/>
                    <a:pt x="1205" y="193"/>
                    <a:pt x="1205" y="193"/>
                  </a:cubicBezTo>
                  <a:cubicBezTo>
                    <a:pt x="1205" y="161"/>
                    <a:pt x="1205" y="132"/>
                    <a:pt x="1207" y="102"/>
                  </a:cubicBezTo>
                  <a:lnTo>
                    <a:pt x="1209" y="1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6625" rIns="90000" bIns="266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5" name="Google Shape;1675;p40"/>
            <p:cNvSpPr/>
            <p:nvPr/>
          </p:nvSpPr>
          <p:spPr>
            <a:xfrm flipH="1">
              <a:off x="8522134" y="930430"/>
              <a:ext cx="47096" cy="223708"/>
            </a:xfrm>
            <a:custGeom>
              <a:avLst/>
              <a:gdLst/>
              <a:ahLst/>
              <a:cxnLst/>
              <a:rect l="l" t="t" r="r" b="b"/>
              <a:pathLst>
                <a:path w="40" h="190" extrusionOk="0">
                  <a:moveTo>
                    <a:pt x="35" y="2"/>
                  </a:moveTo>
                  <a:lnTo>
                    <a:pt x="35" y="2"/>
                  </a:lnTo>
                  <a:cubicBezTo>
                    <a:pt x="38" y="17"/>
                    <a:pt x="38" y="32"/>
                    <a:pt x="38" y="49"/>
                  </a:cubicBezTo>
                  <a:cubicBezTo>
                    <a:pt x="40" y="63"/>
                    <a:pt x="40" y="78"/>
                    <a:pt x="40" y="93"/>
                  </a:cubicBezTo>
                  <a:cubicBezTo>
                    <a:pt x="40" y="110"/>
                    <a:pt x="38" y="124"/>
                    <a:pt x="38" y="141"/>
                  </a:cubicBezTo>
                  <a:cubicBezTo>
                    <a:pt x="38" y="156"/>
                    <a:pt x="38" y="171"/>
                    <a:pt x="38" y="188"/>
                  </a:cubicBezTo>
                  <a:lnTo>
                    <a:pt x="38" y="188"/>
                  </a:lnTo>
                  <a:cubicBezTo>
                    <a:pt x="35" y="188"/>
                    <a:pt x="35" y="188"/>
                    <a:pt x="35" y="188"/>
                  </a:cubicBezTo>
                  <a:cubicBezTo>
                    <a:pt x="25" y="188"/>
                    <a:pt x="14" y="190"/>
                    <a:pt x="4" y="190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2" y="188"/>
                    <a:pt x="2" y="188"/>
                    <a:pt x="2" y="188"/>
                  </a:cubicBezTo>
                  <a:cubicBezTo>
                    <a:pt x="2" y="156"/>
                    <a:pt x="0" y="127"/>
                    <a:pt x="0" y="95"/>
                  </a:cubicBezTo>
                  <a:cubicBezTo>
                    <a:pt x="0" y="66"/>
                    <a:pt x="2" y="34"/>
                    <a:pt x="2" y="5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7" y="2"/>
                    <a:pt x="27" y="2"/>
                    <a:pt x="35" y="2"/>
                  </a:cubicBezTo>
                  <a:moveTo>
                    <a:pt x="35" y="5"/>
                  </a:moveTo>
                  <a:lnTo>
                    <a:pt x="35" y="5"/>
                  </a:lnTo>
                  <a:cubicBezTo>
                    <a:pt x="25" y="5"/>
                    <a:pt x="14" y="5"/>
                    <a:pt x="4" y="7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8" y="34"/>
                    <a:pt x="10" y="66"/>
                    <a:pt x="10" y="95"/>
                  </a:cubicBezTo>
                  <a:cubicBezTo>
                    <a:pt x="8" y="127"/>
                    <a:pt x="8" y="156"/>
                    <a:pt x="6" y="188"/>
                  </a:cubicBezTo>
                  <a:cubicBezTo>
                    <a:pt x="4" y="185"/>
                    <a:pt x="4" y="185"/>
                    <a:pt x="4" y="185"/>
                  </a:cubicBezTo>
                  <a:cubicBezTo>
                    <a:pt x="14" y="185"/>
                    <a:pt x="25" y="185"/>
                    <a:pt x="35" y="185"/>
                  </a:cubicBezTo>
                  <a:cubicBezTo>
                    <a:pt x="33" y="188"/>
                    <a:pt x="33" y="188"/>
                    <a:pt x="33" y="188"/>
                  </a:cubicBezTo>
                  <a:cubicBezTo>
                    <a:pt x="35" y="171"/>
                    <a:pt x="33" y="156"/>
                    <a:pt x="33" y="141"/>
                  </a:cubicBezTo>
                  <a:cubicBezTo>
                    <a:pt x="33" y="127"/>
                    <a:pt x="31" y="112"/>
                    <a:pt x="31" y="97"/>
                  </a:cubicBezTo>
                  <a:cubicBezTo>
                    <a:pt x="33" y="82"/>
                    <a:pt x="33" y="66"/>
                    <a:pt x="33" y="51"/>
                  </a:cubicBezTo>
                  <a:cubicBezTo>
                    <a:pt x="33" y="36"/>
                    <a:pt x="35" y="19"/>
                    <a:pt x="35" y="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3400" rIns="90000" bIns="234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Google Shape;1676;p40"/>
            <p:cNvSpPr/>
            <p:nvPr/>
          </p:nvSpPr>
          <p:spPr>
            <a:xfrm flipH="1">
              <a:off x="8418521" y="930430"/>
              <a:ext cx="47096" cy="223708"/>
            </a:xfrm>
            <a:custGeom>
              <a:avLst/>
              <a:gdLst/>
              <a:ahLst/>
              <a:cxnLst/>
              <a:rect l="l" t="t" r="r" b="b"/>
              <a:pathLst>
                <a:path w="40" h="190" extrusionOk="0">
                  <a:moveTo>
                    <a:pt x="36" y="2"/>
                  </a:moveTo>
                  <a:lnTo>
                    <a:pt x="36" y="2"/>
                  </a:lnTo>
                  <a:cubicBezTo>
                    <a:pt x="38" y="17"/>
                    <a:pt x="38" y="32"/>
                    <a:pt x="38" y="49"/>
                  </a:cubicBezTo>
                  <a:cubicBezTo>
                    <a:pt x="40" y="63"/>
                    <a:pt x="40" y="78"/>
                    <a:pt x="40" y="93"/>
                  </a:cubicBezTo>
                  <a:cubicBezTo>
                    <a:pt x="40" y="110"/>
                    <a:pt x="40" y="124"/>
                    <a:pt x="38" y="141"/>
                  </a:cubicBezTo>
                  <a:cubicBezTo>
                    <a:pt x="38" y="156"/>
                    <a:pt x="38" y="171"/>
                    <a:pt x="38" y="188"/>
                  </a:cubicBezTo>
                  <a:lnTo>
                    <a:pt x="38" y="188"/>
                  </a:lnTo>
                  <a:cubicBezTo>
                    <a:pt x="36" y="188"/>
                    <a:pt x="36" y="188"/>
                    <a:pt x="36" y="188"/>
                  </a:cubicBezTo>
                  <a:cubicBezTo>
                    <a:pt x="25" y="188"/>
                    <a:pt x="15" y="190"/>
                    <a:pt x="6" y="190"/>
                  </a:cubicBezTo>
                  <a:cubicBezTo>
                    <a:pt x="4" y="190"/>
                    <a:pt x="4" y="190"/>
                    <a:pt x="4" y="190"/>
                  </a:cubicBezTo>
                  <a:cubicBezTo>
                    <a:pt x="2" y="188"/>
                    <a:pt x="2" y="188"/>
                    <a:pt x="2" y="188"/>
                  </a:cubicBezTo>
                  <a:cubicBezTo>
                    <a:pt x="2" y="156"/>
                    <a:pt x="2" y="127"/>
                    <a:pt x="0" y="95"/>
                  </a:cubicBezTo>
                  <a:cubicBezTo>
                    <a:pt x="0" y="66"/>
                    <a:pt x="2" y="34"/>
                    <a:pt x="2" y="5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7" y="2"/>
                    <a:pt x="27" y="2"/>
                    <a:pt x="36" y="2"/>
                  </a:cubicBezTo>
                  <a:moveTo>
                    <a:pt x="36" y="5"/>
                  </a:moveTo>
                  <a:lnTo>
                    <a:pt x="36" y="5"/>
                  </a:lnTo>
                  <a:cubicBezTo>
                    <a:pt x="25" y="5"/>
                    <a:pt x="15" y="5"/>
                    <a:pt x="6" y="7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34"/>
                    <a:pt x="11" y="66"/>
                    <a:pt x="11" y="95"/>
                  </a:cubicBezTo>
                  <a:cubicBezTo>
                    <a:pt x="11" y="127"/>
                    <a:pt x="9" y="156"/>
                    <a:pt x="9" y="188"/>
                  </a:cubicBezTo>
                  <a:cubicBezTo>
                    <a:pt x="6" y="185"/>
                    <a:pt x="6" y="185"/>
                    <a:pt x="6" y="185"/>
                  </a:cubicBezTo>
                  <a:cubicBezTo>
                    <a:pt x="15" y="185"/>
                    <a:pt x="25" y="185"/>
                    <a:pt x="36" y="185"/>
                  </a:cubicBezTo>
                  <a:cubicBezTo>
                    <a:pt x="36" y="188"/>
                    <a:pt x="36" y="188"/>
                    <a:pt x="36" y="188"/>
                  </a:cubicBezTo>
                  <a:cubicBezTo>
                    <a:pt x="36" y="171"/>
                    <a:pt x="36" y="156"/>
                    <a:pt x="34" y="141"/>
                  </a:cubicBezTo>
                  <a:cubicBezTo>
                    <a:pt x="34" y="127"/>
                    <a:pt x="34" y="112"/>
                    <a:pt x="34" y="97"/>
                  </a:cubicBezTo>
                  <a:cubicBezTo>
                    <a:pt x="34" y="82"/>
                    <a:pt x="34" y="66"/>
                    <a:pt x="34" y="51"/>
                  </a:cubicBezTo>
                  <a:cubicBezTo>
                    <a:pt x="34" y="36"/>
                    <a:pt x="36" y="19"/>
                    <a:pt x="36" y="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3400" rIns="90000" bIns="234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Google Shape;1677;p40"/>
            <p:cNvSpPr/>
            <p:nvPr/>
          </p:nvSpPr>
          <p:spPr>
            <a:xfrm flipH="1">
              <a:off x="7500140" y="930430"/>
              <a:ext cx="47096" cy="223708"/>
            </a:xfrm>
            <a:custGeom>
              <a:avLst/>
              <a:gdLst/>
              <a:ahLst/>
              <a:cxnLst/>
              <a:rect l="l" t="t" r="r" b="b"/>
              <a:pathLst>
                <a:path w="40" h="190" extrusionOk="0">
                  <a:moveTo>
                    <a:pt x="36" y="2"/>
                  </a:moveTo>
                  <a:lnTo>
                    <a:pt x="36" y="2"/>
                  </a:lnTo>
                  <a:cubicBezTo>
                    <a:pt x="38" y="17"/>
                    <a:pt x="38" y="32"/>
                    <a:pt x="40" y="49"/>
                  </a:cubicBezTo>
                  <a:cubicBezTo>
                    <a:pt x="40" y="63"/>
                    <a:pt x="40" y="78"/>
                    <a:pt x="40" y="93"/>
                  </a:cubicBezTo>
                  <a:cubicBezTo>
                    <a:pt x="40" y="110"/>
                    <a:pt x="40" y="124"/>
                    <a:pt x="38" y="141"/>
                  </a:cubicBezTo>
                  <a:cubicBezTo>
                    <a:pt x="38" y="156"/>
                    <a:pt x="38" y="171"/>
                    <a:pt x="38" y="188"/>
                  </a:cubicBezTo>
                  <a:lnTo>
                    <a:pt x="38" y="188"/>
                  </a:lnTo>
                  <a:cubicBezTo>
                    <a:pt x="36" y="188"/>
                    <a:pt x="36" y="188"/>
                    <a:pt x="36" y="188"/>
                  </a:cubicBezTo>
                  <a:cubicBezTo>
                    <a:pt x="25" y="188"/>
                    <a:pt x="15" y="190"/>
                    <a:pt x="7" y="190"/>
                  </a:cubicBezTo>
                  <a:cubicBezTo>
                    <a:pt x="4" y="190"/>
                    <a:pt x="4" y="190"/>
                    <a:pt x="4" y="190"/>
                  </a:cubicBezTo>
                  <a:cubicBezTo>
                    <a:pt x="2" y="188"/>
                    <a:pt x="2" y="188"/>
                    <a:pt x="2" y="188"/>
                  </a:cubicBezTo>
                  <a:cubicBezTo>
                    <a:pt x="2" y="156"/>
                    <a:pt x="2" y="127"/>
                    <a:pt x="0" y="95"/>
                  </a:cubicBezTo>
                  <a:cubicBezTo>
                    <a:pt x="0" y="66"/>
                    <a:pt x="2" y="34"/>
                    <a:pt x="2" y="5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7" y="2"/>
                    <a:pt x="28" y="2"/>
                    <a:pt x="36" y="2"/>
                  </a:cubicBezTo>
                  <a:moveTo>
                    <a:pt x="36" y="5"/>
                  </a:moveTo>
                  <a:lnTo>
                    <a:pt x="36" y="5"/>
                  </a:lnTo>
                  <a:cubicBezTo>
                    <a:pt x="25" y="5"/>
                    <a:pt x="15" y="5"/>
                    <a:pt x="7" y="7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34"/>
                    <a:pt x="11" y="66"/>
                    <a:pt x="11" y="95"/>
                  </a:cubicBezTo>
                  <a:cubicBezTo>
                    <a:pt x="11" y="127"/>
                    <a:pt x="9" y="156"/>
                    <a:pt x="9" y="188"/>
                  </a:cubicBezTo>
                  <a:cubicBezTo>
                    <a:pt x="7" y="185"/>
                    <a:pt x="7" y="185"/>
                    <a:pt x="7" y="185"/>
                  </a:cubicBezTo>
                  <a:cubicBezTo>
                    <a:pt x="15" y="185"/>
                    <a:pt x="25" y="185"/>
                    <a:pt x="36" y="185"/>
                  </a:cubicBezTo>
                  <a:cubicBezTo>
                    <a:pt x="36" y="188"/>
                    <a:pt x="36" y="188"/>
                    <a:pt x="36" y="188"/>
                  </a:cubicBezTo>
                  <a:cubicBezTo>
                    <a:pt x="36" y="171"/>
                    <a:pt x="36" y="156"/>
                    <a:pt x="34" y="141"/>
                  </a:cubicBezTo>
                  <a:cubicBezTo>
                    <a:pt x="34" y="127"/>
                    <a:pt x="34" y="112"/>
                    <a:pt x="34" y="97"/>
                  </a:cubicBezTo>
                  <a:cubicBezTo>
                    <a:pt x="34" y="82"/>
                    <a:pt x="34" y="66"/>
                    <a:pt x="34" y="51"/>
                  </a:cubicBezTo>
                  <a:cubicBezTo>
                    <a:pt x="34" y="36"/>
                    <a:pt x="36" y="19"/>
                    <a:pt x="36" y="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3400" rIns="90000" bIns="234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Google Shape;1678;p40"/>
            <p:cNvSpPr/>
            <p:nvPr/>
          </p:nvSpPr>
          <p:spPr>
            <a:xfrm flipH="1">
              <a:off x="7396527" y="930430"/>
              <a:ext cx="43564" cy="223708"/>
            </a:xfrm>
            <a:custGeom>
              <a:avLst/>
              <a:gdLst/>
              <a:ahLst/>
              <a:cxnLst/>
              <a:rect l="l" t="t" r="r" b="b"/>
              <a:pathLst>
                <a:path w="37" h="190" extrusionOk="0">
                  <a:moveTo>
                    <a:pt x="35" y="2"/>
                  </a:moveTo>
                  <a:lnTo>
                    <a:pt x="35" y="2"/>
                  </a:lnTo>
                  <a:cubicBezTo>
                    <a:pt x="35" y="17"/>
                    <a:pt x="35" y="32"/>
                    <a:pt x="37" y="49"/>
                  </a:cubicBezTo>
                  <a:cubicBezTo>
                    <a:pt x="37" y="63"/>
                    <a:pt x="37" y="78"/>
                    <a:pt x="37" y="93"/>
                  </a:cubicBezTo>
                  <a:cubicBezTo>
                    <a:pt x="37" y="110"/>
                    <a:pt x="37" y="124"/>
                    <a:pt x="37" y="141"/>
                  </a:cubicBezTo>
                  <a:cubicBezTo>
                    <a:pt x="35" y="156"/>
                    <a:pt x="35" y="171"/>
                    <a:pt x="35" y="188"/>
                  </a:cubicBezTo>
                  <a:lnTo>
                    <a:pt x="35" y="188"/>
                  </a:lnTo>
                  <a:cubicBezTo>
                    <a:pt x="33" y="188"/>
                    <a:pt x="33" y="188"/>
                    <a:pt x="33" y="188"/>
                  </a:cubicBezTo>
                  <a:cubicBezTo>
                    <a:pt x="25" y="188"/>
                    <a:pt x="14" y="190"/>
                    <a:pt x="4" y="190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2" y="188"/>
                    <a:pt x="2" y="188"/>
                    <a:pt x="2" y="188"/>
                  </a:cubicBezTo>
                  <a:cubicBezTo>
                    <a:pt x="0" y="156"/>
                    <a:pt x="0" y="127"/>
                    <a:pt x="0" y="95"/>
                  </a:cubicBezTo>
                  <a:cubicBezTo>
                    <a:pt x="0" y="66"/>
                    <a:pt x="0" y="34"/>
                    <a:pt x="2" y="5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4" y="2"/>
                    <a:pt x="25" y="2"/>
                    <a:pt x="35" y="2"/>
                  </a:cubicBezTo>
                  <a:moveTo>
                    <a:pt x="33" y="5"/>
                  </a:moveTo>
                  <a:lnTo>
                    <a:pt x="33" y="5"/>
                  </a:lnTo>
                  <a:cubicBezTo>
                    <a:pt x="23" y="5"/>
                    <a:pt x="12" y="5"/>
                    <a:pt x="4" y="7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8" y="34"/>
                    <a:pt x="8" y="66"/>
                    <a:pt x="8" y="95"/>
                  </a:cubicBezTo>
                  <a:cubicBezTo>
                    <a:pt x="8" y="127"/>
                    <a:pt x="8" y="156"/>
                    <a:pt x="6" y="188"/>
                  </a:cubicBezTo>
                  <a:cubicBezTo>
                    <a:pt x="4" y="185"/>
                    <a:pt x="4" y="185"/>
                    <a:pt x="4" y="185"/>
                  </a:cubicBezTo>
                  <a:cubicBezTo>
                    <a:pt x="14" y="185"/>
                    <a:pt x="25" y="185"/>
                    <a:pt x="33" y="185"/>
                  </a:cubicBezTo>
                  <a:cubicBezTo>
                    <a:pt x="33" y="188"/>
                    <a:pt x="33" y="188"/>
                    <a:pt x="33" y="188"/>
                  </a:cubicBezTo>
                  <a:cubicBezTo>
                    <a:pt x="33" y="171"/>
                    <a:pt x="33" y="156"/>
                    <a:pt x="31" y="141"/>
                  </a:cubicBezTo>
                  <a:cubicBezTo>
                    <a:pt x="31" y="127"/>
                    <a:pt x="31" y="112"/>
                    <a:pt x="31" y="97"/>
                  </a:cubicBezTo>
                  <a:cubicBezTo>
                    <a:pt x="31" y="82"/>
                    <a:pt x="31" y="66"/>
                    <a:pt x="31" y="51"/>
                  </a:cubicBezTo>
                  <a:cubicBezTo>
                    <a:pt x="33" y="36"/>
                    <a:pt x="33" y="19"/>
                    <a:pt x="33" y="5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23400" rIns="90000" bIns="234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Google Shape;1679;p40"/>
            <p:cNvSpPr/>
            <p:nvPr/>
          </p:nvSpPr>
          <p:spPr>
            <a:xfrm flipH="1">
              <a:off x="8106507" y="1010494"/>
              <a:ext cx="220176" cy="63580"/>
            </a:xfrm>
            <a:custGeom>
              <a:avLst/>
              <a:gdLst/>
              <a:ahLst/>
              <a:cxnLst/>
              <a:rect l="l" t="t" r="r" b="b"/>
              <a:pathLst>
                <a:path w="187" h="54" extrusionOk="0">
                  <a:moveTo>
                    <a:pt x="185" y="2"/>
                  </a:moveTo>
                  <a:lnTo>
                    <a:pt x="185" y="2"/>
                  </a:lnTo>
                  <a:cubicBezTo>
                    <a:pt x="185" y="19"/>
                    <a:pt x="185" y="35"/>
                    <a:pt x="185" y="52"/>
                  </a:cubicBezTo>
                  <a:cubicBezTo>
                    <a:pt x="187" y="52"/>
                    <a:pt x="187" y="52"/>
                    <a:pt x="187" y="52"/>
                  </a:cubicBezTo>
                  <a:cubicBezTo>
                    <a:pt x="185" y="52"/>
                    <a:pt x="185" y="52"/>
                    <a:pt x="185" y="52"/>
                  </a:cubicBezTo>
                  <a:cubicBezTo>
                    <a:pt x="139" y="54"/>
                    <a:pt x="139" y="54"/>
                    <a:pt x="139" y="54"/>
                  </a:cubicBezTo>
                  <a:cubicBezTo>
                    <a:pt x="124" y="54"/>
                    <a:pt x="107" y="52"/>
                    <a:pt x="92" y="52"/>
                  </a:cubicBezTo>
                  <a:cubicBezTo>
                    <a:pt x="78" y="52"/>
                    <a:pt x="63" y="52"/>
                    <a:pt x="46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0" y="52"/>
                    <a:pt x="0" y="52"/>
                    <a:pt x="0" y="52"/>
                  </a:cubicBezTo>
                  <a:lnTo>
                    <a:pt x="0" y="52"/>
                  </a:ln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1" y="0"/>
                    <a:pt x="63" y="0"/>
                    <a:pt x="95" y="2"/>
                  </a:cubicBezTo>
                  <a:cubicBezTo>
                    <a:pt x="124" y="2"/>
                    <a:pt x="155" y="2"/>
                    <a:pt x="185" y="2"/>
                  </a:cubicBezTo>
                  <a:moveTo>
                    <a:pt x="185" y="4"/>
                  </a:moveTo>
                  <a:lnTo>
                    <a:pt x="185" y="4"/>
                  </a:lnTo>
                  <a:cubicBezTo>
                    <a:pt x="92" y="4"/>
                    <a:pt x="92" y="4"/>
                    <a:pt x="92" y="4"/>
                  </a:cubicBezTo>
                  <a:cubicBezTo>
                    <a:pt x="61" y="6"/>
                    <a:pt x="31" y="6"/>
                    <a:pt x="2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46" y="50"/>
                    <a:pt x="46" y="50"/>
                    <a:pt x="46" y="50"/>
                  </a:cubicBezTo>
                  <a:cubicBezTo>
                    <a:pt x="63" y="50"/>
                    <a:pt x="78" y="50"/>
                    <a:pt x="92" y="50"/>
                  </a:cubicBezTo>
                  <a:cubicBezTo>
                    <a:pt x="107" y="50"/>
                    <a:pt x="124" y="50"/>
                    <a:pt x="139" y="50"/>
                  </a:cubicBezTo>
                  <a:cubicBezTo>
                    <a:pt x="185" y="50"/>
                    <a:pt x="185" y="50"/>
                    <a:pt x="185" y="50"/>
                  </a:cubicBezTo>
                  <a:cubicBezTo>
                    <a:pt x="183" y="52"/>
                    <a:pt x="183" y="52"/>
                    <a:pt x="183" y="52"/>
                  </a:cubicBezTo>
                  <a:cubicBezTo>
                    <a:pt x="183" y="35"/>
                    <a:pt x="183" y="21"/>
                    <a:pt x="185" y="4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Google Shape;1680;p40"/>
            <p:cNvSpPr/>
            <p:nvPr/>
          </p:nvSpPr>
          <p:spPr>
            <a:xfrm flipH="1">
              <a:off x="8393796" y="815043"/>
              <a:ext cx="44742" cy="2355"/>
            </a:xfrm>
            <a:custGeom>
              <a:avLst/>
              <a:gdLst/>
              <a:ahLst/>
              <a:cxnLst/>
              <a:rect l="l" t="t" r="r" b="b"/>
              <a:pathLst>
                <a:path w="38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7" y="2"/>
                    <a:pt x="13" y="2"/>
                    <a:pt x="19" y="0"/>
                  </a:cubicBezTo>
                  <a:cubicBezTo>
                    <a:pt x="25" y="2"/>
                    <a:pt x="32" y="2"/>
                    <a:pt x="38" y="2"/>
                  </a:cubicBezTo>
                  <a:cubicBezTo>
                    <a:pt x="32" y="2"/>
                    <a:pt x="25" y="2"/>
                    <a:pt x="19" y="2"/>
                  </a:cubicBezTo>
                  <a:cubicBezTo>
                    <a:pt x="13" y="2"/>
                    <a:pt x="7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p40"/>
            <p:cNvSpPr/>
            <p:nvPr/>
          </p:nvSpPr>
          <p:spPr>
            <a:xfrm flipH="1">
              <a:off x="8411457" y="804447"/>
              <a:ext cx="16484" cy="3532"/>
            </a:xfrm>
            <a:custGeom>
              <a:avLst/>
              <a:gdLst/>
              <a:ahLst/>
              <a:cxnLst/>
              <a:rect l="l" t="t" r="r" b="b"/>
              <a:pathLst>
                <a:path w="14" h="3" extrusionOk="0">
                  <a:moveTo>
                    <a:pt x="0" y="2"/>
                  </a:moveTo>
                  <a:lnTo>
                    <a:pt x="0" y="2"/>
                  </a:lnTo>
                  <a:cubicBezTo>
                    <a:pt x="2" y="0"/>
                    <a:pt x="4" y="0"/>
                    <a:pt x="6" y="0"/>
                  </a:cubicBezTo>
                  <a:cubicBezTo>
                    <a:pt x="8" y="2"/>
                    <a:pt x="12" y="2"/>
                    <a:pt x="14" y="2"/>
                  </a:cubicBezTo>
                  <a:cubicBezTo>
                    <a:pt x="12" y="4"/>
                    <a:pt x="8" y="4"/>
                    <a:pt x="6" y="2"/>
                  </a:cubicBezTo>
                  <a:cubicBezTo>
                    <a:pt x="4" y="2"/>
                    <a:pt x="2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Google Shape;1682;p40"/>
            <p:cNvSpPr/>
            <p:nvPr/>
          </p:nvSpPr>
          <p:spPr>
            <a:xfrm flipH="1">
              <a:off x="7462463" y="968107"/>
              <a:ext cx="208402" cy="2355"/>
            </a:xfrm>
            <a:custGeom>
              <a:avLst/>
              <a:gdLst/>
              <a:ahLst/>
              <a:cxnLst/>
              <a:rect l="l" t="t" r="r" b="b"/>
              <a:pathLst>
                <a:path w="177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29" y="0"/>
                    <a:pt x="59" y="0"/>
                    <a:pt x="88" y="0"/>
                  </a:cubicBezTo>
                  <a:cubicBezTo>
                    <a:pt x="118" y="0"/>
                    <a:pt x="147" y="0"/>
                    <a:pt x="177" y="2"/>
                  </a:cubicBezTo>
                  <a:cubicBezTo>
                    <a:pt x="147" y="2"/>
                    <a:pt x="118" y="0"/>
                    <a:pt x="88" y="2"/>
                  </a:cubicBezTo>
                  <a:cubicBezTo>
                    <a:pt x="59" y="2"/>
                    <a:pt x="29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3" name="Google Shape;1683;p40"/>
            <p:cNvSpPr/>
            <p:nvPr/>
          </p:nvSpPr>
          <p:spPr>
            <a:xfrm flipH="1">
              <a:off x="7614349" y="985768"/>
              <a:ext cx="41209" cy="2355"/>
            </a:xfrm>
            <a:custGeom>
              <a:avLst/>
              <a:gdLst/>
              <a:ahLst/>
              <a:cxnLst/>
              <a:rect l="l" t="t" r="r" b="b"/>
              <a:pathLst>
                <a:path w="35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6" y="0"/>
                    <a:pt x="12" y="0"/>
                    <a:pt x="19" y="0"/>
                  </a:cubicBezTo>
                  <a:cubicBezTo>
                    <a:pt x="25" y="0"/>
                    <a:pt x="29" y="0"/>
                    <a:pt x="35" y="2"/>
                  </a:cubicBezTo>
                  <a:cubicBezTo>
                    <a:pt x="29" y="2"/>
                    <a:pt x="25" y="2"/>
                    <a:pt x="19" y="2"/>
                  </a:cubicBezTo>
                  <a:cubicBezTo>
                    <a:pt x="12" y="2"/>
                    <a:pt x="6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4" name="Google Shape;1684;p40"/>
            <p:cNvSpPr/>
            <p:nvPr/>
          </p:nvSpPr>
          <p:spPr>
            <a:xfrm flipH="1">
              <a:off x="8609262" y="999897"/>
              <a:ext cx="78887" cy="2355"/>
            </a:xfrm>
            <a:custGeom>
              <a:avLst/>
              <a:gdLst/>
              <a:ahLst/>
              <a:cxnLst/>
              <a:rect l="l" t="t" r="r" b="b"/>
              <a:pathLst>
                <a:path w="67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10" y="0"/>
                    <a:pt x="21" y="0"/>
                    <a:pt x="34" y="0"/>
                  </a:cubicBezTo>
                  <a:cubicBezTo>
                    <a:pt x="44" y="0"/>
                    <a:pt x="57" y="0"/>
                    <a:pt x="67" y="0"/>
                  </a:cubicBezTo>
                  <a:cubicBezTo>
                    <a:pt x="57" y="2"/>
                    <a:pt x="44" y="2"/>
                    <a:pt x="34" y="2"/>
                  </a:cubicBezTo>
                  <a:cubicBezTo>
                    <a:pt x="21" y="2"/>
                    <a:pt x="10" y="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5" name="Google Shape;1685;p40"/>
            <p:cNvSpPr/>
            <p:nvPr/>
          </p:nvSpPr>
          <p:spPr>
            <a:xfrm flipH="1">
              <a:off x="8609262" y="988123"/>
              <a:ext cx="29435" cy="2355"/>
            </a:xfrm>
            <a:custGeom>
              <a:avLst/>
              <a:gdLst/>
              <a:ahLst/>
              <a:cxnLst/>
              <a:rect l="l" t="t" r="r" b="b"/>
              <a:pathLst>
                <a:path w="25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8" y="0"/>
                    <a:pt x="13" y="0"/>
                  </a:cubicBezTo>
                  <a:cubicBezTo>
                    <a:pt x="17" y="0"/>
                    <a:pt x="21" y="0"/>
                    <a:pt x="25" y="0"/>
                  </a:cubicBezTo>
                  <a:cubicBezTo>
                    <a:pt x="21" y="2"/>
                    <a:pt x="17" y="2"/>
                    <a:pt x="13" y="2"/>
                  </a:cubicBezTo>
                  <a:cubicBezTo>
                    <a:pt x="8" y="2"/>
                    <a:pt x="4" y="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Google Shape;1686;p40"/>
            <p:cNvSpPr/>
            <p:nvPr/>
          </p:nvSpPr>
          <p:spPr>
            <a:xfrm flipH="1">
              <a:off x="8009959" y="1205944"/>
              <a:ext cx="180144" cy="2355"/>
            </a:xfrm>
            <a:custGeom>
              <a:avLst/>
              <a:gdLst/>
              <a:ahLst/>
              <a:cxnLst/>
              <a:rect l="l" t="t" r="r" b="b"/>
              <a:pathLst>
                <a:path w="153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25" y="0"/>
                    <a:pt x="52" y="0"/>
                    <a:pt x="77" y="0"/>
                  </a:cubicBezTo>
                  <a:cubicBezTo>
                    <a:pt x="103" y="0"/>
                    <a:pt x="128" y="0"/>
                    <a:pt x="153" y="0"/>
                  </a:cubicBezTo>
                  <a:cubicBezTo>
                    <a:pt x="128" y="2"/>
                    <a:pt x="103" y="2"/>
                    <a:pt x="77" y="2"/>
                  </a:cubicBezTo>
                  <a:cubicBezTo>
                    <a:pt x="52" y="0"/>
                    <a:pt x="25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Google Shape;1687;p40"/>
            <p:cNvSpPr/>
            <p:nvPr/>
          </p:nvSpPr>
          <p:spPr>
            <a:xfrm flipH="1">
              <a:off x="8094733" y="1217718"/>
              <a:ext cx="49451" cy="3532"/>
            </a:xfrm>
            <a:custGeom>
              <a:avLst/>
              <a:gdLst/>
              <a:ahLst/>
              <a:cxnLst/>
              <a:rect l="l" t="t" r="r" b="b"/>
              <a:pathLst>
                <a:path w="42" h="3" extrusionOk="0">
                  <a:moveTo>
                    <a:pt x="0" y="3"/>
                  </a:moveTo>
                  <a:lnTo>
                    <a:pt x="0" y="3"/>
                  </a:lnTo>
                  <a:cubicBezTo>
                    <a:pt x="7" y="0"/>
                    <a:pt x="13" y="0"/>
                    <a:pt x="21" y="0"/>
                  </a:cubicBezTo>
                  <a:cubicBezTo>
                    <a:pt x="28" y="0"/>
                    <a:pt x="34" y="0"/>
                    <a:pt x="42" y="0"/>
                  </a:cubicBezTo>
                  <a:cubicBezTo>
                    <a:pt x="34" y="3"/>
                    <a:pt x="28" y="3"/>
                    <a:pt x="21" y="3"/>
                  </a:cubicBezTo>
                  <a:cubicBezTo>
                    <a:pt x="13" y="3"/>
                    <a:pt x="7" y="3"/>
                    <a:pt x="0" y="3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p40"/>
            <p:cNvSpPr/>
            <p:nvPr/>
          </p:nvSpPr>
          <p:spPr>
            <a:xfrm flipH="1">
              <a:off x="7895750" y="1513248"/>
              <a:ext cx="57693" cy="2355"/>
            </a:xfrm>
            <a:custGeom>
              <a:avLst/>
              <a:gdLst/>
              <a:ahLst/>
              <a:cxnLst/>
              <a:rect l="l" t="t" r="r" b="b"/>
              <a:pathLst>
                <a:path w="49" h="2" extrusionOk="0">
                  <a:moveTo>
                    <a:pt x="0" y="2"/>
                  </a:moveTo>
                  <a:lnTo>
                    <a:pt x="0" y="2"/>
                  </a:lnTo>
                  <a:cubicBezTo>
                    <a:pt x="9" y="0"/>
                    <a:pt x="17" y="0"/>
                    <a:pt x="24" y="0"/>
                  </a:cubicBezTo>
                  <a:cubicBezTo>
                    <a:pt x="32" y="2"/>
                    <a:pt x="40" y="2"/>
                    <a:pt x="49" y="2"/>
                  </a:cubicBezTo>
                  <a:cubicBezTo>
                    <a:pt x="40" y="2"/>
                    <a:pt x="32" y="2"/>
                    <a:pt x="24" y="2"/>
                  </a:cubicBezTo>
                  <a:cubicBezTo>
                    <a:pt x="15" y="2"/>
                    <a:pt x="9" y="2"/>
                    <a:pt x="0" y="2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p40"/>
            <p:cNvSpPr/>
            <p:nvPr/>
          </p:nvSpPr>
          <p:spPr>
            <a:xfrm flipH="1">
              <a:off x="7920476" y="1502651"/>
              <a:ext cx="37677" cy="2355"/>
            </a:xfrm>
            <a:custGeom>
              <a:avLst/>
              <a:gdLst/>
              <a:ahLst/>
              <a:cxnLst/>
              <a:rect l="l" t="t" r="r" b="b"/>
              <a:pathLst>
                <a:path w="32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11" y="0"/>
                    <a:pt x="15" y="0"/>
                  </a:cubicBezTo>
                  <a:cubicBezTo>
                    <a:pt x="21" y="0"/>
                    <a:pt x="28" y="0"/>
                    <a:pt x="32" y="0"/>
                  </a:cubicBezTo>
                  <a:cubicBezTo>
                    <a:pt x="28" y="2"/>
                    <a:pt x="21" y="2"/>
                    <a:pt x="15" y="2"/>
                  </a:cubicBezTo>
                  <a:cubicBezTo>
                    <a:pt x="11" y="2"/>
                    <a:pt x="4" y="2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p40"/>
            <p:cNvSpPr/>
            <p:nvPr/>
          </p:nvSpPr>
          <p:spPr>
            <a:xfrm flipH="1">
              <a:off x="7358850" y="1324862"/>
              <a:ext cx="78887" cy="2355"/>
            </a:xfrm>
            <a:custGeom>
              <a:avLst/>
              <a:gdLst/>
              <a:ahLst/>
              <a:cxnLst/>
              <a:rect l="l" t="t" r="r" b="b"/>
              <a:pathLst>
                <a:path w="67" h="2" extrusionOk="0">
                  <a:moveTo>
                    <a:pt x="0" y="0"/>
                  </a:moveTo>
                  <a:lnTo>
                    <a:pt x="0" y="0"/>
                  </a:lnTo>
                  <a:cubicBezTo>
                    <a:pt x="10" y="0"/>
                    <a:pt x="23" y="0"/>
                    <a:pt x="33" y="0"/>
                  </a:cubicBezTo>
                  <a:cubicBezTo>
                    <a:pt x="44" y="0"/>
                    <a:pt x="54" y="0"/>
                    <a:pt x="67" y="0"/>
                  </a:cubicBezTo>
                  <a:cubicBezTo>
                    <a:pt x="54" y="2"/>
                    <a:pt x="44" y="2"/>
                    <a:pt x="33" y="2"/>
                  </a:cubicBezTo>
                  <a:cubicBezTo>
                    <a:pt x="23" y="0"/>
                    <a:pt x="1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42"/>
          <p:cNvSpPr txBox="1">
            <a:spLocks noGrp="1"/>
          </p:cNvSpPr>
          <p:nvPr>
            <p:ph type="body" idx="1"/>
          </p:nvPr>
        </p:nvSpPr>
        <p:spPr>
          <a:xfrm>
            <a:off x="720000" y="488138"/>
            <a:ext cx="7880860" cy="42103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b="1" dirty="0"/>
              <a:t> </a:t>
            </a:r>
            <a:r>
              <a:rPr lang="en-US" b="1" u="sng" dirty="0"/>
              <a:t>The Problem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Ad-hoc OLAP queries (also called </a:t>
            </a:r>
            <a:r>
              <a:rPr lang="en-US" b="1" dirty="0"/>
              <a:t>multi-dimensional queries</a:t>
            </a:r>
            <a:r>
              <a:rPr lang="en-US" dirty="0"/>
              <a:t>) expressed in standard SQL often become </a:t>
            </a:r>
            <a:r>
              <a:rPr lang="en-US" b="1" dirty="0"/>
              <a:t>complex</a:t>
            </a:r>
            <a:r>
              <a:rPr lang="en-US" dirty="0"/>
              <a:t>, involving: Multiple joins, Nested sub-queries and Repetitive group-by clauses.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Traditional query optimizers </a:t>
            </a:r>
            <a:r>
              <a:rPr lang="en-US" b="1" dirty="0"/>
              <a:t>focus on optimizing step-by-step operations</a:t>
            </a:r>
            <a:r>
              <a:rPr lang="en-US" dirty="0"/>
              <a:t> instead of the overall query structure.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leads to </a:t>
            </a:r>
            <a:r>
              <a:rPr lang="en-US" b="1" dirty="0"/>
              <a:t>inefficient query plans</a:t>
            </a:r>
            <a:r>
              <a:rPr lang="en-US" dirty="0"/>
              <a:t> and </a:t>
            </a:r>
            <a:r>
              <a:rPr lang="en-US" b="1" dirty="0"/>
              <a:t>poor performance</a:t>
            </a:r>
            <a:r>
              <a:rPr lang="en-US" dirty="0"/>
              <a:t>, even for simple analytical questions.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139700" indent="0">
              <a:buNone/>
            </a:pPr>
            <a:r>
              <a:rPr lang="en-US" b="1" dirty="0"/>
              <a:t> </a:t>
            </a:r>
            <a:r>
              <a:rPr lang="en-US" b="1" u="sng" dirty="0"/>
              <a:t>The Solution (Research Basis)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Introduce a </a:t>
            </a:r>
            <a:r>
              <a:rPr lang="en-US" b="1" dirty="0"/>
              <a:t>syntactic framework</a:t>
            </a:r>
            <a:r>
              <a:rPr lang="en-US" dirty="0"/>
              <a:t> using a new “such that” clause that decouples “group-by” from aggregate computations and acts as a conditional filter (similar to “where”) for each grouping variable.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Result: </a:t>
            </a:r>
            <a:r>
              <a:rPr lang="en-US" b="1" dirty="0"/>
              <a:t>Simplified and more expressive queries</a:t>
            </a:r>
            <a:r>
              <a:rPr lang="en-US" dirty="0"/>
              <a:t> using </a:t>
            </a:r>
            <a:r>
              <a:rPr lang="en-US" b="1" dirty="0"/>
              <a:t>Multi-Feature (MF)</a:t>
            </a:r>
            <a:r>
              <a:rPr lang="en-US" dirty="0"/>
              <a:t> logic,  significantly reducing the need for multiple joins and subqueries through in-place evaluation.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42"/>
          <p:cNvSpPr txBox="1">
            <a:spLocks noGrp="1"/>
          </p:cNvSpPr>
          <p:nvPr>
            <p:ph type="body" idx="1"/>
          </p:nvPr>
        </p:nvSpPr>
        <p:spPr>
          <a:xfrm>
            <a:off x="563765" y="1079405"/>
            <a:ext cx="8037095" cy="3619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Accepts a Structured Phi Expression</a:t>
            </a:r>
          </a:p>
          <a:p>
            <a:pPr marL="139700" indent="0">
              <a:buNone/>
            </a:pPr>
            <a:r>
              <a:rPr lang="en-US" dirty="0"/>
              <a:t>      Receives the 6 key operands (S, n, V, F, σ, G) either via file or interactive input.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Parses the Input &amp; Generates Code</a:t>
            </a:r>
          </a:p>
          <a:p>
            <a:pPr marL="139700" indent="0">
              <a:buNone/>
            </a:pPr>
            <a:r>
              <a:rPr lang="en-US" dirty="0"/>
              <a:t>       Dynamically translates the Phi expression into Python code that implements MF queries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Builds the MF Query Processing Engine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Constructs an in-memory MF structure based on the grouping attributes and aggregate functions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Uses 1</a:t>
            </a:r>
            <a:r>
              <a:rPr lang="en-US" baseline="30000" dirty="0"/>
              <a:t>st</a:t>
            </a:r>
            <a:r>
              <a:rPr lang="en-US" dirty="0"/>
              <a:t> scan to initialize groups and compute the 0</a:t>
            </a:r>
            <a:r>
              <a:rPr lang="en-US" baseline="30000" dirty="0"/>
              <a:t>th</a:t>
            </a:r>
            <a:r>
              <a:rPr lang="en-US" dirty="0"/>
              <a:t> grouping variable aggregates, followed by additional scans for each grouping variable.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Integrates with PostgreSQL</a:t>
            </a:r>
          </a:p>
          <a:p>
            <a:pPr marL="139700" indent="0">
              <a:buNone/>
            </a:pPr>
            <a:r>
              <a:rPr lang="en-IN" dirty="0"/>
              <a:t>       Connects to PostgreSQL “sales” table, retrieves all the data and store</a:t>
            </a:r>
            <a:r>
              <a:rPr lang="en-US" dirty="0"/>
              <a:t>s it in-memory.</a:t>
            </a:r>
            <a:endParaRPr lang="en-IN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Outputs the Query Results</a:t>
            </a:r>
          </a:p>
          <a:p>
            <a:pPr marL="139700" indent="0">
              <a:buNone/>
            </a:pPr>
            <a:r>
              <a:rPr lang="en-IN" b="1" dirty="0"/>
              <a:t>       </a:t>
            </a:r>
            <a:r>
              <a:rPr lang="en-US" dirty="0"/>
              <a:t>Formats and displays results (using libraries like Tabulate) that reflect efficient, in-place                   </a:t>
            </a:r>
            <a:r>
              <a:rPr lang="en-US" sz="100" dirty="0"/>
              <a:t>s</a:t>
            </a:r>
            <a:r>
              <a:rPr lang="en-US" dirty="0"/>
              <a:t>       query processing with reduced joins and scans.</a:t>
            </a:r>
            <a:endParaRPr lang="en-IN" b="1" dirty="0"/>
          </a:p>
          <a:p>
            <a:pPr marL="139700" indent="0">
              <a:buNone/>
            </a:pPr>
            <a:endParaRPr lang="en-US" b="1" dirty="0"/>
          </a:p>
          <a:p>
            <a:pPr marL="139700" indent="0">
              <a:buNone/>
            </a:pPr>
            <a:r>
              <a:rPr lang="en-US" dirty="0"/>
              <a:t>      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endParaRPr lang="en-US" dirty="0"/>
          </a:p>
        </p:txBody>
      </p:sp>
      <p:sp>
        <p:nvSpPr>
          <p:cNvPr id="3" name="Google Shape;1457;p37">
            <a:extLst>
              <a:ext uri="{FF2B5EF4-FFF2-40B4-BE49-F238E27FC236}">
                <a16:creationId xmlns:a16="http://schemas.microsoft.com/office/drawing/2014/main" id="{A0B23581-FB2D-4614-9FD3-E509EFF725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Does My Project Do 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4850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5" name="Google Shape;2855;p68"/>
          <p:cNvSpPr txBox="1">
            <a:spLocks noGrp="1"/>
          </p:cNvSpPr>
          <p:nvPr>
            <p:ph type="title"/>
          </p:nvPr>
        </p:nvSpPr>
        <p:spPr>
          <a:xfrm>
            <a:off x="720000" y="48260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Architecture</a:t>
            </a:r>
            <a:endParaRPr dirty="0"/>
          </a:p>
        </p:txBody>
      </p:sp>
      <p:sp>
        <p:nvSpPr>
          <p:cNvPr id="2856" name="Google Shape;2856;p68"/>
          <p:cNvSpPr txBox="1"/>
          <p:nvPr/>
        </p:nvSpPr>
        <p:spPr>
          <a:xfrm>
            <a:off x="3544755" y="1901329"/>
            <a:ext cx="1995903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Reads input and generates: _generated.py</a:t>
            </a:r>
            <a:endParaRPr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857" name="Google Shape;2857;p68"/>
          <p:cNvSpPr txBox="1"/>
          <p:nvPr/>
        </p:nvSpPr>
        <p:spPr>
          <a:xfrm>
            <a:off x="6103347" y="1913164"/>
            <a:ext cx="19959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The output from the code generator</a:t>
            </a:r>
            <a:endParaRPr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858" name="Google Shape;2858;p68"/>
          <p:cNvSpPr txBox="1"/>
          <p:nvPr/>
        </p:nvSpPr>
        <p:spPr>
          <a:xfrm>
            <a:off x="720000" y="1901263"/>
            <a:ext cx="2379023" cy="702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JSON with 6 components (S, n, V, F, σ, G)</a:t>
            </a:r>
            <a:endParaRPr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859" name="Google Shape;2859;p68"/>
          <p:cNvSpPr txBox="1"/>
          <p:nvPr/>
        </p:nvSpPr>
        <p:spPr>
          <a:xfrm>
            <a:off x="6103347" y="3417680"/>
            <a:ext cx="1995900" cy="97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The output program is executed to process the query</a:t>
            </a:r>
            <a:endParaRPr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860" name="Google Shape;2860;p68"/>
          <p:cNvSpPr txBox="1"/>
          <p:nvPr/>
        </p:nvSpPr>
        <p:spPr>
          <a:xfrm>
            <a:off x="3574048" y="3417679"/>
            <a:ext cx="1995900" cy="858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Retreive data from</a:t>
            </a:r>
            <a:r>
              <a:rPr lang="en-IN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  PostgreSQL “sales” table</a:t>
            </a:r>
            <a:endParaRPr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861" name="Google Shape;2861;p68"/>
          <p:cNvSpPr txBox="1"/>
          <p:nvPr/>
        </p:nvSpPr>
        <p:spPr>
          <a:xfrm>
            <a:off x="911561" y="1670799"/>
            <a:ext cx="1995900" cy="302700"/>
          </a:xfrm>
          <a:prstGeom prst="rect">
            <a:avLst/>
          </a:prstGeom>
          <a:solidFill>
            <a:srgbClr val="CFBDA1">
              <a:alpha val="29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Phi Input</a:t>
            </a:r>
            <a:endParaRPr sz="1900" dirty="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2862" name="Google Shape;2862;p68"/>
          <p:cNvSpPr txBox="1"/>
          <p:nvPr/>
        </p:nvSpPr>
        <p:spPr>
          <a:xfrm>
            <a:off x="3574048" y="1670799"/>
            <a:ext cx="1995900" cy="302700"/>
          </a:xfrm>
          <a:prstGeom prst="rect">
            <a:avLst/>
          </a:prstGeom>
          <a:solidFill>
            <a:srgbClr val="CFBDA1">
              <a:alpha val="29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Code Generator</a:t>
            </a:r>
            <a:endParaRPr sz="1900" dirty="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2863" name="Google Shape;2863;p68"/>
          <p:cNvSpPr txBox="1"/>
          <p:nvPr/>
        </p:nvSpPr>
        <p:spPr>
          <a:xfrm>
            <a:off x="6103347" y="1275090"/>
            <a:ext cx="1995900" cy="698409"/>
          </a:xfrm>
          <a:prstGeom prst="rect">
            <a:avLst/>
          </a:prstGeom>
          <a:solidFill>
            <a:srgbClr val="CFBDA1">
              <a:alpha val="29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 dirty="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Generated Python Script</a:t>
            </a:r>
          </a:p>
        </p:txBody>
      </p:sp>
      <p:sp>
        <p:nvSpPr>
          <p:cNvPr id="2864" name="Google Shape;2864;p68"/>
          <p:cNvSpPr txBox="1"/>
          <p:nvPr/>
        </p:nvSpPr>
        <p:spPr>
          <a:xfrm>
            <a:off x="6103351" y="3186638"/>
            <a:ext cx="1995900" cy="302700"/>
          </a:xfrm>
          <a:prstGeom prst="rect">
            <a:avLst/>
          </a:prstGeom>
          <a:solidFill>
            <a:srgbClr val="CFBDA1">
              <a:alpha val="29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Execution</a:t>
            </a:r>
            <a:endParaRPr sz="1900" dirty="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2865" name="Google Shape;2865;p68"/>
          <p:cNvSpPr txBox="1"/>
          <p:nvPr/>
        </p:nvSpPr>
        <p:spPr>
          <a:xfrm>
            <a:off x="3574049" y="3186638"/>
            <a:ext cx="1995900" cy="302700"/>
          </a:xfrm>
          <a:prstGeom prst="rect">
            <a:avLst/>
          </a:prstGeom>
          <a:solidFill>
            <a:srgbClr val="CFBDA1">
              <a:alpha val="29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Connect to DB</a:t>
            </a:r>
            <a:endParaRPr sz="1900" dirty="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grpSp>
        <p:nvGrpSpPr>
          <p:cNvPr id="2866" name="Google Shape;2866;p68"/>
          <p:cNvGrpSpPr/>
          <p:nvPr/>
        </p:nvGrpSpPr>
        <p:grpSpPr>
          <a:xfrm rot="5400000">
            <a:off x="6995003" y="2646611"/>
            <a:ext cx="212578" cy="263073"/>
            <a:chOff x="4960900" y="2433225"/>
            <a:chExt cx="48525" cy="60050"/>
          </a:xfrm>
        </p:grpSpPr>
        <p:sp>
          <p:nvSpPr>
            <p:cNvPr id="2867" name="Google Shape;2867;p68"/>
            <p:cNvSpPr/>
            <p:nvPr/>
          </p:nvSpPr>
          <p:spPr>
            <a:xfrm>
              <a:off x="4974225" y="2433225"/>
              <a:ext cx="35200" cy="60050"/>
            </a:xfrm>
            <a:custGeom>
              <a:avLst/>
              <a:gdLst/>
              <a:ahLst/>
              <a:cxnLst/>
              <a:rect l="l" t="t" r="r" b="b"/>
              <a:pathLst>
                <a:path w="1408" h="2402" extrusionOk="0">
                  <a:moveTo>
                    <a:pt x="102" y="0"/>
                  </a:moveTo>
                  <a:lnTo>
                    <a:pt x="95" y="7"/>
                  </a:lnTo>
                  <a:lnTo>
                    <a:pt x="1112" y="1154"/>
                  </a:lnTo>
                  <a:lnTo>
                    <a:pt x="1" y="2402"/>
                  </a:lnTo>
                  <a:lnTo>
                    <a:pt x="297" y="2402"/>
                  </a:lnTo>
                  <a:lnTo>
                    <a:pt x="1407" y="1154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68"/>
            <p:cNvSpPr/>
            <p:nvPr/>
          </p:nvSpPr>
          <p:spPr>
            <a:xfrm>
              <a:off x="4960900" y="2433225"/>
              <a:ext cx="35175" cy="60050"/>
            </a:xfrm>
            <a:custGeom>
              <a:avLst/>
              <a:gdLst/>
              <a:ahLst/>
              <a:cxnLst/>
              <a:rect l="l" t="t" r="r" b="b"/>
              <a:pathLst>
                <a:path w="1407" h="2402" extrusionOk="0">
                  <a:moveTo>
                    <a:pt x="108" y="0"/>
                  </a:moveTo>
                  <a:lnTo>
                    <a:pt x="94" y="7"/>
                  </a:lnTo>
                  <a:lnTo>
                    <a:pt x="1111" y="1154"/>
                  </a:lnTo>
                  <a:lnTo>
                    <a:pt x="0" y="2402"/>
                  </a:lnTo>
                  <a:lnTo>
                    <a:pt x="296" y="2402"/>
                  </a:lnTo>
                  <a:lnTo>
                    <a:pt x="1407" y="1154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9" name="Google Shape;2869;p68"/>
          <p:cNvGrpSpPr/>
          <p:nvPr/>
        </p:nvGrpSpPr>
        <p:grpSpPr>
          <a:xfrm>
            <a:off x="3201065" y="1892049"/>
            <a:ext cx="212578" cy="263073"/>
            <a:chOff x="4960900" y="2433225"/>
            <a:chExt cx="48525" cy="60050"/>
          </a:xfrm>
        </p:grpSpPr>
        <p:sp>
          <p:nvSpPr>
            <p:cNvPr id="2870" name="Google Shape;2870;p68"/>
            <p:cNvSpPr/>
            <p:nvPr/>
          </p:nvSpPr>
          <p:spPr>
            <a:xfrm>
              <a:off x="4974225" y="2433225"/>
              <a:ext cx="35200" cy="60050"/>
            </a:xfrm>
            <a:custGeom>
              <a:avLst/>
              <a:gdLst/>
              <a:ahLst/>
              <a:cxnLst/>
              <a:rect l="l" t="t" r="r" b="b"/>
              <a:pathLst>
                <a:path w="1408" h="2402" extrusionOk="0">
                  <a:moveTo>
                    <a:pt x="102" y="0"/>
                  </a:moveTo>
                  <a:lnTo>
                    <a:pt x="95" y="7"/>
                  </a:lnTo>
                  <a:lnTo>
                    <a:pt x="1112" y="1154"/>
                  </a:lnTo>
                  <a:lnTo>
                    <a:pt x="1" y="2402"/>
                  </a:lnTo>
                  <a:lnTo>
                    <a:pt x="297" y="2402"/>
                  </a:lnTo>
                  <a:lnTo>
                    <a:pt x="1407" y="1154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68"/>
            <p:cNvSpPr/>
            <p:nvPr/>
          </p:nvSpPr>
          <p:spPr>
            <a:xfrm>
              <a:off x="4960900" y="2433225"/>
              <a:ext cx="35175" cy="60050"/>
            </a:xfrm>
            <a:custGeom>
              <a:avLst/>
              <a:gdLst/>
              <a:ahLst/>
              <a:cxnLst/>
              <a:rect l="l" t="t" r="r" b="b"/>
              <a:pathLst>
                <a:path w="1407" h="2402" extrusionOk="0">
                  <a:moveTo>
                    <a:pt x="108" y="0"/>
                  </a:moveTo>
                  <a:lnTo>
                    <a:pt x="94" y="7"/>
                  </a:lnTo>
                  <a:lnTo>
                    <a:pt x="1111" y="1154"/>
                  </a:lnTo>
                  <a:lnTo>
                    <a:pt x="0" y="2402"/>
                  </a:lnTo>
                  <a:lnTo>
                    <a:pt x="296" y="2402"/>
                  </a:lnTo>
                  <a:lnTo>
                    <a:pt x="1407" y="1154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2" name="Google Shape;2872;p68"/>
          <p:cNvGrpSpPr/>
          <p:nvPr/>
        </p:nvGrpSpPr>
        <p:grpSpPr>
          <a:xfrm>
            <a:off x="5730365" y="1892036"/>
            <a:ext cx="212578" cy="263073"/>
            <a:chOff x="4960900" y="2433225"/>
            <a:chExt cx="48525" cy="60050"/>
          </a:xfrm>
        </p:grpSpPr>
        <p:sp>
          <p:nvSpPr>
            <p:cNvPr id="2873" name="Google Shape;2873;p68"/>
            <p:cNvSpPr/>
            <p:nvPr/>
          </p:nvSpPr>
          <p:spPr>
            <a:xfrm>
              <a:off x="4974225" y="2433225"/>
              <a:ext cx="35200" cy="60050"/>
            </a:xfrm>
            <a:custGeom>
              <a:avLst/>
              <a:gdLst/>
              <a:ahLst/>
              <a:cxnLst/>
              <a:rect l="l" t="t" r="r" b="b"/>
              <a:pathLst>
                <a:path w="1408" h="2402" extrusionOk="0">
                  <a:moveTo>
                    <a:pt x="102" y="0"/>
                  </a:moveTo>
                  <a:lnTo>
                    <a:pt x="95" y="7"/>
                  </a:lnTo>
                  <a:lnTo>
                    <a:pt x="1112" y="1154"/>
                  </a:lnTo>
                  <a:lnTo>
                    <a:pt x="1" y="2402"/>
                  </a:lnTo>
                  <a:lnTo>
                    <a:pt x="297" y="2402"/>
                  </a:lnTo>
                  <a:lnTo>
                    <a:pt x="1407" y="1154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68"/>
            <p:cNvSpPr/>
            <p:nvPr/>
          </p:nvSpPr>
          <p:spPr>
            <a:xfrm>
              <a:off x="4960900" y="2433225"/>
              <a:ext cx="35175" cy="60050"/>
            </a:xfrm>
            <a:custGeom>
              <a:avLst/>
              <a:gdLst/>
              <a:ahLst/>
              <a:cxnLst/>
              <a:rect l="l" t="t" r="r" b="b"/>
              <a:pathLst>
                <a:path w="1407" h="2402" extrusionOk="0">
                  <a:moveTo>
                    <a:pt x="108" y="0"/>
                  </a:moveTo>
                  <a:lnTo>
                    <a:pt x="94" y="7"/>
                  </a:lnTo>
                  <a:lnTo>
                    <a:pt x="1111" y="1154"/>
                  </a:lnTo>
                  <a:lnTo>
                    <a:pt x="0" y="2402"/>
                  </a:lnTo>
                  <a:lnTo>
                    <a:pt x="296" y="2402"/>
                  </a:lnTo>
                  <a:lnTo>
                    <a:pt x="1407" y="1154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5" name="Google Shape;2875;p68"/>
          <p:cNvGrpSpPr/>
          <p:nvPr/>
        </p:nvGrpSpPr>
        <p:grpSpPr>
          <a:xfrm flipH="1">
            <a:off x="5730353" y="3402824"/>
            <a:ext cx="212578" cy="263073"/>
            <a:chOff x="4960900" y="2433225"/>
            <a:chExt cx="48525" cy="60050"/>
          </a:xfrm>
        </p:grpSpPr>
        <p:sp>
          <p:nvSpPr>
            <p:cNvPr id="2876" name="Google Shape;2876;p68"/>
            <p:cNvSpPr/>
            <p:nvPr/>
          </p:nvSpPr>
          <p:spPr>
            <a:xfrm>
              <a:off x="4974225" y="2433225"/>
              <a:ext cx="35200" cy="60050"/>
            </a:xfrm>
            <a:custGeom>
              <a:avLst/>
              <a:gdLst/>
              <a:ahLst/>
              <a:cxnLst/>
              <a:rect l="l" t="t" r="r" b="b"/>
              <a:pathLst>
                <a:path w="1408" h="2402" extrusionOk="0">
                  <a:moveTo>
                    <a:pt x="102" y="0"/>
                  </a:moveTo>
                  <a:lnTo>
                    <a:pt x="95" y="7"/>
                  </a:lnTo>
                  <a:lnTo>
                    <a:pt x="1112" y="1154"/>
                  </a:lnTo>
                  <a:lnTo>
                    <a:pt x="1" y="2402"/>
                  </a:lnTo>
                  <a:lnTo>
                    <a:pt x="297" y="2402"/>
                  </a:lnTo>
                  <a:lnTo>
                    <a:pt x="1407" y="1154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68"/>
            <p:cNvSpPr/>
            <p:nvPr/>
          </p:nvSpPr>
          <p:spPr>
            <a:xfrm>
              <a:off x="4960900" y="2433225"/>
              <a:ext cx="35175" cy="60050"/>
            </a:xfrm>
            <a:custGeom>
              <a:avLst/>
              <a:gdLst/>
              <a:ahLst/>
              <a:cxnLst/>
              <a:rect l="l" t="t" r="r" b="b"/>
              <a:pathLst>
                <a:path w="1407" h="2402" extrusionOk="0">
                  <a:moveTo>
                    <a:pt x="108" y="0"/>
                  </a:moveTo>
                  <a:lnTo>
                    <a:pt x="94" y="7"/>
                  </a:lnTo>
                  <a:lnTo>
                    <a:pt x="1111" y="1154"/>
                  </a:lnTo>
                  <a:lnTo>
                    <a:pt x="0" y="2402"/>
                  </a:lnTo>
                  <a:lnTo>
                    <a:pt x="296" y="2402"/>
                  </a:lnTo>
                  <a:lnTo>
                    <a:pt x="1407" y="1154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78" name="Google Shape;2878;p68"/>
          <p:cNvSpPr txBox="1"/>
          <p:nvPr/>
        </p:nvSpPr>
        <p:spPr>
          <a:xfrm>
            <a:off x="1044752" y="3417679"/>
            <a:ext cx="1995900" cy="1113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Process the algorithm on Sales schema and output the result in the terminal </a:t>
            </a:r>
            <a:endParaRPr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879" name="Google Shape;2879;p68"/>
          <p:cNvSpPr txBox="1"/>
          <p:nvPr/>
        </p:nvSpPr>
        <p:spPr>
          <a:xfrm>
            <a:off x="1044749" y="3186649"/>
            <a:ext cx="1995900" cy="302700"/>
          </a:xfrm>
          <a:prstGeom prst="rect">
            <a:avLst/>
          </a:prstGeom>
          <a:solidFill>
            <a:srgbClr val="CFBDA1">
              <a:alpha val="29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Final Output</a:t>
            </a:r>
            <a:endParaRPr sz="1900" dirty="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grpSp>
        <p:nvGrpSpPr>
          <p:cNvPr id="2880" name="Google Shape;2880;p68"/>
          <p:cNvGrpSpPr/>
          <p:nvPr/>
        </p:nvGrpSpPr>
        <p:grpSpPr>
          <a:xfrm flipH="1">
            <a:off x="3201053" y="3402824"/>
            <a:ext cx="212578" cy="263073"/>
            <a:chOff x="4960900" y="2433225"/>
            <a:chExt cx="48525" cy="60050"/>
          </a:xfrm>
        </p:grpSpPr>
        <p:sp>
          <p:nvSpPr>
            <p:cNvPr id="2881" name="Google Shape;2881;p68"/>
            <p:cNvSpPr/>
            <p:nvPr/>
          </p:nvSpPr>
          <p:spPr>
            <a:xfrm>
              <a:off x="4974225" y="2433225"/>
              <a:ext cx="35200" cy="60050"/>
            </a:xfrm>
            <a:custGeom>
              <a:avLst/>
              <a:gdLst/>
              <a:ahLst/>
              <a:cxnLst/>
              <a:rect l="l" t="t" r="r" b="b"/>
              <a:pathLst>
                <a:path w="1408" h="2402" extrusionOk="0">
                  <a:moveTo>
                    <a:pt x="102" y="0"/>
                  </a:moveTo>
                  <a:lnTo>
                    <a:pt x="95" y="7"/>
                  </a:lnTo>
                  <a:lnTo>
                    <a:pt x="1112" y="1154"/>
                  </a:lnTo>
                  <a:lnTo>
                    <a:pt x="1" y="2402"/>
                  </a:lnTo>
                  <a:lnTo>
                    <a:pt x="297" y="2402"/>
                  </a:lnTo>
                  <a:lnTo>
                    <a:pt x="1407" y="1154"/>
                  </a:lnTo>
                  <a:lnTo>
                    <a:pt x="3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68"/>
            <p:cNvSpPr/>
            <p:nvPr/>
          </p:nvSpPr>
          <p:spPr>
            <a:xfrm>
              <a:off x="4960900" y="2433225"/>
              <a:ext cx="35175" cy="60050"/>
            </a:xfrm>
            <a:custGeom>
              <a:avLst/>
              <a:gdLst/>
              <a:ahLst/>
              <a:cxnLst/>
              <a:rect l="l" t="t" r="r" b="b"/>
              <a:pathLst>
                <a:path w="1407" h="2402" extrusionOk="0">
                  <a:moveTo>
                    <a:pt x="108" y="0"/>
                  </a:moveTo>
                  <a:lnTo>
                    <a:pt x="94" y="7"/>
                  </a:lnTo>
                  <a:lnTo>
                    <a:pt x="1111" y="1154"/>
                  </a:lnTo>
                  <a:lnTo>
                    <a:pt x="0" y="2402"/>
                  </a:lnTo>
                  <a:lnTo>
                    <a:pt x="296" y="2402"/>
                  </a:lnTo>
                  <a:lnTo>
                    <a:pt x="1407" y="1154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9" name="Google Shape;2649;p5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Does </a:t>
            </a:r>
            <a:r>
              <a:rPr lang="en" i="1" u="sng" dirty="0"/>
              <a:t>generator.py </a:t>
            </a:r>
            <a:r>
              <a:rPr lang="en" dirty="0"/>
              <a:t>Work ?</a:t>
            </a:r>
            <a:endParaRPr dirty="0"/>
          </a:p>
        </p:txBody>
      </p:sp>
      <p:sp>
        <p:nvSpPr>
          <p:cNvPr id="2650" name="Google Shape;2650;p57"/>
          <p:cNvSpPr txBox="1"/>
          <p:nvPr/>
        </p:nvSpPr>
        <p:spPr>
          <a:xfrm>
            <a:off x="4817211" y="1466448"/>
            <a:ext cx="3680625" cy="842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Generate “n” Conditional Scan Blocks, one for each grouping variable translating “sigma” conditions</a:t>
            </a:r>
          </a:p>
        </p:txBody>
      </p:sp>
      <p:sp>
        <p:nvSpPr>
          <p:cNvPr id="2651" name="Google Shape;2651;p57"/>
          <p:cNvSpPr txBox="1"/>
          <p:nvPr/>
        </p:nvSpPr>
        <p:spPr>
          <a:xfrm>
            <a:off x="720000" y="3383666"/>
            <a:ext cx="35466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en-US" sz="1400" dirty="0">
                <a:solidFill>
                  <a:schemeClr val="dk1"/>
                </a:solidFill>
                <a:latin typeface="Albert Sans" panose="020B0604020202020204" charset="0"/>
                <a:ea typeface="Josefin Sans"/>
                <a:cs typeface="Josefin Sans"/>
                <a:sym typeface="Josefin Sans"/>
              </a:rPr>
              <a:t>Generate code for 1</a:t>
            </a:r>
            <a:r>
              <a:rPr lang="en-US" sz="1400" baseline="30000" dirty="0">
                <a:solidFill>
                  <a:schemeClr val="dk1"/>
                </a:solidFill>
                <a:latin typeface="Albert Sans" panose="020B0604020202020204" charset="0"/>
                <a:ea typeface="Josefin Sans"/>
                <a:cs typeface="Josefin Sans"/>
                <a:sym typeface="Josefin Sans"/>
              </a:rPr>
              <a:t>st</a:t>
            </a:r>
            <a:r>
              <a:rPr lang="en-US" sz="1400" dirty="0">
                <a:solidFill>
                  <a:schemeClr val="dk1"/>
                </a:solidFill>
                <a:latin typeface="Albert Sans" panose="020B0604020202020204" charset="0"/>
                <a:ea typeface="Josefin Sans"/>
                <a:cs typeface="Josefin Sans"/>
                <a:sym typeface="Josefin Sans"/>
              </a:rPr>
              <a:t> scan to </a:t>
            </a:r>
            <a:r>
              <a:rPr lang="en-US" sz="1400" dirty="0">
                <a:solidFill>
                  <a:schemeClr val="dk1"/>
                </a:solidFill>
                <a:latin typeface="Albert Sans"/>
                <a:ea typeface="Josefin Sans"/>
                <a:cs typeface="Josefin Sans"/>
                <a:sym typeface="Albert Sans"/>
              </a:rPr>
              <a:t>p</a:t>
            </a:r>
            <a:r>
              <a:rPr lang="en-US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opulate unique group combinations and compute 0</a:t>
            </a:r>
            <a:r>
              <a:rPr lang="en-US" baseline="300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th</a:t>
            </a:r>
            <a:r>
              <a:rPr lang="en-US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grouping variable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dk1"/>
              </a:solidFill>
              <a:latin typeface="Albert Sans" panose="020B0604020202020204" charset="0"/>
              <a:ea typeface="Josefin Sans"/>
              <a:cs typeface="Josefin Sans"/>
              <a:sym typeface="Josefin Sans"/>
            </a:endParaRPr>
          </a:p>
        </p:txBody>
      </p:sp>
      <p:sp>
        <p:nvSpPr>
          <p:cNvPr id="2652" name="Google Shape;2652;p57"/>
          <p:cNvSpPr txBox="1"/>
          <p:nvPr/>
        </p:nvSpPr>
        <p:spPr>
          <a:xfrm>
            <a:off x="854137" y="1579751"/>
            <a:ext cx="3264676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Reads and Parses input.json</a:t>
            </a:r>
          </a:p>
        </p:txBody>
      </p:sp>
      <p:sp>
        <p:nvSpPr>
          <p:cNvPr id="2653" name="Google Shape;2653;p57"/>
          <p:cNvSpPr txBox="1"/>
          <p:nvPr/>
        </p:nvSpPr>
        <p:spPr>
          <a:xfrm>
            <a:off x="720000" y="2486844"/>
            <a:ext cx="35466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Dynamically builds MF-Structure </a:t>
            </a:r>
          </a:p>
        </p:txBody>
      </p:sp>
      <p:sp>
        <p:nvSpPr>
          <p:cNvPr id="2654" name="Google Shape;2654;p57"/>
          <p:cNvSpPr txBox="1"/>
          <p:nvPr/>
        </p:nvSpPr>
        <p:spPr>
          <a:xfrm>
            <a:off x="4891050" y="2990045"/>
            <a:ext cx="35466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Embed HAVING Logic (“G”)</a:t>
            </a:r>
          </a:p>
        </p:txBody>
      </p:sp>
      <p:sp>
        <p:nvSpPr>
          <p:cNvPr id="2655" name="Google Shape;2655;p57"/>
          <p:cNvSpPr txBox="1"/>
          <p:nvPr/>
        </p:nvSpPr>
        <p:spPr>
          <a:xfrm>
            <a:off x="4884225" y="3867976"/>
            <a:ext cx="35466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Write and execute “_generated.py”</a:t>
            </a:r>
            <a:endParaRPr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662" name="Google Shape;2662;p57"/>
          <p:cNvSpPr txBox="1"/>
          <p:nvPr/>
        </p:nvSpPr>
        <p:spPr>
          <a:xfrm>
            <a:off x="2244658" y="1277029"/>
            <a:ext cx="483600" cy="31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01</a:t>
            </a:r>
            <a:endParaRPr sz="1800" dirty="0">
              <a:solidFill>
                <a:schemeClr val="l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2663" name="Google Shape;2663;p57"/>
          <p:cNvSpPr txBox="1"/>
          <p:nvPr/>
        </p:nvSpPr>
        <p:spPr>
          <a:xfrm>
            <a:off x="6415725" y="1205000"/>
            <a:ext cx="483600" cy="31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04</a:t>
            </a:r>
            <a:endParaRPr sz="1800" dirty="0">
              <a:solidFill>
                <a:schemeClr val="l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2664" name="Google Shape;2664;p57"/>
          <p:cNvSpPr txBox="1"/>
          <p:nvPr/>
        </p:nvSpPr>
        <p:spPr>
          <a:xfrm>
            <a:off x="2244658" y="2216351"/>
            <a:ext cx="483600" cy="31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02</a:t>
            </a:r>
            <a:endParaRPr sz="1800" dirty="0">
              <a:solidFill>
                <a:schemeClr val="l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2665" name="Google Shape;2665;p57"/>
          <p:cNvSpPr txBox="1"/>
          <p:nvPr/>
        </p:nvSpPr>
        <p:spPr>
          <a:xfrm>
            <a:off x="6415723" y="2674949"/>
            <a:ext cx="483600" cy="31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05</a:t>
            </a:r>
            <a:endParaRPr sz="1800" dirty="0">
              <a:solidFill>
                <a:schemeClr val="l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2666" name="Google Shape;2666;p57"/>
          <p:cNvSpPr txBox="1"/>
          <p:nvPr/>
        </p:nvSpPr>
        <p:spPr>
          <a:xfrm>
            <a:off x="2251500" y="3147494"/>
            <a:ext cx="483600" cy="31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03</a:t>
            </a:r>
            <a:endParaRPr sz="1800">
              <a:solidFill>
                <a:schemeClr val="l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2667" name="Google Shape;2667;p57"/>
          <p:cNvSpPr txBox="1"/>
          <p:nvPr/>
        </p:nvSpPr>
        <p:spPr>
          <a:xfrm>
            <a:off x="6415724" y="3621740"/>
            <a:ext cx="483600" cy="31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rPr>
              <a:t>06</a:t>
            </a:r>
            <a:endParaRPr sz="1800">
              <a:solidFill>
                <a:schemeClr val="lt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2668" name="Google Shape;2668;p57"/>
          <p:cNvCxnSpPr>
            <a:cxnSpLocks/>
            <a:stCxn id="2652" idx="2"/>
            <a:endCxn id="2664" idx="0"/>
          </p:cNvCxnSpPr>
          <p:nvPr/>
        </p:nvCxnSpPr>
        <p:spPr>
          <a:xfrm flipH="1">
            <a:off x="2486458" y="1898051"/>
            <a:ext cx="17" cy="318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69" name="Google Shape;2669;p57"/>
          <p:cNvCxnSpPr>
            <a:stCxn id="2653" idx="2"/>
            <a:endCxn id="2666" idx="0"/>
          </p:cNvCxnSpPr>
          <p:nvPr/>
        </p:nvCxnSpPr>
        <p:spPr>
          <a:xfrm>
            <a:off x="2493300" y="2805144"/>
            <a:ext cx="0" cy="3423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0" name="Google Shape;2670;p57"/>
          <p:cNvCxnSpPr>
            <a:cxnSpLocks/>
            <a:stCxn id="2650" idx="2"/>
            <a:endCxn id="2665" idx="0"/>
          </p:cNvCxnSpPr>
          <p:nvPr/>
        </p:nvCxnSpPr>
        <p:spPr>
          <a:xfrm flipH="1">
            <a:off x="6657523" y="2309402"/>
            <a:ext cx="1" cy="36554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1" name="Google Shape;2671;p57"/>
          <p:cNvCxnSpPr>
            <a:cxnSpLocks/>
            <a:stCxn id="2654" idx="2"/>
            <a:endCxn id="2667" idx="0"/>
          </p:cNvCxnSpPr>
          <p:nvPr/>
        </p:nvCxnSpPr>
        <p:spPr>
          <a:xfrm flipH="1">
            <a:off x="6657524" y="3308345"/>
            <a:ext cx="6826" cy="31339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2" name="Google Shape;2672;p57"/>
          <p:cNvCxnSpPr>
            <a:stCxn id="2666" idx="3"/>
            <a:endCxn id="2663" idx="1"/>
          </p:cNvCxnSpPr>
          <p:nvPr/>
        </p:nvCxnSpPr>
        <p:spPr>
          <a:xfrm flipV="1">
            <a:off x="2735100" y="1364150"/>
            <a:ext cx="3680625" cy="1942494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42"/>
          <p:cNvSpPr txBox="1">
            <a:spLocks noGrp="1"/>
          </p:cNvSpPr>
          <p:nvPr>
            <p:ph type="body" idx="1"/>
          </p:nvPr>
        </p:nvSpPr>
        <p:spPr>
          <a:xfrm>
            <a:off x="563765" y="962526"/>
            <a:ext cx="8037095" cy="37359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My program accepts input via a </a:t>
            </a:r>
            <a:r>
              <a:rPr lang="en-US" b="1" dirty="0"/>
              <a:t>JSON file </a:t>
            </a:r>
            <a:r>
              <a:rPr lang="en-US" dirty="0"/>
              <a:t>(input.json) that represents the Phi Operator.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This JSON follows the 6-component Phi structure: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“S” - List of projected attributes for the query output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“n” - Number of grouping variables.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“V” - List of grouping attributes.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“F” – List of aggregate functions.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“sigma” - list of predicates to define the ranges for the grouping variables.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“G” – Predicate for the HAVING clause.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Sample input.json : </a:t>
            </a:r>
            <a:endParaRPr lang="en-US" dirty="0"/>
          </a:p>
          <a:p>
            <a:pPr marL="139700" indent="0">
              <a:buNone/>
            </a:pPr>
            <a:r>
              <a:rPr lang="en-US" dirty="0"/>
              <a:t>	</a:t>
            </a:r>
            <a:r>
              <a:rPr lang="en-US" b="1" dirty="0"/>
              <a:t>{</a:t>
            </a:r>
            <a:r>
              <a:rPr lang="en-US" dirty="0"/>
              <a:t>   "S"        :  </a:t>
            </a:r>
            <a:r>
              <a:rPr lang="fr-FR" dirty="0"/>
              <a:t>["prod","sum_1_quant", "sum_2_quant", "sum_3_quant"],</a:t>
            </a:r>
          </a:p>
          <a:p>
            <a:pPr marL="139700" indent="0">
              <a:buNone/>
            </a:pPr>
            <a:r>
              <a:rPr lang="fr-FR" dirty="0"/>
              <a:t>                    "n"        :  3,</a:t>
            </a:r>
          </a:p>
          <a:p>
            <a:pPr marL="139700" indent="0">
              <a:buNone/>
            </a:pPr>
            <a:r>
              <a:rPr lang="fr-FR" dirty="0"/>
              <a:t>                    "V"        :  ["prod"]</a:t>
            </a:r>
          </a:p>
          <a:p>
            <a:pPr marL="139700" indent="0">
              <a:buNone/>
            </a:pPr>
            <a:r>
              <a:rPr lang="fr-FR" dirty="0"/>
              <a:t>	    "F"         : ["sum_1_quant", "sum_2_quant", "sum_3_quant"]</a:t>
            </a:r>
          </a:p>
          <a:p>
            <a:pPr marL="139700" indent="0">
              <a:buNone/>
            </a:pPr>
            <a:r>
              <a:rPr lang="fr-FR" dirty="0"/>
              <a:t>                    "sigma" : [</a:t>
            </a:r>
            <a:r>
              <a:rPr lang="en-US" dirty="0"/>
              <a:t>"1.month = 1", "2.state = ‘CT’", "3.month = 3"</a:t>
            </a:r>
            <a:r>
              <a:rPr lang="fr-FR" dirty="0"/>
              <a:t>]</a:t>
            </a:r>
          </a:p>
          <a:p>
            <a:pPr marL="139700" indent="0">
              <a:buNone/>
            </a:pPr>
            <a:r>
              <a:rPr lang="fr-FR" dirty="0"/>
              <a:t>                    "G"        :	"sum_1_quant &gt; sum_2_quant</a:t>
            </a:r>
            <a:r>
              <a:rPr lang="en-US" dirty="0"/>
              <a:t>"</a:t>
            </a:r>
            <a:r>
              <a:rPr lang="fr-FR" dirty="0"/>
              <a:t>                                            </a:t>
            </a:r>
            <a:r>
              <a:rPr lang="fr-FR" b="1" dirty="0"/>
              <a:t>}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endParaRPr lang="en-US" dirty="0"/>
          </a:p>
        </p:txBody>
      </p:sp>
      <p:sp>
        <p:nvSpPr>
          <p:cNvPr id="3" name="Google Shape;1457;p37">
            <a:extLst>
              <a:ext uri="{FF2B5EF4-FFF2-40B4-BE49-F238E27FC236}">
                <a16:creationId xmlns:a16="http://schemas.microsoft.com/office/drawing/2014/main" id="{A0B23581-FB2D-4614-9FD3-E509EFF725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Query Structure</a:t>
            </a:r>
          </a:p>
        </p:txBody>
      </p:sp>
    </p:spTree>
    <p:extLst>
      <p:ext uri="{BB962C8B-B14F-4D97-AF65-F5344CB8AC3E}">
        <p14:creationId xmlns:p14="http://schemas.microsoft.com/office/powerpoint/2010/main" val="2887211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42"/>
          <p:cNvSpPr txBox="1">
            <a:spLocks noGrp="1"/>
          </p:cNvSpPr>
          <p:nvPr>
            <p:ph type="body" idx="1"/>
          </p:nvPr>
        </p:nvSpPr>
        <p:spPr>
          <a:xfrm>
            <a:off x="563765" y="1148156"/>
            <a:ext cx="8037095" cy="35503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Languages and Frameworks: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Python 3.11 - Core language for code generation and execution.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PostgreSQL – The relational database where the “sales” schema is located.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JSON – Query input format (Phi Operator).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Python Libraries &amp; Versions: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i="1" dirty="0"/>
              <a:t>psycopg2</a:t>
            </a:r>
            <a:r>
              <a:rPr lang="en-US" dirty="0"/>
              <a:t> 2.9.5 – Connects to PostgreSQL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i="1" dirty="0"/>
              <a:t>tabulate</a:t>
            </a:r>
            <a:r>
              <a:rPr lang="en-US" dirty="0"/>
              <a:t> 0.9.0 - Formats terminal output into tables.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i="1" dirty="0"/>
              <a:t>python-</a:t>
            </a:r>
            <a:r>
              <a:rPr lang="en-US" i="1" dirty="0" err="1"/>
              <a:t>dotenv</a:t>
            </a:r>
            <a:r>
              <a:rPr lang="en-US" dirty="0"/>
              <a:t> 1.0.0 – Loads DB credentials from .env file.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i="1" dirty="0"/>
              <a:t>colorama</a:t>
            </a:r>
            <a:r>
              <a:rPr lang="en-US" dirty="0"/>
              <a:t> 0.4.6 – Enhances terminal text formatting.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i="1" dirty="0"/>
              <a:t>pytest</a:t>
            </a:r>
            <a:r>
              <a:rPr lang="en-US" dirty="0"/>
              <a:t> 7.2.2 – For testing project components. 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The main idea is based on these research papers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Querying Multiple Features of Groups in Relational Databases</a:t>
            </a:r>
            <a:endParaRPr lang="en-IN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Evaluation of Ad Hoc OLAP: In-Place Computation</a:t>
            </a:r>
          </a:p>
          <a:p>
            <a:pPr marL="139700" indent="0">
              <a:buNone/>
            </a:pPr>
            <a:r>
              <a:rPr lang="en-US" dirty="0"/>
              <a:t>	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endParaRPr lang="en-US" dirty="0"/>
          </a:p>
        </p:txBody>
      </p:sp>
      <p:sp>
        <p:nvSpPr>
          <p:cNvPr id="3" name="Google Shape;1457;p37">
            <a:extLst>
              <a:ext uri="{FF2B5EF4-FFF2-40B4-BE49-F238E27FC236}">
                <a16:creationId xmlns:a16="http://schemas.microsoft.com/office/drawing/2014/main" id="{A0B23581-FB2D-4614-9FD3-E509EFF725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6000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Technology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910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42"/>
          <p:cNvSpPr txBox="1">
            <a:spLocks noGrp="1"/>
          </p:cNvSpPr>
          <p:nvPr>
            <p:ph type="body" idx="1"/>
          </p:nvPr>
        </p:nvSpPr>
        <p:spPr>
          <a:xfrm>
            <a:off x="563765" y="928688"/>
            <a:ext cx="8037095" cy="3769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Single Table support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Only works on the “sales” schema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Hardcoded assumption that aggregates operate on “quant” field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No Schema Validation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Assumes the</a:t>
            </a:r>
            <a:r>
              <a:rPr lang="en-US" b="1" dirty="0"/>
              <a:t> </a:t>
            </a:r>
            <a:r>
              <a:rPr lang="en-US" dirty="0"/>
              <a:t>“sales” table exists with required columns (‘cust’, ’prod’, ‘day’, ‘month’, ‘year’, ‘state’, ‘quant’, ‘date’)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No runtime checks for missing tables or columns in the database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No Error Handling for Malformed Queries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The program expects input.json to follow correct Phi structure as seen in the earlier slide.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Invalid or incomplete JSON (e.g., missing fields in “S”, “V”, “F”, etc.) may lead to crashes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Only supports MF queries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Extended Multi-Feature (EMF) queries and MF queries those involving nested</a:t>
            </a:r>
            <a:r>
              <a:rPr lang="en-IN" b="1" dirty="0"/>
              <a:t> </a:t>
            </a:r>
            <a:r>
              <a:rPr lang="en-IN" dirty="0"/>
              <a:t>aggregates, </a:t>
            </a:r>
            <a:r>
              <a:rPr lang="en-US" dirty="0"/>
              <a:t>dependent aggregates across future scans, or multiple </a:t>
            </a:r>
            <a:r>
              <a:rPr lang="en-US"/>
              <a:t>group-by levels are </a:t>
            </a:r>
            <a:r>
              <a:rPr lang="en-US" b="1" dirty="0"/>
              <a:t>not supported</a:t>
            </a:r>
            <a:endParaRPr lang="en-US" dirty="0"/>
          </a:p>
          <a:p>
            <a:pPr marL="139700" indent="0">
              <a:buNone/>
            </a:pPr>
            <a:r>
              <a:rPr lang="en-US" dirty="0"/>
              <a:t>      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endParaRPr lang="en-US" dirty="0"/>
          </a:p>
        </p:txBody>
      </p:sp>
      <p:sp>
        <p:nvSpPr>
          <p:cNvPr id="3" name="Google Shape;1457;p37">
            <a:extLst>
              <a:ext uri="{FF2B5EF4-FFF2-40B4-BE49-F238E27FC236}">
                <a16:creationId xmlns:a16="http://schemas.microsoft.com/office/drawing/2014/main" id="{A0B23581-FB2D-4614-9FD3-E509EFF725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Technical Limitations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9183609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al Research - Doctor of Philosophy (Ph.D.) in History by Slidesgo">
  <a:themeElements>
    <a:clrScheme name="Simple Light">
      <a:dk1>
        <a:srgbClr val="2A292A"/>
      </a:dk1>
      <a:lt1>
        <a:srgbClr val="E2D9CA"/>
      </a:lt1>
      <a:dk2>
        <a:srgbClr val="54494D"/>
      </a:dk2>
      <a:lt2>
        <a:srgbClr val="ABA594"/>
      </a:lt2>
      <a:accent1>
        <a:srgbClr val="CFBDA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D3B3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949</Words>
  <Application>Microsoft Office PowerPoint</Application>
  <PresentationFormat>On-screen Show (16:9)</PresentationFormat>
  <Paragraphs>101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Josefin Sans</vt:lpstr>
      <vt:lpstr>Albert Sans</vt:lpstr>
      <vt:lpstr>Josefin Sans SemiBold</vt:lpstr>
      <vt:lpstr>Arial</vt:lpstr>
      <vt:lpstr>Archival Research - Doctor of Philosophy (Ph.D.) in History by Slidesgo</vt:lpstr>
      <vt:lpstr>CS562 Final Project  Multi-Feature Query Processing System</vt:lpstr>
      <vt:lpstr>Problem Statement</vt:lpstr>
      <vt:lpstr>PowerPoint Presentation</vt:lpstr>
      <vt:lpstr>What Does My Project Do ?</vt:lpstr>
      <vt:lpstr>Project Architecture</vt:lpstr>
      <vt:lpstr>How Does generator.py Work ?</vt:lpstr>
      <vt:lpstr>Query Structure</vt:lpstr>
      <vt:lpstr>Technology Stack</vt:lpstr>
      <vt:lpstr>Technical Limitations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CS562 Final Project  Multi-Feature Query Processing System</dc:title>
  <cp:lastModifiedBy>Sairithik Komuravelly</cp:lastModifiedBy>
  <cp:revision>26</cp:revision>
  <dcterms:modified xsi:type="dcterms:W3CDTF">2025-05-06T18:21:20Z</dcterms:modified>
</cp:coreProperties>
</file>