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13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4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73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7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12.07.2018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37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12.07.2018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12.07.2018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02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12.07.2018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61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12.07.2018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44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12.07.2018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6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727E-1658-4871-8506-A3F80A891CE4}" type="datetimeFigureOut">
              <a:rPr lang="ru-RU" smtClean="0"/>
              <a:t>12.07.2018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42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2" y="198118"/>
            <a:ext cx="3979222" cy="26593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2" y="3541393"/>
            <a:ext cx="3979222" cy="26593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123824"/>
            <a:ext cx="3076575" cy="30765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5" y="123823"/>
            <a:ext cx="3076575" cy="30765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3541393"/>
            <a:ext cx="3076575" cy="30765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5" y="3541393"/>
            <a:ext cx="3076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792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 Kukri</dc:creator>
  <cp:lastModifiedBy>Alexandr Kukri</cp:lastModifiedBy>
  <cp:revision>2</cp:revision>
  <cp:lastPrinted>2018-07-12T16:11:57Z</cp:lastPrinted>
  <dcterms:created xsi:type="dcterms:W3CDTF">2018-07-12T16:10:26Z</dcterms:created>
  <dcterms:modified xsi:type="dcterms:W3CDTF">2018-07-13T06:07:24Z</dcterms:modified>
</cp:coreProperties>
</file>