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3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7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37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1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4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6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727E-1658-4871-8506-A3F80A891CE4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DA26-B06C-4D58-9B95-38ECD66A3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42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2" y="198118"/>
            <a:ext cx="3979222" cy="26593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2" y="3541393"/>
            <a:ext cx="3979222" cy="26593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23824"/>
            <a:ext cx="3076575" cy="30765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123823"/>
            <a:ext cx="3076575" cy="30765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3541393"/>
            <a:ext cx="3076575" cy="30765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3541393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2" y="198118"/>
            <a:ext cx="3979222" cy="26593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2" y="3541393"/>
            <a:ext cx="3979222" cy="26593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23824"/>
            <a:ext cx="3076575" cy="30765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3541393"/>
            <a:ext cx="3076575" cy="30765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3541393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9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2" y="3541393"/>
            <a:ext cx="3979222" cy="26593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23824"/>
            <a:ext cx="3076575" cy="30765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123823"/>
            <a:ext cx="3076575" cy="30765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3541393"/>
            <a:ext cx="3076575" cy="30765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3541393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67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 Kukri</dc:creator>
  <cp:lastModifiedBy>Alexandr Kukri</cp:lastModifiedBy>
  <cp:revision>3</cp:revision>
  <cp:lastPrinted>2018-07-12T16:11:57Z</cp:lastPrinted>
  <dcterms:created xsi:type="dcterms:W3CDTF">2018-07-12T16:10:26Z</dcterms:created>
  <dcterms:modified xsi:type="dcterms:W3CDTF">2018-07-24T08:33:28Z</dcterms:modified>
</cp:coreProperties>
</file>