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B3EC9-70DD-4E56-997C-1FE78F596B1C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92140-2663-4052-B6AE-4F9C12926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08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92140-2663-4052-B6AE-4F9C12926E6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8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A875-EF33-A24A-34D9-B9160791A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106" y="1367028"/>
            <a:ext cx="10058400" cy="1069848"/>
          </a:xfrm>
        </p:spPr>
        <p:txBody>
          <a:bodyPr anchor="ctr">
            <a:normAutofit/>
          </a:bodyPr>
          <a:lstStyle/>
          <a:p>
            <a:pPr algn="ctr"/>
            <a:r>
              <a:rPr lang="en-IN" sz="4800" b="1" dirty="0"/>
              <a:t>Consumer Price Index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F8030-B011-5C2D-98BC-C6651682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261" y="2703955"/>
            <a:ext cx="10058400" cy="1143000"/>
          </a:xfrm>
        </p:spPr>
        <p:txBody>
          <a:bodyPr/>
          <a:lstStyle/>
          <a:p>
            <a:pPr algn="ctr"/>
            <a:r>
              <a:rPr lang="en-US" i="1" dirty="0"/>
              <a:t>Exploring Inflationary Trends Over a Decade (2013–2023)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55BE7-A6A6-D6A6-80C7-64819635E749}"/>
              </a:ext>
            </a:extLst>
          </p:cNvPr>
          <p:cNvSpPr txBox="1"/>
          <p:nvPr/>
        </p:nvSpPr>
        <p:spPr>
          <a:xfrm>
            <a:off x="0" y="643057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 : Basantam Sai Rohit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6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1884-B04F-B617-E14D-3817BD80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5007-9070-6978-69ED-D64D7DF7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2882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Significant inflation trends observed over the decade, especially post-2020.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Fuel and Housing sectors faced the steepest increases, impacting businesses and individuals.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Rural and Urban sectors experienced uniform inflation patterns, indicating widespread economic challenges.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91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2CBA-0D6A-535A-97B8-7D781D55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Future Scope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F3E3-4DBE-98BE-2964-74FABFF11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2379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Integrate predictive modeling to forecast CPI trends and inflation impacts.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Expand analysis to include international CPI datasets for cross-country comparisons.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Investigate sector-specific inflation mitigation strategies for targeted policymaking.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65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DFE6-B440-01FA-9CF7-496ED858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Objective : 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E83F-BA1B-F7E6-D3C6-EC80232B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74" y="2052212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project aimed to analyze inflation trends using CPI data from 2013 to 2023, identifying price changes across categories and sectors.“</a:t>
            </a:r>
          </a:p>
          <a:p>
            <a:pPr marL="0" indent="0">
              <a:buNone/>
            </a:pPr>
            <a:r>
              <a:rPr lang="en-US" dirty="0"/>
              <a:t>Purpose: To provide actionable insights for businesses, governments, and individuals in adapting to inflationary impacts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19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5D72-65CA-0AD0-F861-F1591BFD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Dataset Overview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2F6F-6CF9-8C50-E6CB-822969B3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3553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Analyzed 10 years of Consumer Price Index (CPI) data (2013–2023).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Key categories: Food, Fuel, Housing, Health,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Focus: Inflation trends across Rural, Urban, and Combined sectors.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12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7BFC-ADD2-361E-B1AB-AA5B67B4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Methodology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2D70-A774-20EE-91CB-91F0E4D68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4057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Preprocessing : Performed data cleaning to fix inconsistencies and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Visualization : Visualized data trends using Matplotlib, Seaborn, and dynamic charting libraries.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Seasonal Decomposition: Analyzed CPI components to isolate trend, seasonal, and residual     influences.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Sectoral Comparison: Compared CPI values across Rural, Urban, and Combined sectors.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Correlation Analysis : Used heatmaps to identify strong correlations between categories like Housing and Transport.</a:t>
            </a:r>
          </a:p>
        </p:txBody>
      </p:sp>
    </p:spTree>
    <p:extLst>
      <p:ext uri="{BB962C8B-B14F-4D97-AF65-F5344CB8AC3E}">
        <p14:creationId xmlns:p14="http://schemas.microsoft.com/office/powerpoint/2010/main" val="183009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7DF7-842F-257D-BA62-C1D221B0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Insights from CPI Analysis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6E08-E9FC-D085-4D93-4F98E139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2715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Consistent rise in CPI over the decade, reflecting long-term inflation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Fuel prices showed the sharpest increase, impacting transportation and energy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Rural and Urban sectors experienced similar inflationary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Health and Housing sectors demonstrated steady growth, highlighting essential needs inflation.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07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C351-AF13-5639-0DFB-40FB3E0E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41" y="423052"/>
            <a:ext cx="9395706" cy="5756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Inflation Trends Over a Decade (2013–2023) :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B9F601-98E2-BFBB-8438-2AC17AFE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3" y="1750142"/>
            <a:ext cx="6437364" cy="44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E9AE4-FA04-7921-9643-91F9DDEADB98}"/>
              </a:ext>
            </a:extLst>
          </p:cNvPr>
          <p:cNvSpPr txBox="1"/>
          <p:nvPr/>
        </p:nvSpPr>
        <p:spPr>
          <a:xfrm>
            <a:off x="6931742" y="1907459"/>
            <a:ext cx="51226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CPI values increased consistently from 2013 to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Post-2020 saw sharp inflation, driven by global disruptions.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Reflects rising costs across essential goods and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7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BA61-0CD6-D46F-16DC-35243998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105" y="548207"/>
            <a:ext cx="10058400" cy="5491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Correlation Between CPI Categories and General Index :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448F56-3301-2459-F205-48CC7D403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" y="1818968"/>
            <a:ext cx="7128388" cy="435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08064-B2F2-51BE-AFAC-CF1B874A17D4}"/>
              </a:ext>
            </a:extLst>
          </p:cNvPr>
          <p:cNvSpPr txBox="1"/>
          <p:nvPr/>
        </p:nvSpPr>
        <p:spPr>
          <a:xfrm>
            <a:off x="7610168" y="2005781"/>
            <a:ext cx="43753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categories strongly correlate with the General Index, driving inflation.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Fuel and Housing show the highest correlations, highlighting their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Focused strategies on high-impact sectors can effectively manage inflation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27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CF58-0D58-930E-29DC-73BBFE98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602" y="359612"/>
            <a:ext cx="10058400" cy="54913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CPI Trends During COVID-19 (2020–2021)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DBDEC-0172-35AB-0FA4-0292BB696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77" y="1809135"/>
            <a:ext cx="7334865" cy="44146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405D5E-FCF3-AC0D-E108-00374940F3CE}"/>
              </a:ext>
            </a:extLst>
          </p:cNvPr>
          <p:cNvSpPr txBox="1"/>
          <p:nvPr/>
        </p:nvSpPr>
        <p:spPr>
          <a:xfrm>
            <a:off x="7905135" y="1986116"/>
            <a:ext cx="40803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CPI fluctuated significantly during COVID-19, especially in categories like Fuel and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Fuel prices spiked due to supply chain disruptions, while Health costs rose steadily.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 trends reflect the pandemic's impact on essential goods and services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215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7078-36CC-25A7-C074-ACE58ECE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Business Insights :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A8DC-F1D4-7147-F461-FB0C83412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4057"/>
            <a:ext cx="10058400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Fuel price trends impact transportation and energy industries, requiring optimized operations and pricing strategies.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Health sector inflation indicates rising healthcare costs, influencing insurance policies and government budgets.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Uniform inflation across rural and urban areas requires equitable resource allocation and pricing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9364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</TotalTime>
  <Words>507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Consumer Price Index Analysis</vt:lpstr>
      <vt:lpstr>Objective : </vt:lpstr>
      <vt:lpstr>Dataset Overview :</vt:lpstr>
      <vt:lpstr>Data Analysis Methodology :</vt:lpstr>
      <vt:lpstr>Insights from CPI Analysis :</vt:lpstr>
      <vt:lpstr>Inflation Trends Over a Decade (2013–2023) :</vt:lpstr>
      <vt:lpstr>Correlation Between CPI Categories and General Index :</vt:lpstr>
      <vt:lpstr>CPI Trends During COVID-19 (2020–2021)</vt:lpstr>
      <vt:lpstr>Business Insights : </vt:lpstr>
      <vt:lpstr>Conclusion :</vt:lpstr>
      <vt:lpstr>Future Scope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Rohit Basantam</dc:creator>
  <cp:lastModifiedBy>Sai Rohit Basantam</cp:lastModifiedBy>
  <cp:revision>5</cp:revision>
  <dcterms:created xsi:type="dcterms:W3CDTF">2025-04-03T05:17:39Z</dcterms:created>
  <dcterms:modified xsi:type="dcterms:W3CDTF">2025-04-09T09:53:53Z</dcterms:modified>
</cp:coreProperties>
</file>