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a50754f6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a50754f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091d919a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091d919a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097b2724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097b2724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a50754f6_0_4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a50754f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97b27242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97b272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097b27242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097b272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97b27242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097b2724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a50754f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a50754f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a50754f6_0_5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a50754f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a50754f6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1a50754f6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1a50754f6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1a50754f6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a50754f6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a50754f6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97b272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97b272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91d919a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91d919a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097b272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097b272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91d919a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91d919a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091d919a6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091d919a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6" name="Google Shape;7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5" name="Google Shape;8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7" name="Google Shape;10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6" name="Google Shape;12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ot.dialogflow.com/6835cb03-b13b-4a80-a368-e3651979bf5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169950" y="1021450"/>
            <a:ext cx="8548800" cy="598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Order Buddy - Speech to Text Order Assistant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542625" y="1620250"/>
            <a:ext cx="49620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1725" y="2148600"/>
            <a:ext cx="83628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Aanchal Anil Samdariya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Apoorva Kasoju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Karan Gulur Muralidhar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Kanuparti Krishna Sai Rohith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446100" y="1058400"/>
            <a:ext cx="78789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interface to handle conversations with end-users.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definition to extract informations from end user expression.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 to understand user intentions  in utterance.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Reserved Phrases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446100" y="2887200"/>
            <a:ext cx="78789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Slot Filling: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 to handle required parameters in an utterance.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storing current state of utterance.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Fulfillment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mechanism to integrate with external code.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DATASTORE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99" y="1246400"/>
            <a:ext cx="3856674" cy="382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246400"/>
            <a:ext cx="2966087" cy="412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5"/>
          <p:cNvSpPr txBox="1"/>
          <p:nvPr/>
        </p:nvSpPr>
        <p:spPr>
          <a:xfrm>
            <a:off x="438150" y="901700"/>
            <a:ext cx="793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ORDER                       						HISTORY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175" y="65300"/>
            <a:ext cx="2495325" cy="7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8600" y="148800"/>
            <a:ext cx="43677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ORDER INTENT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4725450" y="1076100"/>
            <a:ext cx="42507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order_intent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Can I have a large coffee?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REQUIRED PARAMETERS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Drink, Size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 UP INTENTS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order_intent.yes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Why not?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order_intent.no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Nah I’m good.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5200"/>
            <a:ext cx="360045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8600" y="148800"/>
            <a:ext cx="43677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CANCEL ITEM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INTENT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4725450" y="771300"/>
            <a:ext cx="42507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cancel_item_intent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Delete this item?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 UP INTENTS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cancel_item_intent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.continue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Remove Item 4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cancel_item_intent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No.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CASES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Delete this item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 you remove </a:t>
            </a: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Cafe Latte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65200"/>
            <a:ext cx="38385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8600" y="148800"/>
            <a:ext cx="43677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ORDER INTENT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4725450" y="1076100"/>
            <a:ext cx="42507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cancel_order_intent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2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ABORT , EXIT</a:t>
            </a:r>
            <a:endParaRPr b="1" sz="1200" u="sng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FOLLOW UP INTENTS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cancel_order_intent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cancel_order_intent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No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65200"/>
            <a:ext cx="38385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8600" y="148800"/>
            <a:ext cx="4367700" cy="4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COMPLETE 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ORDER INTENT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9"/>
          <p:cNvSpPr txBox="1"/>
          <p:nvPr/>
        </p:nvSpPr>
        <p:spPr>
          <a:xfrm>
            <a:off x="4725450" y="1076100"/>
            <a:ext cx="4250700" cy="26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complete_order_intent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2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 ORDER</a:t>
            </a:r>
            <a:endParaRPr b="1" sz="12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FOLLOW UP INTENTS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complete_order_intent.yes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FULFILLMENT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YES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complete_order_intent.no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SAMPLE UTTERANCE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No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774150"/>
            <a:ext cx="40576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ENHANCEMENTS</a:t>
            </a:r>
            <a:endParaRPr/>
          </a:p>
        </p:txBody>
      </p:sp>
      <p:sp>
        <p:nvSpPr>
          <p:cNvPr id="246" name="Google Shape;246;p40"/>
          <p:cNvSpPr txBox="1"/>
          <p:nvPr/>
        </p:nvSpPr>
        <p:spPr>
          <a:xfrm>
            <a:off x="446100" y="982200"/>
            <a:ext cx="7878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Items, Modify Intent(adding customization), Training Improvement for Intents, Response beautification.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for entities, intents.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with Google Assistant, Phone, Facebook messenger etc…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multiple restaurants.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- Image to Text(Optical Character Recognition).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API’s for restaurants.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6100" y="1062650"/>
            <a:ext cx="78789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TRANSITIONS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RESULTS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ENHANCEMENTS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184785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3075200"/>
            <a:ext cx="1702600" cy="17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/>
          <p:nvPr/>
        </p:nvSpPr>
        <p:spPr>
          <a:xfrm>
            <a:off x="2528975" y="2553150"/>
            <a:ext cx="713400" cy="7134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5197300" y="2527100"/>
            <a:ext cx="713400" cy="7134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6291700" y="1170200"/>
            <a:ext cx="2731800" cy="366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Hey there! What do you want to order?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 want a Mocha Latte.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Got it, one Mocha Latte, Do you want to customize this item?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Can you add extra sugar please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Got it, one Mocha Latte with extra sugar.Do you want to order anything else?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Order Confirmed, have a good day!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6175" y="2008400"/>
            <a:ext cx="2107325" cy="210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6669225" y="791450"/>
            <a:ext cx="2017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BUDDY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 rot="-5400000">
            <a:off x="-1511900" y="2346000"/>
            <a:ext cx="4886700" cy="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HIGH LEVEL ARCHITECTURE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025" y="152400"/>
            <a:ext cx="574699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446100" y="1134600"/>
            <a:ext cx="78789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- order item, cancel item, cancel order and complete order.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order can comprise of multiple items.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utterance can only have one item at a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intents have reserved phrases.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endParaRPr/>
          </a:p>
        </p:txBody>
      </p:sp>
      <p:sp>
        <p:nvSpPr>
          <p:cNvPr id="178" name="Google Shape;178;p30"/>
          <p:cNvSpPr txBox="1"/>
          <p:nvPr/>
        </p:nvSpPr>
        <p:spPr>
          <a:xfrm>
            <a:off x="446100" y="1103325"/>
            <a:ext cx="78789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 Coffee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Cafe Latte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Coffee - </a:t>
            </a: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184" name="Google Shape;184;p31"/>
          <p:cNvSpPr txBox="1"/>
          <p:nvPr/>
        </p:nvSpPr>
        <p:spPr>
          <a:xfrm>
            <a:off x="446100" y="1058400"/>
            <a:ext cx="7878900" cy="4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interface to handle conversations with end-users.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164525" y="181400"/>
            <a:ext cx="887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Entity</a:t>
            </a:r>
            <a:r>
              <a:rPr lang="en" sz="2200"/>
              <a:t>: A definition to extract informations from end user expression</a:t>
            </a:r>
            <a:endParaRPr sz="22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865400"/>
            <a:ext cx="4642445" cy="404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164525" y="181400"/>
            <a:ext cx="887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Intent: 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A mode to understand user intentions  in utterance</a:t>
            </a:r>
            <a:endParaRPr sz="2800"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425" y="851075"/>
            <a:ext cx="4851200" cy="4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