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p:restoredTop sz="96405"/>
  </p:normalViewPr>
  <p:slideViewPr>
    <p:cSldViewPr snapToGrid="0">
      <p:cViewPr varScale="1">
        <p:scale>
          <a:sx n="144" d="100"/>
          <a:sy n="144"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0114-949B-7309-762F-1763B23B2D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A0E3DE-251A-528A-FB15-14C567199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B239A2E-6FC8-B9CA-6D28-ADA2F26D6950}"/>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84DCAFE9-2707-C367-9491-E0E8F4C55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B7038-912C-3FBA-47F8-45B1ABF8818A}"/>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160939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63E0-B502-E401-42EF-8A41FFA06A5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B460E3-2A6A-EB32-EA3C-B8748E7374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35D698-D3BB-3986-F238-E331A411C63D}"/>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A63E0ABC-00DC-FD9C-76E2-78C8D922B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F85DB-C695-C3DC-1CAB-365618EEBB98}"/>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247098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47671-471C-6689-EB46-16CE31A40D8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54727C-F8B6-02E3-C00C-CE9D19B4B35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BD2EAE-874B-591A-BAEC-BEBAE66BF0C3}"/>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A3235E0A-8A1F-3903-2D66-A145B1CB3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B986B-10CC-D7DB-72BB-F6BD0BF678B4}"/>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245300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CA80-6946-B50A-1112-8B03040BEB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AB4E5B-2564-5C6C-C7C5-C0C893B156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B58DCD-1FAA-6A88-70E1-2E7B9CF395E0}"/>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638413CE-FA2D-8984-6C9B-981FF6F6C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4F4B9-35FC-0184-06E9-19108DADAAFE}"/>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74592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7C82-D032-FFAE-99CD-F998A77804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D9C2873-A02A-D595-D0AB-EB547FFD0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042102-38CE-197F-FACA-FCE2C9294CB4}"/>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DF0795FD-CD6C-B038-D30A-BA2423D80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BCB5D-C596-E782-8661-504A296CFCF3}"/>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192166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B96B-7F46-0306-1E4C-CBF94BEEC2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DC57AE-B1BD-52E6-A422-2EB26F7E1F2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10ECAE-70F4-5F53-6BE7-9B4B0361A9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017718C-B70F-D8BD-7528-61DDBFDF405C}"/>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6" name="Footer Placeholder 5">
            <a:extLst>
              <a:ext uri="{FF2B5EF4-FFF2-40B4-BE49-F238E27FC236}">
                <a16:creationId xmlns:a16="http://schemas.microsoft.com/office/drawing/2014/main" id="{FB900C05-3E38-6B7B-ACAE-0CEF68C20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35D52-8B0C-F9A5-CD68-7B9F83996732}"/>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313110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A0D1-C98B-5FB4-EAA1-BBC356843E8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8A157E-CE9D-2998-DAEC-72286E7E1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54D940-B06A-2756-FD33-BF3F6C1049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0CECF7A-BEF2-9DF8-1B55-CAD5287B1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911C2B-0996-8C34-1CB7-1863768142A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1AAD44-C966-4F96-EE7B-B948C212DC64}"/>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8" name="Footer Placeholder 7">
            <a:extLst>
              <a:ext uri="{FF2B5EF4-FFF2-40B4-BE49-F238E27FC236}">
                <a16:creationId xmlns:a16="http://schemas.microsoft.com/office/drawing/2014/main" id="{21FF9579-8825-B4F8-F3C3-086EC9CF0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79041-6659-4808-E7FE-E9152E541C12}"/>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180074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ED70-49F1-05E7-165D-523431DEFF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D518028-38FE-09E4-BD5E-7A579AD46874}"/>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4" name="Footer Placeholder 3">
            <a:extLst>
              <a:ext uri="{FF2B5EF4-FFF2-40B4-BE49-F238E27FC236}">
                <a16:creationId xmlns:a16="http://schemas.microsoft.com/office/drawing/2014/main" id="{1EBDB849-2B5F-A98C-F66E-16FDF8901E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14E15-3619-A315-8E36-B46FB90F870F}"/>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52044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2DCFB-F5FF-0E76-834C-1AAE6D0B399E}"/>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3" name="Footer Placeholder 2">
            <a:extLst>
              <a:ext uri="{FF2B5EF4-FFF2-40B4-BE49-F238E27FC236}">
                <a16:creationId xmlns:a16="http://schemas.microsoft.com/office/drawing/2014/main" id="{776987BA-142A-4A30-EB3C-60198CD3A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D011C-FFB2-AFEA-E5C6-1965D9F3F83A}"/>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134628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6513-AF01-A725-43F3-47084BC9E7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9AE309D-B973-CA5F-A279-238145545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C4AE4E4-3CD2-35FF-3703-B74B2D23F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42EEF6-8333-AF24-5612-AD4E610ADC7D}"/>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6" name="Footer Placeholder 5">
            <a:extLst>
              <a:ext uri="{FF2B5EF4-FFF2-40B4-BE49-F238E27FC236}">
                <a16:creationId xmlns:a16="http://schemas.microsoft.com/office/drawing/2014/main" id="{B3325BA0-145D-1C7D-227B-AF23A96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E5C74-1682-0A86-94DE-79842B588FA4}"/>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328767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7DD9-421B-163F-DB3C-E645D07792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775178F-268D-CF70-B699-0BD81CF76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23F5EF-A0BF-F131-8CD0-C4166FD69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EE9FF8-1679-0DE5-3F94-168A99294A8D}"/>
              </a:ext>
            </a:extLst>
          </p:cNvPr>
          <p:cNvSpPr>
            <a:spLocks noGrp="1"/>
          </p:cNvSpPr>
          <p:nvPr>
            <p:ph type="dt" sz="half" idx="10"/>
          </p:nvPr>
        </p:nvSpPr>
        <p:spPr/>
        <p:txBody>
          <a:bodyPr/>
          <a:lstStyle/>
          <a:p>
            <a:fld id="{6E2C2905-1BCA-174B-9265-A2585C4DA79E}" type="datetimeFigureOut">
              <a:rPr lang="en-US" smtClean="0"/>
              <a:t>3/27/23</a:t>
            </a:fld>
            <a:endParaRPr lang="en-US"/>
          </a:p>
        </p:txBody>
      </p:sp>
      <p:sp>
        <p:nvSpPr>
          <p:cNvPr id="6" name="Footer Placeholder 5">
            <a:extLst>
              <a:ext uri="{FF2B5EF4-FFF2-40B4-BE49-F238E27FC236}">
                <a16:creationId xmlns:a16="http://schemas.microsoft.com/office/drawing/2014/main" id="{EF051CB2-B415-0DEA-4000-2AF87928C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29228-CC65-45DE-EEB1-3A3CED4B8CB0}"/>
              </a:ext>
            </a:extLst>
          </p:cNvPr>
          <p:cNvSpPr>
            <a:spLocks noGrp="1"/>
          </p:cNvSpPr>
          <p:nvPr>
            <p:ph type="sldNum" sz="quarter" idx="12"/>
          </p:nvPr>
        </p:nvSpPr>
        <p:spPr/>
        <p:txBody>
          <a:bodyPr/>
          <a:lstStyle/>
          <a:p>
            <a:fld id="{8D363713-F70F-1E44-AFBC-BA7C4131CA17}" type="slidenum">
              <a:rPr lang="en-US" smtClean="0"/>
              <a:t>‹#›</a:t>
            </a:fld>
            <a:endParaRPr lang="en-US"/>
          </a:p>
        </p:txBody>
      </p:sp>
    </p:spTree>
    <p:extLst>
      <p:ext uri="{BB962C8B-B14F-4D97-AF65-F5344CB8AC3E}">
        <p14:creationId xmlns:p14="http://schemas.microsoft.com/office/powerpoint/2010/main" val="83959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073F8-3615-1E59-2A31-AA99C892A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2DDA4F-FAF6-E6A5-D1ED-4268CE934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EC349B-D09F-B2DD-E865-6888849F0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C2905-1BCA-174B-9265-A2585C4DA79E}" type="datetimeFigureOut">
              <a:rPr lang="en-US" smtClean="0"/>
              <a:t>3/27/23</a:t>
            </a:fld>
            <a:endParaRPr lang="en-US"/>
          </a:p>
        </p:txBody>
      </p:sp>
      <p:sp>
        <p:nvSpPr>
          <p:cNvPr id="5" name="Footer Placeholder 4">
            <a:extLst>
              <a:ext uri="{FF2B5EF4-FFF2-40B4-BE49-F238E27FC236}">
                <a16:creationId xmlns:a16="http://schemas.microsoft.com/office/drawing/2014/main" id="{462AD41C-8868-A5BD-709D-417B95768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5FEBB4-E4B3-DDFF-EE79-FEEC8F07E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63713-F70F-1E44-AFBC-BA7C4131CA17}" type="slidenum">
              <a:rPr lang="en-US" smtClean="0"/>
              <a:t>‹#›</a:t>
            </a:fld>
            <a:endParaRPr lang="en-US"/>
          </a:p>
        </p:txBody>
      </p:sp>
    </p:spTree>
    <p:extLst>
      <p:ext uri="{BB962C8B-B14F-4D97-AF65-F5344CB8AC3E}">
        <p14:creationId xmlns:p14="http://schemas.microsoft.com/office/powerpoint/2010/main" val="394091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255-0707-A040-8877-5F2B76C9B429}"/>
              </a:ext>
            </a:extLst>
          </p:cNvPr>
          <p:cNvSpPr>
            <a:spLocks noGrp="1"/>
          </p:cNvSpPr>
          <p:nvPr>
            <p:ph type="ctrTitle"/>
          </p:nvPr>
        </p:nvSpPr>
        <p:spPr/>
        <p:txBody>
          <a:bodyPr/>
          <a:lstStyle/>
          <a:p>
            <a:r>
              <a:rPr lang="en-US" b="1" dirty="0">
                <a:latin typeface="Inter" panose="020B0502030000000004" pitchFamily="34" charset="0"/>
                <a:ea typeface="Inter" panose="020B0502030000000004" pitchFamily="34" charset="0"/>
              </a:rPr>
              <a:t>TimetableSOS</a:t>
            </a:r>
          </a:p>
        </p:txBody>
      </p:sp>
      <p:sp>
        <p:nvSpPr>
          <p:cNvPr id="3" name="Subtitle 2">
            <a:extLst>
              <a:ext uri="{FF2B5EF4-FFF2-40B4-BE49-F238E27FC236}">
                <a16:creationId xmlns:a16="http://schemas.microsoft.com/office/drawing/2014/main" id="{1C9141AB-D110-BB9E-615D-6E3ADCA2129F}"/>
              </a:ext>
            </a:extLst>
          </p:cNvPr>
          <p:cNvSpPr>
            <a:spLocks noGrp="1"/>
          </p:cNvSpPr>
          <p:nvPr>
            <p:ph type="subTitle" idx="1"/>
          </p:nvPr>
        </p:nvSpPr>
        <p:spPr/>
        <p:txBody>
          <a:bodyPr anchor="ctr">
            <a:normAutofit/>
          </a:bodyPr>
          <a:lstStyle/>
          <a:p>
            <a:r>
              <a:rPr lang="en-US" sz="2000" b="1" dirty="0">
                <a:latin typeface="Inter" panose="020B0502030000000004" pitchFamily="34" charset="0"/>
                <a:ea typeface="Inter" panose="020B0502030000000004" pitchFamily="34" charset="0"/>
              </a:rPr>
              <a:t>Project by:</a:t>
            </a:r>
          </a:p>
          <a:p>
            <a:r>
              <a:rPr lang="en-US" sz="2000" dirty="0">
                <a:latin typeface="Inter" panose="020B0502030000000004" pitchFamily="34" charset="0"/>
                <a:ea typeface="Inter" panose="020B0502030000000004" pitchFamily="34" charset="0"/>
              </a:rPr>
              <a:t>SAI ROHIT (RA2111003010806)</a:t>
            </a:r>
          </a:p>
          <a:p>
            <a:r>
              <a:rPr lang="en-US" sz="2000" dirty="0">
                <a:latin typeface="Inter" panose="020B0502030000000004" pitchFamily="34" charset="0"/>
                <a:ea typeface="Inter" panose="020B0502030000000004" pitchFamily="34" charset="0"/>
              </a:rPr>
              <a:t>PAVAN SAGAR (RA2111003010809)</a:t>
            </a:r>
          </a:p>
        </p:txBody>
      </p:sp>
    </p:spTree>
    <p:extLst>
      <p:ext uri="{BB962C8B-B14F-4D97-AF65-F5344CB8AC3E}">
        <p14:creationId xmlns:p14="http://schemas.microsoft.com/office/powerpoint/2010/main" val="388804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Many college students struggle to keep track of their schedules and avoid missing classes.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With a packed schedule and numerous classes to attend, students can easily forget about a class or lose track of time.</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This can lead to missed classes and lower grades.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Students are often in need of a convenient solution to help them stay organized and on top of their schedules.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Some students may benefit from a personalized experience that allows them to adjust notifications and reminders to their specific needs.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Many students are likely to be receptive to an app that can help them stay on track and avoid missing classes.</a:t>
            </a:r>
          </a:p>
        </p:txBody>
      </p:sp>
    </p:spTree>
    <p:extLst>
      <p:ext uri="{BB962C8B-B14F-4D97-AF65-F5344CB8AC3E}">
        <p14:creationId xmlns:p14="http://schemas.microsoft.com/office/powerpoint/2010/main" val="371652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Limitations</a:t>
            </a:r>
          </a:p>
        </p:txBody>
      </p:sp>
    </p:spTree>
    <p:extLst>
      <p:ext uri="{BB962C8B-B14F-4D97-AF65-F5344CB8AC3E}">
        <p14:creationId xmlns:p14="http://schemas.microsoft.com/office/powerpoint/2010/main" val="122774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Limited Integration with college systems: The app's functionality may be limited if it does not have direct integration with a college's class scheduling system. This could result in outdated or inaccurate class information for students.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Reliance on User Input: The accuracy of the app's notifications and reminders depends on the user's ability to input accurate and up-to-date class information. If the user fails to do so, the app may provide incorrect information.</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Reception to In-App Notifications: Some students may find the in-app notifications to be intrusive or annoying, particularly if they receive notifications during class time or during their free time.</a:t>
            </a:r>
          </a:p>
        </p:txBody>
      </p:sp>
    </p:spTree>
    <p:extLst>
      <p:ext uri="{BB962C8B-B14F-4D97-AF65-F5344CB8AC3E}">
        <p14:creationId xmlns:p14="http://schemas.microsoft.com/office/powerpoint/2010/main" val="218819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The problem being Solved</a:t>
            </a:r>
          </a:p>
        </p:txBody>
      </p:sp>
    </p:spTree>
    <p:extLst>
      <p:ext uri="{BB962C8B-B14F-4D97-AF65-F5344CB8AC3E}">
        <p14:creationId xmlns:p14="http://schemas.microsoft.com/office/powerpoint/2010/main" val="311857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The difficulty college students face in keeping track of their schedules and avoiding missing classes. With a packed schedule and numerous classes to attend, it can be easy for students to forget about a class or lose track of time, leading to missed classes and lower grades.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This problem is compounded by the fast-paced nature of college life, where students are constantly on-the-go and distracted by other activities. This makes it challenging for students to keep track of their schedule and be on time for every class.</a:t>
            </a:r>
          </a:p>
        </p:txBody>
      </p:sp>
    </p:spTree>
    <p:extLst>
      <p:ext uri="{BB962C8B-B14F-4D97-AF65-F5344CB8AC3E}">
        <p14:creationId xmlns:p14="http://schemas.microsoft.com/office/powerpoint/2010/main" val="150980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Importance</a:t>
            </a:r>
          </a:p>
        </p:txBody>
      </p:sp>
    </p:spTree>
    <p:extLst>
      <p:ext uri="{BB962C8B-B14F-4D97-AF65-F5344CB8AC3E}">
        <p14:creationId xmlns:p14="http://schemas.microsoft.com/office/powerpoint/2010/main" val="23434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Time Management: the app helps college students manage their time more effectively and avoid missing important classes. With busy schedules and numerous classes to attend, students can easily forget about a class or lose track of time, leading to missed classes and lower grades.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Improved Academic Performance: By helping students stay on top of their class schedules, the app can lead to improved academic performance and better grades.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Convenient and Personalized: The app offers a convenient and personalized solution for college students, allowing them to adjust notifications and reminders to their specific needs.</a:t>
            </a:r>
          </a:p>
        </p:txBody>
      </p:sp>
    </p:spTree>
    <p:extLst>
      <p:ext uri="{BB962C8B-B14F-4D97-AF65-F5344CB8AC3E}">
        <p14:creationId xmlns:p14="http://schemas.microsoft.com/office/powerpoint/2010/main" val="1355567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Increased Productivity: By reducing the number of missed classes, the app can help students stay on track and increase their overall productivity.</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Staying Connected: The app keeps students informed about their class schedules and allows them to stay connected to their academic responsibilities, even when they are not on campus.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Improved Quality of Life: By helping students stay organized and avoid missing classes, "TimetableSOS" can improve their overall quality of life, reducing stress and allowing them to focus on their academic and personal goals.</a:t>
            </a:r>
          </a:p>
        </p:txBody>
      </p:sp>
    </p:spTree>
    <p:extLst>
      <p:ext uri="{BB962C8B-B14F-4D97-AF65-F5344CB8AC3E}">
        <p14:creationId xmlns:p14="http://schemas.microsoft.com/office/powerpoint/2010/main" val="49058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Tech Stack</a:t>
            </a:r>
          </a:p>
        </p:txBody>
      </p:sp>
    </p:spTree>
    <p:extLst>
      <p:ext uri="{BB962C8B-B14F-4D97-AF65-F5344CB8AC3E}">
        <p14:creationId xmlns:p14="http://schemas.microsoft.com/office/powerpoint/2010/main" val="170417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Front-end:</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React Native or any other cross-platform framework for developing mobile applications.</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JavaScript, HTML, and CSS for building the user interface and user experience.</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Back-end:</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Node.js or any other server-side technology for building the app's APIs.</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Database systems like MongoDB or MySQL to store class schedules and user information.</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Push Notification Services:</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Firebase Cloud Messaging (FCM) or any other third-party push notification service to deliver real-time notifications to students' mobile devices.</a:t>
            </a:r>
          </a:p>
        </p:txBody>
      </p:sp>
    </p:spTree>
    <p:extLst>
      <p:ext uri="{BB962C8B-B14F-4D97-AF65-F5344CB8AC3E}">
        <p14:creationId xmlns:p14="http://schemas.microsoft.com/office/powerpoint/2010/main" val="392223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Description</a:t>
            </a:r>
          </a:p>
        </p:txBody>
      </p:sp>
    </p:spTree>
    <p:extLst>
      <p:ext uri="{BB962C8B-B14F-4D97-AF65-F5344CB8AC3E}">
        <p14:creationId xmlns:p14="http://schemas.microsoft.com/office/powerpoint/2010/main" val="1836372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Cloud Infrastructure:</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AWS or any other cloud-based infrastructure to host the app and its services.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Development Tools:</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Git for version control.</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GitHub for code collaboration and management.</a:t>
            </a:r>
          </a:p>
          <a:p>
            <a:pPr marL="742950" lvl="1" indent="-285750">
              <a:lnSpc>
                <a:spcPct val="150000"/>
              </a:lnSpc>
              <a:buFont typeface="Courier New" panose="02070309020205020404" pitchFamily="49" charset="0"/>
              <a:buChar char="o"/>
            </a:pPr>
            <a:r>
              <a:rPr lang="en-IN" sz="2000" dirty="0">
                <a:effectLst/>
                <a:latin typeface="Inter" panose="020B0502030000000004" pitchFamily="34" charset="0"/>
                <a:ea typeface="Inter" panose="020B0502030000000004" pitchFamily="34" charset="0"/>
                <a:cs typeface="Times New Roman" panose="02020603050405020304" pitchFamily="18" charset="0"/>
              </a:rPr>
              <a:t>JIRA or any other project management tool for organizing and tracking development tasks.</a:t>
            </a:r>
          </a:p>
        </p:txBody>
      </p:sp>
    </p:spTree>
    <p:extLst>
      <p:ext uri="{BB962C8B-B14F-4D97-AF65-F5344CB8AC3E}">
        <p14:creationId xmlns:p14="http://schemas.microsoft.com/office/powerpoint/2010/main" val="578385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Thank You.</a:t>
            </a:r>
          </a:p>
        </p:txBody>
      </p:sp>
    </p:spTree>
    <p:extLst>
      <p:ext uri="{BB962C8B-B14F-4D97-AF65-F5344CB8AC3E}">
        <p14:creationId xmlns:p14="http://schemas.microsoft.com/office/powerpoint/2010/main" val="420298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a:lnSpc>
                <a:spcPct val="150000"/>
              </a:lnSpc>
            </a:pPr>
            <a:r>
              <a:rPr lang="en-IN" sz="2000" dirty="0">
                <a:effectLst/>
                <a:latin typeface="Inter" panose="020B0502030000000004" pitchFamily="34" charset="0"/>
                <a:ea typeface="Inter" panose="020B0502030000000004" pitchFamily="34" charset="0"/>
                <a:cs typeface="Times New Roman" panose="02020603050405020304" pitchFamily="18" charset="0"/>
              </a:rPr>
              <a:t>With this app, students can easily input their class timetable and receive real-time notifications on their phones. The app provides an in-dismissible notification for the current class that is happening, so the student is always aware of the class and its details.</a:t>
            </a:r>
          </a:p>
          <a:p>
            <a:pPr>
              <a:lnSpc>
                <a:spcPct val="150000"/>
              </a:lnSpc>
            </a:pPr>
            <a:endParaRPr lang="en-IN" sz="2000" dirty="0">
              <a:effectLst/>
              <a:latin typeface="Inter" panose="020B0502030000000004" pitchFamily="34" charset="0"/>
              <a:ea typeface="Inter" panose="020B0502030000000004" pitchFamily="34" charset="0"/>
              <a:cs typeface="Times New Roman" panose="02020603050405020304" pitchFamily="18" charset="0"/>
            </a:endParaRPr>
          </a:p>
          <a:p>
            <a:pPr>
              <a:lnSpc>
                <a:spcPct val="150000"/>
              </a:lnSpc>
            </a:pPr>
            <a:r>
              <a:rPr lang="en-IN" sz="2000" dirty="0">
                <a:effectLst/>
                <a:latin typeface="Inter" panose="020B0502030000000004" pitchFamily="34" charset="0"/>
                <a:ea typeface="Inter" panose="020B0502030000000004" pitchFamily="34" charset="0"/>
                <a:cs typeface="Times New Roman" panose="02020603050405020304" pitchFamily="18" charset="0"/>
              </a:rPr>
              <a:t>The notification includes important information about the class such as the name of the class, the start and end time, the classroom details, and the name of the professor conducting it. This helps students keep track of their schedule and avoid missing any classes.</a:t>
            </a:r>
          </a:p>
        </p:txBody>
      </p:sp>
    </p:spTree>
    <p:extLst>
      <p:ext uri="{BB962C8B-B14F-4D97-AF65-F5344CB8AC3E}">
        <p14:creationId xmlns:p14="http://schemas.microsoft.com/office/powerpoint/2010/main" val="295904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Benefits</a:t>
            </a:r>
          </a:p>
        </p:txBody>
      </p:sp>
    </p:spTree>
    <p:extLst>
      <p:ext uri="{BB962C8B-B14F-4D97-AF65-F5344CB8AC3E}">
        <p14:creationId xmlns:p14="http://schemas.microsoft.com/office/powerpoint/2010/main" val="14378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Input class timetable: Allows students to input their class schedule into the app for easy tracking.</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Real-time notifications: Sends in-dismissible notifications about the current class, including its name, start and end time, classroom location, and professor's name.</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10-minute reminders: Sends a notification 10 minutes prior to the start of the next class, helping students stay on track.</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User-friendly interface: The app is easy to use with a user-friendly interface.</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Customizable notifications: Allows students to adjust the notification settings to their preference.</a:t>
            </a:r>
          </a:p>
        </p:txBody>
      </p:sp>
    </p:spTree>
    <p:extLst>
      <p:ext uri="{BB962C8B-B14F-4D97-AF65-F5344CB8AC3E}">
        <p14:creationId xmlns:p14="http://schemas.microsoft.com/office/powerpoint/2010/main" val="168760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Missed class reminders: Helps students avoid missing classes by sending real-time notifications about the current class.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Guilt-free experience: Sends annoying notifications about ongoing classes, so students who are knowingly skipping class will feel guilty and be reminded of the class they are missing.</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On-the-go access: Allows students to receive notifications and stay on top of their schedule even when they are away from their desk.</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Easy to use: The app is simple and easy to use, so students can quickly input their timetable and start receiving notifications.</a:t>
            </a:r>
          </a:p>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Campus navigation: Helps students find their way around campus by providing classroom details in the notification.</a:t>
            </a:r>
          </a:p>
        </p:txBody>
      </p:sp>
    </p:spTree>
    <p:extLst>
      <p:ext uri="{BB962C8B-B14F-4D97-AF65-F5344CB8AC3E}">
        <p14:creationId xmlns:p14="http://schemas.microsoft.com/office/powerpoint/2010/main" val="48638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Business model</a:t>
            </a:r>
          </a:p>
        </p:txBody>
      </p:sp>
    </p:spTree>
    <p:extLst>
      <p:ext uri="{BB962C8B-B14F-4D97-AF65-F5344CB8AC3E}">
        <p14:creationId xmlns:p14="http://schemas.microsoft.com/office/powerpoint/2010/main" val="334910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F4D1C-7CC0-0960-B1A0-D42930DAAAD3}"/>
              </a:ext>
            </a:extLst>
          </p:cNvPr>
          <p:cNvSpPr>
            <a:spLocks noGrp="1"/>
          </p:cNvSpPr>
          <p:nvPr>
            <p:ph idx="1"/>
          </p:nvPr>
        </p:nvSpPr>
        <p:spPr>
          <a:xfrm>
            <a:off x="84978" y="205846"/>
            <a:ext cx="11880000" cy="6480000"/>
          </a:xfrm>
        </p:spPr>
        <p:txBody>
          <a:bodyPr anchor="ctr">
            <a:normAutofit/>
          </a:bodyPr>
          <a:lstStyle/>
          <a:p>
            <a:pPr marL="342900" lvl="0" indent="-342900">
              <a:lnSpc>
                <a:spcPct val="150000"/>
              </a:lnSpc>
              <a:buFont typeface="Symbol" pitchFamily="2" charset="2"/>
              <a:buChar char=""/>
            </a:pPr>
            <a:r>
              <a:rPr lang="en-IN" sz="2000" dirty="0">
                <a:effectLst/>
                <a:latin typeface="Inter" panose="020B0502030000000004" pitchFamily="34" charset="0"/>
                <a:ea typeface="Inter" panose="020B0502030000000004" pitchFamily="34" charset="0"/>
                <a:cs typeface="Times New Roman" panose="02020603050405020304" pitchFamily="18" charset="0"/>
              </a:rPr>
              <a:t>The app offers a wide range of monetization opportunities. For example, in-app purchases to unlock premium features, or it could be offered as a subscription-based service. Also generate revenue through advertising, where businesses could target students with relevant advertisements based on their schedule and location.</a:t>
            </a:r>
          </a:p>
        </p:txBody>
      </p:sp>
    </p:spTree>
    <p:extLst>
      <p:ext uri="{BB962C8B-B14F-4D97-AF65-F5344CB8AC3E}">
        <p14:creationId xmlns:p14="http://schemas.microsoft.com/office/powerpoint/2010/main" val="423969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2912-69B7-B022-A3E8-0C6C6557D3A6}"/>
              </a:ext>
            </a:extLst>
          </p:cNvPr>
          <p:cNvSpPr>
            <a:spLocks noGrp="1"/>
          </p:cNvSpPr>
          <p:nvPr>
            <p:ph type="title"/>
          </p:nvPr>
        </p:nvSpPr>
        <p:spPr>
          <a:xfrm>
            <a:off x="838200" y="2319862"/>
            <a:ext cx="10515600" cy="2218277"/>
          </a:xfrm>
        </p:spPr>
        <p:txBody>
          <a:bodyPr>
            <a:normAutofit/>
          </a:bodyPr>
          <a:lstStyle/>
          <a:p>
            <a:pPr algn="ctr"/>
            <a:r>
              <a:rPr lang="en-US" sz="6000" b="1" dirty="0">
                <a:latin typeface="Inter" panose="020B0502030000000004" pitchFamily="34" charset="0"/>
                <a:ea typeface="Inter" panose="020B0502030000000004" pitchFamily="34" charset="0"/>
              </a:rPr>
              <a:t>History</a:t>
            </a:r>
          </a:p>
        </p:txBody>
      </p:sp>
    </p:spTree>
    <p:extLst>
      <p:ext uri="{BB962C8B-B14F-4D97-AF65-F5344CB8AC3E}">
        <p14:creationId xmlns:p14="http://schemas.microsoft.com/office/powerpoint/2010/main" val="78302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1036</Words>
  <Application>Microsoft Macintosh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Inter</vt:lpstr>
      <vt:lpstr>Symbol</vt:lpstr>
      <vt:lpstr>Office Theme</vt:lpstr>
      <vt:lpstr>TimetableSOS</vt:lpstr>
      <vt:lpstr>Description</vt:lpstr>
      <vt:lpstr>PowerPoint Presentation</vt:lpstr>
      <vt:lpstr>Benefits</vt:lpstr>
      <vt:lpstr>PowerPoint Presentation</vt:lpstr>
      <vt:lpstr>PowerPoint Presentation</vt:lpstr>
      <vt:lpstr>Business model</vt:lpstr>
      <vt:lpstr>PowerPoint Presentation</vt:lpstr>
      <vt:lpstr>History</vt:lpstr>
      <vt:lpstr>PowerPoint Presentation</vt:lpstr>
      <vt:lpstr>Limitations</vt:lpstr>
      <vt:lpstr>PowerPoint Presentation</vt:lpstr>
      <vt:lpstr>The problem being Solved</vt:lpstr>
      <vt:lpstr>PowerPoint Presentation</vt:lpstr>
      <vt:lpstr>Importance</vt:lpstr>
      <vt:lpstr>PowerPoint Presentation</vt:lpstr>
      <vt:lpstr>PowerPoint Presentation</vt:lpstr>
      <vt:lpstr>Tech Stack</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TimetableSOS</dc:title>
  <dc:creator>Microsoft Office User</dc:creator>
  <cp:lastModifiedBy>Microsoft Office User</cp:lastModifiedBy>
  <cp:revision>6</cp:revision>
  <dcterms:created xsi:type="dcterms:W3CDTF">2023-01-31T10:09:38Z</dcterms:created>
  <dcterms:modified xsi:type="dcterms:W3CDTF">2023-03-27T09:06:01Z</dcterms:modified>
</cp:coreProperties>
</file>