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75" r:id="rId18"/>
    <p:sldId id="279" r:id="rId19"/>
    <p:sldId id="280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58"/>
  </p:normalViewPr>
  <p:slideViewPr>
    <p:cSldViewPr snapToGrid="0" snapToObjects="1">
      <p:cViewPr>
        <p:scale>
          <a:sx n="127" d="100"/>
          <a:sy n="127" d="100"/>
        </p:scale>
        <p:origin x="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0E496-B158-0449-B88A-D906DF11F243}" type="doc">
      <dgm:prSet loTypeId="urn:microsoft.com/office/officeart/2005/8/layout/process1" loCatId="" qsTypeId="urn:microsoft.com/office/officeart/2005/8/quickstyle/3d1" qsCatId="3D" csTypeId="urn:microsoft.com/office/officeart/2005/8/colors/accent1_2" csCatId="accent1" phldr="1"/>
      <dgm:spPr/>
    </dgm:pt>
    <dgm:pt modelId="{4ABB14BD-D9CF-1440-BEA9-819F0DB9FB12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GB" dirty="0"/>
            <a:t>BUSINESS QUESTION</a:t>
          </a:r>
        </a:p>
      </dgm:t>
    </dgm:pt>
    <dgm:pt modelId="{81AC2B9D-35D9-6547-9D55-9290A1750ED8}" type="parTrans" cxnId="{B8EFCF83-68A1-D24C-BD1A-6CB0A93EFEBB}">
      <dgm:prSet/>
      <dgm:spPr/>
      <dgm:t>
        <a:bodyPr/>
        <a:lstStyle/>
        <a:p>
          <a:endParaRPr lang="en-GB"/>
        </a:p>
      </dgm:t>
    </dgm:pt>
    <dgm:pt modelId="{4F288441-90A3-C74E-A016-2136B46CAD43}" type="sibTrans" cxnId="{B8EFCF83-68A1-D24C-BD1A-6CB0A93EFEBB}">
      <dgm:prSet/>
      <dgm:spPr/>
      <dgm:t>
        <a:bodyPr/>
        <a:lstStyle/>
        <a:p>
          <a:endParaRPr lang="en-GB"/>
        </a:p>
      </dgm:t>
    </dgm:pt>
    <dgm:pt modelId="{1FBBA567-FB69-D644-8FFD-E83A0C41594C}">
      <dgm:prSet phldrT="[Text]"/>
      <dgm:spPr>
        <a:gradFill rotWithShape="0">
          <a:gsLst>
            <a:gs pos="71000">
              <a:schemeClr val="accent1">
                <a:lumMod val="20000"/>
                <a:lumOff val="80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GB" dirty="0"/>
            <a:t>EDA</a:t>
          </a:r>
        </a:p>
      </dgm:t>
    </dgm:pt>
    <dgm:pt modelId="{41018EBD-1D32-4F41-881A-1FDF0BE661E6}" type="parTrans" cxnId="{D5EF0361-A06E-804C-BEF2-9B883AE65CD5}">
      <dgm:prSet/>
      <dgm:spPr/>
      <dgm:t>
        <a:bodyPr/>
        <a:lstStyle/>
        <a:p>
          <a:endParaRPr lang="en-GB"/>
        </a:p>
      </dgm:t>
    </dgm:pt>
    <dgm:pt modelId="{826F9B8F-AC3F-4743-8D96-B2A4BD163CC5}" type="sibTrans" cxnId="{D5EF0361-A06E-804C-BEF2-9B883AE65CD5}">
      <dgm:prSet/>
      <dgm:spPr/>
      <dgm:t>
        <a:bodyPr/>
        <a:lstStyle/>
        <a:p>
          <a:endParaRPr lang="en-GB"/>
        </a:p>
      </dgm:t>
    </dgm:pt>
    <dgm:pt modelId="{BEEABCC1-13C8-A04E-A2BE-30F5EDB6E5FB}">
      <dgm:prSet phldrT="[Text]"/>
      <dgm:spPr>
        <a:gradFill rotWithShape="0">
          <a:gsLst>
            <a:gs pos="0">
              <a:schemeClr val="tx2">
                <a:lumMod val="10000"/>
                <a:lumOff val="9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GB" dirty="0"/>
            <a:t>MODELLING</a:t>
          </a:r>
        </a:p>
      </dgm:t>
    </dgm:pt>
    <dgm:pt modelId="{F2F5E82F-02E5-7B48-B621-67717E80BD8A}" type="parTrans" cxnId="{1900A9B1-C1CC-C341-B22F-8EF5FC75008B}">
      <dgm:prSet/>
      <dgm:spPr/>
      <dgm:t>
        <a:bodyPr/>
        <a:lstStyle/>
        <a:p>
          <a:endParaRPr lang="en-GB"/>
        </a:p>
      </dgm:t>
    </dgm:pt>
    <dgm:pt modelId="{97440068-3907-2B43-B6A5-724983AB1149}" type="sibTrans" cxnId="{1900A9B1-C1CC-C341-B22F-8EF5FC75008B}">
      <dgm:prSet/>
      <dgm:spPr/>
      <dgm:t>
        <a:bodyPr/>
        <a:lstStyle/>
        <a:p>
          <a:endParaRPr lang="en-GB"/>
        </a:p>
      </dgm:t>
    </dgm:pt>
    <dgm:pt modelId="{F00B8423-4AF1-1848-A621-F59340FFE7DE}" type="pres">
      <dgm:prSet presAssocID="{CC30E496-B158-0449-B88A-D906DF11F243}" presName="Name0" presStyleCnt="0">
        <dgm:presLayoutVars>
          <dgm:dir/>
          <dgm:resizeHandles val="exact"/>
        </dgm:presLayoutVars>
      </dgm:prSet>
      <dgm:spPr/>
    </dgm:pt>
    <dgm:pt modelId="{CD22D30B-C1F1-6F47-9395-A81B5669015D}" type="pres">
      <dgm:prSet presAssocID="{4ABB14BD-D9CF-1440-BEA9-819F0DB9FB12}" presName="node" presStyleLbl="node1" presStyleIdx="0" presStyleCnt="3" custLinFactNeighborX="-14694" custLinFactNeighborY="6123">
        <dgm:presLayoutVars>
          <dgm:bulletEnabled val="1"/>
        </dgm:presLayoutVars>
      </dgm:prSet>
      <dgm:spPr/>
    </dgm:pt>
    <dgm:pt modelId="{9D2D732C-81BF-CB41-84E7-B4E19AE4BD55}" type="pres">
      <dgm:prSet presAssocID="{4F288441-90A3-C74E-A016-2136B46CAD43}" presName="sibTrans" presStyleLbl="sibTrans2D1" presStyleIdx="0" presStyleCnt="2"/>
      <dgm:spPr/>
    </dgm:pt>
    <dgm:pt modelId="{A18C1B4D-E9F9-6546-8870-B7B6748BE927}" type="pres">
      <dgm:prSet presAssocID="{4F288441-90A3-C74E-A016-2136B46CAD43}" presName="connectorText" presStyleLbl="sibTrans2D1" presStyleIdx="0" presStyleCnt="2"/>
      <dgm:spPr/>
    </dgm:pt>
    <dgm:pt modelId="{8C357A1A-6165-1D43-8F02-F6F1A87EC647}" type="pres">
      <dgm:prSet presAssocID="{1FBBA567-FB69-D644-8FFD-E83A0C41594C}" presName="node" presStyleLbl="node1" presStyleIdx="1" presStyleCnt="3">
        <dgm:presLayoutVars>
          <dgm:bulletEnabled val="1"/>
        </dgm:presLayoutVars>
      </dgm:prSet>
      <dgm:spPr/>
    </dgm:pt>
    <dgm:pt modelId="{F8836A83-11E1-404A-8407-71E0206C7332}" type="pres">
      <dgm:prSet presAssocID="{826F9B8F-AC3F-4743-8D96-B2A4BD163CC5}" presName="sibTrans" presStyleLbl="sibTrans2D1" presStyleIdx="1" presStyleCnt="2"/>
      <dgm:spPr/>
    </dgm:pt>
    <dgm:pt modelId="{3EFD447F-D071-5740-8326-0154EFDD096F}" type="pres">
      <dgm:prSet presAssocID="{826F9B8F-AC3F-4743-8D96-B2A4BD163CC5}" presName="connectorText" presStyleLbl="sibTrans2D1" presStyleIdx="1" presStyleCnt="2"/>
      <dgm:spPr/>
    </dgm:pt>
    <dgm:pt modelId="{9A8AD4D4-7B2B-DE41-A719-B01E4A6A7F1A}" type="pres">
      <dgm:prSet presAssocID="{BEEABCC1-13C8-A04E-A2BE-30F5EDB6E5FB}" presName="node" presStyleLbl="node1" presStyleIdx="2" presStyleCnt="3">
        <dgm:presLayoutVars>
          <dgm:bulletEnabled val="1"/>
        </dgm:presLayoutVars>
      </dgm:prSet>
      <dgm:spPr/>
    </dgm:pt>
  </dgm:ptLst>
  <dgm:cxnLst>
    <dgm:cxn modelId="{62327F18-878B-4146-B5DB-C35465048DD5}" type="presOf" srcId="{1FBBA567-FB69-D644-8FFD-E83A0C41594C}" destId="{8C357A1A-6165-1D43-8F02-F6F1A87EC647}" srcOrd="0" destOrd="0" presId="urn:microsoft.com/office/officeart/2005/8/layout/process1"/>
    <dgm:cxn modelId="{C707AC3A-E65B-3641-B444-ECF7EA01D126}" type="presOf" srcId="{4F288441-90A3-C74E-A016-2136B46CAD43}" destId="{9D2D732C-81BF-CB41-84E7-B4E19AE4BD55}" srcOrd="0" destOrd="0" presId="urn:microsoft.com/office/officeart/2005/8/layout/process1"/>
    <dgm:cxn modelId="{7C34BB49-409F-9C42-915E-7244A7B95C80}" type="presOf" srcId="{CC30E496-B158-0449-B88A-D906DF11F243}" destId="{F00B8423-4AF1-1848-A621-F59340FFE7DE}" srcOrd="0" destOrd="0" presId="urn:microsoft.com/office/officeart/2005/8/layout/process1"/>
    <dgm:cxn modelId="{F2EFC65A-3D46-A141-9299-A1E17D2BBF24}" type="presOf" srcId="{4ABB14BD-D9CF-1440-BEA9-819F0DB9FB12}" destId="{CD22D30B-C1F1-6F47-9395-A81B5669015D}" srcOrd="0" destOrd="0" presId="urn:microsoft.com/office/officeart/2005/8/layout/process1"/>
    <dgm:cxn modelId="{D5EF0361-A06E-804C-BEF2-9B883AE65CD5}" srcId="{CC30E496-B158-0449-B88A-D906DF11F243}" destId="{1FBBA567-FB69-D644-8FFD-E83A0C41594C}" srcOrd="1" destOrd="0" parTransId="{41018EBD-1D32-4F41-881A-1FDF0BE661E6}" sibTransId="{826F9B8F-AC3F-4743-8D96-B2A4BD163CC5}"/>
    <dgm:cxn modelId="{85ED5C66-220D-A94E-8986-031A0A4B2468}" type="presOf" srcId="{4F288441-90A3-C74E-A016-2136B46CAD43}" destId="{A18C1B4D-E9F9-6546-8870-B7B6748BE927}" srcOrd="1" destOrd="0" presId="urn:microsoft.com/office/officeart/2005/8/layout/process1"/>
    <dgm:cxn modelId="{9718FD75-1F43-0C4B-A5BF-54B04B1F0DBA}" type="presOf" srcId="{BEEABCC1-13C8-A04E-A2BE-30F5EDB6E5FB}" destId="{9A8AD4D4-7B2B-DE41-A719-B01E4A6A7F1A}" srcOrd="0" destOrd="0" presId="urn:microsoft.com/office/officeart/2005/8/layout/process1"/>
    <dgm:cxn modelId="{F8110978-06BF-0049-A633-EAFB829BB83F}" type="presOf" srcId="{826F9B8F-AC3F-4743-8D96-B2A4BD163CC5}" destId="{F8836A83-11E1-404A-8407-71E0206C7332}" srcOrd="0" destOrd="0" presId="urn:microsoft.com/office/officeart/2005/8/layout/process1"/>
    <dgm:cxn modelId="{B8EFCF83-68A1-D24C-BD1A-6CB0A93EFEBB}" srcId="{CC30E496-B158-0449-B88A-D906DF11F243}" destId="{4ABB14BD-D9CF-1440-BEA9-819F0DB9FB12}" srcOrd="0" destOrd="0" parTransId="{81AC2B9D-35D9-6547-9D55-9290A1750ED8}" sibTransId="{4F288441-90A3-C74E-A016-2136B46CAD43}"/>
    <dgm:cxn modelId="{757731A4-D885-AE4E-86BB-B6F2789D34A6}" type="presOf" srcId="{826F9B8F-AC3F-4743-8D96-B2A4BD163CC5}" destId="{3EFD447F-D071-5740-8326-0154EFDD096F}" srcOrd="1" destOrd="0" presId="urn:microsoft.com/office/officeart/2005/8/layout/process1"/>
    <dgm:cxn modelId="{1900A9B1-C1CC-C341-B22F-8EF5FC75008B}" srcId="{CC30E496-B158-0449-B88A-D906DF11F243}" destId="{BEEABCC1-13C8-A04E-A2BE-30F5EDB6E5FB}" srcOrd="2" destOrd="0" parTransId="{F2F5E82F-02E5-7B48-B621-67717E80BD8A}" sibTransId="{97440068-3907-2B43-B6A5-724983AB1149}"/>
    <dgm:cxn modelId="{C540112D-70AA-9740-8696-A024E63E15B5}" type="presParOf" srcId="{F00B8423-4AF1-1848-A621-F59340FFE7DE}" destId="{CD22D30B-C1F1-6F47-9395-A81B5669015D}" srcOrd="0" destOrd="0" presId="urn:microsoft.com/office/officeart/2005/8/layout/process1"/>
    <dgm:cxn modelId="{B8E76F05-4DF8-174E-81A5-D9EA67FD34F2}" type="presParOf" srcId="{F00B8423-4AF1-1848-A621-F59340FFE7DE}" destId="{9D2D732C-81BF-CB41-84E7-B4E19AE4BD55}" srcOrd="1" destOrd="0" presId="urn:microsoft.com/office/officeart/2005/8/layout/process1"/>
    <dgm:cxn modelId="{0D7C8860-B517-EF4A-9104-1AECAC5022E5}" type="presParOf" srcId="{9D2D732C-81BF-CB41-84E7-B4E19AE4BD55}" destId="{A18C1B4D-E9F9-6546-8870-B7B6748BE927}" srcOrd="0" destOrd="0" presId="urn:microsoft.com/office/officeart/2005/8/layout/process1"/>
    <dgm:cxn modelId="{4420403F-CCB4-8E48-9D75-53E85BBDFDA6}" type="presParOf" srcId="{F00B8423-4AF1-1848-A621-F59340FFE7DE}" destId="{8C357A1A-6165-1D43-8F02-F6F1A87EC647}" srcOrd="2" destOrd="0" presId="urn:microsoft.com/office/officeart/2005/8/layout/process1"/>
    <dgm:cxn modelId="{C09EFD2F-ED00-9D4F-8DD6-D9205B942C14}" type="presParOf" srcId="{F00B8423-4AF1-1848-A621-F59340FFE7DE}" destId="{F8836A83-11E1-404A-8407-71E0206C7332}" srcOrd="3" destOrd="0" presId="urn:microsoft.com/office/officeart/2005/8/layout/process1"/>
    <dgm:cxn modelId="{BDC9795B-9A54-1A47-9534-6A70C2E9D174}" type="presParOf" srcId="{F8836A83-11E1-404A-8407-71E0206C7332}" destId="{3EFD447F-D071-5740-8326-0154EFDD096F}" srcOrd="0" destOrd="0" presId="urn:microsoft.com/office/officeart/2005/8/layout/process1"/>
    <dgm:cxn modelId="{3D6593A9-D6FA-6B49-A93E-87F1DB1F5B6F}" type="presParOf" srcId="{F00B8423-4AF1-1848-A621-F59340FFE7DE}" destId="{9A8AD4D4-7B2B-DE41-A719-B01E4A6A7F1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0E496-B158-0449-B88A-D906DF11F243}" type="doc">
      <dgm:prSet loTypeId="urn:microsoft.com/office/officeart/2005/8/layout/process1" loCatId="" qsTypeId="urn:microsoft.com/office/officeart/2005/8/quickstyle/3d1" qsCatId="3D" csTypeId="urn:microsoft.com/office/officeart/2005/8/colors/accent1_2" csCatId="accent1" phldr="1"/>
      <dgm:spPr/>
    </dgm:pt>
    <dgm:pt modelId="{4ABB14BD-D9CF-1440-BEA9-819F0DB9FB12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GB" dirty="0"/>
            <a:t>DATA QUESTIONS</a:t>
          </a:r>
        </a:p>
      </dgm:t>
    </dgm:pt>
    <dgm:pt modelId="{81AC2B9D-35D9-6547-9D55-9290A1750ED8}" type="parTrans" cxnId="{B8EFCF83-68A1-D24C-BD1A-6CB0A93EFEBB}">
      <dgm:prSet/>
      <dgm:spPr/>
      <dgm:t>
        <a:bodyPr/>
        <a:lstStyle/>
        <a:p>
          <a:endParaRPr lang="en-GB"/>
        </a:p>
      </dgm:t>
    </dgm:pt>
    <dgm:pt modelId="{4F288441-90A3-C74E-A016-2136B46CAD43}" type="sibTrans" cxnId="{B8EFCF83-68A1-D24C-BD1A-6CB0A93EFEBB}">
      <dgm:prSet/>
      <dgm:spPr/>
      <dgm:t>
        <a:bodyPr/>
        <a:lstStyle/>
        <a:p>
          <a:endParaRPr lang="en-GB"/>
        </a:p>
      </dgm:t>
    </dgm:pt>
    <dgm:pt modelId="{1FBBA567-FB69-D644-8FFD-E83A0C41594C}">
      <dgm:prSet phldrT="[Text]"/>
      <dgm:spPr>
        <a:gradFill rotWithShape="0">
          <a:gsLst>
            <a:gs pos="71000">
              <a:schemeClr val="accent1">
                <a:lumMod val="20000"/>
                <a:lumOff val="80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GB" dirty="0"/>
            <a:t>FEATURE</a:t>
          </a:r>
        </a:p>
        <a:p>
          <a:r>
            <a:rPr lang="en-GB" dirty="0"/>
            <a:t>ENGINEERING</a:t>
          </a:r>
        </a:p>
      </dgm:t>
    </dgm:pt>
    <dgm:pt modelId="{41018EBD-1D32-4F41-881A-1FDF0BE661E6}" type="parTrans" cxnId="{D5EF0361-A06E-804C-BEF2-9B883AE65CD5}">
      <dgm:prSet/>
      <dgm:spPr/>
      <dgm:t>
        <a:bodyPr/>
        <a:lstStyle/>
        <a:p>
          <a:endParaRPr lang="en-GB"/>
        </a:p>
      </dgm:t>
    </dgm:pt>
    <dgm:pt modelId="{826F9B8F-AC3F-4743-8D96-B2A4BD163CC5}" type="sibTrans" cxnId="{D5EF0361-A06E-804C-BEF2-9B883AE65CD5}">
      <dgm:prSet/>
      <dgm:spPr/>
      <dgm:t>
        <a:bodyPr/>
        <a:lstStyle/>
        <a:p>
          <a:endParaRPr lang="en-GB"/>
        </a:p>
      </dgm:t>
    </dgm:pt>
    <dgm:pt modelId="{BEEABCC1-13C8-A04E-A2BE-30F5EDB6E5FB}">
      <dgm:prSet phldrT="[Text]"/>
      <dgm:spPr>
        <a:gradFill rotWithShape="0">
          <a:gsLst>
            <a:gs pos="0">
              <a:schemeClr val="tx2">
                <a:lumMod val="10000"/>
                <a:lumOff val="9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GB" dirty="0"/>
            <a:t>VALIDATION</a:t>
          </a:r>
        </a:p>
        <a:p>
          <a:r>
            <a:rPr lang="en-GB" dirty="0"/>
            <a:t>TESTING</a:t>
          </a:r>
        </a:p>
      </dgm:t>
    </dgm:pt>
    <dgm:pt modelId="{F2F5E82F-02E5-7B48-B621-67717E80BD8A}" type="parTrans" cxnId="{1900A9B1-C1CC-C341-B22F-8EF5FC75008B}">
      <dgm:prSet/>
      <dgm:spPr/>
      <dgm:t>
        <a:bodyPr/>
        <a:lstStyle/>
        <a:p>
          <a:endParaRPr lang="en-GB"/>
        </a:p>
      </dgm:t>
    </dgm:pt>
    <dgm:pt modelId="{97440068-3907-2B43-B6A5-724983AB1149}" type="sibTrans" cxnId="{1900A9B1-C1CC-C341-B22F-8EF5FC75008B}">
      <dgm:prSet/>
      <dgm:spPr/>
      <dgm:t>
        <a:bodyPr/>
        <a:lstStyle/>
        <a:p>
          <a:endParaRPr lang="en-GB"/>
        </a:p>
      </dgm:t>
    </dgm:pt>
    <dgm:pt modelId="{F00B8423-4AF1-1848-A621-F59340FFE7DE}" type="pres">
      <dgm:prSet presAssocID="{CC30E496-B158-0449-B88A-D906DF11F243}" presName="Name0" presStyleCnt="0">
        <dgm:presLayoutVars>
          <dgm:dir/>
          <dgm:resizeHandles val="exact"/>
        </dgm:presLayoutVars>
      </dgm:prSet>
      <dgm:spPr/>
    </dgm:pt>
    <dgm:pt modelId="{CD22D30B-C1F1-6F47-9395-A81B5669015D}" type="pres">
      <dgm:prSet presAssocID="{4ABB14BD-D9CF-1440-BEA9-819F0DB9FB12}" presName="node" presStyleLbl="node1" presStyleIdx="0" presStyleCnt="3" custLinFactNeighborX="-14694" custLinFactNeighborY="6123">
        <dgm:presLayoutVars>
          <dgm:bulletEnabled val="1"/>
        </dgm:presLayoutVars>
      </dgm:prSet>
      <dgm:spPr/>
    </dgm:pt>
    <dgm:pt modelId="{9D2D732C-81BF-CB41-84E7-B4E19AE4BD55}" type="pres">
      <dgm:prSet presAssocID="{4F288441-90A3-C74E-A016-2136B46CAD43}" presName="sibTrans" presStyleLbl="sibTrans2D1" presStyleIdx="0" presStyleCnt="2"/>
      <dgm:spPr/>
    </dgm:pt>
    <dgm:pt modelId="{A18C1B4D-E9F9-6546-8870-B7B6748BE927}" type="pres">
      <dgm:prSet presAssocID="{4F288441-90A3-C74E-A016-2136B46CAD43}" presName="connectorText" presStyleLbl="sibTrans2D1" presStyleIdx="0" presStyleCnt="2"/>
      <dgm:spPr/>
    </dgm:pt>
    <dgm:pt modelId="{8C357A1A-6165-1D43-8F02-F6F1A87EC647}" type="pres">
      <dgm:prSet presAssocID="{1FBBA567-FB69-D644-8FFD-E83A0C41594C}" presName="node" presStyleLbl="node1" presStyleIdx="1" presStyleCnt="3">
        <dgm:presLayoutVars>
          <dgm:bulletEnabled val="1"/>
        </dgm:presLayoutVars>
      </dgm:prSet>
      <dgm:spPr/>
    </dgm:pt>
    <dgm:pt modelId="{F8836A83-11E1-404A-8407-71E0206C7332}" type="pres">
      <dgm:prSet presAssocID="{826F9B8F-AC3F-4743-8D96-B2A4BD163CC5}" presName="sibTrans" presStyleLbl="sibTrans2D1" presStyleIdx="1" presStyleCnt="2"/>
      <dgm:spPr/>
    </dgm:pt>
    <dgm:pt modelId="{3EFD447F-D071-5740-8326-0154EFDD096F}" type="pres">
      <dgm:prSet presAssocID="{826F9B8F-AC3F-4743-8D96-B2A4BD163CC5}" presName="connectorText" presStyleLbl="sibTrans2D1" presStyleIdx="1" presStyleCnt="2"/>
      <dgm:spPr/>
    </dgm:pt>
    <dgm:pt modelId="{9A8AD4D4-7B2B-DE41-A719-B01E4A6A7F1A}" type="pres">
      <dgm:prSet presAssocID="{BEEABCC1-13C8-A04E-A2BE-30F5EDB6E5FB}" presName="node" presStyleLbl="node1" presStyleIdx="2" presStyleCnt="3">
        <dgm:presLayoutVars>
          <dgm:bulletEnabled val="1"/>
        </dgm:presLayoutVars>
      </dgm:prSet>
      <dgm:spPr/>
    </dgm:pt>
  </dgm:ptLst>
  <dgm:cxnLst>
    <dgm:cxn modelId="{62327F18-878B-4146-B5DB-C35465048DD5}" type="presOf" srcId="{1FBBA567-FB69-D644-8FFD-E83A0C41594C}" destId="{8C357A1A-6165-1D43-8F02-F6F1A87EC647}" srcOrd="0" destOrd="0" presId="urn:microsoft.com/office/officeart/2005/8/layout/process1"/>
    <dgm:cxn modelId="{C707AC3A-E65B-3641-B444-ECF7EA01D126}" type="presOf" srcId="{4F288441-90A3-C74E-A016-2136B46CAD43}" destId="{9D2D732C-81BF-CB41-84E7-B4E19AE4BD55}" srcOrd="0" destOrd="0" presId="urn:microsoft.com/office/officeart/2005/8/layout/process1"/>
    <dgm:cxn modelId="{7C34BB49-409F-9C42-915E-7244A7B95C80}" type="presOf" srcId="{CC30E496-B158-0449-B88A-D906DF11F243}" destId="{F00B8423-4AF1-1848-A621-F59340FFE7DE}" srcOrd="0" destOrd="0" presId="urn:microsoft.com/office/officeart/2005/8/layout/process1"/>
    <dgm:cxn modelId="{F2EFC65A-3D46-A141-9299-A1E17D2BBF24}" type="presOf" srcId="{4ABB14BD-D9CF-1440-BEA9-819F0DB9FB12}" destId="{CD22D30B-C1F1-6F47-9395-A81B5669015D}" srcOrd="0" destOrd="0" presId="urn:microsoft.com/office/officeart/2005/8/layout/process1"/>
    <dgm:cxn modelId="{D5EF0361-A06E-804C-BEF2-9B883AE65CD5}" srcId="{CC30E496-B158-0449-B88A-D906DF11F243}" destId="{1FBBA567-FB69-D644-8FFD-E83A0C41594C}" srcOrd="1" destOrd="0" parTransId="{41018EBD-1D32-4F41-881A-1FDF0BE661E6}" sibTransId="{826F9B8F-AC3F-4743-8D96-B2A4BD163CC5}"/>
    <dgm:cxn modelId="{85ED5C66-220D-A94E-8986-031A0A4B2468}" type="presOf" srcId="{4F288441-90A3-C74E-A016-2136B46CAD43}" destId="{A18C1B4D-E9F9-6546-8870-B7B6748BE927}" srcOrd="1" destOrd="0" presId="urn:microsoft.com/office/officeart/2005/8/layout/process1"/>
    <dgm:cxn modelId="{9718FD75-1F43-0C4B-A5BF-54B04B1F0DBA}" type="presOf" srcId="{BEEABCC1-13C8-A04E-A2BE-30F5EDB6E5FB}" destId="{9A8AD4D4-7B2B-DE41-A719-B01E4A6A7F1A}" srcOrd="0" destOrd="0" presId="urn:microsoft.com/office/officeart/2005/8/layout/process1"/>
    <dgm:cxn modelId="{F8110978-06BF-0049-A633-EAFB829BB83F}" type="presOf" srcId="{826F9B8F-AC3F-4743-8D96-B2A4BD163CC5}" destId="{F8836A83-11E1-404A-8407-71E0206C7332}" srcOrd="0" destOrd="0" presId="urn:microsoft.com/office/officeart/2005/8/layout/process1"/>
    <dgm:cxn modelId="{B8EFCF83-68A1-D24C-BD1A-6CB0A93EFEBB}" srcId="{CC30E496-B158-0449-B88A-D906DF11F243}" destId="{4ABB14BD-D9CF-1440-BEA9-819F0DB9FB12}" srcOrd="0" destOrd="0" parTransId="{81AC2B9D-35D9-6547-9D55-9290A1750ED8}" sibTransId="{4F288441-90A3-C74E-A016-2136B46CAD43}"/>
    <dgm:cxn modelId="{757731A4-D885-AE4E-86BB-B6F2789D34A6}" type="presOf" srcId="{826F9B8F-AC3F-4743-8D96-B2A4BD163CC5}" destId="{3EFD447F-D071-5740-8326-0154EFDD096F}" srcOrd="1" destOrd="0" presId="urn:microsoft.com/office/officeart/2005/8/layout/process1"/>
    <dgm:cxn modelId="{1900A9B1-C1CC-C341-B22F-8EF5FC75008B}" srcId="{CC30E496-B158-0449-B88A-D906DF11F243}" destId="{BEEABCC1-13C8-A04E-A2BE-30F5EDB6E5FB}" srcOrd="2" destOrd="0" parTransId="{F2F5E82F-02E5-7B48-B621-67717E80BD8A}" sibTransId="{97440068-3907-2B43-B6A5-724983AB1149}"/>
    <dgm:cxn modelId="{C540112D-70AA-9740-8696-A024E63E15B5}" type="presParOf" srcId="{F00B8423-4AF1-1848-A621-F59340FFE7DE}" destId="{CD22D30B-C1F1-6F47-9395-A81B5669015D}" srcOrd="0" destOrd="0" presId="urn:microsoft.com/office/officeart/2005/8/layout/process1"/>
    <dgm:cxn modelId="{B8E76F05-4DF8-174E-81A5-D9EA67FD34F2}" type="presParOf" srcId="{F00B8423-4AF1-1848-A621-F59340FFE7DE}" destId="{9D2D732C-81BF-CB41-84E7-B4E19AE4BD55}" srcOrd="1" destOrd="0" presId="urn:microsoft.com/office/officeart/2005/8/layout/process1"/>
    <dgm:cxn modelId="{0D7C8860-B517-EF4A-9104-1AECAC5022E5}" type="presParOf" srcId="{9D2D732C-81BF-CB41-84E7-B4E19AE4BD55}" destId="{A18C1B4D-E9F9-6546-8870-B7B6748BE927}" srcOrd="0" destOrd="0" presId="urn:microsoft.com/office/officeart/2005/8/layout/process1"/>
    <dgm:cxn modelId="{4420403F-CCB4-8E48-9D75-53E85BBDFDA6}" type="presParOf" srcId="{F00B8423-4AF1-1848-A621-F59340FFE7DE}" destId="{8C357A1A-6165-1D43-8F02-F6F1A87EC647}" srcOrd="2" destOrd="0" presId="urn:microsoft.com/office/officeart/2005/8/layout/process1"/>
    <dgm:cxn modelId="{C09EFD2F-ED00-9D4F-8DD6-D9205B942C14}" type="presParOf" srcId="{F00B8423-4AF1-1848-A621-F59340FFE7DE}" destId="{F8836A83-11E1-404A-8407-71E0206C7332}" srcOrd="3" destOrd="0" presId="urn:microsoft.com/office/officeart/2005/8/layout/process1"/>
    <dgm:cxn modelId="{BDC9795B-9A54-1A47-9534-6A70C2E9D174}" type="presParOf" srcId="{F8836A83-11E1-404A-8407-71E0206C7332}" destId="{3EFD447F-D071-5740-8326-0154EFDD096F}" srcOrd="0" destOrd="0" presId="urn:microsoft.com/office/officeart/2005/8/layout/process1"/>
    <dgm:cxn modelId="{3D6593A9-D6FA-6B49-A93E-87F1DB1F5B6F}" type="presParOf" srcId="{F00B8423-4AF1-1848-A621-F59340FFE7DE}" destId="{9A8AD4D4-7B2B-DE41-A719-B01E4A6A7F1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2D30B-C1F1-6F47-9395-A81B5669015D}">
      <dsp:nvSpPr>
        <dsp:cNvPr id="0" name=""/>
        <dsp:cNvSpPr/>
      </dsp:nvSpPr>
      <dsp:spPr>
        <a:xfrm>
          <a:off x="0" y="650416"/>
          <a:ext cx="2603736" cy="1562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BUSINESS QUESTION</a:t>
          </a:r>
        </a:p>
      </dsp:txBody>
      <dsp:txXfrm>
        <a:off x="45756" y="696172"/>
        <a:ext cx="2512224" cy="1470729"/>
      </dsp:txXfrm>
    </dsp:sp>
    <dsp:sp modelId="{9D2D732C-81BF-CB41-84E7-B4E19AE4BD55}">
      <dsp:nvSpPr>
        <dsp:cNvPr id="0" name=""/>
        <dsp:cNvSpPr/>
      </dsp:nvSpPr>
      <dsp:spPr>
        <a:xfrm rot="21510024">
          <a:off x="2866192" y="1060433"/>
          <a:ext cx="556799" cy="645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2866221" y="1191764"/>
        <a:ext cx="389759" cy="387436"/>
      </dsp:txXfrm>
    </dsp:sp>
    <dsp:sp modelId="{8C357A1A-6165-1D43-8F02-F6F1A87EC647}">
      <dsp:nvSpPr>
        <dsp:cNvPr id="0" name=""/>
        <dsp:cNvSpPr/>
      </dsp:nvSpPr>
      <dsp:spPr>
        <a:xfrm>
          <a:off x="3653942" y="554760"/>
          <a:ext cx="2603736" cy="1562241"/>
        </a:xfrm>
        <a:prstGeom prst="roundRect">
          <a:avLst>
            <a:gd name="adj" fmla="val 10000"/>
          </a:avLst>
        </a:prstGeom>
        <a:gradFill rotWithShape="0">
          <a:gsLst>
            <a:gs pos="71000">
              <a:schemeClr val="accent1">
                <a:lumMod val="20000"/>
                <a:lumOff val="80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EDA</a:t>
          </a:r>
        </a:p>
      </dsp:txBody>
      <dsp:txXfrm>
        <a:off x="3699698" y="600516"/>
        <a:ext cx="2512224" cy="1470729"/>
      </dsp:txXfrm>
    </dsp:sp>
    <dsp:sp modelId="{F8836A83-11E1-404A-8407-71E0206C7332}">
      <dsp:nvSpPr>
        <dsp:cNvPr id="0" name=""/>
        <dsp:cNvSpPr/>
      </dsp:nvSpPr>
      <dsp:spPr>
        <a:xfrm>
          <a:off x="6518052" y="1013017"/>
          <a:ext cx="551992" cy="645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6518052" y="1142162"/>
        <a:ext cx="386394" cy="387436"/>
      </dsp:txXfrm>
    </dsp:sp>
    <dsp:sp modelId="{9A8AD4D4-7B2B-DE41-A719-B01E4A6A7F1A}">
      <dsp:nvSpPr>
        <dsp:cNvPr id="0" name=""/>
        <dsp:cNvSpPr/>
      </dsp:nvSpPr>
      <dsp:spPr>
        <a:xfrm>
          <a:off x="7299173" y="554760"/>
          <a:ext cx="2603736" cy="1562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10000"/>
                <a:lumOff val="9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MODELLING</a:t>
          </a:r>
        </a:p>
      </dsp:txBody>
      <dsp:txXfrm>
        <a:off x="7344929" y="600516"/>
        <a:ext cx="2512224" cy="1470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2D30B-C1F1-6F47-9395-A81B5669015D}">
      <dsp:nvSpPr>
        <dsp:cNvPr id="0" name=""/>
        <dsp:cNvSpPr/>
      </dsp:nvSpPr>
      <dsp:spPr>
        <a:xfrm>
          <a:off x="0" y="559235"/>
          <a:ext cx="2603736" cy="1562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DATA QUESTIONS</a:t>
          </a:r>
        </a:p>
      </dsp:txBody>
      <dsp:txXfrm>
        <a:off x="45756" y="604991"/>
        <a:ext cx="2512224" cy="1470729"/>
      </dsp:txXfrm>
    </dsp:sp>
    <dsp:sp modelId="{9D2D732C-81BF-CB41-84E7-B4E19AE4BD55}">
      <dsp:nvSpPr>
        <dsp:cNvPr id="0" name=""/>
        <dsp:cNvSpPr/>
      </dsp:nvSpPr>
      <dsp:spPr>
        <a:xfrm rot="21510024">
          <a:off x="2866192" y="969252"/>
          <a:ext cx="556799" cy="645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2866221" y="1100583"/>
        <a:ext cx="389759" cy="387436"/>
      </dsp:txXfrm>
    </dsp:sp>
    <dsp:sp modelId="{8C357A1A-6165-1D43-8F02-F6F1A87EC647}">
      <dsp:nvSpPr>
        <dsp:cNvPr id="0" name=""/>
        <dsp:cNvSpPr/>
      </dsp:nvSpPr>
      <dsp:spPr>
        <a:xfrm>
          <a:off x="3653942" y="463579"/>
          <a:ext cx="2603736" cy="1562241"/>
        </a:xfrm>
        <a:prstGeom prst="roundRect">
          <a:avLst>
            <a:gd name="adj" fmla="val 10000"/>
          </a:avLst>
        </a:prstGeom>
        <a:gradFill rotWithShape="0">
          <a:gsLst>
            <a:gs pos="71000">
              <a:schemeClr val="accent1">
                <a:lumMod val="20000"/>
                <a:lumOff val="80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FEATURE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ENGINEERING</a:t>
          </a:r>
        </a:p>
      </dsp:txBody>
      <dsp:txXfrm>
        <a:off x="3699698" y="509335"/>
        <a:ext cx="2512224" cy="1470729"/>
      </dsp:txXfrm>
    </dsp:sp>
    <dsp:sp modelId="{F8836A83-11E1-404A-8407-71E0206C7332}">
      <dsp:nvSpPr>
        <dsp:cNvPr id="0" name=""/>
        <dsp:cNvSpPr/>
      </dsp:nvSpPr>
      <dsp:spPr>
        <a:xfrm>
          <a:off x="6518052" y="921837"/>
          <a:ext cx="551992" cy="645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6518052" y="1050982"/>
        <a:ext cx="386394" cy="387436"/>
      </dsp:txXfrm>
    </dsp:sp>
    <dsp:sp modelId="{9A8AD4D4-7B2B-DE41-A719-B01E4A6A7F1A}">
      <dsp:nvSpPr>
        <dsp:cNvPr id="0" name=""/>
        <dsp:cNvSpPr/>
      </dsp:nvSpPr>
      <dsp:spPr>
        <a:xfrm>
          <a:off x="7299173" y="463579"/>
          <a:ext cx="2603736" cy="1562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10000"/>
                <a:lumOff val="9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VALIDATION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TESTING</a:t>
          </a:r>
        </a:p>
      </dsp:txBody>
      <dsp:txXfrm>
        <a:off x="7344929" y="509335"/>
        <a:ext cx="2512224" cy="1470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10000"/>
                <a:lumOff val="90000"/>
              </a:schemeClr>
            </a:gs>
            <a:gs pos="50000">
              <a:schemeClr val="accent5">
                <a:lumMod val="75000"/>
              </a:schemeClr>
            </a:gs>
            <a:gs pos="100000">
              <a:schemeClr val="accent3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4801-5F00-B140-8740-2F14405DE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HOUSING PRICES PREDICTION</a:t>
            </a:r>
            <a:b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DBF6A-DFA3-0142-AE91-7A65DBF1B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RUCHI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1D224894-B1E1-F646-94FD-AFEC2DB6D859}"/>
              </a:ext>
            </a:extLst>
          </p:cNvPr>
          <p:cNvSpPr/>
          <p:nvPr/>
        </p:nvSpPr>
        <p:spPr>
          <a:xfrm>
            <a:off x="5776856" y="136525"/>
            <a:ext cx="319144" cy="23999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6A501-ED47-4A41-915D-EEA39B9E93CD}"/>
              </a:ext>
            </a:extLst>
          </p:cNvPr>
          <p:cNvSpPr txBox="1"/>
          <p:nvPr/>
        </p:nvSpPr>
        <p:spPr>
          <a:xfrm>
            <a:off x="5992009" y="26894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SAIRAM</a:t>
            </a:r>
          </a:p>
        </p:txBody>
      </p:sp>
    </p:spTree>
    <p:extLst>
      <p:ext uri="{BB962C8B-B14F-4D97-AF65-F5344CB8AC3E}">
        <p14:creationId xmlns:p14="http://schemas.microsoft.com/office/powerpoint/2010/main" val="166861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82C9-736A-9543-96BA-AA6DE8C1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Potential features explored from EDA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9852E-4ABE-5C47-BC35-432DB7BD5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8803" y="2639108"/>
            <a:ext cx="3948417" cy="30187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C0709A-1857-AF4D-8BB2-5238DD43ED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4094" y="2666034"/>
            <a:ext cx="4929188" cy="30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1155-6176-4D4C-BB3C-626F222B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Potential features explored from EDA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ECC6E-6ACA-5341-8A6E-1883A7584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1690" y="2571798"/>
            <a:ext cx="4218641" cy="290031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2BC57E-B3FD-1B48-ACF8-5700119C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6" y="2225159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Price depicted as per miscellaneous features</a:t>
            </a:r>
          </a:p>
        </p:txBody>
      </p:sp>
    </p:spTree>
    <p:extLst>
      <p:ext uri="{BB962C8B-B14F-4D97-AF65-F5344CB8AC3E}">
        <p14:creationId xmlns:p14="http://schemas.microsoft.com/office/powerpoint/2010/main" val="244451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35E-3DEA-A84E-A611-C89CD69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Potential features explored from EDA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3FB2E-8E25-F849-B7B6-8F5EE92BB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7353" y="1874517"/>
            <a:ext cx="5634315" cy="3594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1D772-467D-2B42-A687-1DCBA316F5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40839" y="1874517"/>
            <a:ext cx="5953114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7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9D25-BD7E-2145-B7BE-B1EB789D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Potential features explored from EDA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CD071-49EB-324E-AA84-E9D29B288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51678" y="2000250"/>
            <a:ext cx="5882385" cy="3594100"/>
          </a:xfrm>
        </p:spPr>
      </p:pic>
    </p:spTree>
    <p:extLst>
      <p:ext uri="{BB962C8B-B14F-4D97-AF65-F5344CB8AC3E}">
        <p14:creationId xmlns:p14="http://schemas.microsoft.com/office/powerpoint/2010/main" val="141160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C98A-06E9-674D-99BF-9A8AC3DD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Potential features explored from EDA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C7444-03BF-F347-8763-E0CF14B3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3964" y="2450855"/>
            <a:ext cx="5822487" cy="35941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58AD6-8878-8D40-9225-E7D1FEEC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4A8F-85D5-7542-AB2E-7ACE7766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Potential features explored from EDA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36441-CCCF-A541-B7E7-2A071B8C8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6503" y="2157412"/>
            <a:ext cx="5373119" cy="3594100"/>
          </a:xfrm>
        </p:spPr>
      </p:pic>
    </p:spTree>
    <p:extLst>
      <p:ext uri="{BB962C8B-B14F-4D97-AF65-F5344CB8AC3E}">
        <p14:creationId xmlns:p14="http://schemas.microsoft.com/office/powerpoint/2010/main" val="298225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91AF-9D53-2D47-A238-1C9386F5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Potential features explored from EDA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5C9D4-7929-5C4E-9FC3-B11F61B47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9871" y="2085976"/>
            <a:ext cx="5180968" cy="3594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9FF1E-85E5-E441-90B5-8E9A67B224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6271" y="2034638"/>
            <a:ext cx="4940892" cy="36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3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1E4A-0903-5B42-BAE4-BE678D70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BA3E5-2A71-0648-90E6-B9AD7A61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663948"/>
            <a:ext cx="10179050" cy="2838203"/>
          </a:xfrm>
        </p:spPr>
      </p:pic>
    </p:spTree>
    <p:extLst>
      <p:ext uri="{BB962C8B-B14F-4D97-AF65-F5344CB8AC3E}">
        <p14:creationId xmlns:p14="http://schemas.microsoft.com/office/powerpoint/2010/main" val="248460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050F-CB66-104B-B03D-8ECCB025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modelling </a:t>
            </a:r>
            <a:r>
              <a:rPr lang="en-US" dirty="0" err="1">
                <a:solidFill>
                  <a:schemeClr val="bg1"/>
                </a:solidFill>
              </a:rPr>
              <a:t>contd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E1C8D-5409-0B44-ABDD-047CC1091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878810"/>
            <a:ext cx="10179050" cy="2408480"/>
          </a:xfrm>
        </p:spPr>
      </p:pic>
    </p:spTree>
    <p:extLst>
      <p:ext uri="{BB962C8B-B14F-4D97-AF65-F5344CB8AC3E}">
        <p14:creationId xmlns:p14="http://schemas.microsoft.com/office/powerpoint/2010/main" val="229892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CB9E-48E3-0A48-A49E-AB3BF193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Mean absolute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115B2-0575-1F42-9608-94BACB532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3304880"/>
            <a:ext cx="10179050" cy="1556340"/>
          </a:xfrm>
        </p:spPr>
      </p:pic>
    </p:spTree>
    <p:extLst>
      <p:ext uri="{BB962C8B-B14F-4D97-AF65-F5344CB8AC3E}">
        <p14:creationId xmlns:p14="http://schemas.microsoft.com/office/powerpoint/2010/main" val="81455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A6EC-F733-154F-868B-AA4F8069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C66B-5142-A640-9009-05CDBC2F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BACHELOR OF ENGINEERING COMPUTER SCIENCE</a:t>
            </a:r>
          </a:p>
          <a:p>
            <a:r>
              <a:rPr lang="en-US" dirty="0">
                <a:solidFill>
                  <a:schemeClr val="bg1"/>
                </a:solidFill>
              </a:rPr>
              <a:t>CERTIFIED AI FOR KIDS TRAINER</a:t>
            </a:r>
          </a:p>
          <a:p>
            <a:r>
              <a:rPr lang="en-US" dirty="0">
                <a:solidFill>
                  <a:schemeClr val="bg1"/>
                </a:solidFill>
              </a:rPr>
              <a:t>TRAINED IN PYTHON BY NUS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4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6962-8BA2-B945-B4D5-7C567071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600E-392A-A84C-914B-1E932095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8763"/>
            <a:ext cx="10621235" cy="5057775"/>
          </a:xfrm>
        </p:spPr>
        <p:txBody>
          <a:bodyPr>
            <a:normAutofit fontScale="77500" lnSpcReduction="20000"/>
          </a:bodyPr>
          <a:lstStyle/>
          <a:p>
            <a:r>
              <a:rPr lang="en-SG" sz="2600" b="1" dirty="0">
                <a:solidFill>
                  <a:schemeClr val="bg1"/>
                </a:solidFill>
              </a:rPr>
              <a:t>Data </a:t>
            </a:r>
            <a:r>
              <a:rPr lang="en-SG" sz="2600" b="1" dirty="0" err="1">
                <a:solidFill>
                  <a:schemeClr val="bg1"/>
                </a:solidFill>
              </a:rPr>
              <a:t>Preprocess</a:t>
            </a:r>
            <a:r>
              <a:rPr lang="en-SG" sz="2600" b="1" dirty="0">
                <a:solidFill>
                  <a:schemeClr val="bg1"/>
                </a:solidFill>
              </a:rPr>
              <a:t>:</a:t>
            </a:r>
            <a:endParaRPr lang="en-SG" sz="2600" dirty="0">
              <a:solidFill>
                <a:schemeClr val="bg1"/>
              </a:solidFill>
            </a:endParaRPr>
          </a:p>
          <a:p>
            <a:pPr fontAlgn="base"/>
            <a:r>
              <a:rPr lang="en-SG" sz="2600" dirty="0">
                <a:solidFill>
                  <a:schemeClr val="bg1"/>
                </a:solidFill>
              </a:rPr>
              <a:t>Feature Engineering</a:t>
            </a:r>
          </a:p>
          <a:p>
            <a:br>
              <a:rPr lang="en-SG" sz="2600" dirty="0">
                <a:solidFill>
                  <a:schemeClr val="bg1"/>
                </a:solidFill>
              </a:rPr>
            </a:br>
            <a:r>
              <a:rPr lang="en-SG" sz="2600" b="1" dirty="0">
                <a:solidFill>
                  <a:schemeClr val="bg1"/>
                </a:solidFill>
              </a:rPr>
              <a:t>Deep learning:</a:t>
            </a:r>
            <a:endParaRPr lang="en-SG" sz="2600" dirty="0">
              <a:solidFill>
                <a:schemeClr val="bg1"/>
              </a:solidFill>
            </a:endParaRPr>
          </a:p>
          <a:p>
            <a:pPr fontAlgn="base"/>
            <a:br>
              <a:rPr lang="en-SG" sz="2600" dirty="0">
                <a:solidFill>
                  <a:schemeClr val="bg1"/>
                </a:solidFill>
              </a:rPr>
            </a:br>
            <a:r>
              <a:rPr lang="en-SG" sz="2600" dirty="0" err="1">
                <a:solidFill>
                  <a:schemeClr val="bg1"/>
                </a:solidFill>
              </a:rPr>
              <a:t>AutoEncoder</a:t>
            </a:r>
            <a:endParaRPr lang="en-SG" sz="2600" dirty="0">
              <a:solidFill>
                <a:schemeClr val="bg1"/>
              </a:solidFill>
            </a:endParaRPr>
          </a:p>
          <a:p>
            <a:pPr fontAlgn="base"/>
            <a:r>
              <a:rPr lang="en-SG" sz="2600" dirty="0">
                <a:solidFill>
                  <a:schemeClr val="bg1"/>
                </a:solidFill>
              </a:rPr>
              <a:t>Conventional  layer (feature extraction)</a:t>
            </a:r>
          </a:p>
          <a:p>
            <a:br>
              <a:rPr lang="en-SG" sz="2600" dirty="0">
                <a:solidFill>
                  <a:schemeClr val="bg1"/>
                </a:solidFill>
              </a:rPr>
            </a:br>
            <a:r>
              <a:rPr lang="en-SG" sz="2600" b="1" dirty="0">
                <a:solidFill>
                  <a:schemeClr val="bg1"/>
                </a:solidFill>
              </a:rPr>
              <a:t>Machine Learning:</a:t>
            </a:r>
            <a:endParaRPr lang="en-SG" sz="2600" dirty="0">
              <a:solidFill>
                <a:schemeClr val="bg1"/>
              </a:solidFill>
            </a:endParaRPr>
          </a:p>
          <a:p>
            <a:pPr fontAlgn="base"/>
            <a:r>
              <a:rPr lang="en-SG" sz="2600" dirty="0">
                <a:solidFill>
                  <a:schemeClr val="bg1"/>
                </a:solidFill>
              </a:rPr>
              <a:t>Cat-boost</a:t>
            </a:r>
          </a:p>
          <a:p>
            <a:br>
              <a:rPr lang="en-SG" sz="2600" dirty="0">
                <a:solidFill>
                  <a:schemeClr val="bg1"/>
                </a:solidFill>
              </a:rPr>
            </a:br>
            <a:r>
              <a:rPr lang="en-SG" sz="2600" b="1" dirty="0">
                <a:solidFill>
                  <a:schemeClr val="bg1"/>
                </a:solidFill>
              </a:rPr>
              <a:t>Method:</a:t>
            </a:r>
            <a:endParaRPr lang="en-SG" sz="2600" dirty="0">
              <a:solidFill>
                <a:schemeClr val="bg1"/>
              </a:solidFill>
            </a:endParaRPr>
          </a:p>
          <a:p>
            <a:pPr fontAlgn="base"/>
            <a:r>
              <a:rPr lang="en-SG" sz="2600" dirty="0">
                <a:solidFill>
                  <a:schemeClr val="bg1"/>
                </a:solidFill>
              </a:rPr>
              <a:t>Blending</a:t>
            </a:r>
          </a:p>
          <a:p>
            <a:pPr fontAlgn="base"/>
            <a:r>
              <a:rPr lang="en-SG" sz="2600" dirty="0">
                <a:solidFill>
                  <a:schemeClr val="bg1"/>
                </a:solidFill>
              </a:rPr>
              <a:t>Stacking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F76E-B898-F741-BB93-79A1204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Target companies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B254A-BD9F-C345-AF4B-30AD8D105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906" y="2286000"/>
            <a:ext cx="8919137" cy="3594100"/>
          </a:xfrm>
        </p:spPr>
      </p:pic>
    </p:spTree>
    <p:extLst>
      <p:ext uri="{BB962C8B-B14F-4D97-AF65-F5344CB8AC3E}">
        <p14:creationId xmlns:p14="http://schemas.microsoft.com/office/powerpoint/2010/main" val="139927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3A18-5E98-9C4A-ABF2-450DFDE7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F7A0-4306-4347-A87A-00DF9822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3600" dirty="0">
                <a:solidFill>
                  <a:schemeClr val="bg1"/>
                </a:solidFill>
              </a:rPr>
              <a:t>Business Problem Definition</a:t>
            </a:r>
          </a:p>
          <a:p>
            <a:r>
              <a:rPr lang="en-SG" sz="3600" dirty="0">
                <a:solidFill>
                  <a:schemeClr val="bg1"/>
                </a:solidFill>
              </a:rPr>
              <a:t>DATA Process Design</a:t>
            </a:r>
          </a:p>
          <a:p>
            <a:r>
              <a:rPr lang="en-SG" sz="3600" dirty="0">
                <a:solidFill>
                  <a:schemeClr val="bg1"/>
                </a:solidFill>
              </a:rPr>
              <a:t>Values delivery</a:t>
            </a:r>
          </a:p>
          <a:p>
            <a:r>
              <a:rPr lang="en-SG" sz="3600" dirty="0">
                <a:solidFill>
                  <a:schemeClr val="bg1"/>
                </a:solidFill>
              </a:rPr>
              <a:t>Next steps and Summary</a:t>
            </a:r>
            <a:br>
              <a:rPr lang="en-SG" sz="3600" dirty="0"/>
            </a:br>
            <a:br>
              <a:rPr lang="en-SG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618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CFE2-17F1-8F4C-A7AA-1499DE9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02D4-3BC3-E844-90B7-63E8980E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600" dirty="0">
                <a:solidFill>
                  <a:schemeClr val="bg1"/>
                </a:solidFill>
              </a:rPr>
              <a:t>Business Problem Definition</a:t>
            </a:r>
          </a:p>
          <a:p>
            <a:r>
              <a:rPr lang="en-SG" sz="3600" dirty="0">
                <a:solidFill>
                  <a:schemeClr val="bg1">
                    <a:lumMod val="85000"/>
                  </a:schemeClr>
                </a:solidFill>
              </a:rPr>
              <a:t>DATA Process Design</a:t>
            </a:r>
          </a:p>
          <a:p>
            <a:r>
              <a:rPr lang="en-SG" sz="3600" dirty="0">
                <a:solidFill>
                  <a:schemeClr val="bg1">
                    <a:lumMod val="85000"/>
                  </a:schemeClr>
                </a:solidFill>
              </a:rPr>
              <a:t>Values delivery</a:t>
            </a:r>
          </a:p>
          <a:p>
            <a:r>
              <a:rPr lang="en-SG" sz="3600" dirty="0">
                <a:solidFill>
                  <a:schemeClr val="bg1">
                    <a:lumMod val="85000"/>
                  </a:schemeClr>
                </a:solidFill>
              </a:rPr>
              <a:t>Next steps and Summary</a:t>
            </a:r>
            <a:br>
              <a:rPr lang="en-SG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n-SG" dirty="0">
                <a:solidFill>
                  <a:schemeClr val="bg1">
                    <a:lumMod val="85000"/>
                  </a:schemeClr>
                </a:solidFill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061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93CF-9D87-1D42-B4EB-1901C64A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186113"/>
            <a:ext cx="10176000" cy="1657350"/>
          </a:xfrm>
        </p:spPr>
        <p:txBody>
          <a:bodyPr>
            <a:noAutofit/>
          </a:bodyPr>
          <a:lstStyle/>
          <a:p>
            <a:r>
              <a:rPr lang="en-SG" sz="2400" dirty="0">
                <a:solidFill>
                  <a:schemeClr val="bg1"/>
                </a:solidFill>
                <a:latin typeface="+mn-lt"/>
              </a:rPr>
              <a:t>Ask a home buyer to describe their dream house, and they probably won't begin with the height of the basement ceiling or the proximity to an east-west railroad. But this playground competition's dataset proves that much more influences price negotiations than the number of bedrooms or a white-picket fence</a:t>
            </a:r>
            <a:r>
              <a:rPr lang="en-SG" sz="3200" dirty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48075-A024-534E-8B47-520A4592F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99" y="542926"/>
            <a:ext cx="9993202" cy="1768796"/>
          </a:xfrm>
        </p:spPr>
      </p:pic>
    </p:spTree>
    <p:extLst>
      <p:ext uri="{BB962C8B-B14F-4D97-AF65-F5344CB8AC3E}">
        <p14:creationId xmlns:p14="http://schemas.microsoft.com/office/powerpoint/2010/main" val="72282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FB29-E8B9-A741-8984-AC5307B1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 QUESTION: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predict the price of the house?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323E-DB25-6A4C-AEF2-FAB0F5CD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43125"/>
            <a:ext cx="10306910" cy="4332490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DATA QUESTION: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SG" sz="2800" dirty="0">
                <a:solidFill>
                  <a:schemeClr val="bg1"/>
                </a:solidFill>
                <a:latin typeface="+mj-lt"/>
              </a:rPr>
              <a:t> What model could be used to predict HOUSE PREDICTION and what is the accuracy ??? ”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82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AAE4-3BAF-BB43-80BF-12CF2901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F1EC24-913B-8F49-97E8-292FA75C2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697201"/>
              </p:ext>
            </p:extLst>
          </p:nvPr>
        </p:nvGraphicFramePr>
        <p:xfrm>
          <a:off x="1028701" y="1185864"/>
          <a:ext cx="9911622" cy="267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C38D53B-359F-8B40-92BD-E3320E7F5666}"/>
              </a:ext>
            </a:extLst>
          </p:cNvPr>
          <p:cNvGrpSpPr/>
          <p:nvPr/>
        </p:nvGrpSpPr>
        <p:grpSpPr>
          <a:xfrm>
            <a:off x="11163299" y="2198882"/>
            <a:ext cx="551992" cy="645726"/>
            <a:chOff x="6518052" y="1013017"/>
            <a:chExt cx="551992" cy="645726"/>
          </a:xfrm>
          <a:scene3d>
            <a:camera prst="orthographicFront"/>
            <a:lightRig rig="flat" dir="t"/>
          </a:scene3d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99156CE0-D90D-5C46-B2FC-4B99E8AB269E}"/>
                </a:ext>
              </a:extLst>
            </p:cNvPr>
            <p:cNvSpPr/>
            <p:nvPr/>
          </p:nvSpPr>
          <p:spPr>
            <a:xfrm>
              <a:off x="6518052" y="1013017"/>
              <a:ext cx="551992" cy="645726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ight Arrow 4">
              <a:extLst>
                <a:ext uri="{FF2B5EF4-FFF2-40B4-BE49-F238E27FC236}">
                  <a16:creationId xmlns:a16="http://schemas.microsoft.com/office/drawing/2014/main" id="{0149112F-EDA8-CD4C-A272-1E88A9ED985F}"/>
                </a:ext>
              </a:extLst>
            </p:cNvPr>
            <p:cNvSpPr txBox="1"/>
            <p:nvPr/>
          </p:nvSpPr>
          <p:spPr>
            <a:xfrm>
              <a:off x="6518052" y="1142162"/>
              <a:ext cx="386394" cy="387436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800" kern="1200"/>
            </a:p>
          </p:txBody>
        </p:sp>
      </p:grp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0B4FC25-CAD1-9E46-987A-E5E34E725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07806"/>
              </p:ext>
            </p:extLst>
          </p:nvPr>
        </p:nvGraphicFramePr>
        <p:xfrm>
          <a:off x="1181101" y="3986213"/>
          <a:ext cx="9911622" cy="248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99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D811-474A-6C45-A1F0-915A2F5D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635397" cy="1146378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Plotting a heatmap to see if there is any correlation between the columns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4EC23-0EA4-2F41-BC66-2365E9EB3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0226" y="1394040"/>
            <a:ext cx="6398123" cy="5338190"/>
          </a:xfrm>
        </p:spPr>
      </p:pic>
    </p:spTree>
    <p:extLst>
      <p:ext uri="{BB962C8B-B14F-4D97-AF65-F5344CB8AC3E}">
        <p14:creationId xmlns:p14="http://schemas.microsoft.com/office/powerpoint/2010/main" val="418581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B3BC-313D-1A49-8811-B51488F8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BARPLOT DEPICTING THE PRICE NEIGHBOURHOOD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WISE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F7EB3-0674-EF48-836A-AADAD0D4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007" y="1988817"/>
            <a:ext cx="8497985" cy="4005583"/>
          </a:xfrm>
        </p:spPr>
      </p:pic>
    </p:spTree>
    <p:extLst>
      <p:ext uri="{BB962C8B-B14F-4D97-AF65-F5344CB8AC3E}">
        <p14:creationId xmlns:p14="http://schemas.microsoft.com/office/powerpoint/2010/main" val="33053260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6013</TotalTime>
  <Words>251</Words>
  <Application>Microsoft Macintosh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Impact</vt:lpstr>
      <vt:lpstr>Badge</vt:lpstr>
      <vt:lpstr>HOUSING PRICES PREDICTION </vt:lpstr>
      <vt:lpstr>BIO</vt:lpstr>
      <vt:lpstr>AGENDA</vt:lpstr>
      <vt:lpstr>AGENDA</vt:lpstr>
      <vt:lpstr>Ask a home buyer to describe their dream house, and they probably won't begin with the height of the basement ceiling or the proximity to an east-west railroad. But this playground competition's dataset proves that much more influences price negotiations than the number of bedrooms or a white-picket fence.</vt:lpstr>
      <vt:lpstr>BUSINESS QUESTION:  How to predict the price of the house? </vt:lpstr>
      <vt:lpstr>Process workflow</vt:lpstr>
      <vt:lpstr>Plotting a heatmap to see if there is any correlation between the columns</vt:lpstr>
      <vt:lpstr>BARPLOT DEPICTING THE PRICE NEIGHBOURHOOD  WISE</vt:lpstr>
      <vt:lpstr>Potential features explored from EDA</vt:lpstr>
      <vt:lpstr>Potential features explored from EDA</vt:lpstr>
      <vt:lpstr>Potential features explored from EDA</vt:lpstr>
      <vt:lpstr>Potential features explored from EDA</vt:lpstr>
      <vt:lpstr>Potential features explored from EDA</vt:lpstr>
      <vt:lpstr>Potential features explored from EDA</vt:lpstr>
      <vt:lpstr>Potential features explored from EDA</vt:lpstr>
      <vt:lpstr>modelling</vt:lpstr>
      <vt:lpstr>Data modelling contd</vt:lpstr>
      <vt:lpstr>Mean absolute error</vt:lpstr>
      <vt:lpstr>Future work:</vt:lpstr>
      <vt:lpstr>Target companies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PREDICTION </dc:title>
  <dc:creator>RUCHI PRAKASH</dc:creator>
  <cp:lastModifiedBy>RUCHI PRAKASH</cp:lastModifiedBy>
  <cp:revision>5</cp:revision>
  <dcterms:created xsi:type="dcterms:W3CDTF">2021-11-29T20:19:34Z</dcterms:created>
  <dcterms:modified xsi:type="dcterms:W3CDTF">2021-12-04T01:59:32Z</dcterms:modified>
</cp:coreProperties>
</file>