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60" r:id="rId7"/>
    <p:sldId id="262" r:id="rId8"/>
    <p:sldId id="265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adhan Saravanan (Student)" userId="cca9d012-caea-4a5e-bfd0-6ded8229f757" providerId="ADAL" clId="{B5C0F36F-11E0-434F-94C1-7E56FA352ADE}"/>
    <pc:docChg chg="undo redo custSel delSld modSld sldOrd">
      <pc:chgData name="Sai Sadhan Saravanan (Student)" userId="cca9d012-caea-4a5e-bfd0-6ded8229f757" providerId="ADAL" clId="{B5C0F36F-11E0-434F-94C1-7E56FA352ADE}" dt="2024-03-28T06:29:47.723" v="12"/>
      <pc:docMkLst>
        <pc:docMk/>
      </pc:docMkLst>
      <pc:sldChg chg="modSp mod">
        <pc:chgData name="Sai Sadhan Saravanan (Student)" userId="cca9d012-caea-4a5e-bfd0-6ded8229f757" providerId="ADAL" clId="{B5C0F36F-11E0-434F-94C1-7E56FA352ADE}" dt="2024-03-28T06:29:02.977" v="4"/>
        <pc:sldMkLst>
          <pc:docMk/>
          <pc:sldMk cId="95992585" sldId="256"/>
        </pc:sldMkLst>
        <pc:spChg chg="mod">
          <ac:chgData name="Sai Sadhan Saravanan (Student)" userId="cca9d012-caea-4a5e-bfd0-6ded8229f757" providerId="ADAL" clId="{B5C0F36F-11E0-434F-94C1-7E56FA352ADE}" dt="2024-03-28T06:29:02.977" v="4"/>
          <ac:spMkLst>
            <pc:docMk/>
            <pc:sldMk cId="95992585" sldId="256"/>
            <ac:spMk id="2" creationId="{729CB5C4-E34B-409D-9679-50C5E247E3AA}"/>
          </ac:spMkLst>
        </pc:spChg>
      </pc:sldChg>
      <pc:sldChg chg="del">
        <pc:chgData name="Sai Sadhan Saravanan (Student)" userId="cca9d012-caea-4a5e-bfd0-6ded8229f757" providerId="ADAL" clId="{B5C0F36F-11E0-434F-94C1-7E56FA352ADE}" dt="2024-03-28T06:29:10.333" v="5" actId="47"/>
        <pc:sldMkLst>
          <pc:docMk/>
          <pc:sldMk cId="95992585" sldId="259"/>
        </pc:sldMkLst>
      </pc:sldChg>
      <pc:sldChg chg="del">
        <pc:chgData name="Sai Sadhan Saravanan (Student)" userId="cca9d012-caea-4a5e-bfd0-6ded8229f757" providerId="ADAL" clId="{B5C0F36F-11E0-434F-94C1-7E56FA352ADE}" dt="2024-03-28T06:29:14.847" v="6" actId="47"/>
        <pc:sldMkLst>
          <pc:docMk/>
          <pc:sldMk cId="95992585" sldId="261"/>
        </pc:sldMkLst>
      </pc:sldChg>
      <pc:sldChg chg="del">
        <pc:chgData name="Sai Sadhan Saravanan (Student)" userId="cca9d012-caea-4a5e-bfd0-6ded8229f757" providerId="ADAL" clId="{B5C0F36F-11E0-434F-94C1-7E56FA352ADE}" dt="2024-03-28T06:29:20.586" v="7" actId="47"/>
        <pc:sldMkLst>
          <pc:docMk/>
          <pc:sldMk cId="95992585" sldId="263"/>
        </pc:sldMkLst>
      </pc:sldChg>
      <pc:sldChg chg="del">
        <pc:chgData name="Sai Sadhan Saravanan (Student)" userId="cca9d012-caea-4a5e-bfd0-6ded8229f757" providerId="ADAL" clId="{B5C0F36F-11E0-434F-94C1-7E56FA352ADE}" dt="2024-03-28T06:29:22.759" v="8" actId="47"/>
        <pc:sldMkLst>
          <pc:docMk/>
          <pc:sldMk cId="95992585" sldId="264"/>
        </pc:sldMkLst>
      </pc:sldChg>
      <pc:sldChg chg="ord">
        <pc:chgData name="Sai Sadhan Saravanan (Student)" userId="cca9d012-caea-4a5e-bfd0-6ded8229f757" providerId="ADAL" clId="{B5C0F36F-11E0-434F-94C1-7E56FA352ADE}" dt="2024-03-28T06:29:47.723" v="12"/>
        <pc:sldMkLst>
          <pc:docMk/>
          <pc:sldMk cId="95992585" sldId="268"/>
        </pc:sldMkLst>
      </pc:sldChg>
      <pc:sldChg chg="ord">
        <pc:chgData name="Sai Sadhan Saravanan (Student)" userId="cca9d012-caea-4a5e-bfd0-6ded8229f757" providerId="ADAL" clId="{B5C0F36F-11E0-434F-94C1-7E56FA352ADE}" dt="2024-03-28T06:29:36.046" v="10"/>
        <pc:sldMkLst>
          <pc:docMk/>
          <pc:sldMk cId="9599258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9CB5C4-E34B-409D-9679-50C5E247E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Departure Delays 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5D912BA-CE89-4A68-919E-42890E47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3/27/2024 11:28:11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heatmap dashboard">
            <a:extLst>
              <a:ext uri="{FF2B5EF4-FFF2-40B4-BE49-F238E27FC236}">
                <a16:creationId xmlns:a16="http://schemas.microsoft.com/office/drawing/2014/main" id="{30584947-3AC5-4CC2-B52F-FDFFAC497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9">
            <a:extLst>
              <a:ext uri="{FF2B5EF4-FFF2-40B4-BE49-F238E27FC236}">
                <a16:creationId xmlns:a16="http://schemas.microsoft.com/office/drawing/2014/main" id="{F1FC0269-88E1-4E7F-B030-ECB70F21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3">
            <a:extLst>
              <a:ext uri="{FF2B5EF4-FFF2-40B4-BE49-F238E27FC236}">
                <a16:creationId xmlns:a16="http://schemas.microsoft.com/office/drawing/2014/main" id="{E33E703E-301D-474C-9010-84D22022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7">
            <a:extLst>
              <a:ext uri="{FF2B5EF4-FFF2-40B4-BE49-F238E27FC236}">
                <a16:creationId xmlns:a16="http://schemas.microsoft.com/office/drawing/2014/main" id="{510569C0-58AD-466A-B3A5-A58A0B90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1">
            <a:extLst>
              <a:ext uri="{FF2B5EF4-FFF2-40B4-BE49-F238E27FC236}">
                <a16:creationId xmlns:a16="http://schemas.microsoft.com/office/drawing/2014/main" id="{D20A1BB6-EDB7-4D76-9997-2289020F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C4670022-DA56-4A90-8DD1-C3094B8B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" y="0"/>
            <a:ext cx="118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pature MAP">
            <a:extLst>
              <a:ext uri="{FF2B5EF4-FFF2-40B4-BE49-F238E27FC236}">
                <a16:creationId xmlns:a16="http://schemas.microsoft.com/office/drawing/2014/main" id="{3E1D57D4-1047-45E3-B103-CE26142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2" y="0"/>
            <a:ext cx="9124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umber of Depature delays">
            <a:extLst>
              <a:ext uri="{FF2B5EF4-FFF2-40B4-BE49-F238E27FC236}">
                <a16:creationId xmlns:a16="http://schemas.microsoft.com/office/drawing/2014/main" id="{DDEB4075-77C4-439D-B3A7-AE3C66BF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247900"/>
            <a:ext cx="2857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g depature delay">
            <a:extLst>
              <a:ext uri="{FF2B5EF4-FFF2-40B4-BE49-F238E27FC236}">
                <a16:creationId xmlns:a16="http://schemas.microsoft.com/office/drawing/2014/main" id="{208E3D5B-A511-4493-BD71-4BFF60F0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6962"/>
            <a:ext cx="2286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eat map">
            <a:extLst>
              <a:ext uri="{FF2B5EF4-FFF2-40B4-BE49-F238E27FC236}">
                <a16:creationId xmlns:a16="http://schemas.microsoft.com/office/drawing/2014/main" id="{AC475F53-0655-473B-A903-7629FD64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495425"/>
            <a:ext cx="11820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epature performance Metrics">
            <a:extLst>
              <a:ext uri="{FF2B5EF4-FFF2-40B4-BE49-F238E27FC236}">
                <a16:creationId xmlns:a16="http://schemas.microsoft.com/office/drawing/2014/main" id="{D2208BF8-5E50-400C-9102-724E5958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126"/>
            <a:ext cx="12192000" cy="33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Flight Departure Delays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Departure Delays Visualization</dc:title>
  <dc:creator/>
  <cp:lastModifiedBy>Sai Sadhan Saravanan (Student)</cp:lastModifiedBy>
  <cp:revision>1</cp:revision>
  <dcterms:created xsi:type="dcterms:W3CDTF">2024-03-28T06:28:13Z</dcterms:created>
  <dcterms:modified xsi:type="dcterms:W3CDTF">2024-03-28T06:29:55Z</dcterms:modified>
</cp:coreProperties>
</file>