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257" r:id="rId3"/>
    <p:sldId id="258" r:id="rId4"/>
    <p:sldId id="277" r:id="rId5"/>
    <p:sldId id="276" r:id="rId6"/>
    <p:sldId id="278" r:id="rId7"/>
    <p:sldId id="279" r:id="rId8"/>
    <p:sldId id="286" r:id="rId9"/>
    <p:sldId id="288" r:id="rId10"/>
    <p:sldId id="281" r:id="rId11"/>
    <p:sldId id="289" r:id="rId12"/>
    <p:sldId id="290" r:id="rId13"/>
    <p:sldId id="291" r:id="rId14"/>
    <p:sldId id="275" r:id="rId15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09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8745AE-825A-6CDA-1A5D-B900EA03BF93}" v="789" dt="2024-04-29T22:50:14.541"/>
    <p1510:client id="{4392135F-7FA3-46AD-167B-B3B17152000E}" v="1348" dt="2024-04-30T00:18:04.767"/>
    <p1510:client id="{6C5A3227-A816-4CE8-AA66-EF7256C1EF7E}" v="1342" dt="2024-04-30T01:03:37.619"/>
    <p1510:client id="{BFD21D64-50BB-E977-021A-ABF4B86822BE}" v="1190" dt="2024-04-30T00:05:05.798"/>
    <p1510:client id="{C0C50904-CD3C-8302-BA25-D02B9AD14D9D}" v="3" dt="2024-04-29T21:45:39.564"/>
    <p1510:client id="{CB42674E-551F-B340-8848-6F14293A6085}" v="1" dt="2024-04-30T00:11:54.447"/>
    <p1510:client id="{F333045A-48A9-DA0F-0C63-4D79FDAC9AC1}" v="695" dt="2024-04-29T23:39:47.1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60419" autoAdjust="0"/>
  </p:normalViewPr>
  <p:slideViewPr>
    <p:cSldViewPr snapToGrid="0">
      <p:cViewPr varScale="1">
        <p:scale>
          <a:sx n="98" d="100"/>
          <a:sy n="98" d="100"/>
        </p:scale>
        <p:origin x="360" y="60"/>
      </p:cViewPr>
      <p:guideLst>
        <p:guide orient="horz" pos="19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Sadhan Saravanan (Student)" userId="S::ssarav19@sundevils.asu.edu::cca9d012-caea-4a5e-bfd0-6ded8229f757" providerId="AD" clId="Web-{7384F6C0-E651-C45F-88FE-D804613C6B13}"/>
    <pc:docChg chg="modSld">
      <pc:chgData name="Sai Sadhan Saravanan (Student)" userId="S::ssarav19@sundevils.asu.edu::cca9d012-caea-4a5e-bfd0-6ded8229f757" providerId="AD" clId="Web-{7384F6C0-E651-C45F-88FE-D804613C6B13}" dt="2024-04-28T21:31:11.173" v="10" actId="20577"/>
      <pc:docMkLst>
        <pc:docMk/>
      </pc:docMkLst>
      <pc:sldChg chg="modSp">
        <pc:chgData name="Sai Sadhan Saravanan (Student)" userId="S::ssarav19@sundevils.asu.edu::cca9d012-caea-4a5e-bfd0-6ded8229f757" providerId="AD" clId="Web-{7384F6C0-E651-C45F-88FE-D804613C6B13}" dt="2024-04-28T21:27:53.191" v="7" actId="1076"/>
        <pc:sldMkLst>
          <pc:docMk/>
          <pc:sldMk cId="0" sldId="256"/>
        </pc:sldMkLst>
        <pc:spChg chg="mod">
          <ac:chgData name="Sai Sadhan Saravanan (Student)" userId="S::ssarav19@sundevils.asu.edu::cca9d012-caea-4a5e-bfd0-6ded8229f757" providerId="AD" clId="Web-{7384F6C0-E651-C45F-88FE-D804613C6B13}" dt="2024-04-28T21:27:53.191" v="7" actId="1076"/>
          <ac:spMkLst>
            <pc:docMk/>
            <pc:sldMk cId="0" sldId="256"/>
            <ac:spMk id="59" creationId="{00000000-0000-0000-0000-000000000000}"/>
          </ac:spMkLst>
        </pc:spChg>
        <pc:picChg chg="mod">
          <ac:chgData name="Sai Sadhan Saravanan (Student)" userId="S::ssarav19@sundevils.asu.edu::cca9d012-caea-4a5e-bfd0-6ded8229f757" providerId="AD" clId="Web-{7384F6C0-E651-C45F-88FE-D804613C6B13}" dt="2024-04-28T21:27:14.907" v="2" actId="14100"/>
          <ac:picMkLst>
            <pc:docMk/>
            <pc:sldMk cId="0" sldId="256"/>
            <ac:picMk id="1026" creationId="{632D454A-1EFF-7D51-DE41-0678AA2EFDC5}"/>
          </ac:picMkLst>
        </pc:picChg>
      </pc:sldChg>
      <pc:sldChg chg="modSp">
        <pc:chgData name="Sai Sadhan Saravanan (Student)" userId="S::ssarav19@sundevils.asu.edu::cca9d012-caea-4a5e-bfd0-6ded8229f757" providerId="AD" clId="Web-{7384F6C0-E651-C45F-88FE-D804613C6B13}" dt="2024-04-28T21:31:11.173" v="10" actId="20577"/>
        <pc:sldMkLst>
          <pc:docMk/>
          <pc:sldMk cId="1864748241" sldId="278"/>
        </pc:sldMkLst>
        <pc:spChg chg="mod">
          <ac:chgData name="Sai Sadhan Saravanan (Student)" userId="S::ssarav19@sundevils.asu.edu::cca9d012-caea-4a5e-bfd0-6ded8229f757" providerId="AD" clId="Web-{7384F6C0-E651-C45F-88FE-D804613C6B13}" dt="2024-04-28T21:31:11.173" v="10" actId="20577"/>
          <ac:spMkLst>
            <pc:docMk/>
            <pc:sldMk cId="1864748241" sldId="278"/>
            <ac:spMk id="74" creationId="{00000000-0000-0000-0000-000000000000}"/>
          </ac:spMkLst>
        </pc:spChg>
      </pc:sldChg>
    </pc:docChg>
  </pc:docChgLst>
  <pc:docChgLst>
    <pc:chgData name="Sharath Chandra Vijayakumar (Student)" userId="S::srvijay1@sundevils.asu.edu::b33cf2cb-8379-4496-b82e-487f515cd1b5" providerId="AD" clId="Web-{4D1DA2ED-4A45-B9DC-4C75-4CE546AFF6FB}"/>
    <pc:docChg chg="addSld modSld">
      <pc:chgData name="Sharath Chandra Vijayakumar (Student)" userId="S::srvijay1@sundevils.asu.edu::b33cf2cb-8379-4496-b82e-487f515cd1b5" providerId="AD" clId="Web-{4D1DA2ED-4A45-B9DC-4C75-4CE546AFF6FB}" dt="2024-04-27T09:02:42.504" v="97" actId="20577"/>
      <pc:docMkLst>
        <pc:docMk/>
      </pc:docMkLst>
      <pc:sldChg chg="addSp modSp">
        <pc:chgData name="Sharath Chandra Vijayakumar (Student)" userId="S::srvijay1@sundevils.asu.edu::b33cf2cb-8379-4496-b82e-487f515cd1b5" providerId="AD" clId="Web-{4D1DA2ED-4A45-B9DC-4C75-4CE546AFF6FB}" dt="2024-04-27T09:02:42.504" v="97" actId="20577"/>
        <pc:sldMkLst>
          <pc:docMk/>
          <pc:sldMk cId="0" sldId="258"/>
        </pc:sldMkLst>
        <pc:spChg chg="mod">
          <ac:chgData name="Sharath Chandra Vijayakumar (Student)" userId="S::srvijay1@sundevils.asu.edu::b33cf2cb-8379-4496-b82e-487f515cd1b5" providerId="AD" clId="Web-{4D1DA2ED-4A45-B9DC-4C75-4CE546AFF6FB}" dt="2024-04-27T09:02:42.504" v="97" actId="20577"/>
          <ac:spMkLst>
            <pc:docMk/>
            <pc:sldMk cId="0" sldId="258"/>
            <ac:spMk id="74" creationId="{00000000-0000-0000-0000-000000000000}"/>
          </ac:spMkLst>
        </pc:spChg>
        <pc:spChg chg="mod">
          <ac:chgData name="Sharath Chandra Vijayakumar (Student)" userId="S::srvijay1@sundevils.asu.edu::b33cf2cb-8379-4496-b82e-487f515cd1b5" providerId="AD" clId="Web-{4D1DA2ED-4A45-B9DC-4C75-4CE546AFF6FB}" dt="2024-04-27T08:57:00.496" v="53" actId="1076"/>
          <ac:spMkLst>
            <pc:docMk/>
            <pc:sldMk cId="0" sldId="258"/>
            <ac:spMk id="75" creationId="{00000000-0000-0000-0000-000000000000}"/>
          </ac:spMkLst>
        </pc:spChg>
        <pc:picChg chg="add mod">
          <ac:chgData name="Sharath Chandra Vijayakumar (Student)" userId="S::srvijay1@sundevils.asu.edu::b33cf2cb-8379-4496-b82e-487f515cd1b5" providerId="AD" clId="Web-{4D1DA2ED-4A45-B9DC-4C75-4CE546AFF6FB}" dt="2024-04-27T08:57:19.497" v="56" actId="14100"/>
          <ac:picMkLst>
            <pc:docMk/>
            <pc:sldMk cId="0" sldId="258"/>
            <ac:picMk id="2" creationId="{7173AFB1-A1EF-02F7-73B7-EC8393E8250F}"/>
          </ac:picMkLst>
        </pc:picChg>
      </pc:sldChg>
      <pc:sldChg chg="addSp delSp modSp add replId">
        <pc:chgData name="Sharath Chandra Vijayakumar (Student)" userId="S::srvijay1@sundevils.asu.edu::b33cf2cb-8379-4496-b82e-487f515cd1b5" providerId="AD" clId="Web-{4D1DA2ED-4A45-B9DC-4C75-4CE546AFF6FB}" dt="2024-04-27T09:01:28.170" v="91"/>
        <pc:sldMkLst>
          <pc:docMk/>
          <pc:sldMk cId="3955830962" sldId="277"/>
        </pc:sldMkLst>
        <pc:spChg chg="mod">
          <ac:chgData name="Sharath Chandra Vijayakumar (Student)" userId="S::srvijay1@sundevils.asu.edu::b33cf2cb-8379-4496-b82e-487f515cd1b5" providerId="AD" clId="Web-{4D1DA2ED-4A45-B9DC-4C75-4CE546AFF6FB}" dt="2024-04-27T08:57:48.124" v="65" actId="1076"/>
          <ac:spMkLst>
            <pc:docMk/>
            <pc:sldMk cId="3955830962" sldId="277"/>
            <ac:spMk id="74" creationId="{00000000-0000-0000-0000-000000000000}"/>
          </ac:spMkLst>
        </pc:spChg>
        <pc:spChg chg="mod">
          <ac:chgData name="Sharath Chandra Vijayakumar (Student)" userId="S::srvijay1@sundevils.asu.edu::b33cf2cb-8379-4496-b82e-487f515cd1b5" providerId="AD" clId="Web-{4D1DA2ED-4A45-B9DC-4C75-4CE546AFF6FB}" dt="2024-04-27T08:58:11.860" v="68" actId="20577"/>
          <ac:spMkLst>
            <pc:docMk/>
            <pc:sldMk cId="3955830962" sldId="277"/>
            <ac:spMk id="75" creationId="{00000000-0000-0000-0000-000000000000}"/>
          </ac:spMkLst>
        </pc:spChg>
        <pc:picChg chg="del mod">
          <ac:chgData name="Sharath Chandra Vijayakumar (Student)" userId="S::srvijay1@sundevils.asu.edu::b33cf2cb-8379-4496-b82e-487f515cd1b5" providerId="AD" clId="Web-{4D1DA2ED-4A45-B9DC-4C75-4CE546AFF6FB}" dt="2024-04-27T08:59:07.989" v="69"/>
          <ac:picMkLst>
            <pc:docMk/>
            <pc:sldMk cId="3955830962" sldId="277"/>
            <ac:picMk id="2" creationId="{7173AFB1-A1EF-02F7-73B7-EC8393E8250F}"/>
          </ac:picMkLst>
        </pc:picChg>
        <pc:picChg chg="add del mod">
          <ac:chgData name="Sharath Chandra Vijayakumar (Student)" userId="S::srvijay1@sundevils.asu.edu::b33cf2cb-8379-4496-b82e-487f515cd1b5" providerId="AD" clId="Web-{4D1DA2ED-4A45-B9DC-4C75-4CE546AFF6FB}" dt="2024-04-27T08:59:40.960" v="80"/>
          <ac:picMkLst>
            <pc:docMk/>
            <pc:sldMk cId="3955830962" sldId="277"/>
            <ac:picMk id="3" creationId="{2103E4CA-20C8-D61F-78ED-563E8CCF6C3C}"/>
          </ac:picMkLst>
        </pc:picChg>
        <pc:picChg chg="add del mod">
          <ac:chgData name="Sharath Chandra Vijayakumar (Student)" userId="S::srvijay1@sundevils.asu.edu::b33cf2cb-8379-4496-b82e-487f515cd1b5" providerId="AD" clId="Web-{4D1DA2ED-4A45-B9DC-4C75-4CE546AFF6FB}" dt="2024-04-27T09:00:33.698" v="86"/>
          <ac:picMkLst>
            <pc:docMk/>
            <pc:sldMk cId="3955830962" sldId="277"/>
            <ac:picMk id="4" creationId="{5E4B78DB-63E6-F3BD-DA69-6C152E563A0A}"/>
          </ac:picMkLst>
        </pc:picChg>
        <pc:picChg chg="add del mod">
          <ac:chgData name="Sharath Chandra Vijayakumar (Student)" userId="S::srvijay1@sundevils.asu.edu::b33cf2cb-8379-4496-b82e-487f515cd1b5" providerId="AD" clId="Web-{4D1DA2ED-4A45-B9DC-4C75-4CE546AFF6FB}" dt="2024-04-27T09:01:28.170" v="91"/>
          <ac:picMkLst>
            <pc:docMk/>
            <pc:sldMk cId="3955830962" sldId="277"/>
            <ac:picMk id="5" creationId="{3E2FBBCB-90C6-C439-AA18-AEB33D2DC382}"/>
          </ac:picMkLst>
        </pc:picChg>
      </pc:sldChg>
    </pc:docChg>
  </pc:docChgLst>
  <pc:docChgLst>
    <pc:chgData name="Sharath Chandra Vijayakumar (Student)" userId="S::srvijay1@sundevils.asu.edu::b33cf2cb-8379-4496-b82e-487f515cd1b5" providerId="AD" clId="Web-{BFD21D64-50BB-E977-021A-ABF4B86822BE}"/>
    <pc:docChg chg="addSld delSld modSld">
      <pc:chgData name="Sharath Chandra Vijayakumar (Student)" userId="S::srvijay1@sundevils.asu.edu::b33cf2cb-8379-4496-b82e-487f515cd1b5" providerId="AD" clId="Web-{BFD21D64-50BB-E977-021A-ABF4B86822BE}" dt="2024-04-30T00:05:05.360" v="1035" actId="20577"/>
      <pc:docMkLst>
        <pc:docMk/>
      </pc:docMkLst>
      <pc:sldChg chg="modSp">
        <pc:chgData name="Sharath Chandra Vijayakumar (Student)" userId="S::srvijay1@sundevils.asu.edu::b33cf2cb-8379-4496-b82e-487f515cd1b5" providerId="AD" clId="Web-{BFD21D64-50BB-E977-021A-ABF4B86822BE}" dt="2024-04-29T21:53:16.274" v="24" actId="1076"/>
        <pc:sldMkLst>
          <pc:docMk/>
          <pc:sldMk cId="0" sldId="256"/>
        </pc:sldMkLst>
        <pc:spChg chg="mod">
          <ac:chgData name="Sharath Chandra Vijayakumar (Student)" userId="S::srvijay1@sundevils.asu.edu::b33cf2cb-8379-4496-b82e-487f515cd1b5" providerId="AD" clId="Web-{BFD21D64-50BB-E977-021A-ABF4B86822BE}" dt="2024-04-29T21:53:16.274" v="24" actId="1076"/>
          <ac:spMkLst>
            <pc:docMk/>
            <pc:sldMk cId="0" sldId="256"/>
            <ac:spMk id="2" creationId="{4B857C3A-45FA-F0C6-9554-199D690D497E}"/>
          </ac:spMkLst>
        </pc:spChg>
        <pc:spChg chg="mod">
          <ac:chgData name="Sharath Chandra Vijayakumar (Student)" userId="S::srvijay1@sundevils.asu.edu::b33cf2cb-8379-4496-b82e-487f515cd1b5" providerId="AD" clId="Web-{BFD21D64-50BB-E977-021A-ABF4B86822BE}" dt="2024-04-29T21:53:08.399" v="23" actId="20577"/>
          <ac:spMkLst>
            <pc:docMk/>
            <pc:sldMk cId="0" sldId="256"/>
            <ac:spMk id="59" creationId="{00000000-0000-0000-0000-000000000000}"/>
          </ac:spMkLst>
        </pc:spChg>
      </pc:sldChg>
      <pc:sldChg chg="modSp">
        <pc:chgData name="Sharath Chandra Vijayakumar (Student)" userId="S::srvijay1@sundevils.asu.edu::b33cf2cb-8379-4496-b82e-487f515cd1b5" providerId="AD" clId="Web-{BFD21D64-50BB-E977-021A-ABF4B86822BE}" dt="2024-04-29T21:56:30.172" v="77" actId="20577"/>
        <pc:sldMkLst>
          <pc:docMk/>
          <pc:sldMk cId="0" sldId="257"/>
        </pc:sldMkLst>
        <pc:spChg chg="mod">
          <ac:chgData name="Sharath Chandra Vijayakumar (Student)" userId="S::srvijay1@sundevils.asu.edu::b33cf2cb-8379-4496-b82e-487f515cd1b5" providerId="AD" clId="Web-{BFD21D64-50BB-E977-021A-ABF4B86822BE}" dt="2024-04-29T21:56:30.172" v="77" actId="20577"/>
          <ac:spMkLst>
            <pc:docMk/>
            <pc:sldMk cId="0" sldId="257"/>
            <ac:spMk id="67" creationId="{00000000-0000-0000-0000-000000000000}"/>
          </ac:spMkLst>
        </pc:spChg>
      </pc:sldChg>
      <pc:sldChg chg="modSp">
        <pc:chgData name="Sharath Chandra Vijayakumar (Student)" userId="S::srvijay1@sundevils.asu.edu::b33cf2cb-8379-4496-b82e-487f515cd1b5" providerId="AD" clId="Web-{BFD21D64-50BB-E977-021A-ABF4B86822BE}" dt="2024-04-29T23:15:30.516" v="617" actId="1076"/>
        <pc:sldMkLst>
          <pc:docMk/>
          <pc:sldMk cId="0" sldId="258"/>
        </pc:sldMkLst>
        <pc:spChg chg="mod">
          <ac:chgData name="Sharath Chandra Vijayakumar (Student)" userId="S::srvijay1@sundevils.asu.edu::b33cf2cb-8379-4496-b82e-487f515cd1b5" providerId="AD" clId="Web-{BFD21D64-50BB-E977-021A-ABF4B86822BE}" dt="2024-04-29T23:14:21.076" v="614" actId="20577"/>
          <ac:spMkLst>
            <pc:docMk/>
            <pc:sldMk cId="0" sldId="258"/>
            <ac:spMk id="74" creationId="{00000000-0000-0000-0000-000000000000}"/>
          </ac:spMkLst>
        </pc:spChg>
        <pc:spChg chg="mod">
          <ac:chgData name="Sharath Chandra Vijayakumar (Student)" userId="S::srvijay1@sundevils.asu.edu::b33cf2cb-8379-4496-b82e-487f515cd1b5" providerId="AD" clId="Web-{BFD21D64-50BB-E977-021A-ABF4B86822BE}" dt="2024-04-29T23:15:30.516" v="617" actId="1076"/>
          <ac:spMkLst>
            <pc:docMk/>
            <pc:sldMk cId="0" sldId="258"/>
            <ac:spMk id="75" creationId="{00000000-0000-0000-0000-000000000000}"/>
          </ac:spMkLst>
        </pc:spChg>
        <pc:picChg chg="mod">
          <ac:chgData name="Sharath Chandra Vijayakumar (Student)" userId="S::srvijay1@sundevils.asu.edu::b33cf2cb-8379-4496-b82e-487f515cd1b5" providerId="AD" clId="Web-{BFD21D64-50BB-E977-021A-ABF4B86822BE}" dt="2024-04-29T21:57:06.549" v="86" actId="1076"/>
          <ac:picMkLst>
            <pc:docMk/>
            <pc:sldMk cId="0" sldId="258"/>
            <ac:picMk id="2" creationId="{7173AFB1-A1EF-02F7-73B7-EC8393E8250F}"/>
          </ac:picMkLst>
        </pc:picChg>
      </pc:sldChg>
      <pc:sldChg chg="modSp">
        <pc:chgData name="Sharath Chandra Vijayakumar (Student)" userId="S::srvijay1@sundevils.asu.edu::b33cf2cb-8379-4496-b82e-487f515cd1b5" providerId="AD" clId="Web-{BFD21D64-50BB-E977-021A-ABF4B86822BE}" dt="2024-04-29T23:33:48.072" v="747"/>
        <pc:sldMkLst>
          <pc:docMk/>
          <pc:sldMk cId="1098828595" sldId="276"/>
        </pc:sldMkLst>
        <pc:spChg chg="mod">
          <ac:chgData name="Sharath Chandra Vijayakumar (Student)" userId="S::srvijay1@sundevils.asu.edu::b33cf2cb-8379-4496-b82e-487f515cd1b5" providerId="AD" clId="Web-{BFD21D64-50BB-E977-021A-ABF4B86822BE}" dt="2024-04-29T23:28:20.295" v="745" actId="20577"/>
          <ac:spMkLst>
            <pc:docMk/>
            <pc:sldMk cId="1098828595" sldId="276"/>
            <ac:spMk id="74" creationId="{00000000-0000-0000-0000-000000000000}"/>
          </ac:spMkLst>
        </pc:spChg>
        <pc:spChg chg="mod">
          <ac:chgData name="Sharath Chandra Vijayakumar (Student)" userId="S::srvijay1@sundevils.asu.edu::b33cf2cb-8379-4496-b82e-487f515cd1b5" providerId="AD" clId="Web-{BFD21D64-50BB-E977-021A-ABF4B86822BE}" dt="2024-04-29T23:16:20.643" v="619" actId="1076"/>
          <ac:spMkLst>
            <pc:docMk/>
            <pc:sldMk cId="1098828595" sldId="276"/>
            <ac:spMk id="75" creationId="{00000000-0000-0000-0000-000000000000}"/>
          </ac:spMkLst>
        </pc:spChg>
        <pc:graphicFrameChg chg="mod modGraphic">
          <ac:chgData name="Sharath Chandra Vijayakumar (Student)" userId="S::srvijay1@sundevils.asu.edu::b33cf2cb-8379-4496-b82e-487f515cd1b5" providerId="AD" clId="Web-{BFD21D64-50BB-E977-021A-ABF4B86822BE}" dt="2024-04-29T23:33:48.072" v="747"/>
          <ac:graphicFrameMkLst>
            <pc:docMk/>
            <pc:sldMk cId="1098828595" sldId="276"/>
            <ac:graphicFrameMk id="3" creationId="{7DC91B6B-3A07-02E9-E093-E7F995688192}"/>
          </ac:graphicFrameMkLst>
        </pc:graphicFrameChg>
        <pc:picChg chg="mod">
          <ac:chgData name="Sharath Chandra Vijayakumar (Student)" userId="S::srvijay1@sundevils.asu.edu::b33cf2cb-8379-4496-b82e-487f515cd1b5" providerId="AD" clId="Web-{BFD21D64-50BB-E977-021A-ABF4B86822BE}" dt="2024-04-29T23:27:17.558" v="708" actId="1076"/>
          <ac:picMkLst>
            <pc:docMk/>
            <pc:sldMk cId="1098828595" sldId="276"/>
            <ac:picMk id="2050" creationId="{5E1F8260-D94F-6E6F-D7BA-90E437383F36}"/>
          </ac:picMkLst>
        </pc:picChg>
      </pc:sldChg>
      <pc:sldChg chg="modSp">
        <pc:chgData name="Sharath Chandra Vijayakumar (Student)" userId="S::srvijay1@sundevils.asu.edu::b33cf2cb-8379-4496-b82e-487f515cd1b5" providerId="AD" clId="Web-{BFD21D64-50BB-E977-021A-ABF4B86822BE}" dt="2024-04-29T23:15:57.158" v="618" actId="1076"/>
        <pc:sldMkLst>
          <pc:docMk/>
          <pc:sldMk cId="3955830962" sldId="277"/>
        </pc:sldMkLst>
        <pc:spChg chg="mod">
          <ac:chgData name="Sharath Chandra Vijayakumar (Student)" userId="S::srvijay1@sundevils.asu.edu::b33cf2cb-8379-4496-b82e-487f515cd1b5" providerId="AD" clId="Web-{BFD21D64-50BB-E977-021A-ABF4B86822BE}" dt="2024-04-29T21:58:44.084" v="97" actId="1076"/>
          <ac:spMkLst>
            <pc:docMk/>
            <pc:sldMk cId="3955830962" sldId="277"/>
            <ac:spMk id="74" creationId="{00000000-0000-0000-0000-000000000000}"/>
          </ac:spMkLst>
        </pc:spChg>
        <pc:spChg chg="mod">
          <ac:chgData name="Sharath Chandra Vijayakumar (Student)" userId="S::srvijay1@sundevils.asu.edu::b33cf2cb-8379-4496-b82e-487f515cd1b5" providerId="AD" clId="Web-{BFD21D64-50BB-E977-021A-ABF4B86822BE}" dt="2024-04-29T23:15:57.158" v="618" actId="1076"/>
          <ac:spMkLst>
            <pc:docMk/>
            <pc:sldMk cId="3955830962" sldId="277"/>
            <ac:spMk id="75" creationId="{00000000-0000-0000-0000-000000000000}"/>
          </ac:spMkLst>
        </pc:spChg>
      </pc:sldChg>
      <pc:sldChg chg="modSp">
        <pc:chgData name="Sharath Chandra Vijayakumar (Student)" userId="S::srvijay1@sundevils.asu.edu::b33cf2cb-8379-4496-b82e-487f515cd1b5" providerId="AD" clId="Web-{BFD21D64-50BB-E977-021A-ABF4B86822BE}" dt="2024-04-29T22:01:18.418" v="99"/>
        <pc:sldMkLst>
          <pc:docMk/>
          <pc:sldMk cId="1864748241" sldId="278"/>
        </pc:sldMkLst>
        <pc:spChg chg="mod">
          <ac:chgData name="Sharath Chandra Vijayakumar (Student)" userId="S::srvijay1@sundevils.asu.edu::b33cf2cb-8379-4496-b82e-487f515cd1b5" providerId="AD" clId="Web-{BFD21D64-50BB-E977-021A-ABF4B86822BE}" dt="2024-04-29T22:01:18.418" v="99"/>
          <ac:spMkLst>
            <pc:docMk/>
            <pc:sldMk cId="1864748241" sldId="278"/>
            <ac:spMk id="75" creationId="{00000000-0000-0000-0000-000000000000}"/>
          </ac:spMkLst>
        </pc:spChg>
      </pc:sldChg>
      <pc:sldChg chg="modSp">
        <pc:chgData name="Sharath Chandra Vijayakumar (Student)" userId="S::srvijay1@sundevils.asu.edu::b33cf2cb-8379-4496-b82e-487f515cd1b5" providerId="AD" clId="Web-{BFD21D64-50BB-E977-021A-ABF4B86822BE}" dt="2024-04-29T23:39:18.725" v="791" actId="20577"/>
        <pc:sldMkLst>
          <pc:docMk/>
          <pc:sldMk cId="3673760258" sldId="279"/>
        </pc:sldMkLst>
        <pc:spChg chg="mod">
          <ac:chgData name="Sharath Chandra Vijayakumar (Student)" userId="S::srvijay1@sundevils.asu.edu::b33cf2cb-8379-4496-b82e-487f515cd1b5" providerId="AD" clId="Web-{BFD21D64-50BB-E977-021A-ABF4B86822BE}" dt="2024-04-29T23:39:18.725" v="791" actId="20577"/>
          <ac:spMkLst>
            <pc:docMk/>
            <pc:sldMk cId="3673760258" sldId="279"/>
            <ac:spMk id="74" creationId="{00000000-0000-0000-0000-000000000000}"/>
          </ac:spMkLst>
        </pc:spChg>
        <pc:spChg chg="mod">
          <ac:chgData name="Sharath Chandra Vijayakumar (Student)" userId="S::srvijay1@sundevils.asu.edu::b33cf2cb-8379-4496-b82e-487f515cd1b5" providerId="AD" clId="Web-{BFD21D64-50BB-E977-021A-ABF4B86822BE}" dt="2024-04-29T22:05:39.537" v="110"/>
          <ac:spMkLst>
            <pc:docMk/>
            <pc:sldMk cId="3673760258" sldId="279"/>
            <ac:spMk id="75" creationId="{00000000-0000-0000-0000-000000000000}"/>
          </ac:spMkLst>
        </pc:spChg>
      </pc:sldChg>
      <pc:sldChg chg="new del">
        <pc:chgData name="Sharath Chandra Vijayakumar (Student)" userId="S::srvijay1@sundevils.asu.edu::b33cf2cb-8379-4496-b82e-487f515cd1b5" providerId="AD" clId="Web-{BFD21D64-50BB-E977-021A-ABF4B86822BE}" dt="2024-04-29T22:01:25.637" v="101"/>
        <pc:sldMkLst>
          <pc:docMk/>
          <pc:sldMk cId="3717617546" sldId="279"/>
        </pc:sldMkLst>
      </pc:sldChg>
      <pc:sldChg chg="modSp">
        <pc:chgData name="Sharath Chandra Vijayakumar (Student)" userId="S::srvijay1@sundevils.asu.edu::b33cf2cb-8379-4496-b82e-487f515cd1b5" providerId="AD" clId="Web-{BFD21D64-50BB-E977-021A-ABF4B86822BE}" dt="2024-04-29T22:05:43.006" v="111"/>
        <pc:sldMkLst>
          <pc:docMk/>
          <pc:sldMk cId="2778901562" sldId="280"/>
        </pc:sldMkLst>
        <pc:spChg chg="mod">
          <ac:chgData name="Sharath Chandra Vijayakumar (Student)" userId="S::srvijay1@sundevils.asu.edu::b33cf2cb-8379-4496-b82e-487f515cd1b5" providerId="AD" clId="Web-{BFD21D64-50BB-E977-021A-ABF4B86822BE}" dt="2024-04-29T22:05:43.006" v="111"/>
          <ac:spMkLst>
            <pc:docMk/>
            <pc:sldMk cId="2778901562" sldId="280"/>
            <ac:spMk id="75" creationId="{00000000-0000-0000-0000-000000000000}"/>
          </ac:spMkLst>
        </pc:spChg>
      </pc:sldChg>
      <pc:sldChg chg="modSp">
        <pc:chgData name="Sharath Chandra Vijayakumar (Student)" userId="S::srvijay1@sundevils.asu.edu::b33cf2cb-8379-4496-b82e-487f515cd1b5" providerId="AD" clId="Web-{BFD21D64-50BB-E977-021A-ABF4B86822BE}" dt="2024-04-29T23:41:53.262" v="877" actId="20577"/>
        <pc:sldMkLst>
          <pc:docMk/>
          <pc:sldMk cId="1883324546" sldId="281"/>
        </pc:sldMkLst>
        <pc:spChg chg="mod">
          <ac:chgData name="Sharath Chandra Vijayakumar (Student)" userId="S::srvijay1@sundevils.asu.edu::b33cf2cb-8379-4496-b82e-487f515cd1b5" providerId="AD" clId="Web-{BFD21D64-50BB-E977-021A-ABF4B86822BE}" dt="2024-04-29T23:41:53.262" v="877" actId="20577"/>
          <ac:spMkLst>
            <pc:docMk/>
            <pc:sldMk cId="1883324546" sldId="281"/>
            <ac:spMk id="74" creationId="{00000000-0000-0000-0000-000000000000}"/>
          </ac:spMkLst>
        </pc:spChg>
        <pc:spChg chg="mod">
          <ac:chgData name="Sharath Chandra Vijayakumar (Student)" userId="S::srvijay1@sundevils.asu.edu::b33cf2cb-8379-4496-b82e-487f515cd1b5" providerId="AD" clId="Web-{BFD21D64-50BB-E977-021A-ABF4B86822BE}" dt="2024-04-29T22:05:47.366" v="112"/>
          <ac:spMkLst>
            <pc:docMk/>
            <pc:sldMk cId="1883324546" sldId="281"/>
            <ac:spMk id="75" creationId="{00000000-0000-0000-0000-000000000000}"/>
          </ac:spMkLst>
        </pc:spChg>
      </pc:sldChg>
      <pc:sldChg chg="addSp delSp modSp del">
        <pc:chgData name="Sharath Chandra Vijayakumar (Student)" userId="S::srvijay1@sundevils.asu.edu::b33cf2cb-8379-4496-b82e-487f515cd1b5" providerId="AD" clId="Web-{BFD21D64-50BB-E977-021A-ABF4B86822BE}" dt="2024-04-29T23:07:28.670" v="600"/>
        <pc:sldMkLst>
          <pc:docMk/>
          <pc:sldMk cId="2896666896" sldId="282"/>
        </pc:sldMkLst>
        <pc:spChg chg="mod">
          <ac:chgData name="Sharath Chandra Vijayakumar (Student)" userId="S::srvijay1@sundevils.asu.edu::b33cf2cb-8379-4496-b82e-487f515cd1b5" providerId="AD" clId="Web-{BFD21D64-50BB-E977-021A-ABF4B86822BE}" dt="2024-04-29T22:49:49.913" v="387" actId="20577"/>
          <ac:spMkLst>
            <pc:docMk/>
            <pc:sldMk cId="2896666896" sldId="282"/>
            <ac:spMk id="74" creationId="{00000000-0000-0000-0000-000000000000}"/>
          </ac:spMkLst>
        </pc:spChg>
        <pc:spChg chg="mod">
          <ac:chgData name="Sharath Chandra Vijayakumar (Student)" userId="S::srvijay1@sundevils.asu.edu::b33cf2cb-8379-4496-b82e-487f515cd1b5" providerId="AD" clId="Web-{BFD21D64-50BB-E977-021A-ABF4B86822BE}" dt="2024-04-29T22:39:37.171" v="296" actId="1076"/>
          <ac:spMkLst>
            <pc:docMk/>
            <pc:sldMk cId="2896666896" sldId="282"/>
            <ac:spMk id="75" creationId="{00000000-0000-0000-0000-000000000000}"/>
          </ac:spMkLst>
        </pc:spChg>
        <pc:picChg chg="add del mod">
          <ac:chgData name="Sharath Chandra Vijayakumar (Student)" userId="S::srvijay1@sundevils.asu.edu::b33cf2cb-8379-4496-b82e-487f515cd1b5" providerId="AD" clId="Web-{BFD21D64-50BB-E977-021A-ABF4B86822BE}" dt="2024-04-29T22:50:02.382" v="391"/>
          <ac:picMkLst>
            <pc:docMk/>
            <pc:sldMk cId="2896666896" sldId="282"/>
            <ac:picMk id="2" creationId="{EFD38F38-4326-3C5C-58E2-C8FD0E472C7E}"/>
          </ac:picMkLst>
        </pc:picChg>
      </pc:sldChg>
      <pc:sldChg chg="del">
        <pc:chgData name="Sharath Chandra Vijayakumar (Student)" userId="S::srvijay1@sundevils.asu.edu::b33cf2cb-8379-4496-b82e-487f515cd1b5" providerId="AD" clId="Web-{BFD21D64-50BB-E977-021A-ABF4B86822BE}" dt="2024-04-29T23:36:57.892" v="748"/>
        <pc:sldMkLst>
          <pc:docMk/>
          <pc:sldMk cId="2068353715" sldId="285"/>
        </pc:sldMkLst>
      </pc:sldChg>
      <pc:sldChg chg="modSp">
        <pc:chgData name="Sharath Chandra Vijayakumar (Student)" userId="S::srvijay1@sundevils.asu.edu::b33cf2cb-8379-4496-b82e-487f515cd1b5" providerId="AD" clId="Web-{BFD21D64-50BB-E977-021A-ABF4B86822BE}" dt="2024-04-29T23:40:57.416" v="813" actId="20577"/>
        <pc:sldMkLst>
          <pc:docMk/>
          <pc:sldMk cId="273819278" sldId="286"/>
        </pc:sldMkLst>
        <pc:spChg chg="mod">
          <ac:chgData name="Sharath Chandra Vijayakumar (Student)" userId="S::srvijay1@sundevils.asu.edu::b33cf2cb-8379-4496-b82e-487f515cd1b5" providerId="AD" clId="Web-{BFD21D64-50BB-E977-021A-ABF4B86822BE}" dt="2024-04-29T23:40:18.134" v="799" actId="1076"/>
          <ac:spMkLst>
            <pc:docMk/>
            <pc:sldMk cId="273819278" sldId="286"/>
            <ac:spMk id="4" creationId="{90CEE60A-3037-35F7-CE67-0E96CE1E3413}"/>
          </ac:spMkLst>
        </pc:spChg>
        <pc:spChg chg="mod">
          <ac:chgData name="Sharath Chandra Vijayakumar (Student)" userId="S::srvijay1@sundevils.asu.edu::b33cf2cb-8379-4496-b82e-487f515cd1b5" providerId="AD" clId="Web-{BFD21D64-50BB-E977-021A-ABF4B86822BE}" dt="2024-04-29T23:39:58.258" v="798" actId="1076"/>
          <ac:spMkLst>
            <pc:docMk/>
            <pc:sldMk cId="273819278" sldId="286"/>
            <ac:spMk id="5" creationId="{9AAA2CE9-F1CD-4DDC-9451-0E3D799D0787}"/>
          </ac:spMkLst>
        </pc:spChg>
        <pc:spChg chg="mod">
          <ac:chgData name="Sharath Chandra Vijayakumar (Student)" userId="S::srvijay1@sundevils.asu.edu::b33cf2cb-8379-4496-b82e-487f515cd1b5" providerId="AD" clId="Web-{BFD21D64-50BB-E977-021A-ABF4B86822BE}" dt="2024-04-29T23:40:57.416" v="813" actId="20577"/>
          <ac:spMkLst>
            <pc:docMk/>
            <pc:sldMk cId="273819278" sldId="286"/>
            <ac:spMk id="75" creationId="{00000000-0000-0000-0000-000000000000}"/>
          </ac:spMkLst>
        </pc:spChg>
        <pc:picChg chg="mod">
          <ac:chgData name="Sharath Chandra Vijayakumar (Student)" userId="S::srvijay1@sundevils.asu.edu::b33cf2cb-8379-4496-b82e-487f515cd1b5" providerId="AD" clId="Web-{BFD21D64-50BB-E977-021A-ABF4B86822BE}" dt="2024-04-29T23:39:40.883" v="796" actId="1076"/>
          <ac:picMkLst>
            <pc:docMk/>
            <pc:sldMk cId="273819278" sldId="286"/>
            <ac:picMk id="3" creationId="{4EE7CFC0-EC34-C0C0-A2BD-5A865ADB32D1}"/>
          </ac:picMkLst>
        </pc:picChg>
        <pc:picChg chg="mod">
          <ac:chgData name="Sharath Chandra Vijayakumar (Student)" userId="S::srvijay1@sundevils.asu.edu::b33cf2cb-8379-4496-b82e-487f515cd1b5" providerId="AD" clId="Web-{BFD21D64-50BB-E977-021A-ABF4B86822BE}" dt="2024-04-29T23:39:30.991" v="794" actId="1076"/>
          <ac:picMkLst>
            <pc:docMk/>
            <pc:sldMk cId="273819278" sldId="286"/>
            <ac:picMk id="6" creationId="{F25A00E4-AA8E-D372-4397-6FD7723F720E}"/>
          </ac:picMkLst>
        </pc:picChg>
      </pc:sldChg>
      <pc:sldChg chg="addSp delSp modSp add del replId">
        <pc:chgData name="Sharath Chandra Vijayakumar (Student)" userId="S::srvijay1@sundevils.asu.edu::b33cf2cb-8379-4496-b82e-487f515cd1b5" providerId="AD" clId="Web-{BFD21D64-50BB-E977-021A-ABF4B86822BE}" dt="2024-04-29T22:50:11.617" v="392"/>
        <pc:sldMkLst>
          <pc:docMk/>
          <pc:sldMk cId="3781435381" sldId="287"/>
        </pc:sldMkLst>
        <pc:spChg chg="add del mod">
          <ac:chgData name="Sharath Chandra Vijayakumar (Student)" userId="S::srvijay1@sundevils.asu.edu::b33cf2cb-8379-4496-b82e-487f515cd1b5" providerId="AD" clId="Web-{BFD21D64-50BB-E977-021A-ABF4B86822BE}" dt="2024-04-29T22:44:55.105" v="361"/>
          <ac:spMkLst>
            <pc:docMk/>
            <pc:sldMk cId="3781435381" sldId="287"/>
            <ac:spMk id="5" creationId="{D7EB769C-D112-6011-D1FB-203D44E4B238}"/>
          </ac:spMkLst>
        </pc:spChg>
        <pc:spChg chg="add del mod">
          <ac:chgData name="Sharath Chandra Vijayakumar (Student)" userId="S::srvijay1@sundevils.asu.edu::b33cf2cb-8379-4496-b82e-487f515cd1b5" providerId="AD" clId="Web-{BFD21D64-50BB-E977-021A-ABF4B86822BE}" dt="2024-04-29T22:49:07.458" v="379"/>
          <ac:spMkLst>
            <pc:docMk/>
            <pc:sldMk cId="3781435381" sldId="287"/>
            <ac:spMk id="10" creationId="{AC715ED3-4BE3-22FF-03C0-1BAA12BE2A9A}"/>
          </ac:spMkLst>
        </pc:spChg>
        <pc:spChg chg="del mod">
          <ac:chgData name="Sharath Chandra Vijayakumar (Student)" userId="S::srvijay1@sundevils.asu.edu::b33cf2cb-8379-4496-b82e-487f515cd1b5" providerId="AD" clId="Web-{BFD21D64-50BB-E977-021A-ABF4B86822BE}" dt="2024-04-29T22:44:17.353" v="332"/>
          <ac:spMkLst>
            <pc:docMk/>
            <pc:sldMk cId="3781435381" sldId="287"/>
            <ac:spMk id="74" creationId="{00000000-0000-0000-0000-000000000000}"/>
          </ac:spMkLst>
        </pc:spChg>
        <pc:spChg chg="del">
          <ac:chgData name="Sharath Chandra Vijayakumar (Student)" userId="S::srvijay1@sundevils.asu.edu::b33cf2cb-8379-4496-b82e-487f515cd1b5" providerId="AD" clId="Web-{BFD21D64-50BB-E977-021A-ABF4B86822BE}" dt="2024-04-29T22:44:55.105" v="362"/>
          <ac:spMkLst>
            <pc:docMk/>
            <pc:sldMk cId="3781435381" sldId="287"/>
            <ac:spMk id="76" creationId="{00000000-0000-0000-0000-000000000000}"/>
          </ac:spMkLst>
        </pc:spChg>
        <pc:picChg chg="add del mod">
          <ac:chgData name="Sharath Chandra Vijayakumar (Student)" userId="S::srvijay1@sundevils.asu.edu::b33cf2cb-8379-4496-b82e-487f515cd1b5" providerId="AD" clId="Web-{BFD21D64-50BB-E977-021A-ABF4B86822BE}" dt="2024-04-29T22:44:53.386" v="360"/>
          <ac:picMkLst>
            <pc:docMk/>
            <pc:sldMk cId="3781435381" sldId="287"/>
            <ac:picMk id="2" creationId="{EF8B8C5D-9876-A87B-9D7B-742054B6CC3C}"/>
          </ac:picMkLst>
        </pc:picChg>
        <pc:picChg chg="add del mod">
          <ac:chgData name="Sharath Chandra Vijayakumar (Student)" userId="S::srvijay1@sundevils.asu.edu::b33cf2cb-8379-4496-b82e-487f515cd1b5" providerId="AD" clId="Web-{BFD21D64-50BB-E977-021A-ABF4B86822BE}" dt="2024-04-29T22:44:53.386" v="359"/>
          <ac:picMkLst>
            <pc:docMk/>
            <pc:sldMk cId="3781435381" sldId="287"/>
            <ac:picMk id="3" creationId="{710CD773-6830-03E7-D18C-4D5D0229ACC0}"/>
          </ac:picMkLst>
        </pc:picChg>
        <pc:picChg chg="add del mod">
          <ac:chgData name="Sharath Chandra Vijayakumar (Student)" userId="S::srvijay1@sundevils.asu.edu::b33cf2cb-8379-4496-b82e-487f515cd1b5" providerId="AD" clId="Web-{BFD21D64-50BB-E977-021A-ABF4B86822BE}" dt="2024-04-29T22:44:49.495" v="358"/>
          <ac:picMkLst>
            <pc:docMk/>
            <pc:sldMk cId="3781435381" sldId="287"/>
            <ac:picMk id="4" creationId="{AC88F22C-CF03-C1E8-E5F7-7A988881BAB2}"/>
          </ac:picMkLst>
        </pc:picChg>
        <pc:picChg chg="add del mod">
          <ac:chgData name="Sharath Chandra Vijayakumar (Student)" userId="S::srvijay1@sundevils.asu.edu::b33cf2cb-8379-4496-b82e-487f515cd1b5" providerId="AD" clId="Web-{BFD21D64-50BB-E977-021A-ABF4B86822BE}" dt="2024-04-29T22:49:07.458" v="383"/>
          <ac:picMkLst>
            <pc:docMk/>
            <pc:sldMk cId="3781435381" sldId="287"/>
            <ac:picMk id="6" creationId="{3545AC25-0DEA-3AAF-BED8-841409E4D628}"/>
          </ac:picMkLst>
        </pc:picChg>
        <pc:picChg chg="add del mod">
          <ac:chgData name="Sharath Chandra Vijayakumar (Student)" userId="S::srvijay1@sundevils.asu.edu::b33cf2cb-8379-4496-b82e-487f515cd1b5" providerId="AD" clId="Web-{BFD21D64-50BB-E977-021A-ABF4B86822BE}" dt="2024-04-29T22:49:07.458" v="382"/>
          <ac:picMkLst>
            <pc:docMk/>
            <pc:sldMk cId="3781435381" sldId="287"/>
            <ac:picMk id="7" creationId="{99DF9297-1CFE-5F64-82D7-FD2E62FDACA4}"/>
          </ac:picMkLst>
        </pc:picChg>
        <pc:picChg chg="add del mod">
          <ac:chgData name="Sharath Chandra Vijayakumar (Student)" userId="S::srvijay1@sundevils.asu.edu::b33cf2cb-8379-4496-b82e-487f515cd1b5" providerId="AD" clId="Web-{BFD21D64-50BB-E977-021A-ABF4B86822BE}" dt="2024-04-29T22:49:07.458" v="381"/>
          <ac:picMkLst>
            <pc:docMk/>
            <pc:sldMk cId="3781435381" sldId="287"/>
            <ac:picMk id="8" creationId="{BFF949F3-B47F-D245-DE75-7885D09E3C7C}"/>
          </ac:picMkLst>
        </pc:picChg>
        <pc:picChg chg="add del mod">
          <ac:chgData name="Sharath Chandra Vijayakumar (Student)" userId="S::srvijay1@sundevils.asu.edu::b33cf2cb-8379-4496-b82e-487f515cd1b5" providerId="AD" clId="Web-{BFD21D64-50BB-E977-021A-ABF4B86822BE}" dt="2024-04-29T22:49:07.458" v="380"/>
          <ac:picMkLst>
            <pc:docMk/>
            <pc:sldMk cId="3781435381" sldId="287"/>
            <ac:picMk id="9" creationId="{488856A9-B75E-B9E6-F02A-E125F2820873}"/>
          </ac:picMkLst>
        </pc:picChg>
      </pc:sldChg>
      <pc:sldChg chg="modSp">
        <pc:chgData name="Sharath Chandra Vijayakumar (Student)" userId="S::srvijay1@sundevils.asu.edu::b33cf2cb-8379-4496-b82e-487f515cd1b5" providerId="AD" clId="Web-{BFD21D64-50BB-E977-021A-ABF4B86822BE}" dt="2024-04-29T23:40:49.635" v="807" actId="20577"/>
        <pc:sldMkLst>
          <pc:docMk/>
          <pc:sldMk cId="3061795386" sldId="288"/>
        </pc:sldMkLst>
        <pc:spChg chg="mod">
          <ac:chgData name="Sharath Chandra Vijayakumar (Student)" userId="S::srvijay1@sundevils.asu.edu::b33cf2cb-8379-4496-b82e-487f515cd1b5" providerId="AD" clId="Web-{BFD21D64-50BB-E977-021A-ABF4B86822BE}" dt="2024-04-29T23:40:49.635" v="807" actId="20577"/>
          <ac:spMkLst>
            <pc:docMk/>
            <pc:sldMk cId="3061795386" sldId="288"/>
            <ac:spMk id="75" creationId="{00000000-0000-0000-0000-000000000000}"/>
          </ac:spMkLst>
        </pc:spChg>
      </pc:sldChg>
      <pc:sldChg chg="modSp">
        <pc:chgData name="Sharath Chandra Vijayakumar (Student)" userId="S::srvijay1@sundevils.asu.edu::b33cf2cb-8379-4496-b82e-487f515cd1b5" providerId="AD" clId="Web-{BFD21D64-50BB-E977-021A-ABF4B86822BE}" dt="2024-04-29T23:42:11.560" v="878" actId="20577"/>
        <pc:sldMkLst>
          <pc:docMk/>
          <pc:sldMk cId="1853648350" sldId="289"/>
        </pc:sldMkLst>
        <pc:spChg chg="mod">
          <ac:chgData name="Sharath Chandra Vijayakumar (Student)" userId="S::srvijay1@sundevils.asu.edu::b33cf2cb-8379-4496-b82e-487f515cd1b5" providerId="AD" clId="Web-{BFD21D64-50BB-E977-021A-ABF4B86822BE}" dt="2024-04-29T23:42:11.560" v="878" actId="20577"/>
          <ac:spMkLst>
            <pc:docMk/>
            <pc:sldMk cId="1853648350" sldId="289"/>
            <ac:spMk id="75" creationId="{00000000-0000-0000-0000-000000000000}"/>
          </ac:spMkLst>
        </pc:spChg>
      </pc:sldChg>
      <pc:sldChg chg="addSp delSp modSp add replId">
        <pc:chgData name="Sharath Chandra Vijayakumar (Student)" userId="S::srvijay1@sundevils.asu.edu::b33cf2cb-8379-4496-b82e-487f515cd1b5" providerId="AD" clId="Web-{BFD21D64-50BB-E977-021A-ABF4B86822BE}" dt="2024-04-30T00:04:17.655" v="1023" actId="1076"/>
        <pc:sldMkLst>
          <pc:docMk/>
          <pc:sldMk cId="1057413634" sldId="290"/>
        </pc:sldMkLst>
        <pc:spChg chg="add mod">
          <ac:chgData name="Sharath Chandra Vijayakumar (Student)" userId="S::srvijay1@sundevils.asu.edu::b33cf2cb-8379-4496-b82e-487f515cd1b5" providerId="AD" clId="Web-{BFD21D64-50BB-E977-021A-ABF4B86822BE}" dt="2024-04-29T22:58:53.573" v="472" actId="1076"/>
          <ac:spMkLst>
            <pc:docMk/>
            <pc:sldMk cId="1057413634" sldId="290"/>
            <ac:spMk id="3" creationId="{2794E2C6-FDD5-D8F8-3D80-4FFB525EF4B1}"/>
          </ac:spMkLst>
        </pc:spChg>
        <pc:spChg chg="add mod">
          <ac:chgData name="Sharath Chandra Vijayakumar (Student)" userId="S::srvijay1@sundevils.asu.edu::b33cf2cb-8379-4496-b82e-487f515cd1b5" providerId="AD" clId="Web-{BFD21D64-50BB-E977-021A-ABF4B86822BE}" dt="2024-04-29T22:58:59.433" v="473" actId="1076"/>
          <ac:spMkLst>
            <pc:docMk/>
            <pc:sldMk cId="1057413634" sldId="290"/>
            <ac:spMk id="4" creationId="{4869DBA3-1C9F-A522-3302-618003912D62}"/>
          </ac:spMkLst>
        </pc:spChg>
        <pc:spChg chg="add mod">
          <ac:chgData name="Sharath Chandra Vijayakumar (Student)" userId="S::srvijay1@sundevils.asu.edu::b33cf2cb-8379-4496-b82e-487f515cd1b5" providerId="AD" clId="Web-{BFD21D64-50BB-E977-021A-ABF4B86822BE}" dt="2024-04-29T23:17:48.850" v="627" actId="1076"/>
          <ac:spMkLst>
            <pc:docMk/>
            <pc:sldMk cId="1057413634" sldId="290"/>
            <ac:spMk id="5" creationId="{2689C5BB-0743-8C08-C767-ABFCB682EA61}"/>
          </ac:spMkLst>
        </pc:spChg>
        <pc:spChg chg="mod">
          <ac:chgData name="Sharath Chandra Vijayakumar (Student)" userId="S::srvijay1@sundevils.asu.edu::b33cf2cb-8379-4496-b82e-487f515cd1b5" providerId="AD" clId="Web-{BFD21D64-50BB-E977-021A-ABF4B86822BE}" dt="2024-04-29T23:05:41.854" v="599" actId="1076"/>
          <ac:spMkLst>
            <pc:docMk/>
            <pc:sldMk cId="1057413634" sldId="290"/>
            <ac:spMk id="74" creationId="{00000000-0000-0000-0000-000000000000}"/>
          </ac:spMkLst>
        </pc:spChg>
        <pc:spChg chg="mod">
          <ac:chgData name="Sharath Chandra Vijayakumar (Student)" userId="S::srvijay1@sundevils.asu.edu::b33cf2cb-8379-4496-b82e-487f515cd1b5" providerId="AD" clId="Web-{BFD21D64-50BB-E977-021A-ABF4B86822BE}" dt="2024-04-29T23:56:17.528" v="879" actId="1076"/>
          <ac:spMkLst>
            <pc:docMk/>
            <pc:sldMk cId="1057413634" sldId="290"/>
            <ac:spMk id="75" creationId="{00000000-0000-0000-0000-000000000000}"/>
          </ac:spMkLst>
        </pc:spChg>
        <pc:picChg chg="add mod">
          <ac:chgData name="Sharath Chandra Vijayakumar (Student)" userId="S::srvijay1@sundevils.asu.edu::b33cf2cb-8379-4496-b82e-487f515cd1b5" providerId="AD" clId="Web-{BFD21D64-50BB-E977-021A-ABF4B86822BE}" dt="2024-04-29T23:05:33.135" v="597" actId="1076"/>
          <ac:picMkLst>
            <pc:docMk/>
            <pc:sldMk cId="1057413634" sldId="290"/>
            <ac:picMk id="2" creationId="{1DA1F8FD-D28D-E62E-89AF-4E0B33A05611}"/>
          </ac:picMkLst>
        </pc:picChg>
        <pc:picChg chg="add mod">
          <ac:chgData name="Sharath Chandra Vijayakumar (Student)" userId="S::srvijay1@sundevils.asu.edu::b33cf2cb-8379-4496-b82e-487f515cd1b5" providerId="AD" clId="Web-{BFD21D64-50BB-E977-021A-ABF4B86822BE}" dt="2024-04-29T23:05:29.885" v="596" actId="14100"/>
          <ac:picMkLst>
            <pc:docMk/>
            <pc:sldMk cId="1057413634" sldId="290"/>
            <ac:picMk id="6" creationId="{307FB110-2908-EE01-CCD2-AE320DF7FAAA}"/>
          </ac:picMkLst>
        </pc:picChg>
        <pc:picChg chg="add del mod">
          <ac:chgData name="Sharath Chandra Vijayakumar (Student)" userId="S::srvijay1@sundevils.asu.edu::b33cf2cb-8379-4496-b82e-487f515cd1b5" providerId="AD" clId="Web-{BFD21D64-50BB-E977-021A-ABF4B86822BE}" dt="2024-04-29T22:56:07.192" v="444"/>
          <ac:picMkLst>
            <pc:docMk/>
            <pc:sldMk cId="1057413634" sldId="290"/>
            <ac:picMk id="7" creationId="{FE560C34-077C-B516-3E0B-AD173E68216B}"/>
          </ac:picMkLst>
        </pc:picChg>
        <pc:picChg chg="add mod">
          <ac:chgData name="Sharath Chandra Vijayakumar (Student)" userId="S::srvijay1@sundevils.asu.edu::b33cf2cb-8379-4496-b82e-487f515cd1b5" providerId="AD" clId="Web-{BFD21D64-50BB-E977-021A-ABF4B86822BE}" dt="2024-04-29T23:05:14.728" v="593" actId="14100"/>
          <ac:picMkLst>
            <pc:docMk/>
            <pc:sldMk cId="1057413634" sldId="290"/>
            <ac:picMk id="8" creationId="{8A394BDF-76FB-7938-898A-6411BECFD5CC}"/>
          </ac:picMkLst>
        </pc:picChg>
        <pc:picChg chg="add del mod">
          <ac:chgData name="Sharath Chandra Vijayakumar (Student)" userId="S::srvijay1@sundevils.asu.edu::b33cf2cb-8379-4496-b82e-487f515cd1b5" providerId="AD" clId="Web-{BFD21D64-50BB-E977-021A-ABF4B86822BE}" dt="2024-04-29T22:58:22.353" v="458"/>
          <ac:picMkLst>
            <pc:docMk/>
            <pc:sldMk cId="1057413634" sldId="290"/>
            <ac:picMk id="9" creationId="{3D55F030-4A1E-D64E-F923-9519531EF50A}"/>
          </ac:picMkLst>
        </pc:picChg>
        <pc:picChg chg="add mod">
          <ac:chgData name="Sharath Chandra Vijayakumar (Student)" userId="S::srvijay1@sundevils.asu.edu::b33cf2cb-8379-4496-b82e-487f515cd1b5" providerId="AD" clId="Web-{BFD21D64-50BB-E977-021A-ABF4B86822BE}" dt="2024-04-29T23:05:06.228" v="591" actId="1076"/>
          <ac:picMkLst>
            <pc:docMk/>
            <pc:sldMk cId="1057413634" sldId="290"/>
            <ac:picMk id="10" creationId="{877C52A7-464A-5CF1-D740-70B22242EEDF}"/>
          </ac:picMkLst>
        </pc:picChg>
        <pc:picChg chg="mod">
          <ac:chgData name="Sharath Chandra Vijayakumar (Student)" userId="S::srvijay1@sundevils.asu.edu::b33cf2cb-8379-4496-b82e-487f515cd1b5" providerId="AD" clId="Web-{BFD21D64-50BB-E977-021A-ABF4B86822BE}" dt="2024-04-30T00:04:17.655" v="1023" actId="1076"/>
          <ac:picMkLst>
            <pc:docMk/>
            <pc:sldMk cId="1057413634" sldId="290"/>
            <ac:picMk id="2050" creationId="{5E1F8260-D94F-6E6F-D7BA-90E437383F36}"/>
          </ac:picMkLst>
        </pc:picChg>
      </pc:sldChg>
      <pc:sldChg chg="addSp delSp modSp new">
        <pc:chgData name="Sharath Chandra Vijayakumar (Student)" userId="S::srvijay1@sundevils.asu.edu::b33cf2cb-8379-4496-b82e-487f515cd1b5" providerId="AD" clId="Web-{BFD21D64-50BB-E977-021A-ABF4B86822BE}" dt="2024-04-30T00:05:05.360" v="1035" actId="20577"/>
        <pc:sldMkLst>
          <pc:docMk/>
          <pc:sldMk cId="179286593" sldId="291"/>
        </pc:sldMkLst>
        <pc:spChg chg="del">
          <ac:chgData name="Sharath Chandra Vijayakumar (Student)" userId="S::srvijay1@sundevils.asu.edu::b33cf2cb-8379-4496-b82e-487f515cd1b5" providerId="AD" clId="Web-{BFD21D64-50BB-E977-021A-ABF4B86822BE}" dt="2024-04-29T23:07:49.921" v="604"/>
          <ac:spMkLst>
            <pc:docMk/>
            <pc:sldMk cId="179286593" sldId="291"/>
            <ac:spMk id="2" creationId="{E7759E8E-30D2-958C-755C-97968A6374FB}"/>
          </ac:spMkLst>
        </pc:spChg>
        <pc:spChg chg="mod">
          <ac:chgData name="Sharath Chandra Vijayakumar (Student)" userId="S::srvijay1@sundevils.asu.edu::b33cf2cb-8379-4496-b82e-487f515cd1b5" providerId="AD" clId="Web-{BFD21D64-50BB-E977-021A-ABF4B86822BE}" dt="2024-04-30T00:05:05.360" v="1035" actId="20577"/>
          <ac:spMkLst>
            <pc:docMk/>
            <pc:sldMk cId="179286593" sldId="291"/>
            <ac:spMk id="3" creationId="{F361CC56-A1A4-A93A-A6FD-A342FEA8CC9C}"/>
          </ac:spMkLst>
        </pc:spChg>
        <pc:spChg chg="add mod">
          <ac:chgData name="Sharath Chandra Vijayakumar (Student)" userId="S::srvijay1@sundevils.asu.edu::b33cf2cb-8379-4496-b82e-487f515cd1b5" providerId="AD" clId="Web-{BFD21D64-50BB-E977-021A-ABF4B86822BE}" dt="2024-04-30T00:04:08.843" v="1021" actId="20577"/>
          <ac:spMkLst>
            <pc:docMk/>
            <pc:sldMk cId="179286593" sldId="291"/>
            <ac:spMk id="4" creationId="{59E4C84E-0A04-1B3A-F123-2BF4DD082E45}"/>
          </ac:spMkLst>
        </pc:spChg>
        <pc:spChg chg="add">
          <ac:chgData name="Sharath Chandra Vijayakumar (Student)" userId="S::srvijay1@sundevils.asu.edu::b33cf2cb-8379-4496-b82e-487f515cd1b5" providerId="AD" clId="Web-{BFD21D64-50BB-E977-021A-ABF4B86822BE}" dt="2024-04-30T00:04:34.656" v="1026"/>
          <ac:spMkLst>
            <pc:docMk/>
            <pc:sldMk cId="179286593" sldId="291"/>
            <ac:spMk id="7" creationId="{DD580629-61D2-DCE2-12F6-B11813CCEBB0}"/>
          </ac:spMkLst>
        </pc:spChg>
        <pc:picChg chg="add mod">
          <ac:chgData name="Sharath Chandra Vijayakumar (Student)" userId="S::srvijay1@sundevils.asu.edu::b33cf2cb-8379-4496-b82e-487f515cd1b5" providerId="AD" clId="Web-{BFD21D64-50BB-E977-021A-ABF4B86822BE}" dt="2024-04-30T00:04:38.062" v="1027" actId="1076"/>
          <ac:picMkLst>
            <pc:docMk/>
            <pc:sldMk cId="179286593" sldId="291"/>
            <ac:picMk id="5" creationId="{B70BDC5A-5B51-ECA9-AB61-A0AAF1EBB551}"/>
          </ac:picMkLst>
        </pc:picChg>
      </pc:sldChg>
    </pc:docChg>
  </pc:docChgLst>
  <pc:docChgLst>
    <pc:chgData name="Sharath Chandra Vijayakumar (Student)" userId="S::srvijay1@sundevils.asu.edu::b33cf2cb-8379-4496-b82e-487f515cd1b5" providerId="AD" clId="Web-{4D4F01F8-6DDA-C1CB-727B-B9CFD418CB1D}"/>
    <pc:docChg chg="modSld">
      <pc:chgData name="Sharath Chandra Vijayakumar (Student)" userId="S::srvijay1@sundevils.asu.edu::b33cf2cb-8379-4496-b82e-487f515cd1b5" providerId="AD" clId="Web-{4D4F01F8-6DDA-C1CB-727B-B9CFD418CB1D}" dt="2024-04-27T03:05:03.180" v="1"/>
      <pc:docMkLst>
        <pc:docMk/>
      </pc:docMkLst>
      <pc:sldChg chg="modSp">
        <pc:chgData name="Sharath Chandra Vijayakumar (Student)" userId="S::srvijay1@sundevils.asu.edu::b33cf2cb-8379-4496-b82e-487f515cd1b5" providerId="AD" clId="Web-{4D4F01F8-6DDA-C1CB-727B-B9CFD418CB1D}" dt="2024-04-27T03:05:03.180" v="1"/>
        <pc:sldMkLst>
          <pc:docMk/>
          <pc:sldMk cId="0" sldId="275"/>
        </pc:sldMkLst>
        <pc:spChg chg="mod">
          <ac:chgData name="Sharath Chandra Vijayakumar (Student)" userId="S::srvijay1@sundevils.asu.edu::b33cf2cb-8379-4496-b82e-487f515cd1b5" providerId="AD" clId="Web-{4D4F01F8-6DDA-C1CB-727B-B9CFD418CB1D}" dt="2024-04-27T03:05:03.180" v="1"/>
          <ac:spMkLst>
            <pc:docMk/>
            <pc:sldMk cId="0" sldId="275"/>
            <ac:spMk id="4" creationId="{9318E899-0647-3D9A-811B-4222E3DE62A8}"/>
          </ac:spMkLst>
        </pc:spChg>
      </pc:sldChg>
    </pc:docChg>
  </pc:docChgLst>
  <pc:docChgLst>
    <pc:chgData name="Sharath Chandra Vijayakumar (Student)" userId="S::srvijay1@sundevils.asu.edu::b33cf2cb-8379-4496-b82e-487f515cd1b5" providerId="AD" clId="Web-{3D7E8523-82B0-494F-B98D-953519D6D400}"/>
    <pc:docChg chg="addSld delSld modSld">
      <pc:chgData name="Sharath Chandra Vijayakumar (Student)" userId="S::srvijay1@sundevils.asu.edu::b33cf2cb-8379-4496-b82e-487f515cd1b5" providerId="AD" clId="Web-{3D7E8523-82B0-494F-B98D-953519D6D400}" dt="2024-04-27T09:49:01.202" v="191" actId="20577"/>
      <pc:docMkLst>
        <pc:docMk/>
      </pc:docMkLst>
      <pc:sldChg chg="modSp">
        <pc:chgData name="Sharath Chandra Vijayakumar (Student)" userId="S::srvijay1@sundevils.asu.edu::b33cf2cb-8379-4496-b82e-487f515cd1b5" providerId="AD" clId="Web-{3D7E8523-82B0-494F-B98D-953519D6D400}" dt="2024-04-27T09:04:33.171" v="8" actId="1076"/>
        <pc:sldMkLst>
          <pc:docMk/>
          <pc:sldMk cId="0" sldId="256"/>
        </pc:sldMkLst>
        <pc:spChg chg="mod">
          <ac:chgData name="Sharath Chandra Vijayakumar (Student)" userId="S::srvijay1@sundevils.asu.edu::b33cf2cb-8379-4496-b82e-487f515cd1b5" providerId="AD" clId="Web-{3D7E8523-82B0-494F-B98D-953519D6D400}" dt="2024-04-27T09:04:33.171" v="8" actId="1076"/>
          <ac:spMkLst>
            <pc:docMk/>
            <pc:sldMk cId="0" sldId="256"/>
            <ac:spMk id="59" creationId="{00000000-0000-0000-0000-000000000000}"/>
          </ac:spMkLst>
        </pc:spChg>
      </pc:sldChg>
      <pc:sldChg chg="addSp delSp modSp">
        <pc:chgData name="Sharath Chandra Vijayakumar (Student)" userId="S::srvijay1@sundevils.asu.edu::b33cf2cb-8379-4496-b82e-487f515cd1b5" providerId="AD" clId="Web-{3D7E8523-82B0-494F-B98D-953519D6D400}" dt="2024-04-27T09:49:01.202" v="191" actId="20577"/>
        <pc:sldMkLst>
          <pc:docMk/>
          <pc:sldMk cId="0" sldId="257"/>
        </pc:sldMkLst>
        <pc:spChg chg="add del mod">
          <ac:chgData name="Sharath Chandra Vijayakumar (Student)" userId="S::srvijay1@sundevils.asu.edu::b33cf2cb-8379-4496-b82e-487f515cd1b5" providerId="AD" clId="Web-{3D7E8523-82B0-494F-B98D-953519D6D400}" dt="2024-04-27T09:36:20.697" v="89"/>
          <ac:spMkLst>
            <pc:docMk/>
            <pc:sldMk cId="0" sldId="257"/>
            <ac:spMk id="4" creationId="{63BB99C0-56AF-8F68-F892-82F6A977A7B2}"/>
          </ac:spMkLst>
        </pc:spChg>
        <pc:spChg chg="add del mod">
          <ac:chgData name="Sharath Chandra Vijayakumar (Student)" userId="S::srvijay1@sundevils.asu.edu::b33cf2cb-8379-4496-b82e-487f515cd1b5" providerId="AD" clId="Web-{3D7E8523-82B0-494F-B98D-953519D6D400}" dt="2024-04-27T09:39:15.590" v="153"/>
          <ac:spMkLst>
            <pc:docMk/>
            <pc:sldMk cId="0" sldId="257"/>
            <ac:spMk id="6" creationId="{BEB5AF80-299D-8EB4-DA80-4643093F4BA0}"/>
          </ac:spMkLst>
        </pc:spChg>
        <pc:spChg chg="add del">
          <ac:chgData name="Sharath Chandra Vijayakumar (Student)" userId="S::srvijay1@sundevils.asu.edu::b33cf2cb-8379-4496-b82e-487f515cd1b5" providerId="AD" clId="Web-{3D7E8523-82B0-494F-B98D-953519D6D400}" dt="2024-04-27T09:36:27.432" v="93"/>
          <ac:spMkLst>
            <pc:docMk/>
            <pc:sldMk cId="0" sldId="257"/>
            <ac:spMk id="8" creationId="{BCC77F21-FBD1-4CA4-A37A-6455230432A0}"/>
          </ac:spMkLst>
        </pc:spChg>
        <pc:spChg chg="mod">
          <ac:chgData name="Sharath Chandra Vijayakumar (Student)" userId="S::srvijay1@sundevils.asu.edu::b33cf2cb-8379-4496-b82e-487f515cd1b5" providerId="AD" clId="Web-{3D7E8523-82B0-494F-B98D-953519D6D400}" dt="2024-04-27T09:41:30.631" v="171" actId="1076"/>
          <ac:spMkLst>
            <pc:docMk/>
            <pc:sldMk cId="0" sldId="257"/>
            <ac:spMk id="66" creationId="{00000000-0000-0000-0000-000000000000}"/>
          </ac:spMkLst>
        </pc:spChg>
        <pc:spChg chg="mod">
          <ac:chgData name="Sharath Chandra Vijayakumar (Student)" userId="S::srvijay1@sundevils.asu.edu::b33cf2cb-8379-4496-b82e-487f515cd1b5" providerId="AD" clId="Web-{3D7E8523-82B0-494F-B98D-953519D6D400}" dt="2024-04-27T09:49:01.202" v="191" actId="20577"/>
          <ac:spMkLst>
            <pc:docMk/>
            <pc:sldMk cId="0" sldId="257"/>
            <ac:spMk id="67" creationId="{00000000-0000-0000-0000-000000000000}"/>
          </ac:spMkLst>
        </pc:spChg>
      </pc:sldChg>
      <pc:sldChg chg="addSp delSp modSp">
        <pc:chgData name="Sharath Chandra Vijayakumar (Student)" userId="S::srvijay1@sundevils.asu.edu::b33cf2cb-8379-4496-b82e-487f515cd1b5" providerId="AD" clId="Web-{3D7E8523-82B0-494F-B98D-953519D6D400}" dt="2024-04-27T09:48:33.278" v="189" actId="20577"/>
        <pc:sldMkLst>
          <pc:docMk/>
          <pc:sldMk cId="0" sldId="258"/>
        </pc:sldMkLst>
        <pc:spChg chg="mod">
          <ac:chgData name="Sharath Chandra Vijayakumar (Student)" userId="S::srvijay1@sundevils.asu.edu::b33cf2cb-8379-4496-b82e-487f515cd1b5" providerId="AD" clId="Web-{3D7E8523-82B0-494F-B98D-953519D6D400}" dt="2024-04-27T09:48:33.278" v="189" actId="20577"/>
          <ac:spMkLst>
            <pc:docMk/>
            <pc:sldMk cId="0" sldId="258"/>
            <ac:spMk id="74" creationId="{00000000-0000-0000-0000-000000000000}"/>
          </ac:spMkLst>
        </pc:spChg>
        <pc:spChg chg="mod">
          <ac:chgData name="Sharath Chandra Vijayakumar (Student)" userId="S::srvijay1@sundevils.asu.edu::b33cf2cb-8379-4496-b82e-487f515cd1b5" providerId="AD" clId="Web-{3D7E8523-82B0-494F-B98D-953519D6D400}" dt="2024-04-27T09:40:24.017" v="163" actId="20577"/>
          <ac:spMkLst>
            <pc:docMk/>
            <pc:sldMk cId="0" sldId="258"/>
            <ac:spMk id="75" creationId="{00000000-0000-0000-0000-000000000000}"/>
          </ac:spMkLst>
        </pc:spChg>
        <pc:picChg chg="mod">
          <ac:chgData name="Sharath Chandra Vijayakumar (Student)" userId="S::srvijay1@sundevils.asu.edu::b33cf2cb-8379-4496-b82e-487f515cd1b5" providerId="AD" clId="Web-{3D7E8523-82B0-494F-B98D-953519D6D400}" dt="2024-04-27T09:06:59.369" v="17" actId="1076"/>
          <ac:picMkLst>
            <pc:docMk/>
            <pc:sldMk cId="0" sldId="258"/>
            <ac:picMk id="2" creationId="{7173AFB1-A1EF-02F7-73B7-EC8393E8250F}"/>
          </ac:picMkLst>
        </pc:picChg>
        <pc:picChg chg="add del mod">
          <ac:chgData name="Sharath Chandra Vijayakumar (Student)" userId="S::srvijay1@sundevils.asu.edu::b33cf2cb-8379-4496-b82e-487f515cd1b5" providerId="AD" clId="Web-{3D7E8523-82B0-494F-B98D-953519D6D400}" dt="2024-04-27T09:47:16.632" v="188"/>
          <ac:picMkLst>
            <pc:docMk/>
            <pc:sldMk cId="0" sldId="258"/>
            <ac:picMk id="3" creationId="{EEB4806B-CC23-A886-BFC1-8DCF80BCE952}"/>
          </ac:picMkLst>
        </pc:picChg>
      </pc:sldChg>
      <pc:sldChg chg="modSp">
        <pc:chgData name="Sharath Chandra Vijayakumar (Student)" userId="S::srvijay1@sundevils.asu.edu::b33cf2cb-8379-4496-b82e-487f515cd1b5" providerId="AD" clId="Web-{3D7E8523-82B0-494F-B98D-953519D6D400}" dt="2024-04-27T09:41:58.855" v="174" actId="20577"/>
        <pc:sldMkLst>
          <pc:docMk/>
          <pc:sldMk cId="1098828595" sldId="276"/>
        </pc:sldMkLst>
        <pc:spChg chg="mod">
          <ac:chgData name="Sharath Chandra Vijayakumar (Student)" userId="S::srvijay1@sundevils.asu.edu::b33cf2cb-8379-4496-b82e-487f515cd1b5" providerId="AD" clId="Web-{3D7E8523-82B0-494F-B98D-953519D6D400}" dt="2024-04-27T09:41:58.855" v="174" actId="20577"/>
          <ac:spMkLst>
            <pc:docMk/>
            <pc:sldMk cId="1098828595" sldId="276"/>
            <ac:spMk id="75" creationId="{00000000-0000-0000-0000-000000000000}"/>
          </ac:spMkLst>
        </pc:spChg>
      </pc:sldChg>
      <pc:sldChg chg="addSp modSp">
        <pc:chgData name="Sharath Chandra Vijayakumar (Student)" userId="S::srvijay1@sundevils.asu.edu::b33cf2cb-8379-4496-b82e-487f515cd1b5" providerId="AD" clId="Web-{3D7E8523-82B0-494F-B98D-953519D6D400}" dt="2024-04-27T09:40:28.439" v="164" actId="20577"/>
        <pc:sldMkLst>
          <pc:docMk/>
          <pc:sldMk cId="3955830962" sldId="277"/>
        </pc:sldMkLst>
        <pc:spChg chg="mod">
          <ac:chgData name="Sharath Chandra Vijayakumar (Student)" userId="S::srvijay1@sundevils.asu.edu::b33cf2cb-8379-4496-b82e-487f515cd1b5" providerId="AD" clId="Web-{3D7E8523-82B0-494F-B98D-953519D6D400}" dt="2024-04-27T09:35:00.473" v="79" actId="20577"/>
          <ac:spMkLst>
            <pc:docMk/>
            <pc:sldMk cId="3955830962" sldId="277"/>
            <ac:spMk id="74" creationId="{00000000-0000-0000-0000-000000000000}"/>
          </ac:spMkLst>
        </pc:spChg>
        <pc:spChg chg="mod">
          <ac:chgData name="Sharath Chandra Vijayakumar (Student)" userId="S::srvijay1@sundevils.asu.edu::b33cf2cb-8379-4496-b82e-487f515cd1b5" providerId="AD" clId="Web-{3D7E8523-82B0-494F-B98D-953519D6D400}" dt="2024-04-27T09:40:28.439" v="164" actId="20577"/>
          <ac:spMkLst>
            <pc:docMk/>
            <pc:sldMk cId="3955830962" sldId="277"/>
            <ac:spMk id="75" creationId="{00000000-0000-0000-0000-000000000000}"/>
          </ac:spMkLst>
        </pc:spChg>
        <pc:picChg chg="add mod">
          <ac:chgData name="Sharath Chandra Vijayakumar (Student)" userId="S::srvijay1@sundevils.asu.edu::b33cf2cb-8379-4496-b82e-487f515cd1b5" providerId="AD" clId="Web-{3D7E8523-82B0-494F-B98D-953519D6D400}" dt="2024-04-27T09:14:05.947" v="25" actId="1076"/>
          <ac:picMkLst>
            <pc:docMk/>
            <pc:sldMk cId="3955830962" sldId="277"/>
            <ac:picMk id="2" creationId="{62E21B3D-38DE-0EE4-D6F0-07DC710EFFB2}"/>
          </ac:picMkLst>
        </pc:picChg>
      </pc:sldChg>
      <pc:sldChg chg="modSp add del replId">
        <pc:chgData name="Sharath Chandra Vijayakumar (Student)" userId="S::srvijay1@sundevils.asu.edu::b33cf2cb-8379-4496-b82e-487f515cd1b5" providerId="AD" clId="Web-{3D7E8523-82B0-494F-B98D-953519D6D400}" dt="2024-04-27T09:42:44.140" v="184"/>
        <pc:sldMkLst>
          <pc:docMk/>
          <pc:sldMk cId="2108152789" sldId="278"/>
        </pc:sldMkLst>
        <pc:spChg chg="mod">
          <ac:chgData name="Sharath Chandra Vijayakumar (Student)" userId="S::srvijay1@sundevils.asu.edu::b33cf2cb-8379-4496-b82e-487f515cd1b5" providerId="AD" clId="Web-{3D7E8523-82B0-494F-B98D-953519D6D400}" dt="2024-04-27T09:42:15.528" v="178" actId="20577"/>
          <ac:spMkLst>
            <pc:docMk/>
            <pc:sldMk cId="2108152789" sldId="278"/>
            <ac:spMk id="75" creationId="{00000000-0000-0000-0000-000000000000}"/>
          </ac:spMkLst>
        </pc:spChg>
      </pc:sldChg>
      <pc:sldChg chg="modSp add del replId">
        <pc:chgData name="Sharath Chandra Vijayakumar (Student)" userId="S::srvijay1@sundevils.asu.edu::b33cf2cb-8379-4496-b82e-487f515cd1b5" providerId="AD" clId="Web-{3D7E8523-82B0-494F-B98D-953519D6D400}" dt="2024-04-27T09:42:39.421" v="183"/>
        <pc:sldMkLst>
          <pc:docMk/>
          <pc:sldMk cId="3347329493" sldId="279"/>
        </pc:sldMkLst>
        <pc:spChg chg="mod">
          <ac:chgData name="Sharath Chandra Vijayakumar (Student)" userId="S::srvijay1@sundevils.asu.edu::b33cf2cb-8379-4496-b82e-487f515cd1b5" providerId="AD" clId="Web-{3D7E8523-82B0-494F-B98D-953519D6D400}" dt="2024-04-27T09:42:36.827" v="182" actId="20577"/>
          <ac:spMkLst>
            <pc:docMk/>
            <pc:sldMk cId="3347329493" sldId="279"/>
            <ac:spMk id="75" creationId="{00000000-0000-0000-0000-000000000000}"/>
          </ac:spMkLst>
        </pc:spChg>
      </pc:sldChg>
    </pc:docChg>
  </pc:docChgLst>
  <pc:docChgLst>
    <pc:chgData name="Mihir Surti (Student)" userId="180d1ce7-d778-4f18-91bf-b58c76cdaef4" providerId="ADAL" clId="{6C5A3227-A816-4CE8-AA66-EF7256C1EF7E}"/>
    <pc:docChg chg="undo redo custSel addSld delSld modSld">
      <pc:chgData name="Mihir Surti (Student)" userId="180d1ce7-d778-4f18-91bf-b58c76cdaef4" providerId="ADAL" clId="{6C5A3227-A816-4CE8-AA66-EF7256C1EF7E}" dt="2024-04-30T01:03:37.617" v="1413"/>
      <pc:docMkLst>
        <pc:docMk/>
      </pc:docMkLst>
      <pc:sldChg chg="addSp modSp mod modNotesTx">
        <pc:chgData name="Mihir Surti (Student)" userId="180d1ce7-d778-4f18-91bf-b58c76cdaef4" providerId="ADAL" clId="{6C5A3227-A816-4CE8-AA66-EF7256C1EF7E}" dt="2024-04-30T01:03:37.617" v="1413"/>
        <pc:sldMkLst>
          <pc:docMk/>
          <pc:sldMk cId="0" sldId="256"/>
        </pc:sldMkLst>
        <pc:spChg chg="mod">
          <ac:chgData name="Mihir Surti (Student)" userId="180d1ce7-d778-4f18-91bf-b58c76cdaef4" providerId="ADAL" clId="{6C5A3227-A816-4CE8-AA66-EF7256C1EF7E}" dt="2024-04-30T00:39:40.291" v="1409" actId="2711"/>
          <ac:spMkLst>
            <pc:docMk/>
            <pc:sldMk cId="0" sldId="256"/>
            <ac:spMk id="2" creationId="{4B857C3A-45FA-F0C6-9554-199D690D497E}"/>
          </ac:spMkLst>
        </pc:spChg>
        <pc:spChg chg="mod">
          <ac:chgData name="Mihir Surti (Student)" userId="180d1ce7-d778-4f18-91bf-b58c76cdaef4" providerId="ADAL" clId="{6C5A3227-A816-4CE8-AA66-EF7256C1EF7E}" dt="2024-04-29T21:50:08.186" v="90" actId="20577"/>
          <ac:spMkLst>
            <pc:docMk/>
            <pc:sldMk cId="0" sldId="256"/>
            <ac:spMk id="59" creationId="{00000000-0000-0000-0000-000000000000}"/>
          </ac:spMkLst>
        </pc:spChg>
        <pc:picChg chg="add mod">
          <ac:chgData name="Mihir Surti (Student)" userId="180d1ce7-d778-4f18-91bf-b58c76cdaef4" providerId="ADAL" clId="{6C5A3227-A816-4CE8-AA66-EF7256C1EF7E}" dt="2024-04-30T01:03:37.617" v="1413"/>
          <ac:picMkLst>
            <pc:docMk/>
            <pc:sldMk cId="0" sldId="256"/>
            <ac:picMk id="8" creationId="{3C41131E-F3E3-075E-1C43-2BA49A591BF0}"/>
          </ac:picMkLst>
        </pc:picChg>
        <pc:picChg chg="mod">
          <ac:chgData name="Mihir Surti (Student)" userId="180d1ce7-d778-4f18-91bf-b58c76cdaef4" providerId="ADAL" clId="{6C5A3227-A816-4CE8-AA66-EF7256C1EF7E}" dt="2024-04-30T00:08:02.159" v="1263" actId="1038"/>
          <ac:picMkLst>
            <pc:docMk/>
            <pc:sldMk cId="0" sldId="256"/>
            <ac:picMk id="1026" creationId="{632D454A-1EFF-7D51-DE41-0678AA2EFDC5}"/>
          </ac:picMkLst>
        </pc:picChg>
      </pc:sldChg>
      <pc:sldChg chg="addSp modSp">
        <pc:chgData name="Mihir Surti (Student)" userId="180d1ce7-d778-4f18-91bf-b58c76cdaef4" providerId="ADAL" clId="{6C5A3227-A816-4CE8-AA66-EF7256C1EF7E}" dt="2024-04-30T01:03:37.617" v="1413"/>
        <pc:sldMkLst>
          <pc:docMk/>
          <pc:sldMk cId="0" sldId="257"/>
        </pc:sldMkLst>
        <pc:picChg chg="add mod">
          <ac:chgData name="Mihir Surti (Student)" userId="180d1ce7-d778-4f18-91bf-b58c76cdaef4" providerId="ADAL" clId="{6C5A3227-A816-4CE8-AA66-EF7256C1EF7E}" dt="2024-04-30T01:03:37.617" v="1413"/>
          <ac:picMkLst>
            <pc:docMk/>
            <pc:sldMk cId="0" sldId="257"/>
            <ac:picMk id="6" creationId="{DC0A3B6F-BD49-765C-1379-F17AC160494E}"/>
          </ac:picMkLst>
        </pc:picChg>
      </pc:sldChg>
      <pc:sldChg chg="addSp modSp mod modNotesTx">
        <pc:chgData name="Mihir Surti (Student)" userId="180d1ce7-d778-4f18-91bf-b58c76cdaef4" providerId="ADAL" clId="{6C5A3227-A816-4CE8-AA66-EF7256C1EF7E}" dt="2024-04-30T01:03:37.617" v="1413"/>
        <pc:sldMkLst>
          <pc:docMk/>
          <pc:sldMk cId="0" sldId="258"/>
        </pc:sldMkLst>
        <pc:spChg chg="mod">
          <ac:chgData name="Mihir Surti (Student)" userId="180d1ce7-d778-4f18-91bf-b58c76cdaef4" providerId="ADAL" clId="{6C5A3227-A816-4CE8-AA66-EF7256C1EF7E}" dt="2024-04-30T00:19:14.618" v="1408" actId="6549"/>
          <ac:spMkLst>
            <pc:docMk/>
            <pc:sldMk cId="0" sldId="258"/>
            <ac:spMk id="74" creationId="{00000000-0000-0000-0000-000000000000}"/>
          </ac:spMkLst>
        </pc:spChg>
        <pc:picChg chg="add mod">
          <ac:chgData name="Mihir Surti (Student)" userId="180d1ce7-d778-4f18-91bf-b58c76cdaef4" providerId="ADAL" clId="{6C5A3227-A816-4CE8-AA66-EF7256C1EF7E}" dt="2024-04-30T01:03:37.617" v="1413"/>
          <ac:picMkLst>
            <pc:docMk/>
            <pc:sldMk cId="0" sldId="258"/>
            <ac:picMk id="4" creationId="{355F4E6A-5E57-8CEC-C395-D267AB4DD4C3}"/>
          </ac:picMkLst>
        </pc:picChg>
      </pc:sldChg>
      <pc:sldChg chg="addSp modSp mod">
        <pc:chgData name="Mihir Surti (Student)" userId="180d1ce7-d778-4f18-91bf-b58c76cdaef4" providerId="ADAL" clId="{6C5A3227-A816-4CE8-AA66-EF7256C1EF7E}" dt="2024-04-30T01:03:37.617" v="1413"/>
        <pc:sldMkLst>
          <pc:docMk/>
          <pc:sldMk cId="0" sldId="275"/>
        </pc:sldMkLst>
        <pc:spChg chg="mod">
          <ac:chgData name="Mihir Surti (Student)" userId="180d1ce7-d778-4f18-91bf-b58c76cdaef4" providerId="ADAL" clId="{6C5A3227-A816-4CE8-AA66-EF7256C1EF7E}" dt="2024-04-30T00:08:25.572" v="1267" actId="20577"/>
          <ac:spMkLst>
            <pc:docMk/>
            <pc:sldMk cId="0" sldId="275"/>
            <ac:spMk id="4" creationId="{9318E899-0647-3D9A-811B-4222E3DE62A8}"/>
          </ac:spMkLst>
        </pc:spChg>
        <pc:picChg chg="add mod">
          <ac:chgData name="Mihir Surti (Student)" userId="180d1ce7-d778-4f18-91bf-b58c76cdaef4" providerId="ADAL" clId="{6C5A3227-A816-4CE8-AA66-EF7256C1EF7E}" dt="2024-04-30T01:03:37.617" v="1413"/>
          <ac:picMkLst>
            <pc:docMk/>
            <pc:sldMk cId="0" sldId="275"/>
            <ac:picMk id="3" creationId="{276A6D7A-0E91-070C-DF60-3C042FCC3C1A}"/>
          </ac:picMkLst>
        </pc:picChg>
      </pc:sldChg>
      <pc:sldChg chg="addSp modSp mod">
        <pc:chgData name="Mihir Surti (Student)" userId="180d1ce7-d778-4f18-91bf-b58c76cdaef4" providerId="ADAL" clId="{6C5A3227-A816-4CE8-AA66-EF7256C1EF7E}" dt="2024-04-30T01:03:37.617" v="1413"/>
        <pc:sldMkLst>
          <pc:docMk/>
          <pc:sldMk cId="1098828595" sldId="276"/>
        </pc:sldMkLst>
        <pc:spChg chg="add mod">
          <ac:chgData name="Mihir Surti (Student)" userId="180d1ce7-d778-4f18-91bf-b58c76cdaef4" providerId="ADAL" clId="{6C5A3227-A816-4CE8-AA66-EF7256C1EF7E}" dt="2024-04-30T00:02:25.954" v="1230" actId="404"/>
          <ac:spMkLst>
            <pc:docMk/>
            <pc:sldMk cId="1098828595" sldId="276"/>
            <ac:spMk id="2" creationId="{5C23CCA2-BD4C-AC7F-3B95-E2C940A5F31E}"/>
          </ac:spMkLst>
        </pc:spChg>
        <pc:spChg chg="mod">
          <ac:chgData name="Mihir Surti (Student)" userId="180d1ce7-d778-4f18-91bf-b58c76cdaef4" providerId="ADAL" clId="{6C5A3227-A816-4CE8-AA66-EF7256C1EF7E}" dt="2024-04-30T00:02:25.377" v="1229" actId="404"/>
          <ac:spMkLst>
            <pc:docMk/>
            <pc:sldMk cId="1098828595" sldId="276"/>
            <ac:spMk id="74" creationId="{00000000-0000-0000-0000-000000000000}"/>
          </ac:spMkLst>
        </pc:spChg>
        <pc:graphicFrameChg chg="mod">
          <ac:chgData name="Mihir Surti (Student)" userId="180d1ce7-d778-4f18-91bf-b58c76cdaef4" providerId="ADAL" clId="{6C5A3227-A816-4CE8-AA66-EF7256C1EF7E}" dt="2024-04-29T23:29:51.615" v="922" actId="1076"/>
          <ac:graphicFrameMkLst>
            <pc:docMk/>
            <pc:sldMk cId="1098828595" sldId="276"/>
            <ac:graphicFrameMk id="3" creationId="{7DC91B6B-3A07-02E9-E093-E7F995688192}"/>
          </ac:graphicFrameMkLst>
        </pc:graphicFrameChg>
        <pc:picChg chg="add mod">
          <ac:chgData name="Mihir Surti (Student)" userId="180d1ce7-d778-4f18-91bf-b58c76cdaef4" providerId="ADAL" clId="{6C5A3227-A816-4CE8-AA66-EF7256C1EF7E}" dt="2024-04-30T01:03:37.617" v="1413"/>
          <ac:picMkLst>
            <pc:docMk/>
            <pc:sldMk cId="1098828595" sldId="276"/>
            <ac:picMk id="5" creationId="{FD395396-0ABF-FC99-8DC6-C0C1ADD5EAA4}"/>
          </ac:picMkLst>
        </pc:picChg>
      </pc:sldChg>
      <pc:sldChg chg="addSp modSp mod modNotesTx">
        <pc:chgData name="Mihir Surti (Student)" userId="180d1ce7-d778-4f18-91bf-b58c76cdaef4" providerId="ADAL" clId="{6C5A3227-A816-4CE8-AA66-EF7256C1EF7E}" dt="2024-04-30T01:03:37.617" v="1413"/>
        <pc:sldMkLst>
          <pc:docMk/>
          <pc:sldMk cId="3955830962" sldId="277"/>
        </pc:sldMkLst>
        <pc:spChg chg="mod">
          <ac:chgData name="Mihir Surti (Student)" userId="180d1ce7-d778-4f18-91bf-b58c76cdaef4" providerId="ADAL" clId="{6C5A3227-A816-4CE8-AA66-EF7256C1EF7E}" dt="2024-04-30T00:08:01.304" v="1261" actId="6549"/>
          <ac:spMkLst>
            <pc:docMk/>
            <pc:sldMk cId="3955830962" sldId="277"/>
            <ac:spMk id="74" creationId="{00000000-0000-0000-0000-000000000000}"/>
          </ac:spMkLst>
        </pc:spChg>
        <pc:spChg chg="mod">
          <ac:chgData name="Mihir Surti (Student)" userId="180d1ce7-d778-4f18-91bf-b58c76cdaef4" providerId="ADAL" clId="{6C5A3227-A816-4CE8-AA66-EF7256C1EF7E}" dt="2024-04-30T00:07:59.915" v="1259" actId="2711"/>
          <ac:spMkLst>
            <pc:docMk/>
            <pc:sldMk cId="3955830962" sldId="277"/>
            <ac:spMk id="75" creationId="{00000000-0000-0000-0000-000000000000}"/>
          </ac:spMkLst>
        </pc:spChg>
        <pc:picChg chg="add mod">
          <ac:chgData name="Mihir Surti (Student)" userId="180d1ce7-d778-4f18-91bf-b58c76cdaef4" providerId="ADAL" clId="{6C5A3227-A816-4CE8-AA66-EF7256C1EF7E}" dt="2024-04-30T01:03:37.617" v="1413"/>
          <ac:picMkLst>
            <pc:docMk/>
            <pc:sldMk cId="3955830962" sldId="277"/>
            <ac:picMk id="4" creationId="{BF011ED8-C1A1-0603-C79E-6074C203D4CF}"/>
          </ac:picMkLst>
        </pc:picChg>
      </pc:sldChg>
      <pc:sldChg chg="addSp modSp mod">
        <pc:chgData name="Mihir Surti (Student)" userId="180d1ce7-d778-4f18-91bf-b58c76cdaef4" providerId="ADAL" clId="{6C5A3227-A816-4CE8-AA66-EF7256C1EF7E}" dt="2024-04-30T01:03:37.617" v="1413"/>
        <pc:sldMkLst>
          <pc:docMk/>
          <pc:sldMk cId="1864748241" sldId="278"/>
        </pc:sldMkLst>
        <pc:spChg chg="mod">
          <ac:chgData name="Mihir Surti (Student)" userId="180d1ce7-d778-4f18-91bf-b58c76cdaef4" providerId="ADAL" clId="{6C5A3227-A816-4CE8-AA66-EF7256C1EF7E}" dt="2024-04-29T23:40:01.894" v="1012" actId="2711"/>
          <ac:spMkLst>
            <pc:docMk/>
            <pc:sldMk cId="1864748241" sldId="278"/>
            <ac:spMk id="74" creationId="{00000000-0000-0000-0000-000000000000}"/>
          </ac:spMkLst>
        </pc:spChg>
        <pc:spChg chg="mod">
          <ac:chgData name="Mihir Surti (Student)" userId="180d1ce7-d778-4f18-91bf-b58c76cdaef4" providerId="ADAL" clId="{6C5A3227-A816-4CE8-AA66-EF7256C1EF7E}" dt="2024-04-29T21:52:23.807" v="93" actId="20577"/>
          <ac:spMkLst>
            <pc:docMk/>
            <pc:sldMk cId="1864748241" sldId="278"/>
            <ac:spMk id="75" creationId="{00000000-0000-0000-0000-000000000000}"/>
          </ac:spMkLst>
        </pc:spChg>
        <pc:picChg chg="add mod">
          <ac:chgData name="Mihir Surti (Student)" userId="180d1ce7-d778-4f18-91bf-b58c76cdaef4" providerId="ADAL" clId="{6C5A3227-A816-4CE8-AA66-EF7256C1EF7E}" dt="2024-04-30T01:03:37.617" v="1413"/>
          <ac:picMkLst>
            <pc:docMk/>
            <pc:sldMk cId="1864748241" sldId="278"/>
            <ac:picMk id="3" creationId="{ADCFA09F-952F-7588-6F33-988DD66A213C}"/>
          </ac:picMkLst>
        </pc:picChg>
      </pc:sldChg>
      <pc:sldChg chg="addSp modSp add mod">
        <pc:chgData name="Mihir Surti (Student)" userId="180d1ce7-d778-4f18-91bf-b58c76cdaef4" providerId="ADAL" clId="{6C5A3227-A816-4CE8-AA66-EF7256C1EF7E}" dt="2024-04-30T01:03:37.617" v="1413"/>
        <pc:sldMkLst>
          <pc:docMk/>
          <pc:sldMk cId="3673760258" sldId="279"/>
        </pc:sldMkLst>
        <pc:spChg chg="mod">
          <ac:chgData name="Mihir Surti (Student)" userId="180d1ce7-d778-4f18-91bf-b58c76cdaef4" providerId="ADAL" clId="{6C5A3227-A816-4CE8-AA66-EF7256C1EF7E}" dt="2024-04-29T23:39:24.942" v="1007" actId="20577"/>
          <ac:spMkLst>
            <pc:docMk/>
            <pc:sldMk cId="3673760258" sldId="279"/>
            <ac:spMk id="74" creationId="{00000000-0000-0000-0000-000000000000}"/>
          </ac:spMkLst>
        </pc:spChg>
        <pc:picChg chg="add mod">
          <ac:chgData name="Mihir Surti (Student)" userId="180d1ce7-d778-4f18-91bf-b58c76cdaef4" providerId="ADAL" clId="{6C5A3227-A816-4CE8-AA66-EF7256C1EF7E}" dt="2024-04-30T01:03:37.617" v="1413"/>
          <ac:picMkLst>
            <pc:docMk/>
            <pc:sldMk cId="3673760258" sldId="279"/>
            <ac:picMk id="3" creationId="{9CDFAA01-C8DD-4A8E-5900-4EE98E45D867}"/>
          </ac:picMkLst>
        </pc:picChg>
      </pc:sldChg>
      <pc:sldChg chg="add">
        <pc:chgData name="Mihir Surti (Student)" userId="180d1ce7-d778-4f18-91bf-b58c76cdaef4" providerId="ADAL" clId="{6C5A3227-A816-4CE8-AA66-EF7256C1EF7E}" dt="2024-04-29T22:03:46.378" v="156" actId="2890"/>
        <pc:sldMkLst>
          <pc:docMk/>
          <pc:sldMk cId="2778901562" sldId="280"/>
        </pc:sldMkLst>
      </pc:sldChg>
      <pc:sldChg chg="addSp modSp add mod modNotesTx">
        <pc:chgData name="Mihir Surti (Student)" userId="180d1ce7-d778-4f18-91bf-b58c76cdaef4" providerId="ADAL" clId="{6C5A3227-A816-4CE8-AA66-EF7256C1EF7E}" dt="2024-04-30T01:03:37.617" v="1413"/>
        <pc:sldMkLst>
          <pc:docMk/>
          <pc:sldMk cId="1883324546" sldId="281"/>
        </pc:sldMkLst>
        <pc:spChg chg="mod">
          <ac:chgData name="Mihir Surti (Student)" userId="180d1ce7-d778-4f18-91bf-b58c76cdaef4" providerId="ADAL" clId="{6C5A3227-A816-4CE8-AA66-EF7256C1EF7E}" dt="2024-04-29T22:19:04.758" v="562" actId="20577"/>
          <ac:spMkLst>
            <pc:docMk/>
            <pc:sldMk cId="1883324546" sldId="281"/>
            <ac:spMk id="74" creationId="{00000000-0000-0000-0000-000000000000}"/>
          </ac:spMkLst>
        </pc:spChg>
        <pc:picChg chg="add mod">
          <ac:chgData name="Mihir Surti (Student)" userId="180d1ce7-d778-4f18-91bf-b58c76cdaef4" providerId="ADAL" clId="{6C5A3227-A816-4CE8-AA66-EF7256C1EF7E}" dt="2024-04-30T01:03:37.617" v="1413"/>
          <ac:picMkLst>
            <pc:docMk/>
            <pc:sldMk cId="1883324546" sldId="281"/>
            <ac:picMk id="3" creationId="{118D8FA2-5E52-2BDC-584D-9AA07EA991D2}"/>
          </ac:picMkLst>
        </pc:picChg>
      </pc:sldChg>
      <pc:sldChg chg="add">
        <pc:chgData name="Mihir Surti (Student)" userId="180d1ce7-d778-4f18-91bf-b58c76cdaef4" providerId="ADAL" clId="{6C5A3227-A816-4CE8-AA66-EF7256C1EF7E}" dt="2024-04-29T22:03:50.462" v="158" actId="2890"/>
        <pc:sldMkLst>
          <pc:docMk/>
          <pc:sldMk cId="2896666896" sldId="282"/>
        </pc:sldMkLst>
      </pc:sldChg>
      <pc:sldChg chg="modSp add del mod">
        <pc:chgData name="Mihir Surti (Student)" userId="180d1ce7-d778-4f18-91bf-b58c76cdaef4" providerId="ADAL" clId="{6C5A3227-A816-4CE8-AA66-EF7256C1EF7E}" dt="2024-04-29T22:20:04.376" v="597" actId="2696"/>
        <pc:sldMkLst>
          <pc:docMk/>
          <pc:sldMk cId="46396445" sldId="283"/>
        </pc:sldMkLst>
        <pc:spChg chg="mod">
          <ac:chgData name="Mihir Surti (Student)" userId="180d1ce7-d778-4f18-91bf-b58c76cdaef4" providerId="ADAL" clId="{6C5A3227-A816-4CE8-AA66-EF7256C1EF7E}" dt="2024-04-29T22:19:59.952" v="596" actId="5793"/>
          <ac:spMkLst>
            <pc:docMk/>
            <pc:sldMk cId="46396445" sldId="283"/>
            <ac:spMk id="74" creationId="{00000000-0000-0000-0000-000000000000}"/>
          </ac:spMkLst>
        </pc:spChg>
        <pc:spChg chg="mod">
          <ac:chgData name="Mihir Surti (Student)" userId="180d1ce7-d778-4f18-91bf-b58c76cdaef4" providerId="ADAL" clId="{6C5A3227-A816-4CE8-AA66-EF7256C1EF7E}" dt="2024-04-29T22:19:46.635" v="587" actId="20577"/>
          <ac:spMkLst>
            <pc:docMk/>
            <pc:sldMk cId="46396445" sldId="283"/>
            <ac:spMk id="75" creationId="{00000000-0000-0000-0000-000000000000}"/>
          </ac:spMkLst>
        </pc:spChg>
      </pc:sldChg>
      <pc:sldChg chg="addSp modSp add del mod modNotesTx">
        <pc:chgData name="Mihir Surti (Student)" userId="180d1ce7-d778-4f18-91bf-b58c76cdaef4" providerId="ADAL" clId="{6C5A3227-A816-4CE8-AA66-EF7256C1EF7E}" dt="2024-04-29T23:08:17.118" v="869" actId="2696"/>
        <pc:sldMkLst>
          <pc:docMk/>
          <pc:sldMk cId="1041064411" sldId="283"/>
        </pc:sldMkLst>
        <pc:spChg chg="mod">
          <ac:chgData name="Mihir Surti (Student)" userId="180d1ce7-d778-4f18-91bf-b58c76cdaef4" providerId="ADAL" clId="{6C5A3227-A816-4CE8-AA66-EF7256C1EF7E}" dt="2024-04-29T23:08:11.179" v="868" actId="21"/>
          <ac:spMkLst>
            <pc:docMk/>
            <pc:sldMk cId="1041064411" sldId="283"/>
            <ac:spMk id="74" creationId="{00000000-0000-0000-0000-000000000000}"/>
          </ac:spMkLst>
        </pc:spChg>
        <pc:picChg chg="add mod">
          <ac:chgData name="Mihir Surti (Student)" userId="180d1ce7-d778-4f18-91bf-b58c76cdaef4" providerId="ADAL" clId="{6C5A3227-A816-4CE8-AA66-EF7256C1EF7E}" dt="2024-04-29T22:51:56.031" v="607"/>
          <ac:picMkLst>
            <pc:docMk/>
            <pc:sldMk cId="1041064411" sldId="283"/>
            <ac:picMk id="3" creationId="{2B44607D-2885-8691-28FB-CB8C751EBD4F}"/>
          </ac:picMkLst>
        </pc:picChg>
        <pc:picChg chg="add mod">
          <ac:chgData name="Mihir Surti (Student)" userId="180d1ce7-d778-4f18-91bf-b58c76cdaef4" providerId="ADAL" clId="{6C5A3227-A816-4CE8-AA66-EF7256C1EF7E}" dt="2024-04-29T22:51:56.031" v="607"/>
          <ac:picMkLst>
            <pc:docMk/>
            <pc:sldMk cId="1041064411" sldId="283"/>
            <ac:picMk id="5" creationId="{64D2F130-B34D-8DDA-4194-69885161E369}"/>
          </ac:picMkLst>
        </pc:picChg>
        <pc:picChg chg="add mod">
          <ac:chgData name="Mihir Surti (Student)" userId="180d1ce7-d778-4f18-91bf-b58c76cdaef4" providerId="ADAL" clId="{6C5A3227-A816-4CE8-AA66-EF7256C1EF7E}" dt="2024-04-29T22:51:56.031" v="607"/>
          <ac:picMkLst>
            <pc:docMk/>
            <pc:sldMk cId="1041064411" sldId="283"/>
            <ac:picMk id="7" creationId="{8C867189-0A03-B303-5305-40C7EA88BE86}"/>
          </ac:picMkLst>
        </pc:picChg>
        <pc:picChg chg="add mod">
          <ac:chgData name="Mihir Surti (Student)" userId="180d1ce7-d778-4f18-91bf-b58c76cdaef4" providerId="ADAL" clId="{6C5A3227-A816-4CE8-AA66-EF7256C1EF7E}" dt="2024-04-29T22:51:56.031" v="607"/>
          <ac:picMkLst>
            <pc:docMk/>
            <pc:sldMk cId="1041064411" sldId="283"/>
            <ac:picMk id="9" creationId="{9E45B905-C720-842E-D860-441FC2EEBE11}"/>
          </ac:picMkLst>
        </pc:picChg>
      </pc:sldChg>
      <pc:sldChg chg="addSp modSp">
        <pc:chgData name="Mihir Surti (Student)" userId="180d1ce7-d778-4f18-91bf-b58c76cdaef4" providerId="ADAL" clId="{6C5A3227-A816-4CE8-AA66-EF7256C1EF7E}" dt="2024-04-30T01:03:37.617" v="1413"/>
        <pc:sldMkLst>
          <pc:docMk/>
          <pc:sldMk cId="273819278" sldId="286"/>
        </pc:sldMkLst>
        <pc:picChg chg="add mod">
          <ac:chgData name="Mihir Surti (Student)" userId="180d1ce7-d778-4f18-91bf-b58c76cdaef4" providerId="ADAL" clId="{6C5A3227-A816-4CE8-AA66-EF7256C1EF7E}" dt="2024-04-30T01:03:37.617" v="1413"/>
          <ac:picMkLst>
            <pc:docMk/>
            <pc:sldMk cId="273819278" sldId="286"/>
            <ac:picMk id="8" creationId="{45A66351-B071-8BAD-C218-F38581E8697C}"/>
          </ac:picMkLst>
        </pc:picChg>
      </pc:sldChg>
      <pc:sldChg chg="addSp modSp">
        <pc:chgData name="Mihir Surti (Student)" userId="180d1ce7-d778-4f18-91bf-b58c76cdaef4" providerId="ADAL" clId="{6C5A3227-A816-4CE8-AA66-EF7256C1EF7E}" dt="2024-04-30T01:03:37.617" v="1413"/>
        <pc:sldMkLst>
          <pc:docMk/>
          <pc:sldMk cId="3061795386" sldId="288"/>
        </pc:sldMkLst>
        <pc:picChg chg="add mod">
          <ac:chgData name="Mihir Surti (Student)" userId="180d1ce7-d778-4f18-91bf-b58c76cdaef4" providerId="ADAL" clId="{6C5A3227-A816-4CE8-AA66-EF7256C1EF7E}" dt="2024-04-30T01:03:37.617" v="1413"/>
          <ac:picMkLst>
            <pc:docMk/>
            <pc:sldMk cId="3061795386" sldId="288"/>
            <ac:picMk id="5" creationId="{38B64E55-96EA-AE43-2379-481C6EE35602}"/>
          </ac:picMkLst>
        </pc:picChg>
      </pc:sldChg>
      <pc:sldChg chg="addSp delSp modSp add mod modClrScheme chgLayout modNotesTx">
        <pc:chgData name="Mihir Surti (Student)" userId="180d1ce7-d778-4f18-91bf-b58c76cdaef4" providerId="ADAL" clId="{6C5A3227-A816-4CE8-AA66-EF7256C1EF7E}" dt="2024-04-30T01:03:37.617" v="1413"/>
        <pc:sldMkLst>
          <pc:docMk/>
          <pc:sldMk cId="1853648350" sldId="289"/>
        </pc:sldMkLst>
        <pc:spChg chg="del">
          <ac:chgData name="Mihir Surti (Student)" userId="180d1ce7-d778-4f18-91bf-b58c76cdaef4" providerId="ADAL" clId="{6C5A3227-A816-4CE8-AA66-EF7256C1EF7E}" dt="2024-04-29T22:52:01.953" v="609" actId="478"/>
          <ac:spMkLst>
            <pc:docMk/>
            <pc:sldMk cId="1853648350" sldId="289"/>
            <ac:spMk id="74" creationId="{00000000-0000-0000-0000-000000000000}"/>
          </ac:spMkLst>
        </pc:spChg>
        <pc:spChg chg="mod">
          <ac:chgData name="Mihir Surti (Student)" userId="180d1ce7-d778-4f18-91bf-b58c76cdaef4" providerId="ADAL" clId="{6C5A3227-A816-4CE8-AA66-EF7256C1EF7E}" dt="2024-04-29T23:40:47.084" v="1015" actId="20577"/>
          <ac:spMkLst>
            <pc:docMk/>
            <pc:sldMk cId="1853648350" sldId="289"/>
            <ac:spMk id="75" creationId="{00000000-0000-0000-0000-000000000000}"/>
          </ac:spMkLst>
        </pc:spChg>
        <pc:spChg chg="mod">
          <ac:chgData name="Mihir Surti (Student)" userId="180d1ce7-d778-4f18-91bf-b58c76cdaef4" providerId="ADAL" clId="{6C5A3227-A816-4CE8-AA66-EF7256C1EF7E}" dt="2024-04-29T22:52:43.579" v="626" actId="26606"/>
          <ac:spMkLst>
            <pc:docMk/>
            <pc:sldMk cId="1853648350" sldId="289"/>
            <ac:spMk id="76" creationId="{00000000-0000-0000-0000-000000000000}"/>
          </ac:spMkLst>
        </pc:spChg>
        <pc:picChg chg="add del mod">
          <ac:chgData name="Mihir Surti (Student)" userId="180d1ce7-d778-4f18-91bf-b58c76cdaef4" providerId="ADAL" clId="{6C5A3227-A816-4CE8-AA66-EF7256C1EF7E}" dt="2024-04-29T22:54:03.766" v="639" actId="21"/>
          <ac:picMkLst>
            <pc:docMk/>
            <pc:sldMk cId="1853648350" sldId="289"/>
            <ac:picMk id="3" creationId="{FBAA806D-E754-2825-0355-DC1C897C1671}"/>
          </ac:picMkLst>
        </pc:picChg>
        <pc:picChg chg="add mod">
          <ac:chgData name="Mihir Surti (Student)" userId="180d1ce7-d778-4f18-91bf-b58c76cdaef4" providerId="ADAL" clId="{6C5A3227-A816-4CE8-AA66-EF7256C1EF7E}" dt="2024-04-29T22:53:17.758" v="632" actId="1076"/>
          <ac:picMkLst>
            <pc:docMk/>
            <pc:sldMk cId="1853648350" sldId="289"/>
            <ac:picMk id="5" creationId="{89D5FD4B-DB21-61A6-FE85-440387AAA22C}"/>
          </ac:picMkLst>
        </pc:picChg>
        <pc:picChg chg="add mod">
          <ac:chgData name="Mihir Surti (Student)" userId="180d1ce7-d778-4f18-91bf-b58c76cdaef4" providerId="ADAL" clId="{6C5A3227-A816-4CE8-AA66-EF7256C1EF7E}" dt="2024-04-29T22:54:13.429" v="642" actId="1076"/>
          <ac:picMkLst>
            <pc:docMk/>
            <pc:sldMk cId="1853648350" sldId="289"/>
            <ac:picMk id="7" creationId="{F594CF25-44CF-C96A-9355-DDD198EA4700}"/>
          </ac:picMkLst>
        </pc:picChg>
        <pc:picChg chg="add mod">
          <ac:chgData name="Mihir Surti (Student)" userId="180d1ce7-d778-4f18-91bf-b58c76cdaef4" providerId="ADAL" clId="{6C5A3227-A816-4CE8-AA66-EF7256C1EF7E}" dt="2024-04-29T22:53:12.321" v="631" actId="1076"/>
          <ac:picMkLst>
            <pc:docMk/>
            <pc:sldMk cId="1853648350" sldId="289"/>
            <ac:picMk id="9" creationId="{A3DC06FA-9BF3-D8A9-9864-8BBB61C68887}"/>
          </ac:picMkLst>
        </pc:picChg>
        <pc:picChg chg="add mod">
          <ac:chgData name="Mihir Surti (Student)" userId="180d1ce7-d778-4f18-91bf-b58c76cdaef4" providerId="ADAL" clId="{6C5A3227-A816-4CE8-AA66-EF7256C1EF7E}" dt="2024-04-29T22:54:16.891" v="643" actId="1076"/>
          <ac:picMkLst>
            <pc:docMk/>
            <pc:sldMk cId="1853648350" sldId="289"/>
            <ac:picMk id="10" creationId="{FBAA806D-E754-2825-0355-DC1C897C1671}"/>
          </ac:picMkLst>
        </pc:picChg>
        <pc:picChg chg="add mod">
          <ac:chgData name="Mihir Surti (Student)" userId="180d1ce7-d778-4f18-91bf-b58c76cdaef4" providerId="ADAL" clId="{6C5A3227-A816-4CE8-AA66-EF7256C1EF7E}" dt="2024-04-30T01:03:37.617" v="1413"/>
          <ac:picMkLst>
            <pc:docMk/>
            <pc:sldMk cId="1853648350" sldId="289"/>
            <ac:picMk id="12" creationId="{B119AF79-268F-181A-5A83-6FB5B883575E}"/>
          </ac:picMkLst>
        </pc:picChg>
        <pc:picChg chg="mod">
          <ac:chgData name="Mihir Surti (Student)" userId="180d1ce7-d778-4f18-91bf-b58c76cdaef4" providerId="ADAL" clId="{6C5A3227-A816-4CE8-AA66-EF7256C1EF7E}" dt="2024-04-29T22:52:43.579" v="626" actId="26606"/>
          <ac:picMkLst>
            <pc:docMk/>
            <pc:sldMk cId="1853648350" sldId="289"/>
            <ac:picMk id="2050" creationId="{5E1F8260-D94F-6E6F-D7BA-90E437383F36}"/>
          </ac:picMkLst>
        </pc:picChg>
      </pc:sldChg>
      <pc:sldChg chg="addSp modSp mod">
        <pc:chgData name="Mihir Surti (Student)" userId="180d1ce7-d778-4f18-91bf-b58c76cdaef4" providerId="ADAL" clId="{6C5A3227-A816-4CE8-AA66-EF7256C1EF7E}" dt="2024-04-30T01:03:37.617" v="1413"/>
        <pc:sldMkLst>
          <pc:docMk/>
          <pc:sldMk cId="1057413634" sldId="290"/>
        </pc:sldMkLst>
        <pc:spChg chg="mod">
          <ac:chgData name="Mihir Surti (Student)" userId="180d1ce7-d778-4f18-91bf-b58c76cdaef4" providerId="ADAL" clId="{6C5A3227-A816-4CE8-AA66-EF7256C1EF7E}" dt="2024-04-29T23:43:33.419" v="1061" actId="1035"/>
          <ac:spMkLst>
            <pc:docMk/>
            <pc:sldMk cId="1057413634" sldId="290"/>
            <ac:spMk id="3" creationId="{2794E2C6-FDD5-D8F8-3D80-4FFB525EF4B1}"/>
          </ac:spMkLst>
        </pc:spChg>
        <pc:spChg chg="mod">
          <ac:chgData name="Mihir Surti (Student)" userId="180d1ce7-d778-4f18-91bf-b58c76cdaef4" providerId="ADAL" clId="{6C5A3227-A816-4CE8-AA66-EF7256C1EF7E}" dt="2024-04-29T23:43:33.419" v="1061" actId="1035"/>
          <ac:spMkLst>
            <pc:docMk/>
            <pc:sldMk cId="1057413634" sldId="290"/>
            <ac:spMk id="4" creationId="{4869DBA3-1C9F-A522-3302-618003912D62}"/>
          </ac:spMkLst>
        </pc:spChg>
        <pc:spChg chg="mod">
          <ac:chgData name="Mihir Surti (Student)" userId="180d1ce7-d778-4f18-91bf-b58c76cdaef4" providerId="ADAL" clId="{6C5A3227-A816-4CE8-AA66-EF7256C1EF7E}" dt="2024-04-29T23:43:33.419" v="1061" actId="1035"/>
          <ac:spMkLst>
            <pc:docMk/>
            <pc:sldMk cId="1057413634" sldId="290"/>
            <ac:spMk id="5" creationId="{2689C5BB-0743-8C08-C767-ABFCB682EA61}"/>
          </ac:spMkLst>
        </pc:spChg>
        <pc:spChg chg="mod">
          <ac:chgData name="Mihir Surti (Student)" userId="180d1ce7-d778-4f18-91bf-b58c76cdaef4" providerId="ADAL" clId="{6C5A3227-A816-4CE8-AA66-EF7256C1EF7E}" dt="2024-04-29T23:43:33.419" v="1061" actId="1035"/>
          <ac:spMkLst>
            <pc:docMk/>
            <pc:sldMk cId="1057413634" sldId="290"/>
            <ac:spMk id="74" creationId="{00000000-0000-0000-0000-000000000000}"/>
          </ac:spMkLst>
        </pc:spChg>
        <pc:spChg chg="mod">
          <ac:chgData name="Mihir Surti (Student)" userId="180d1ce7-d778-4f18-91bf-b58c76cdaef4" providerId="ADAL" clId="{6C5A3227-A816-4CE8-AA66-EF7256C1EF7E}" dt="2024-04-29T23:43:18.963" v="1052" actId="1038"/>
          <ac:spMkLst>
            <pc:docMk/>
            <pc:sldMk cId="1057413634" sldId="290"/>
            <ac:spMk id="75" creationId="{00000000-0000-0000-0000-000000000000}"/>
          </ac:spMkLst>
        </pc:spChg>
        <pc:picChg chg="mod">
          <ac:chgData name="Mihir Surti (Student)" userId="180d1ce7-d778-4f18-91bf-b58c76cdaef4" providerId="ADAL" clId="{6C5A3227-A816-4CE8-AA66-EF7256C1EF7E}" dt="2024-04-29T23:43:33.419" v="1061" actId="1035"/>
          <ac:picMkLst>
            <pc:docMk/>
            <pc:sldMk cId="1057413634" sldId="290"/>
            <ac:picMk id="2" creationId="{1DA1F8FD-D28D-E62E-89AF-4E0B33A05611}"/>
          </ac:picMkLst>
        </pc:picChg>
        <pc:picChg chg="mod">
          <ac:chgData name="Mihir Surti (Student)" userId="180d1ce7-d778-4f18-91bf-b58c76cdaef4" providerId="ADAL" clId="{6C5A3227-A816-4CE8-AA66-EF7256C1EF7E}" dt="2024-04-29T23:43:33.419" v="1061" actId="1035"/>
          <ac:picMkLst>
            <pc:docMk/>
            <pc:sldMk cId="1057413634" sldId="290"/>
            <ac:picMk id="6" creationId="{307FB110-2908-EE01-CCD2-AE320DF7FAAA}"/>
          </ac:picMkLst>
        </pc:picChg>
        <pc:picChg chg="mod">
          <ac:chgData name="Mihir Surti (Student)" userId="180d1ce7-d778-4f18-91bf-b58c76cdaef4" providerId="ADAL" clId="{6C5A3227-A816-4CE8-AA66-EF7256C1EF7E}" dt="2024-04-29T23:43:33.419" v="1061" actId="1035"/>
          <ac:picMkLst>
            <pc:docMk/>
            <pc:sldMk cId="1057413634" sldId="290"/>
            <ac:picMk id="8" creationId="{8A394BDF-76FB-7938-898A-6411BECFD5CC}"/>
          </ac:picMkLst>
        </pc:picChg>
        <pc:picChg chg="mod">
          <ac:chgData name="Mihir Surti (Student)" userId="180d1ce7-d778-4f18-91bf-b58c76cdaef4" providerId="ADAL" clId="{6C5A3227-A816-4CE8-AA66-EF7256C1EF7E}" dt="2024-04-29T23:43:33.419" v="1061" actId="1035"/>
          <ac:picMkLst>
            <pc:docMk/>
            <pc:sldMk cId="1057413634" sldId="290"/>
            <ac:picMk id="10" creationId="{877C52A7-464A-5CF1-D740-70B22242EEDF}"/>
          </ac:picMkLst>
        </pc:picChg>
        <pc:picChg chg="add mod">
          <ac:chgData name="Mihir Surti (Student)" userId="180d1ce7-d778-4f18-91bf-b58c76cdaef4" providerId="ADAL" clId="{6C5A3227-A816-4CE8-AA66-EF7256C1EF7E}" dt="2024-04-30T01:03:37.617" v="1413"/>
          <ac:picMkLst>
            <pc:docMk/>
            <pc:sldMk cId="1057413634" sldId="290"/>
            <ac:picMk id="12" creationId="{98D12824-2107-6727-FA44-804BAF1C8FA8}"/>
          </ac:picMkLst>
        </pc:picChg>
      </pc:sldChg>
      <pc:sldChg chg="addSp modSp mod modNotesTx">
        <pc:chgData name="Mihir Surti (Student)" userId="180d1ce7-d778-4f18-91bf-b58c76cdaef4" providerId="ADAL" clId="{6C5A3227-A816-4CE8-AA66-EF7256C1EF7E}" dt="2024-04-30T01:03:37.617" v="1413"/>
        <pc:sldMkLst>
          <pc:docMk/>
          <pc:sldMk cId="179286593" sldId="291"/>
        </pc:sldMkLst>
        <pc:spChg chg="add mod">
          <ac:chgData name="Mihir Surti (Student)" userId="180d1ce7-d778-4f18-91bf-b58c76cdaef4" providerId="ADAL" clId="{6C5A3227-A816-4CE8-AA66-EF7256C1EF7E}" dt="2024-04-30T00:02:47.729" v="1240" actId="20577"/>
          <ac:spMkLst>
            <pc:docMk/>
            <pc:sldMk cId="179286593" sldId="291"/>
            <ac:spMk id="3" creationId="{F361CC56-A1A4-A93A-A6FD-A342FEA8CC9C}"/>
          </ac:spMkLst>
        </pc:spChg>
        <pc:spChg chg="mod">
          <ac:chgData name="Mihir Surti (Student)" userId="180d1ce7-d778-4f18-91bf-b58c76cdaef4" providerId="ADAL" clId="{6C5A3227-A816-4CE8-AA66-EF7256C1EF7E}" dt="2024-04-30T00:00:44.027" v="1223" actId="14100"/>
          <ac:spMkLst>
            <pc:docMk/>
            <pc:sldMk cId="179286593" sldId="291"/>
            <ac:spMk id="4" creationId="{59E4C84E-0A04-1B3A-F123-2BF4DD082E45}"/>
          </ac:spMkLst>
        </pc:spChg>
        <pc:picChg chg="add mod">
          <ac:chgData name="Mihir Surti (Student)" userId="180d1ce7-d778-4f18-91bf-b58c76cdaef4" providerId="ADAL" clId="{6C5A3227-A816-4CE8-AA66-EF7256C1EF7E}" dt="2024-04-30T01:03:37.617" v="1413"/>
          <ac:picMkLst>
            <pc:docMk/>
            <pc:sldMk cId="179286593" sldId="291"/>
            <ac:picMk id="8" creationId="{DBD23D2A-33A9-5FD3-E987-BB0918295AAB}"/>
          </ac:picMkLst>
        </pc:picChg>
      </pc:sldChg>
    </pc:docChg>
  </pc:docChgLst>
  <pc:docChgLst>
    <pc:chgData name="Sharath Chandra Vijayakumar (Student)" userId="S::srvijay1@sundevils.asu.edu::b33cf2cb-8379-4496-b82e-487f515cd1b5" providerId="AD" clId="Web-{6AE340E8-F3C2-1384-433A-B3204202BDC6}"/>
    <pc:docChg chg="modSld">
      <pc:chgData name="Sharath Chandra Vijayakumar (Student)" userId="S::srvijay1@sundevils.asu.edu::b33cf2cb-8379-4496-b82e-487f515cd1b5" providerId="AD" clId="Web-{6AE340E8-F3C2-1384-433A-B3204202BDC6}" dt="2024-04-29T01:02:31.976" v="1" actId="20577"/>
      <pc:docMkLst>
        <pc:docMk/>
      </pc:docMkLst>
      <pc:sldChg chg="modSp">
        <pc:chgData name="Sharath Chandra Vijayakumar (Student)" userId="S::srvijay1@sundevils.asu.edu::b33cf2cb-8379-4496-b82e-487f515cd1b5" providerId="AD" clId="Web-{6AE340E8-F3C2-1384-433A-B3204202BDC6}" dt="2024-04-29T01:02:31.976" v="1" actId="20577"/>
        <pc:sldMkLst>
          <pc:docMk/>
          <pc:sldMk cId="0" sldId="258"/>
        </pc:sldMkLst>
        <pc:spChg chg="mod">
          <ac:chgData name="Sharath Chandra Vijayakumar (Student)" userId="S::srvijay1@sundevils.asu.edu::b33cf2cb-8379-4496-b82e-487f515cd1b5" providerId="AD" clId="Web-{6AE340E8-F3C2-1384-433A-B3204202BDC6}" dt="2024-04-29T01:02:31.976" v="1" actId="20577"/>
          <ac:spMkLst>
            <pc:docMk/>
            <pc:sldMk cId="0" sldId="258"/>
            <ac:spMk id="74" creationId="{00000000-0000-0000-0000-000000000000}"/>
          </ac:spMkLst>
        </pc:spChg>
      </pc:sldChg>
    </pc:docChg>
  </pc:docChgLst>
  <pc:docChgLst>
    <pc:chgData name="Uma Deepak Deshpande (Student)" userId="S::udeshpa1@sundevils.asu.edu::30e19814-a785-4287-b342-ebbe14e1a767" providerId="AD" clId="Web-{1DEEAB4B-3860-C04E-35AF-6004BBEABC76}"/>
    <pc:docChg chg="modSld">
      <pc:chgData name="Uma Deepak Deshpande (Student)" userId="S::udeshpa1@sundevils.asu.edu::30e19814-a785-4287-b342-ebbe14e1a767" providerId="AD" clId="Web-{1DEEAB4B-3860-C04E-35AF-6004BBEABC76}" dt="2024-04-28T21:58:58.712" v="92" actId="20577"/>
      <pc:docMkLst>
        <pc:docMk/>
      </pc:docMkLst>
      <pc:sldChg chg="modSp">
        <pc:chgData name="Uma Deepak Deshpande (Student)" userId="S::udeshpa1@sundevils.asu.edu::30e19814-a785-4287-b342-ebbe14e1a767" providerId="AD" clId="Web-{1DEEAB4B-3860-C04E-35AF-6004BBEABC76}" dt="2024-04-28T21:58:58.712" v="92" actId="20577"/>
        <pc:sldMkLst>
          <pc:docMk/>
          <pc:sldMk cId="1864748241" sldId="278"/>
        </pc:sldMkLst>
        <pc:spChg chg="mod">
          <ac:chgData name="Uma Deepak Deshpande (Student)" userId="S::udeshpa1@sundevils.asu.edu::30e19814-a785-4287-b342-ebbe14e1a767" providerId="AD" clId="Web-{1DEEAB4B-3860-C04E-35AF-6004BBEABC76}" dt="2024-04-28T21:58:58.712" v="92" actId="20577"/>
          <ac:spMkLst>
            <pc:docMk/>
            <pc:sldMk cId="1864748241" sldId="278"/>
            <ac:spMk id="74" creationId="{00000000-0000-0000-0000-000000000000}"/>
          </ac:spMkLst>
        </pc:spChg>
      </pc:sldChg>
    </pc:docChg>
  </pc:docChgLst>
  <pc:docChgLst>
    <pc:chgData name="Sharath Chandra Vijayakumar (Student)" userId="S::srvijay1@sundevils.asu.edu::b33cf2cb-8379-4496-b82e-487f515cd1b5" providerId="AD" clId="Web-{B47BA7A5-3D23-3C61-84A6-38CA908D0F2F}"/>
    <pc:docChg chg="modSld">
      <pc:chgData name="Sharath Chandra Vijayakumar (Student)" userId="S::srvijay1@sundevils.asu.edu::b33cf2cb-8379-4496-b82e-487f515cd1b5" providerId="AD" clId="Web-{B47BA7A5-3D23-3C61-84A6-38CA908D0F2F}" dt="2024-04-27T03:02:40.177" v="1" actId="20577"/>
      <pc:docMkLst>
        <pc:docMk/>
      </pc:docMkLst>
      <pc:sldChg chg="modSp">
        <pc:chgData name="Sharath Chandra Vijayakumar (Student)" userId="S::srvijay1@sundevils.asu.edu::b33cf2cb-8379-4496-b82e-487f515cd1b5" providerId="AD" clId="Web-{B47BA7A5-3D23-3C61-84A6-38CA908D0F2F}" dt="2024-04-27T03:02:40.177" v="1" actId="20577"/>
        <pc:sldMkLst>
          <pc:docMk/>
          <pc:sldMk cId="0" sldId="257"/>
        </pc:sldMkLst>
        <pc:spChg chg="mod">
          <ac:chgData name="Sharath Chandra Vijayakumar (Student)" userId="S::srvijay1@sundevils.asu.edu::b33cf2cb-8379-4496-b82e-487f515cd1b5" providerId="AD" clId="Web-{B47BA7A5-3D23-3C61-84A6-38CA908D0F2F}" dt="2024-04-27T03:02:40.177" v="1" actId="20577"/>
          <ac:spMkLst>
            <pc:docMk/>
            <pc:sldMk cId="0" sldId="257"/>
            <ac:spMk id="66" creationId="{00000000-0000-0000-0000-000000000000}"/>
          </ac:spMkLst>
        </pc:spChg>
      </pc:sldChg>
    </pc:docChg>
  </pc:docChgLst>
  <pc:docChgLst>
    <pc:chgData name="Sharath Chandra Vijayakumar (Student)" userId="S::srvijay1@sundevils.asu.edu::b33cf2cb-8379-4496-b82e-487f515cd1b5" providerId="AD" clId="Web-{8E655DF5-7A8D-9470-67B3-8741C5A6F2E4}"/>
    <pc:docChg chg="modSld">
      <pc:chgData name="Sharath Chandra Vijayakumar (Student)" userId="S::srvijay1@sundevils.asu.edu::b33cf2cb-8379-4496-b82e-487f515cd1b5" providerId="AD" clId="Web-{8E655DF5-7A8D-9470-67B3-8741C5A6F2E4}" dt="2024-04-29T00:53:33.529" v="2" actId="20577"/>
      <pc:docMkLst>
        <pc:docMk/>
      </pc:docMkLst>
      <pc:sldChg chg="modSp">
        <pc:chgData name="Sharath Chandra Vijayakumar (Student)" userId="S::srvijay1@sundevils.asu.edu::b33cf2cb-8379-4496-b82e-487f515cd1b5" providerId="AD" clId="Web-{8E655DF5-7A8D-9470-67B3-8741C5A6F2E4}" dt="2024-04-29T00:53:33.529" v="2" actId="20577"/>
        <pc:sldMkLst>
          <pc:docMk/>
          <pc:sldMk cId="0" sldId="256"/>
        </pc:sldMkLst>
        <pc:spChg chg="mod">
          <ac:chgData name="Sharath Chandra Vijayakumar (Student)" userId="S::srvijay1@sundevils.asu.edu::b33cf2cb-8379-4496-b82e-487f515cd1b5" providerId="AD" clId="Web-{8E655DF5-7A8D-9470-67B3-8741C5A6F2E4}" dt="2024-04-29T00:53:33.529" v="2" actId="20577"/>
          <ac:spMkLst>
            <pc:docMk/>
            <pc:sldMk cId="0" sldId="256"/>
            <ac:spMk id="59" creationId="{00000000-0000-0000-0000-000000000000}"/>
          </ac:spMkLst>
        </pc:spChg>
      </pc:sldChg>
    </pc:docChg>
  </pc:docChgLst>
  <pc:docChgLst>
    <pc:chgData name="Akshay Anilkumar Laddha (Student)" userId="S::aladdha3@sundevils.asu.edu::6e1ef1cd-3695-4072-b396-7e76a19e2114" providerId="AD" clId="Web-{F333045A-48A9-DA0F-0C63-4D79FDAC9AC1}"/>
    <pc:docChg chg="addSld delSld modSld">
      <pc:chgData name="Akshay Anilkumar Laddha (Student)" userId="S::aladdha3@sundevils.asu.edu::6e1ef1cd-3695-4072-b396-7e76a19e2114" providerId="AD" clId="Web-{F333045A-48A9-DA0F-0C63-4D79FDAC9AC1}" dt="2024-04-29T23:39:44.638" v="702" actId="20577"/>
      <pc:docMkLst>
        <pc:docMk/>
      </pc:docMkLst>
      <pc:sldChg chg="modSp">
        <pc:chgData name="Akshay Anilkumar Laddha (Student)" userId="S::aladdha3@sundevils.asu.edu::6e1ef1cd-3695-4072-b396-7e76a19e2114" providerId="AD" clId="Web-{F333045A-48A9-DA0F-0C63-4D79FDAC9AC1}" dt="2024-04-29T23:28:38.174" v="675" actId="20577"/>
        <pc:sldMkLst>
          <pc:docMk/>
          <pc:sldMk cId="1098828595" sldId="276"/>
        </pc:sldMkLst>
        <pc:spChg chg="mod">
          <ac:chgData name="Akshay Anilkumar Laddha (Student)" userId="S::aladdha3@sundevils.asu.edu::6e1ef1cd-3695-4072-b396-7e76a19e2114" providerId="AD" clId="Web-{F333045A-48A9-DA0F-0C63-4D79FDAC9AC1}" dt="2024-04-29T23:28:38.174" v="675" actId="20577"/>
          <ac:spMkLst>
            <pc:docMk/>
            <pc:sldMk cId="1098828595" sldId="276"/>
            <ac:spMk id="74" creationId="{00000000-0000-0000-0000-000000000000}"/>
          </ac:spMkLst>
        </pc:spChg>
        <pc:spChg chg="mod">
          <ac:chgData name="Akshay Anilkumar Laddha (Student)" userId="S::aladdha3@sundevils.asu.edu::6e1ef1cd-3695-4072-b396-7e76a19e2114" providerId="AD" clId="Web-{F333045A-48A9-DA0F-0C63-4D79FDAC9AC1}" dt="2024-04-29T22:10:43.104" v="53"/>
          <ac:spMkLst>
            <pc:docMk/>
            <pc:sldMk cId="1098828595" sldId="276"/>
            <ac:spMk id="75" creationId="{00000000-0000-0000-0000-000000000000}"/>
          </ac:spMkLst>
        </pc:spChg>
      </pc:sldChg>
      <pc:sldChg chg="modSp modNotes">
        <pc:chgData name="Akshay Anilkumar Laddha (Student)" userId="S::aladdha3@sundevils.asu.edu::6e1ef1cd-3695-4072-b396-7e76a19e2114" providerId="AD" clId="Web-{F333045A-48A9-DA0F-0C63-4D79FDAC9AC1}" dt="2024-04-29T23:39:44.638" v="702" actId="20577"/>
        <pc:sldMkLst>
          <pc:docMk/>
          <pc:sldMk cId="1864748241" sldId="278"/>
        </pc:sldMkLst>
        <pc:spChg chg="mod">
          <ac:chgData name="Akshay Anilkumar Laddha (Student)" userId="S::aladdha3@sundevils.asu.edu::6e1ef1cd-3695-4072-b396-7e76a19e2114" providerId="AD" clId="Web-{F333045A-48A9-DA0F-0C63-4D79FDAC9AC1}" dt="2024-04-29T23:39:44.638" v="702" actId="20577"/>
          <ac:spMkLst>
            <pc:docMk/>
            <pc:sldMk cId="1864748241" sldId="278"/>
            <ac:spMk id="74" creationId="{00000000-0000-0000-0000-000000000000}"/>
          </ac:spMkLst>
        </pc:spChg>
      </pc:sldChg>
      <pc:sldChg chg="addSp delSp modSp add del replId modNotes">
        <pc:chgData name="Akshay Anilkumar Laddha (Student)" userId="S::aladdha3@sundevils.asu.edu::6e1ef1cd-3695-4072-b396-7e76a19e2114" providerId="AD" clId="Web-{F333045A-48A9-DA0F-0C63-4D79FDAC9AC1}" dt="2024-04-29T22:23:31.839" v="104"/>
        <pc:sldMkLst>
          <pc:docMk/>
          <pc:sldMk cId="1125623901" sldId="284"/>
        </pc:sldMkLst>
        <pc:spChg chg="add del mod">
          <ac:chgData name="Akshay Anilkumar Laddha (Student)" userId="S::aladdha3@sundevils.asu.edu::6e1ef1cd-3695-4072-b396-7e76a19e2114" providerId="AD" clId="Web-{F333045A-48A9-DA0F-0C63-4D79FDAC9AC1}" dt="2024-04-29T22:22:48.119" v="98"/>
          <ac:spMkLst>
            <pc:docMk/>
            <pc:sldMk cId="1125623901" sldId="284"/>
            <ac:spMk id="2" creationId="{E92E00A7-2417-601A-0060-75592CAFB986}"/>
          </ac:spMkLst>
        </pc:spChg>
        <pc:spChg chg="del mod">
          <ac:chgData name="Akshay Anilkumar Laddha (Student)" userId="S::aladdha3@sundevils.asu.edu::6e1ef1cd-3695-4072-b396-7e76a19e2114" providerId="AD" clId="Web-{F333045A-48A9-DA0F-0C63-4D79FDAC9AC1}" dt="2024-04-29T22:22:35.056" v="92"/>
          <ac:spMkLst>
            <pc:docMk/>
            <pc:sldMk cId="1125623901" sldId="284"/>
            <ac:spMk id="74" creationId="{00000000-0000-0000-0000-000000000000}"/>
          </ac:spMkLst>
        </pc:spChg>
      </pc:sldChg>
      <pc:sldChg chg="modSp add del replId modNotes">
        <pc:chgData name="Akshay Anilkumar Laddha (Student)" userId="S::aladdha3@sundevils.asu.edu::6e1ef1cd-3695-4072-b396-7e76a19e2114" providerId="AD" clId="Web-{F333045A-48A9-DA0F-0C63-4D79FDAC9AC1}" dt="2024-04-29T23:07:16.403" v="118"/>
        <pc:sldMkLst>
          <pc:docMk/>
          <pc:sldMk cId="2068353715" sldId="285"/>
        </pc:sldMkLst>
        <pc:spChg chg="mod">
          <ac:chgData name="Akshay Anilkumar Laddha (Student)" userId="S::aladdha3@sundevils.asu.edu::6e1ef1cd-3695-4072-b396-7e76a19e2114" providerId="AD" clId="Web-{F333045A-48A9-DA0F-0C63-4D79FDAC9AC1}" dt="2024-04-29T22:24:11.872" v="108" actId="20577"/>
          <ac:spMkLst>
            <pc:docMk/>
            <pc:sldMk cId="2068353715" sldId="285"/>
            <ac:spMk id="74" creationId="{00000000-0000-0000-0000-000000000000}"/>
          </ac:spMkLst>
        </pc:spChg>
      </pc:sldChg>
      <pc:sldChg chg="new del">
        <pc:chgData name="Akshay Anilkumar Laddha (Student)" userId="S::aladdha3@sundevils.asu.edu::6e1ef1cd-3695-4072-b396-7e76a19e2114" providerId="AD" clId="Web-{F333045A-48A9-DA0F-0C63-4D79FDAC9AC1}" dt="2024-04-29T23:02:06.969" v="117"/>
        <pc:sldMkLst>
          <pc:docMk/>
          <pc:sldMk cId="2458877089" sldId="291"/>
        </pc:sldMkLst>
      </pc:sldChg>
      <pc:sldChg chg="new del">
        <pc:chgData name="Akshay Anilkumar Laddha (Student)" userId="S::aladdha3@sundevils.asu.edu::6e1ef1cd-3695-4072-b396-7e76a19e2114" providerId="AD" clId="Web-{F333045A-48A9-DA0F-0C63-4D79FDAC9AC1}" dt="2024-04-29T23:02:05.578" v="116"/>
        <pc:sldMkLst>
          <pc:docMk/>
          <pc:sldMk cId="1211488746" sldId="292"/>
        </pc:sldMkLst>
      </pc:sldChg>
    </pc:docChg>
  </pc:docChgLst>
  <pc:docChgLst>
    <pc:chgData name="Sharath Chandra Vijayakumar (Student)" userId="S::srvijay1@sundevils.asu.edu::b33cf2cb-8379-4496-b82e-487f515cd1b5" providerId="AD" clId="Web-{B6A98AC3-B084-D7DA-769E-5C70B8CDE7F1}"/>
    <pc:docChg chg="modSld">
      <pc:chgData name="Sharath Chandra Vijayakumar (Student)" userId="S::srvijay1@sundevils.asu.edu::b33cf2cb-8379-4496-b82e-487f515cd1b5" providerId="AD" clId="Web-{B6A98AC3-B084-D7DA-769E-5C70B8CDE7F1}" dt="2024-04-29T00:43:35.983" v="27"/>
      <pc:docMkLst>
        <pc:docMk/>
      </pc:docMkLst>
      <pc:sldChg chg="modSp">
        <pc:chgData name="Sharath Chandra Vijayakumar (Student)" userId="S::srvijay1@sundevils.asu.edu::b33cf2cb-8379-4496-b82e-487f515cd1b5" providerId="AD" clId="Web-{B6A98AC3-B084-D7DA-769E-5C70B8CDE7F1}" dt="2024-04-29T00:42:23.349" v="17" actId="20577"/>
        <pc:sldMkLst>
          <pc:docMk/>
          <pc:sldMk cId="0" sldId="256"/>
        </pc:sldMkLst>
        <pc:spChg chg="mod">
          <ac:chgData name="Sharath Chandra Vijayakumar (Student)" userId="S::srvijay1@sundevils.asu.edu::b33cf2cb-8379-4496-b82e-487f515cd1b5" providerId="AD" clId="Web-{B6A98AC3-B084-D7DA-769E-5C70B8CDE7F1}" dt="2024-04-29T00:42:23.349" v="17" actId="20577"/>
          <ac:spMkLst>
            <pc:docMk/>
            <pc:sldMk cId="0" sldId="256"/>
            <ac:spMk id="59" creationId="{00000000-0000-0000-0000-000000000000}"/>
          </ac:spMkLst>
        </pc:spChg>
        <pc:picChg chg="mod">
          <ac:chgData name="Sharath Chandra Vijayakumar (Student)" userId="S::srvijay1@sundevils.asu.edu::b33cf2cb-8379-4496-b82e-487f515cd1b5" providerId="AD" clId="Web-{B6A98AC3-B084-D7DA-769E-5C70B8CDE7F1}" dt="2024-04-29T00:41:09.469" v="9" actId="14100"/>
          <ac:picMkLst>
            <pc:docMk/>
            <pc:sldMk cId="0" sldId="256"/>
            <ac:picMk id="1026" creationId="{632D454A-1EFF-7D51-DE41-0678AA2EFDC5}"/>
          </ac:picMkLst>
        </pc:picChg>
      </pc:sldChg>
      <pc:sldChg chg="modSp">
        <pc:chgData name="Sharath Chandra Vijayakumar (Student)" userId="S::srvijay1@sundevils.asu.edu::b33cf2cb-8379-4496-b82e-487f515cd1b5" providerId="AD" clId="Web-{B6A98AC3-B084-D7DA-769E-5C70B8CDE7F1}" dt="2024-04-29T00:43:35.983" v="27"/>
        <pc:sldMkLst>
          <pc:docMk/>
          <pc:sldMk cId="1098828595" sldId="276"/>
        </pc:sldMkLst>
        <pc:spChg chg="mod">
          <ac:chgData name="Sharath Chandra Vijayakumar (Student)" userId="S::srvijay1@sundevils.asu.edu::b33cf2cb-8379-4496-b82e-487f515cd1b5" providerId="AD" clId="Web-{B6A98AC3-B084-D7DA-769E-5C70B8CDE7F1}" dt="2024-04-29T00:40:00.839" v="0" actId="20577"/>
          <ac:spMkLst>
            <pc:docMk/>
            <pc:sldMk cId="1098828595" sldId="276"/>
            <ac:spMk id="74" creationId="{00000000-0000-0000-0000-000000000000}"/>
          </ac:spMkLst>
        </pc:spChg>
        <pc:graphicFrameChg chg="mod modGraphic">
          <ac:chgData name="Sharath Chandra Vijayakumar (Student)" userId="S::srvijay1@sundevils.asu.edu::b33cf2cb-8379-4496-b82e-487f515cd1b5" providerId="AD" clId="Web-{B6A98AC3-B084-D7DA-769E-5C70B8CDE7F1}" dt="2024-04-29T00:43:35.983" v="27"/>
          <ac:graphicFrameMkLst>
            <pc:docMk/>
            <pc:sldMk cId="1098828595" sldId="276"/>
            <ac:graphicFrameMk id="3" creationId="{7DC91B6B-3A07-02E9-E093-E7F995688192}"/>
          </ac:graphicFrameMkLst>
        </pc:graphicFrameChg>
      </pc:sldChg>
    </pc:docChg>
  </pc:docChgLst>
  <pc:docChgLst>
    <pc:chgData name="Sai Sadhan Saravanan (Student)" userId="S::ssarav19@sundevils.asu.edu::cca9d012-caea-4a5e-bfd0-6ded8229f757" providerId="AD" clId="Web-{4392135F-7FA3-46AD-167B-B3B17152000E}"/>
    <pc:docChg chg="modSld">
      <pc:chgData name="Sai Sadhan Saravanan (Student)" userId="S::ssarav19@sundevils.asu.edu::cca9d012-caea-4a5e-bfd0-6ded8229f757" providerId="AD" clId="Web-{4392135F-7FA3-46AD-167B-B3B17152000E}" dt="2024-04-29T23:28:32.855" v="1295" actId="1076"/>
      <pc:docMkLst>
        <pc:docMk/>
      </pc:docMkLst>
      <pc:sldChg chg="modSp">
        <pc:chgData name="Sai Sadhan Saravanan (Student)" userId="S::ssarav19@sundevils.asu.edu::cca9d012-caea-4a5e-bfd0-6ded8229f757" providerId="AD" clId="Web-{4392135F-7FA3-46AD-167B-B3B17152000E}" dt="2024-04-29T21:54:27.665" v="5" actId="20577"/>
        <pc:sldMkLst>
          <pc:docMk/>
          <pc:sldMk cId="0" sldId="257"/>
        </pc:sldMkLst>
        <pc:spChg chg="mod">
          <ac:chgData name="Sai Sadhan Saravanan (Student)" userId="S::ssarav19@sundevils.asu.edu::cca9d012-caea-4a5e-bfd0-6ded8229f757" providerId="AD" clId="Web-{4392135F-7FA3-46AD-167B-B3B17152000E}" dt="2024-04-29T21:54:27.665" v="5" actId="20577"/>
          <ac:spMkLst>
            <pc:docMk/>
            <pc:sldMk cId="0" sldId="257"/>
            <ac:spMk id="67" creationId="{00000000-0000-0000-0000-000000000000}"/>
          </ac:spMkLst>
        </pc:spChg>
      </pc:sldChg>
      <pc:sldChg chg="modSp">
        <pc:chgData name="Sai Sadhan Saravanan (Student)" userId="S::ssarav19@sundevils.asu.edu::cca9d012-caea-4a5e-bfd0-6ded8229f757" providerId="AD" clId="Web-{4392135F-7FA3-46AD-167B-B3B17152000E}" dt="2024-04-29T23:28:32.855" v="1295" actId="1076"/>
        <pc:sldMkLst>
          <pc:docMk/>
          <pc:sldMk cId="1098828595" sldId="276"/>
        </pc:sldMkLst>
        <pc:graphicFrameChg chg="mod">
          <ac:chgData name="Sai Sadhan Saravanan (Student)" userId="S::ssarav19@sundevils.asu.edu::cca9d012-caea-4a5e-bfd0-6ded8229f757" providerId="AD" clId="Web-{4392135F-7FA3-46AD-167B-B3B17152000E}" dt="2024-04-29T23:28:32.855" v="1295" actId="1076"/>
          <ac:graphicFrameMkLst>
            <pc:docMk/>
            <pc:sldMk cId="1098828595" sldId="276"/>
            <ac:graphicFrameMk id="3" creationId="{7DC91B6B-3A07-02E9-E093-E7F995688192}"/>
          </ac:graphicFrameMkLst>
        </pc:graphicFrameChg>
      </pc:sldChg>
      <pc:sldChg chg="modSp">
        <pc:chgData name="Sai Sadhan Saravanan (Student)" userId="S::ssarav19@sundevils.asu.edu::cca9d012-caea-4a5e-bfd0-6ded8229f757" providerId="AD" clId="Web-{4392135F-7FA3-46AD-167B-B3B17152000E}" dt="2024-04-29T23:01:55.708" v="1294" actId="20577"/>
        <pc:sldMkLst>
          <pc:docMk/>
          <pc:sldMk cId="3673760258" sldId="279"/>
        </pc:sldMkLst>
        <pc:spChg chg="mod">
          <ac:chgData name="Sai Sadhan Saravanan (Student)" userId="S::ssarav19@sundevils.asu.edu::cca9d012-caea-4a5e-bfd0-6ded8229f757" providerId="AD" clId="Web-{4392135F-7FA3-46AD-167B-B3B17152000E}" dt="2024-04-29T23:01:55.708" v="1294" actId="20577"/>
          <ac:spMkLst>
            <pc:docMk/>
            <pc:sldMk cId="3673760258" sldId="279"/>
            <ac:spMk id="74" creationId="{00000000-0000-0000-0000-000000000000}"/>
          </ac:spMkLst>
        </pc:spChg>
      </pc:sldChg>
      <pc:sldChg chg="modSp">
        <pc:chgData name="Sai Sadhan Saravanan (Student)" userId="S::ssarav19@sundevils.asu.edu::cca9d012-caea-4a5e-bfd0-6ded8229f757" providerId="AD" clId="Web-{4392135F-7FA3-46AD-167B-B3B17152000E}" dt="2024-04-29T22:56:00.869" v="1106" actId="20577"/>
        <pc:sldMkLst>
          <pc:docMk/>
          <pc:sldMk cId="273819278" sldId="286"/>
        </pc:sldMkLst>
        <pc:spChg chg="mod">
          <ac:chgData name="Sai Sadhan Saravanan (Student)" userId="S::ssarav19@sundevils.asu.edu::cca9d012-caea-4a5e-bfd0-6ded8229f757" providerId="AD" clId="Web-{4392135F-7FA3-46AD-167B-B3B17152000E}" dt="2024-04-29T22:55:58.557" v="1105" actId="20577"/>
          <ac:spMkLst>
            <pc:docMk/>
            <pc:sldMk cId="273819278" sldId="286"/>
            <ac:spMk id="4" creationId="{90CEE60A-3037-35F7-CE67-0E96CE1E3413}"/>
          </ac:spMkLst>
        </pc:spChg>
        <pc:spChg chg="mod">
          <ac:chgData name="Sai Sadhan Saravanan (Student)" userId="S::ssarav19@sundevils.asu.edu::cca9d012-caea-4a5e-bfd0-6ded8229f757" providerId="AD" clId="Web-{4392135F-7FA3-46AD-167B-B3B17152000E}" dt="2024-04-29T22:56:00.869" v="1106" actId="20577"/>
          <ac:spMkLst>
            <pc:docMk/>
            <pc:sldMk cId="273819278" sldId="286"/>
            <ac:spMk id="5" creationId="{9AAA2CE9-F1CD-4DDC-9451-0E3D799D0787}"/>
          </ac:spMkLst>
        </pc:spChg>
        <pc:picChg chg="mod">
          <ac:chgData name="Sai Sadhan Saravanan (Student)" userId="S::ssarav19@sundevils.asu.edu::cca9d012-caea-4a5e-bfd0-6ded8229f757" providerId="AD" clId="Web-{4392135F-7FA3-46AD-167B-B3B17152000E}" dt="2024-04-29T22:49:53.343" v="1048" actId="14100"/>
          <ac:picMkLst>
            <pc:docMk/>
            <pc:sldMk cId="273819278" sldId="286"/>
            <ac:picMk id="3" creationId="{4EE7CFC0-EC34-C0C0-A2BD-5A865ADB32D1}"/>
          </ac:picMkLst>
        </pc:picChg>
      </pc:sldChg>
      <pc:sldChg chg="modSp">
        <pc:chgData name="Sai Sadhan Saravanan (Student)" userId="S::ssarav19@sundevils.asu.edu::cca9d012-caea-4a5e-bfd0-6ded8229f757" providerId="AD" clId="Web-{4392135F-7FA3-46AD-167B-B3B17152000E}" dt="2024-04-29T22:56:25.776" v="1110" actId="1076"/>
        <pc:sldMkLst>
          <pc:docMk/>
          <pc:sldMk cId="3061795386" sldId="288"/>
        </pc:sldMkLst>
        <pc:spChg chg="mod">
          <ac:chgData name="Sai Sadhan Saravanan (Student)" userId="S::ssarav19@sundevils.asu.edu::cca9d012-caea-4a5e-bfd0-6ded8229f757" providerId="AD" clId="Web-{4392135F-7FA3-46AD-167B-B3B17152000E}" dt="2024-04-29T22:56:25.776" v="1110" actId="1076"/>
          <ac:spMkLst>
            <pc:docMk/>
            <pc:sldMk cId="3061795386" sldId="288"/>
            <ac:spMk id="4" creationId="{90CEE60A-3037-35F7-CE67-0E96CE1E3413}"/>
          </ac:spMkLst>
        </pc:spChg>
      </pc:sldChg>
    </pc:docChg>
  </pc:docChgLst>
  <pc:docChgLst>
    <pc:chgData name="Uma Deepak Deshpande (Student)" userId="S::udeshpa1@sundevils.asu.edu::30e19814-a785-4287-b342-ebbe14e1a767" providerId="AD" clId="Web-{128745AE-825A-6CDA-1A5D-B900EA03BF93}"/>
    <pc:docChg chg="addSld delSld modSld">
      <pc:chgData name="Uma Deepak Deshpande (Student)" userId="S::udeshpa1@sundevils.asu.edu::30e19814-a785-4287-b342-ebbe14e1a767" providerId="AD" clId="Web-{128745AE-825A-6CDA-1A5D-B900EA03BF93}" dt="2024-04-29T22:50:12.072" v="643" actId="20577"/>
      <pc:docMkLst>
        <pc:docMk/>
      </pc:docMkLst>
      <pc:sldChg chg="modSp del">
        <pc:chgData name="Uma Deepak Deshpande (Student)" userId="S::udeshpa1@sundevils.asu.edu::30e19814-a785-4287-b342-ebbe14e1a767" providerId="AD" clId="Web-{128745AE-825A-6CDA-1A5D-B900EA03BF93}" dt="2024-04-29T22:46:35.886" v="574"/>
        <pc:sldMkLst>
          <pc:docMk/>
          <pc:sldMk cId="2778901562" sldId="280"/>
        </pc:sldMkLst>
        <pc:spChg chg="mod">
          <ac:chgData name="Uma Deepak Deshpande (Student)" userId="S::udeshpa1@sundevils.asu.edu::30e19814-a785-4287-b342-ebbe14e1a767" providerId="AD" clId="Web-{128745AE-825A-6CDA-1A5D-B900EA03BF93}" dt="2024-04-29T22:32:47.861" v="478" actId="20577"/>
          <ac:spMkLst>
            <pc:docMk/>
            <pc:sldMk cId="2778901562" sldId="280"/>
            <ac:spMk id="74" creationId="{00000000-0000-0000-0000-000000000000}"/>
          </ac:spMkLst>
        </pc:spChg>
      </pc:sldChg>
      <pc:sldChg chg="addSp delSp modSp add replId">
        <pc:chgData name="Uma Deepak Deshpande (Student)" userId="S::udeshpa1@sundevils.asu.edu::30e19814-a785-4287-b342-ebbe14e1a767" providerId="AD" clId="Web-{128745AE-825A-6CDA-1A5D-B900EA03BF93}" dt="2024-04-29T22:49:55.946" v="626" actId="20577"/>
        <pc:sldMkLst>
          <pc:docMk/>
          <pc:sldMk cId="273819278" sldId="286"/>
        </pc:sldMkLst>
        <pc:spChg chg="add mod">
          <ac:chgData name="Uma Deepak Deshpande (Student)" userId="S::udeshpa1@sundevils.asu.edu::30e19814-a785-4287-b342-ebbe14e1a767" providerId="AD" clId="Web-{128745AE-825A-6CDA-1A5D-B900EA03BF93}" dt="2024-04-29T22:46:11.587" v="566" actId="20577"/>
          <ac:spMkLst>
            <pc:docMk/>
            <pc:sldMk cId="273819278" sldId="286"/>
            <ac:spMk id="4" creationId="{90CEE60A-3037-35F7-CE67-0E96CE1E3413}"/>
          </ac:spMkLst>
        </pc:spChg>
        <pc:spChg chg="add mod">
          <ac:chgData name="Uma Deepak Deshpande (Student)" userId="S::udeshpa1@sundevils.asu.edu::30e19814-a785-4287-b342-ebbe14e1a767" providerId="AD" clId="Web-{128745AE-825A-6CDA-1A5D-B900EA03BF93}" dt="2024-04-29T22:49:55.946" v="626" actId="20577"/>
          <ac:spMkLst>
            <pc:docMk/>
            <pc:sldMk cId="273819278" sldId="286"/>
            <ac:spMk id="5" creationId="{9AAA2CE9-F1CD-4DDC-9451-0E3D799D0787}"/>
          </ac:spMkLst>
        </pc:spChg>
        <pc:spChg chg="del mod">
          <ac:chgData name="Uma Deepak Deshpande (Student)" userId="S::udeshpa1@sundevils.asu.edu::30e19814-a785-4287-b342-ebbe14e1a767" providerId="AD" clId="Web-{128745AE-825A-6CDA-1A5D-B900EA03BF93}" dt="2024-04-29T22:37:24.567" v="485"/>
          <ac:spMkLst>
            <pc:docMk/>
            <pc:sldMk cId="273819278" sldId="286"/>
            <ac:spMk id="74" creationId="{00000000-0000-0000-0000-000000000000}"/>
          </ac:spMkLst>
        </pc:spChg>
        <pc:picChg chg="add del mod">
          <ac:chgData name="Uma Deepak Deshpande (Student)" userId="S::udeshpa1@sundevils.asu.edu::30e19814-a785-4287-b342-ebbe14e1a767" providerId="AD" clId="Web-{128745AE-825A-6CDA-1A5D-B900EA03BF93}" dt="2024-04-29T22:45:36.116" v="531"/>
          <ac:picMkLst>
            <pc:docMk/>
            <pc:sldMk cId="273819278" sldId="286"/>
            <ac:picMk id="2" creationId="{F5D59B6E-0F90-E2EB-0B03-477A70DA6DC7}"/>
          </ac:picMkLst>
        </pc:picChg>
        <pc:picChg chg="add mod">
          <ac:chgData name="Uma Deepak Deshpande (Student)" userId="S::udeshpa1@sundevils.asu.edu::30e19814-a785-4287-b342-ebbe14e1a767" providerId="AD" clId="Web-{128745AE-825A-6CDA-1A5D-B900EA03BF93}" dt="2024-04-29T22:39:01.340" v="494" actId="1076"/>
          <ac:picMkLst>
            <pc:docMk/>
            <pc:sldMk cId="273819278" sldId="286"/>
            <ac:picMk id="3" creationId="{4EE7CFC0-EC34-C0C0-A2BD-5A865ADB32D1}"/>
          </ac:picMkLst>
        </pc:picChg>
        <pc:picChg chg="add mod">
          <ac:chgData name="Uma Deepak Deshpande (Student)" userId="S::udeshpa1@sundevils.asu.edu::30e19814-a785-4287-b342-ebbe14e1a767" providerId="AD" clId="Web-{128745AE-825A-6CDA-1A5D-B900EA03BF93}" dt="2024-04-29T22:45:50.492" v="535" actId="14100"/>
          <ac:picMkLst>
            <pc:docMk/>
            <pc:sldMk cId="273819278" sldId="286"/>
            <ac:picMk id="6" creationId="{F25A00E4-AA8E-D372-4397-6FD7723F720E}"/>
          </ac:picMkLst>
        </pc:picChg>
      </pc:sldChg>
      <pc:sldChg chg="addSp delSp modSp add replId">
        <pc:chgData name="Uma Deepak Deshpande (Student)" userId="S::udeshpa1@sundevils.asu.edu::30e19814-a785-4287-b342-ebbe14e1a767" providerId="AD" clId="Web-{128745AE-825A-6CDA-1A5D-B900EA03BF93}" dt="2024-04-29T22:50:12.072" v="643" actId="20577"/>
        <pc:sldMkLst>
          <pc:docMk/>
          <pc:sldMk cId="3061795386" sldId="288"/>
        </pc:sldMkLst>
        <pc:spChg chg="mod">
          <ac:chgData name="Uma Deepak Deshpande (Student)" userId="S::udeshpa1@sundevils.asu.edu::30e19814-a785-4287-b342-ebbe14e1a767" providerId="AD" clId="Web-{128745AE-825A-6CDA-1A5D-B900EA03BF93}" dt="2024-04-29T22:50:12.072" v="643" actId="20577"/>
          <ac:spMkLst>
            <pc:docMk/>
            <pc:sldMk cId="3061795386" sldId="288"/>
            <ac:spMk id="4" creationId="{90CEE60A-3037-35F7-CE67-0E96CE1E3413}"/>
          </ac:spMkLst>
        </pc:spChg>
        <pc:spChg chg="del mod">
          <ac:chgData name="Uma Deepak Deshpande (Student)" userId="S::udeshpa1@sundevils.asu.edu::30e19814-a785-4287-b342-ebbe14e1a767" providerId="AD" clId="Web-{128745AE-825A-6CDA-1A5D-B900EA03BF93}" dt="2024-04-29T22:46:54.950" v="579"/>
          <ac:spMkLst>
            <pc:docMk/>
            <pc:sldMk cId="3061795386" sldId="288"/>
            <ac:spMk id="5" creationId="{9AAA2CE9-F1CD-4DDC-9451-0E3D799D0787}"/>
          </ac:spMkLst>
        </pc:spChg>
        <pc:picChg chg="add mod">
          <ac:chgData name="Uma Deepak Deshpande (Student)" userId="S::udeshpa1@sundevils.asu.edu::30e19814-a785-4287-b342-ebbe14e1a767" providerId="AD" clId="Web-{128745AE-825A-6CDA-1A5D-B900EA03BF93}" dt="2024-04-29T22:48:07.564" v="585" actId="1076"/>
          <ac:picMkLst>
            <pc:docMk/>
            <pc:sldMk cId="3061795386" sldId="288"/>
            <ac:picMk id="2" creationId="{D018193E-C55B-4481-9A65-0D3C685F4328}"/>
          </ac:picMkLst>
        </pc:picChg>
        <pc:picChg chg="del">
          <ac:chgData name="Uma Deepak Deshpande (Student)" userId="S::udeshpa1@sundevils.asu.edu::30e19814-a785-4287-b342-ebbe14e1a767" providerId="AD" clId="Web-{128745AE-825A-6CDA-1A5D-B900EA03BF93}" dt="2024-04-29T22:46:46.699" v="577"/>
          <ac:picMkLst>
            <pc:docMk/>
            <pc:sldMk cId="3061795386" sldId="288"/>
            <ac:picMk id="3" creationId="{4EE7CFC0-EC34-C0C0-A2BD-5A865ADB32D1}"/>
          </ac:picMkLst>
        </pc:picChg>
        <pc:picChg chg="del">
          <ac:chgData name="Uma Deepak Deshpande (Student)" userId="S::udeshpa1@sundevils.asu.edu::30e19814-a785-4287-b342-ebbe14e1a767" providerId="AD" clId="Web-{128745AE-825A-6CDA-1A5D-B900EA03BF93}" dt="2024-04-29T22:46:44.840" v="576"/>
          <ac:picMkLst>
            <pc:docMk/>
            <pc:sldMk cId="3061795386" sldId="288"/>
            <ac:picMk id="6" creationId="{F25A00E4-AA8E-D372-4397-6FD7723F720E}"/>
          </ac:picMkLst>
        </pc:picChg>
      </pc:sldChg>
    </pc:docChg>
  </pc:docChgLst>
  <pc:docChgLst>
    <pc:chgData name="Sharath Chandra Vijayakumar (Student)" userId="S::srvijay1@sundevils.asu.edu::b33cf2cb-8379-4496-b82e-487f515cd1b5" providerId="AD" clId="Web-{C0C50904-CD3C-8302-BA25-D02B9AD14D9D}"/>
    <pc:docChg chg="modSld">
      <pc:chgData name="Sharath Chandra Vijayakumar (Student)" userId="S::srvijay1@sundevils.asu.edu::b33cf2cb-8379-4496-b82e-487f515cd1b5" providerId="AD" clId="Web-{C0C50904-CD3C-8302-BA25-D02B9AD14D9D}" dt="2024-04-29T21:45:38.142" v="1" actId="20577"/>
      <pc:docMkLst>
        <pc:docMk/>
      </pc:docMkLst>
      <pc:sldChg chg="modSp">
        <pc:chgData name="Sharath Chandra Vijayakumar (Student)" userId="S::srvijay1@sundevils.asu.edu::b33cf2cb-8379-4496-b82e-487f515cd1b5" providerId="AD" clId="Web-{C0C50904-CD3C-8302-BA25-D02B9AD14D9D}" dt="2024-04-29T21:45:38.142" v="1" actId="20577"/>
        <pc:sldMkLst>
          <pc:docMk/>
          <pc:sldMk cId="0" sldId="256"/>
        </pc:sldMkLst>
        <pc:spChg chg="mod">
          <ac:chgData name="Sharath Chandra Vijayakumar (Student)" userId="S::srvijay1@sundevils.asu.edu::b33cf2cb-8379-4496-b82e-487f515cd1b5" providerId="AD" clId="Web-{C0C50904-CD3C-8302-BA25-D02B9AD14D9D}" dt="2024-04-29T21:45:38.142" v="1" actId="20577"/>
          <ac:spMkLst>
            <pc:docMk/>
            <pc:sldMk cId="0" sldId="256"/>
            <ac:spMk id="2" creationId="{4B857C3A-45FA-F0C6-9554-199D690D497E}"/>
          </ac:spMkLst>
        </pc:spChg>
      </pc:sldChg>
    </pc:docChg>
  </pc:docChgLst>
  <pc:docChgLst>
    <pc:chgData name="Sharath Chandra Vijayakumar (Student)" userId="S::srvijay1@sundevils.asu.edu::b33cf2cb-8379-4496-b82e-487f515cd1b5" providerId="AD" clId="Web-{E0BB2D95-B759-B722-CF74-4A84C951EA1F}"/>
    <pc:docChg chg="modSld">
      <pc:chgData name="Sharath Chandra Vijayakumar (Student)" userId="S::srvijay1@sundevils.asu.edu::b33cf2cb-8379-4496-b82e-487f515cd1b5" providerId="AD" clId="Web-{E0BB2D95-B759-B722-CF74-4A84C951EA1F}" dt="2024-04-28T01:34:02.378" v="16" actId="1076"/>
      <pc:docMkLst>
        <pc:docMk/>
      </pc:docMkLst>
      <pc:sldChg chg="addSp delSp modSp">
        <pc:chgData name="Sharath Chandra Vijayakumar (Student)" userId="S::srvijay1@sundevils.asu.edu::b33cf2cb-8379-4496-b82e-487f515cd1b5" providerId="AD" clId="Web-{E0BB2D95-B759-B722-CF74-4A84C951EA1F}" dt="2024-04-28T01:33:23.391" v="14" actId="1076"/>
        <pc:sldMkLst>
          <pc:docMk/>
          <pc:sldMk cId="0" sldId="256"/>
        </pc:sldMkLst>
        <pc:spChg chg="mod">
          <ac:chgData name="Sharath Chandra Vijayakumar (Student)" userId="S::srvijay1@sundevils.asu.edu::b33cf2cb-8379-4496-b82e-487f515cd1b5" providerId="AD" clId="Web-{E0BB2D95-B759-B722-CF74-4A84C951EA1F}" dt="2024-04-28T01:33:08.811" v="9" actId="1076"/>
          <ac:spMkLst>
            <pc:docMk/>
            <pc:sldMk cId="0" sldId="256"/>
            <ac:spMk id="59" creationId="{00000000-0000-0000-0000-000000000000}"/>
          </ac:spMkLst>
        </pc:spChg>
        <pc:picChg chg="add del">
          <ac:chgData name="Sharath Chandra Vijayakumar (Student)" userId="S::srvijay1@sundevils.asu.edu::b33cf2cb-8379-4496-b82e-487f515cd1b5" providerId="AD" clId="Web-{E0BB2D95-B759-B722-CF74-4A84C951EA1F}" dt="2024-04-28T01:33:16.937" v="13"/>
          <ac:picMkLst>
            <pc:docMk/>
            <pc:sldMk cId="0" sldId="256"/>
            <ac:picMk id="60" creationId="{00000000-0000-0000-0000-000000000000}"/>
          </ac:picMkLst>
        </pc:picChg>
        <pc:picChg chg="add del mod">
          <ac:chgData name="Sharath Chandra Vijayakumar (Student)" userId="S::srvijay1@sundevils.asu.edu::b33cf2cb-8379-4496-b82e-487f515cd1b5" providerId="AD" clId="Web-{E0BB2D95-B759-B722-CF74-4A84C951EA1F}" dt="2024-04-28T01:33:23.391" v="14" actId="1076"/>
          <ac:picMkLst>
            <pc:docMk/>
            <pc:sldMk cId="0" sldId="256"/>
            <ac:picMk id="1026" creationId="{632D454A-1EFF-7D51-DE41-0678AA2EFDC5}"/>
          </ac:picMkLst>
        </pc:picChg>
      </pc:sldChg>
      <pc:sldChg chg="modSp">
        <pc:chgData name="Sharath Chandra Vijayakumar (Student)" userId="S::srvijay1@sundevils.asu.edu::b33cf2cb-8379-4496-b82e-487f515cd1b5" providerId="AD" clId="Web-{E0BB2D95-B759-B722-CF74-4A84C951EA1F}" dt="2024-04-28T01:34:02.378" v="16" actId="1076"/>
        <pc:sldMkLst>
          <pc:docMk/>
          <pc:sldMk cId="0" sldId="275"/>
        </pc:sldMkLst>
        <pc:picChg chg="mod">
          <ac:chgData name="Sharath Chandra Vijayakumar (Student)" userId="S::srvijay1@sundevils.asu.edu::b33cf2cb-8379-4496-b82e-487f515cd1b5" providerId="AD" clId="Web-{E0BB2D95-B759-B722-CF74-4A84C951EA1F}" dt="2024-04-28T01:34:02.378" v="16" actId="1076"/>
          <ac:picMkLst>
            <pc:docMk/>
            <pc:sldMk cId="0" sldId="275"/>
            <ac:picMk id="3074" creationId="{53F919D6-58AD-3266-73B5-AEC262AD35BF}"/>
          </ac:picMkLst>
        </pc:picChg>
      </pc:sldChg>
    </pc:docChg>
  </pc:docChgLst>
  <pc:docChgLst>
    <pc:chgData name="Sharath Chandra Vijayakumar (Student)" userId="S::srvijay1@sundevils.asu.edu::b33cf2cb-8379-4496-b82e-487f515cd1b5" providerId="AD" clId="Web-{CB42674E-551F-B340-8848-6F14293A6085}"/>
    <pc:docChg chg="modSld">
      <pc:chgData name="Sharath Chandra Vijayakumar (Student)" userId="S::srvijay1@sundevils.asu.edu::b33cf2cb-8379-4496-b82e-487f515cd1b5" providerId="AD" clId="Web-{CB42674E-551F-B340-8848-6F14293A6085}" dt="2024-04-30T00:11:54.447" v="0" actId="20577"/>
      <pc:docMkLst>
        <pc:docMk/>
      </pc:docMkLst>
      <pc:sldChg chg="modSp">
        <pc:chgData name="Sharath Chandra Vijayakumar (Student)" userId="S::srvijay1@sundevils.asu.edu::b33cf2cb-8379-4496-b82e-487f515cd1b5" providerId="AD" clId="Web-{CB42674E-551F-B340-8848-6F14293A6085}" dt="2024-04-30T00:11:54.447" v="0" actId="20577"/>
        <pc:sldMkLst>
          <pc:docMk/>
          <pc:sldMk cId="179286593" sldId="291"/>
        </pc:sldMkLst>
        <pc:spChg chg="mod">
          <ac:chgData name="Sharath Chandra Vijayakumar (Student)" userId="S::srvijay1@sundevils.asu.edu::b33cf2cb-8379-4496-b82e-487f515cd1b5" providerId="AD" clId="Web-{CB42674E-551F-B340-8848-6F14293A6085}" dt="2024-04-30T00:11:54.447" v="0" actId="20577"/>
          <ac:spMkLst>
            <pc:docMk/>
            <pc:sldMk cId="179286593" sldId="291"/>
            <ac:spMk id="4" creationId="{59E4C84E-0A04-1B3A-F123-2BF4DD082E45}"/>
          </ac:spMkLst>
        </pc:spChg>
      </pc:sldChg>
    </pc:docChg>
  </pc:docChgLst>
  <pc:docChgLst>
    <pc:chgData name="Sai Sadhan Saravanan (Student)" userId="S::ssarav19@sundevils.asu.edu::cca9d012-caea-4a5e-bfd0-6ded8229f757" providerId="AD" clId="Web-{B61C26E6-748C-B014-933C-0CB2D8303F8F}"/>
    <pc:docChg chg="addSld modSld">
      <pc:chgData name="Sai Sadhan Saravanan (Student)" userId="S::ssarav19@sundevils.asu.edu::cca9d012-caea-4a5e-bfd0-6ded8229f757" providerId="AD" clId="Web-{B61C26E6-748C-B014-933C-0CB2D8303F8F}" dt="2024-04-28T18:54:04.663" v="601"/>
      <pc:docMkLst>
        <pc:docMk/>
      </pc:docMkLst>
      <pc:sldChg chg="modSp">
        <pc:chgData name="Sai Sadhan Saravanan (Student)" userId="S::ssarav19@sundevils.asu.edu::cca9d012-caea-4a5e-bfd0-6ded8229f757" providerId="AD" clId="Web-{B61C26E6-748C-B014-933C-0CB2D8303F8F}" dt="2024-04-28T17:57:40.047" v="20" actId="20577"/>
        <pc:sldMkLst>
          <pc:docMk/>
          <pc:sldMk cId="0" sldId="256"/>
        </pc:sldMkLst>
        <pc:spChg chg="mod">
          <ac:chgData name="Sai Sadhan Saravanan (Student)" userId="S::ssarav19@sundevils.asu.edu::cca9d012-caea-4a5e-bfd0-6ded8229f757" providerId="AD" clId="Web-{B61C26E6-748C-B014-933C-0CB2D8303F8F}" dt="2024-04-28T17:57:40.047" v="20" actId="20577"/>
          <ac:spMkLst>
            <pc:docMk/>
            <pc:sldMk cId="0" sldId="256"/>
            <ac:spMk id="59" creationId="{00000000-0000-0000-0000-000000000000}"/>
          </ac:spMkLst>
        </pc:spChg>
        <pc:picChg chg="mod">
          <ac:chgData name="Sai Sadhan Saravanan (Student)" userId="S::ssarav19@sundevils.asu.edu::cca9d012-caea-4a5e-bfd0-6ded8229f757" providerId="AD" clId="Web-{B61C26E6-748C-B014-933C-0CB2D8303F8F}" dt="2024-04-28T17:56:58.826" v="9" actId="1076"/>
          <ac:picMkLst>
            <pc:docMk/>
            <pc:sldMk cId="0" sldId="256"/>
            <ac:picMk id="1026" creationId="{632D454A-1EFF-7D51-DE41-0678AA2EFDC5}"/>
          </ac:picMkLst>
        </pc:picChg>
      </pc:sldChg>
      <pc:sldChg chg="addSp delSp modSp mod modShow">
        <pc:chgData name="Sai Sadhan Saravanan (Student)" userId="S::ssarav19@sundevils.asu.edu::cca9d012-caea-4a5e-bfd0-6ded8229f757" providerId="AD" clId="Web-{B61C26E6-748C-B014-933C-0CB2D8303F8F}" dt="2024-04-28T18:54:04.663" v="601"/>
        <pc:sldMkLst>
          <pc:docMk/>
          <pc:sldMk cId="1098828595" sldId="276"/>
        </pc:sldMkLst>
        <pc:spChg chg="mod">
          <ac:chgData name="Sai Sadhan Saravanan (Student)" userId="S::ssarav19@sundevils.asu.edu::cca9d012-caea-4a5e-bfd0-6ded8229f757" providerId="AD" clId="Web-{B61C26E6-748C-B014-933C-0CB2D8303F8F}" dt="2024-04-28T18:32:30.178" v="554" actId="20577"/>
          <ac:spMkLst>
            <pc:docMk/>
            <pc:sldMk cId="1098828595" sldId="276"/>
            <ac:spMk id="74" creationId="{00000000-0000-0000-0000-000000000000}"/>
          </ac:spMkLst>
        </pc:spChg>
        <pc:spChg chg="mod">
          <ac:chgData name="Sai Sadhan Saravanan (Student)" userId="S::ssarav19@sundevils.asu.edu::cca9d012-caea-4a5e-bfd0-6ded8229f757" providerId="AD" clId="Web-{B61C26E6-748C-B014-933C-0CB2D8303F8F}" dt="2024-04-28T18:22:00.467" v="332" actId="1076"/>
          <ac:spMkLst>
            <pc:docMk/>
            <pc:sldMk cId="1098828595" sldId="276"/>
            <ac:spMk id="75" creationId="{00000000-0000-0000-0000-000000000000}"/>
          </ac:spMkLst>
        </pc:spChg>
        <pc:graphicFrameChg chg="add del modGraphic">
          <ac:chgData name="Sai Sadhan Saravanan (Student)" userId="S::ssarav19@sundevils.asu.edu::cca9d012-caea-4a5e-bfd0-6ded8229f757" providerId="AD" clId="Web-{B61C26E6-748C-B014-933C-0CB2D8303F8F}" dt="2024-04-28T18:16:44.018" v="198"/>
          <ac:graphicFrameMkLst>
            <pc:docMk/>
            <pc:sldMk cId="1098828595" sldId="276"/>
            <ac:graphicFrameMk id="2" creationId="{648D882E-C247-2F17-E979-EFD32778F8C1}"/>
          </ac:graphicFrameMkLst>
        </pc:graphicFrameChg>
        <pc:graphicFrameChg chg="add mod modGraphic">
          <ac:chgData name="Sai Sadhan Saravanan (Student)" userId="S::ssarav19@sundevils.asu.edu::cca9d012-caea-4a5e-bfd0-6ded8229f757" providerId="AD" clId="Web-{B61C26E6-748C-B014-933C-0CB2D8303F8F}" dt="2024-04-28T18:54:04.663" v="601"/>
          <ac:graphicFrameMkLst>
            <pc:docMk/>
            <pc:sldMk cId="1098828595" sldId="276"/>
            <ac:graphicFrameMk id="3" creationId="{7DC91B6B-3A07-02E9-E093-E7F995688192}"/>
          </ac:graphicFrameMkLst>
        </pc:graphicFrameChg>
        <pc:graphicFrameChg chg="add del mod modGraphic">
          <ac:chgData name="Sai Sadhan Saravanan (Student)" userId="S::ssarav19@sundevils.asu.edu::cca9d012-caea-4a5e-bfd0-6ded8229f757" providerId="AD" clId="Web-{B61C26E6-748C-B014-933C-0CB2D8303F8F}" dt="2024-04-28T18:27:09.541" v="413"/>
          <ac:graphicFrameMkLst>
            <pc:docMk/>
            <pc:sldMk cId="1098828595" sldId="276"/>
            <ac:graphicFrameMk id="4" creationId="{4543896A-9A47-94A9-A9B4-81179F2DF42B}"/>
          </ac:graphicFrameMkLst>
        </pc:graphicFrameChg>
      </pc:sldChg>
      <pc:sldChg chg="modSp">
        <pc:chgData name="Sai Sadhan Saravanan (Student)" userId="S::ssarav19@sundevils.asu.edu::cca9d012-caea-4a5e-bfd0-6ded8229f757" providerId="AD" clId="Web-{B61C26E6-748C-B014-933C-0CB2D8303F8F}" dt="2024-04-28T18:35:03.028" v="579" actId="20577"/>
        <pc:sldMkLst>
          <pc:docMk/>
          <pc:sldMk cId="3955830962" sldId="277"/>
        </pc:sldMkLst>
        <pc:spChg chg="mod">
          <ac:chgData name="Sai Sadhan Saravanan (Student)" userId="S::ssarav19@sundevils.asu.edu::cca9d012-caea-4a5e-bfd0-6ded8229f757" providerId="AD" clId="Web-{B61C26E6-748C-B014-933C-0CB2D8303F8F}" dt="2024-04-28T18:35:03.028" v="579" actId="20577"/>
          <ac:spMkLst>
            <pc:docMk/>
            <pc:sldMk cId="3955830962" sldId="277"/>
            <ac:spMk id="75" creationId="{00000000-0000-0000-0000-000000000000}"/>
          </ac:spMkLst>
        </pc:spChg>
      </pc:sldChg>
      <pc:sldChg chg="modSp add replId">
        <pc:chgData name="Sai Sadhan Saravanan (Student)" userId="S::ssarav19@sundevils.asu.edu::cca9d012-caea-4a5e-bfd0-6ded8229f757" providerId="AD" clId="Web-{B61C26E6-748C-B014-933C-0CB2D8303F8F}" dt="2024-04-28T18:37:23.549" v="598" actId="14100"/>
        <pc:sldMkLst>
          <pc:docMk/>
          <pc:sldMk cId="1864748241" sldId="278"/>
        </pc:sldMkLst>
        <pc:spChg chg="mod">
          <ac:chgData name="Sai Sadhan Saravanan (Student)" userId="S::ssarav19@sundevils.asu.edu::cca9d012-caea-4a5e-bfd0-6ded8229f757" providerId="AD" clId="Web-{B61C26E6-748C-B014-933C-0CB2D8303F8F}" dt="2024-04-28T18:37:23.549" v="598" actId="14100"/>
          <ac:spMkLst>
            <pc:docMk/>
            <pc:sldMk cId="1864748241" sldId="278"/>
            <ac:spMk id="74" creationId="{00000000-0000-0000-0000-000000000000}"/>
          </ac:spMkLst>
        </pc:spChg>
        <pc:spChg chg="mod">
          <ac:chgData name="Sai Sadhan Saravanan (Student)" userId="S::ssarav19@sundevils.asu.edu::cca9d012-caea-4a5e-bfd0-6ded8229f757" providerId="AD" clId="Web-{B61C26E6-748C-B014-933C-0CB2D8303F8F}" dt="2024-04-28T18:37:12.189" v="597" actId="14100"/>
          <ac:spMkLst>
            <pc:docMk/>
            <pc:sldMk cId="1864748241" sldId="278"/>
            <ac:spMk id="7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91c9d0a494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91c9d0a494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c5457c5c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c5457c5c8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lang="en-US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320251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c5457c5c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c5457c5c8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2799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c5457c5c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c5457c5c8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6163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78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bcf2250eb9_1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2bcf2250eb9_1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ed61815bf_0_14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ed61815bf_0_14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c5457c5c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c5457c5c8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c5457c5c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c5457c5c8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199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c5457c5c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c5457c5c8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951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c5457c5c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c5457c5c8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43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c5457c5c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c5457c5c8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000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c5457c5c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c5457c5c8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65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c5457c5c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c5457c5c8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719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32638" y="2280800"/>
            <a:ext cx="4114800" cy="13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324163" y="3517000"/>
            <a:ext cx="41148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5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5985575" y="1068897"/>
            <a:ext cx="2484300" cy="18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673375" y="1068900"/>
            <a:ext cx="2484300" cy="18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1"/>
          </p:nvPr>
        </p:nvSpPr>
        <p:spPr>
          <a:xfrm>
            <a:off x="658800" y="2872488"/>
            <a:ext cx="25134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9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835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1210125" y="2668488"/>
            <a:ext cx="6181500" cy="8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</a:rPr>
              <a:t>Customer Segmentation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26" name="Picture 2" descr="Valorant: Game hành động FPS đến từ nhà phát hành Riot Games">
            <a:extLst>
              <a:ext uri="{FF2B5EF4-FFF2-40B4-BE49-F238E27FC236}">
                <a16:creationId xmlns:a16="http://schemas.microsoft.com/office/drawing/2014/main" id="{632D454A-1EFF-7D51-DE41-0678AA2EF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" y="-1615"/>
            <a:ext cx="9147685" cy="515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10"/>
    </mc:Choice>
    <mc:Fallback xmlns="">
      <p:transition spd="slow" advTm="841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518050" y="930501"/>
            <a:ext cx="8101425" cy="3484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lnSpc>
                <a:spcPct val="114999"/>
              </a:lnSpc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Data modelling is crucial for extracting meaningful insights from data.</a:t>
            </a:r>
          </a:p>
          <a:p>
            <a:pPr marL="457200" indent="-342900">
              <a:lnSpc>
                <a:spcPct val="114999"/>
              </a:lnSpc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 u="sng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LDA (Latent Dirichlet Allocation)</a:t>
            </a:r>
            <a:r>
              <a:rPr lang="en-US" sz="18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: Probabilistic topic modeling technique used to discover hidden topics within a collection of documents or texts.</a:t>
            </a:r>
          </a:p>
          <a:p>
            <a:pPr marL="457200" indent="-342900">
              <a:lnSpc>
                <a:spcPct val="114999"/>
              </a:lnSpc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Topic modelling done on 4 distinct groups of data formed by sentiment analysis:</a:t>
            </a:r>
          </a:p>
          <a:p>
            <a:pPr marL="114300" lvl="6">
              <a:lnSpc>
                <a:spcPct val="114999"/>
              </a:lnSpc>
              <a:buClr>
                <a:srgbClr val="434343"/>
              </a:buClr>
              <a:buSzPts val="1800"/>
            </a:pPr>
            <a:r>
              <a:rPr lang="en-US" sz="18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           - Before Release Positive Comments</a:t>
            </a:r>
          </a:p>
          <a:p>
            <a:pPr marL="114300" lvl="3">
              <a:lnSpc>
                <a:spcPct val="114999"/>
              </a:lnSpc>
              <a:buClr>
                <a:srgbClr val="434343"/>
              </a:buClr>
              <a:buSzPts val="1800"/>
            </a:pPr>
            <a:r>
              <a:rPr lang="en-US" sz="18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           - Before Release Negative Comments</a:t>
            </a:r>
          </a:p>
          <a:p>
            <a:pPr marL="114300" lvl="3">
              <a:lnSpc>
                <a:spcPct val="114999"/>
              </a:lnSpc>
              <a:buClr>
                <a:srgbClr val="434343"/>
              </a:buClr>
              <a:buSzPts val="1800"/>
            </a:pPr>
            <a:r>
              <a:rPr lang="en-US" sz="18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           - After Release Positive Comments</a:t>
            </a:r>
          </a:p>
          <a:p>
            <a:pPr marL="114300" lvl="3">
              <a:lnSpc>
                <a:spcPct val="114999"/>
              </a:lnSpc>
              <a:buSzPts val="1800"/>
            </a:pPr>
            <a:r>
              <a:rPr lang="en-US" sz="18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           - After Release Negative Comments</a:t>
            </a:r>
            <a:endParaRPr lang="en-US" dirty="0"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 idx="4294967295"/>
          </p:nvPr>
        </p:nvSpPr>
        <p:spPr>
          <a:xfrm>
            <a:off x="516987" y="339888"/>
            <a:ext cx="8102512" cy="5666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600" b="1" dirty="0">
                <a:solidFill>
                  <a:schemeClr val="accent1"/>
                </a:solidFill>
                <a:latin typeface="Fira Sans Extra Condensed"/>
              </a:rPr>
              <a:t>Data Modelling</a:t>
            </a:r>
            <a:endParaRPr lang="en-US" sz="3600" b="1" dirty="0">
              <a:solidFill>
                <a:schemeClr val="accent1"/>
              </a:solidFill>
              <a:latin typeface="Fira Sans Extra Condensed"/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0" y="5042925"/>
            <a:ext cx="9144000" cy="100500"/>
          </a:xfrm>
          <a:prstGeom prst="rect">
            <a:avLst/>
          </a:pr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0" name="Picture 2" descr="Valorant Logo and symbol, meaning, history, PNG, brand">
            <a:extLst>
              <a:ext uri="{FF2B5EF4-FFF2-40B4-BE49-F238E27FC236}">
                <a16:creationId xmlns:a16="http://schemas.microsoft.com/office/drawing/2014/main" id="{5E1F8260-D94F-6E6F-D7BA-90E437383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423" y="4293025"/>
            <a:ext cx="1171327" cy="6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32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495"/>
    </mc:Choice>
    <mc:Fallback xmlns="">
      <p:transition spd="slow" advTm="4949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 idx="4294967295"/>
          </p:nvPr>
        </p:nvSpPr>
        <p:spPr>
          <a:xfrm>
            <a:off x="516987" y="339888"/>
            <a:ext cx="8102512" cy="5666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600" b="1" dirty="0">
                <a:solidFill>
                  <a:schemeClr val="accent1"/>
                </a:solidFill>
                <a:latin typeface="Fira Sans Extra Condensed"/>
              </a:rPr>
              <a:t>Data Modelling (WordCloud)</a:t>
            </a:r>
            <a:endParaRPr lang="en-US" sz="3600" b="1" dirty="0">
              <a:solidFill>
                <a:schemeClr val="accent1"/>
              </a:solidFill>
              <a:latin typeface="Fira Sans Extra Condensed"/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0" y="5042925"/>
            <a:ext cx="9144000" cy="100500"/>
          </a:xfrm>
          <a:prstGeom prst="rect">
            <a:avLst/>
          </a:pr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0" name="Picture 2" descr="Valorant Logo and symbol, meaning, history, PNG, brand">
            <a:extLst>
              <a:ext uri="{FF2B5EF4-FFF2-40B4-BE49-F238E27FC236}">
                <a16:creationId xmlns:a16="http://schemas.microsoft.com/office/drawing/2014/main" id="{5E1F8260-D94F-6E6F-D7BA-90E437383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423" y="4293025"/>
            <a:ext cx="1171327" cy="6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-up of a text&#10;&#10;Description automatically generated">
            <a:extLst>
              <a:ext uri="{FF2B5EF4-FFF2-40B4-BE49-F238E27FC236}">
                <a16:creationId xmlns:a16="http://schemas.microsoft.com/office/drawing/2014/main" id="{89D5FD4B-DB21-61A6-FE85-440387AAA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39" y="2904068"/>
            <a:ext cx="3434220" cy="1862000"/>
          </a:xfrm>
          <a:prstGeom prst="rect">
            <a:avLst/>
          </a:prstGeom>
        </p:spPr>
      </p:pic>
      <p:pic>
        <p:nvPicPr>
          <p:cNvPr id="7" name="Picture 6" descr="A close-up of words&#10;&#10;Description automatically generated">
            <a:extLst>
              <a:ext uri="{FF2B5EF4-FFF2-40B4-BE49-F238E27FC236}">
                <a16:creationId xmlns:a16="http://schemas.microsoft.com/office/drawing/2014/main" id="{F594CF25-44CF-C96A-9355-DDD198EA4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7831" y="2904068"/>
            <a:ext cx="3434220" cy="1862000"/>
          </a:xfrm>
          <a:prstGeom prst="rect">
            <a:avLst/>
          </a:prstGeom>
        </p:spPr>
      </p:pic>
      <p:pic>
        <p:nvPicPr>
          <p:cNvPr id="9" name="Picture 8" descr="A close-up of a text&#10;&#10;Description automatically generated">
            <a:extLst>
              <a:ext uri="{FF2B5EF4-FFF2-40B4-BE49-F238E27FC236}">
                <a16:creationId xmlns:a16="http://schemas.microsoft.com/office/drawing/2014/main" id="{A3DC06FA-9BF3-D8A9-9864-8BBB61C688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239" y="906575"/>
            <a:ext cx="3434221" cy="1862001"/>
          </a:xfrm>
          <a:prstGeom prst="rect">
            <a:avLst/>
          </a:prstGeom>
        </p:spPr>
      </p:pic>
      <p:pic>
        <p:nvPicPr>
          <p:cNvPr id="10" name="Picture 9" descr="A close-up of a text&#10;&#10;Description automatically generated">
            <a:extLst>
              <a:ext uri="{FF2B5EF4-FFF2-40B4-BE49-F238E27FC236}">
                <a16:creationId xmlns:a16="http://schemas.microsoft.com/office/drawing/2014/main" id="{FBAA806D-E754-2825-0355-DC1C897C16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5203" y="906576"/>
            <a:ext cx="3434220" cy="18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4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48"/>
    </mc:Choice>
    <mc:Fallback xmlns="">
      <p:transition spd="slow" advTm="7974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1428847" y="3706960"/>
            <a:ext cx="7622960" cy="720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434343"/>
              </a:buClr>
              <a:buSzPts val="1800"/>
            </a:pPr>
            <a:r>
              <a:rPr lang="en" sz="1800" b="1">
                <a:solidFill>
                  <a:srgbClr val="434343"/>
                </a:solidFill>
                <a:latin typeface="Roboto"/>
                <a:ea typeface="Roboto"/>
                <a:cs typeface="Roboto"/>
              </a:rPr>
              <a:t>Automated Data Retrieval:</a:t>
            </a:r>
            <a:r>
              <a:rPr lang="en" sz="1800">
                <a:solidFill>
                  <a:srgbClr val="434343"/>
                </a:solidFill>
                <a:ea typeface="Roboto"/>
              </a:rPr>
              <a:t>  </a:t>
            </a:r>
            <a:endParaRPr lang="en" sz="1800" b="1">
              <a:solidFill>
                <a:srgbClr val="434343"/>
              </a:solidFill>
              <a:latin typeface="Roboto"/>
              <a:ea typeface="Roboto"/>
              <a:cs typeface="Roboto"/>
            </a:endParaRPr>
          </a:p>
          <a:p>
            <a:pPr lvl="1">
              <a:buSzPts val="1800"/>
              <a:buFont typeface="Calibri"/>
            </a:pPr>
            <a:r>
              <a:rPr lang="en" sz="180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   - Deploying API Wrappers on remote VMs for continuous data retrieval</a:t>
            </a:r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 idx="4294967295"/>
          </p:nvPr>
        </p:nvSpPr>
        <p:spPr>
          <a:xfrm>
            <a:off x="544278" y="244964"/>
            <a:ext cx="8102512" cy="5666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Fira Sans Extra Condensed"/>
              </a:rPr>
              <a:t>Future Scope</a:t>
            </a:r>
          </a:p>
        </p:txBody>
      </p:sp>
      <p:sp>
        <p:nvSpPr>
          <p:cNvPr id="76" name="Google Shape;76;p17"/>
          <p:cNvSpPr/>
          <p:nvPr/>
        </p:nvSpPr>
        <p:spPr>
          <a:xfrm>
            <a:off x="0" y="5042925"/>
            <a:ext cx="9144000" cy="100500"/>
          </a:xfrm>
          <a:prstGeom prst="rect">
            <a:avLst/>
          </a:pr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0" name="Picture 2" descr="Valorant Logo and symbol, meaning, history, PNG, brand">
            <a:extLst>
              <a:ext uri="{FF2B5EF4-FFF2-40B4-BE49-F238E27FC236}">
                <a16:creationId xmlns:a16="http://schemas.microsoft.com/office/drawing/2014/main" id="{5E1F8260-D94F-6E6F-D7BA-90E437383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44" y="4386060"/>
            <a:ext cx="1171327" cy="6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Data collection - Free commerce and shopping icons">
            <a:extLst>
              <a:ext uri="{FF2B5EF4-FFF2-40B4-BE49-F238E27FC236}">
                <a16:creationId xmlns:a16="http://schemas.microsoft.com/office/drawing/2014/main" id="{1DA1F8FD-D28D-E62E-89AF-4E0B33A05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59" y="906455"/>
            <a:ext cx="802759" cy="8293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94E2C6-FDD5-D8F8-3D80-4FFB525EF4B1}"/>
              </a:ext>
            </a:extLst>
          </p:cNvPr>
          <p:cNvSpPr txBox="1"/>
          <p:nvPr/>
        </p:nvSpPr>
        <p:spPr>
          <a:xfrm>
            <a:off x="1429134" y="813863"/>
            <a:ext cx="77493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1800" b="1">
                <a:solidFill>
                  <a:srgbClr val="434343"/>
                </a:solidFill>
              </a:rPr>
              <a:t>Enhanced Data Collection</a:t>
            </a:r>
            <a:endParaRPr lang="en" sz="1800"/>
          </a:p>
          <a:p>
            <a:pPr lvl="8"/>
            <a:r>
              <a:rPr lang="en" sz="1800">
                <a:solidFill>
                  <a:srgbClr val="434343"/>
                </a:solidFill>
              </a:rPr>
              <a:t>   - Collecting additional pre-release data for improved sentiment analysis</a:t>
            </a:r>
            <a:endParaRPr lang="en" sz="1800"/>
          </a:p>
          <a:p>
            <a:pPr lvl="1"/>
            <a:r>
              <a:rPr lang="en" sz="1800">
                <a:solidFill>
                  <a:srgbClr val="434343"/>
                </a:solidFill>
              </a:rPr>
              <a:t>   - Exploring data from other social media platforms 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69DBA3-1C9F-A522-3302-618003912D62}"/>
              </a:ext>
            </a:extLst>
          </p:cNvPr>
          <p:cNvSpPr txBox="1"/>
          <p:nvPr/>
        </p:nvSpPr>
        <p:spPr>
          <a:xfrm>
            <a:off x="1429132" y="1806235"/>
            <a:ext cx="684116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" sz="1800" b="1">
                <a:solidFill>
                  <a:srgbClr val="434343"/>
                </a:solidFill>
              </a:rPr>
              <a:t>Advanced Data Processing:</a:t>
            </a:r>
            <a:endParaRPr lang="en" sz="1800"/>
          </a:p>
          <a:p>
            <a:pPr lvl="4"/>
            <a:r>
              <a:rPr lang="en" sz="1800">
                <a:solidFill>
                  <a:srgbClr val="434343"/>
                </a:solidFill>
              </a:rPr>
              <a:t>   - Refining keyword filtering for precise analysis</a:t>
            </a:r>
            <a:endParaRPr lang="en" sz="1800"/>
          </a:p>
          <a:p>
            <a:pPr lvl="1"/>
            <a:r>
              <a:rPr lang="en" sz="1800">
                <a:solidFill>
                  <a:srgbClr val="434343"/>
                </a:solidFill>
              </a:rPr>
              <a:t>   - Implementing advanced algorithms for optimized insights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89C5BB-0743-8C08-C767-ABFCB682EA61}"/>
              </a:ext>
            </a:extLst>
          </p:cNvPr>
          <p:cNvSpPr txBox="1"/>
          <p:nvPr/>
        </p:nvSpPr>
        <p:spPr>
          <a:xfrm>
            <a:off x="1429133" y="2940375"/>
            <a:ext cx="65443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1800" b="1" dirty="0">
                <a:solidFill>
                  <a:srgbClr val="434343"/>
                </a:solidFill>
              </a:rPr>
              <a:t>Optimized Data Management:</a:t>
            </a:r>
            <a:endParaRPr lang="en-US" sz="1800" dirty="0"/>
          </a:p>
          <a:p>
            <a:pPr lvl="1"/>
            <a:r>
              <a:rPr lang="en" sz="1800" dirty="0">
                <a:solidFill>
                  <a:srgbClr val="434343"/>
                </a:solidFill>
              </a:rPr>
              <a:t>   - Considering NoSQL for scalability with unstructured data</a:t>
            </a:r>
            <a:endParaRPr lang="en-US" dirty="0"/>
          </a:p>
        </p:txBody>
      </p:sp>
      <p:pic>
        <p:nvPicPr>
          <p:cNvPr id="6" name="Graphic 5" descr="Data Processing Vector SVG Icon - SVG Repo">
            <a:extLst>
              <a:ext uri="{FF2B5EF4-FFF2-40B4-BE49-F238E27FC236}">
                <a16:creationId xmlns:a16="http://schemas.microsoft.com/office/drawing/2014/main" id="{307FB110-2908-EE01-CCD2-AE320DF7FA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9417" y="1889966"/>
            <a:ext cx="873643" cy="847062"/>
          </a:xfrm>
          <a:prstGeom prst="rect">
            <a:avLst/>
          </a:prstGeom>
        </p:spPr>
      </p:pic>
      <p:pic>
        <p:nvPicPr>
          <p:cNvPr id="8" name="Picture 7" descr="Data management Generic color fill icon">
            <a:extLst>
              <a:ext uri="{FF2B5EF4-FFF2-40B4-BE49-F238E27FC236}">
                <a16:creationId xmlns:a16="http://schemas.microsoft.com/office/drawing/2014/main" id="{8A394BDF-76FB-7938-898A-6411BECFD5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298" y="2882338"/>
            <a:ext cx="700865" cy="767318"/>
          </a:xfrm>
          <a:prstGeom prst="rect">
            <a:avLst/>
          </a:prstGeom>
        </p:spPr>
      </p:pic>
      <p:pic>
        <p:nvPicPr>
          <p:cNvPr id="10" name="Picture 9" descr="Data recovery Meticulous Lineal Color icon, recovery icon">
            <a:extLst>
              <a:ext uri="{FF2B5EF4-FFF2-40B4-BE49-F238E27FC236}">
                <a16:creationId xmlns:a16="http://schemas.microsoft.com/office/drawing/2014/main" id="{877C52A7-464A-5CF1-D740-70B22242EE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664" y="3776028"/>
            <a:ext cx="685579" cy="69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1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10"/>
    </mc:Choice>
    <mc:Fallback xmlns="">
      <p:transition spd="slow" advTm="5551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5;p17">
            <a:extLst>
              <a:ext uri="{FF2B5EF4-FFF2-40B4-BE49-F238E27FC236}">
                <a16:creationId xmlns:a16="http://schemas.microsoft.com/office/drawing/2014/main" id="{59E4C84E-0A04-1B3A-F123-2BF4DD082E45}"/>
              </a:ext>
            </a:extLst>
          </p:cNvPr>
          <p:cNvSpPr txBox="1">
            <a:spLocks/>
          </p:cNvSpPr>
          <p:nvPr/>
        </p:nvSpPr>
        <p:spPr>
          <a:xfrm>
            <a:off x="264050" y="74075"/>
            <a:ext cx="8687717" cy="938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sz="3600" b="1">
                <a:solidFill>
                  <a:schemeClr val="accent1"/>
                </a:solidFill>
                <a:latin typeface="Fira Sans Extra Condensed"/>
              </a:rPr>
              <a:t>Valorant Community's Reception of Agent Clove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" name="Google Shape;74;p17">
            <a:extLst>
              <a:ext uri="{FF2B5EF4-FFF2-40B4-BE49-F238E27FC236}">
                <a16:creationId xmlns:a16="http://schemas.microsoft.com/office/drawing/2014/main" id="{F361CC56-A1A4-A93A-A6FD-A342FEA8CC9C}"/>
              </a:ext>
            </a:extLst>
          </p:cNvPr>
          <p:cNvSpPr txBox="1"/>
          <p:nvPr/>
        </p:nvSpPr>
        <p:spPr>
          <a:xfrm>
            <a:off x="193166" y="819096"/>
            <a:ext cx="9115947" cy="3502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457200" indent="-342900">
              <a:lnSpc>
                <a:spcPct val="114999"/>
              </a:lnSpc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6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Consistent Themes:</a:t>
            </a:r>
          </a:p>
          <a:p>
            <a:pPr marL="114300" lvl="2">
              <a:lnSpc>
                <a:spcPct val="114999"/>
              </a:lnSpc>
              <a:buClr>
                <a:srgbClr val="434343"/>
              </a:buClr>
              <a:buSzPts val="1800"/>
            </a:pPr>
            <a:r>
              <a:rPr lang="en-US" sz="16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        - "Smoke" remains a critical point of discussion pre and post-release</a:t>
            </a:r>
          </a:p>
          <a:p>
            <a:pPr marL="114300">
              <a:lnSpc>
                <a:spcPct val="114999"/>
              </a:lnSpc>
              <a:buClr>
                <a:srgbClr val="434343"/>
              </a:buClr>
              <a:buSzPts val="1800"/>
            </a:pPr>
            <a:r>
              <a:rPr lang="en-US" sz="16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           -  Persistent mention of "pronouns" signals ongoing gender identity conversations</a:t>
            </a:r>
          </a:p>
          <a:p>
            <a:pPr marL="457200" indent="-342900">
              <a:lnSpc>
                <a:spcPct val="114999"/>
              </a:lnSpc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6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Evolving Discussions:</a:t>
            </a:r>
          </a:p>
          <a:p>
            <a:pPr marL="114300">
              <a:lnSpc>
                <a:spcPct val="114999"/>
              </a:lnSpc>
              <a:buClr>
                <a:srgbClr val="434343"/>
              </a:buClr>
              <a:buSzPts val="1800"/>
            </a:pPr>
            <a:r>
              <a:rPr lang="en-US" sz="16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           -  Transition from speculative "hype" to actual gameplay focus on "ability" and "ult."</a:t>
            </a:r>
          </a:p>
          <a:p>
            <a:pPr marL="114300">
              <a:lnSpc>
                <a:spcPct val="114999"/>
              </a:lnSpc>
              <a:buClr>
                <a:srgbClr val="434343"/>
              </a:buClr>
              <a:buSzPts val="1800"/>
            </a:pPr>
            <a:r>
              <a:rPr lang="en-US" sz="16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           -  Pre-release concerns about competitive fit lessen post-launch</a:t>
            </a:r>
          </a:p>
          <a:p>
            <a:pPr marL="457200" indent="-342900">
              <a:lnSpc>
                <a:spcPct val="114999"/>
              </a:lnSpc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6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Sentiment Improvements:</a:t>
            </a:r>
          </a:p>
          <a:p>
            <a:pPr marL="114300">
              <a:lnSpc>
                <a:spcPct val="114999"/>
              </a:lnSpc>
              <a:buClr>
                <a:srgbClr val="434343"/>
              </a:buClr>
              <a:buSzPts val="1800"/>
            </a:pPr>
            <a:r>
              <a:rPr lang="en-US" sz="16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     -  Positive reception of Clove's "abilities" post-launch suggests exceeded expectations</a:t>
            </a:r>
          </a:p>
          <a:p>
            <a:pPr marL="114300">
              <a:lnSpc>
                <a:spcPct val="114999"/>
              </a:lnSpc>
              <a:buClr>
                <a:srgbClr val="434343"/>
              </a:buClr>
              <a:buSzPts val="1800"/>
            </a:pPr>
            <a:r>
              <a:rPr lang="en-US" sz="16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     -  Clove is embraced as an "aggressive controller," fitting the desired playstyle</a:t>
            </a:r>
          </a:p>
          <a:p>
            <a:pPr marL="457200" indent="-342900">
              <a:lnSpc>
                <a:spcPct val="114999"/>
              </a:lnSpc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6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Areas for Attention:</a:t>
            </a:r>
          </a:p>
          <a:p>
            <a:pPr marL="114300">
              <a:lnSpc>
                <a:spcPct val="114999"/>
              </a:lnSpc>
              <a:buClr>
                <a:srgbClr val="434343"/>
              </a:buClr>
              <a:buSzPts val="1800"/>
            </a:pPr>
            <a:r>
              <a:rPr lang="en-US" sz="16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           -  Recurrent misgendering highlights the need for community education</a:t>
            </a:r>
          </a:p>
          <a:p>
            <a:pPr marL="114300">
              <a:lnSpc>
                <a:spcPct val="114999"/>
              </a:lnSpc>
              <a:buClr>
                <a:srgbClr val="434343"/>
              </a:buClr>
              <a:buSzPts val="1800"/>
            </a:pPr>
            <a:r>
              <a:rPr lang="en-US" sz="16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           -  Negative comments on "team" and "lurk" suggest potential issues with team dynamics</a:t>
            </a:r>
            <a:endParaRPr lang="en-US" sz="1200" dirty="0"/>
          </a:p>
        </p:txBody>
      </p:sp>
      <p:pic>
        <p:nvPicPr>
          <p:cNvPr id="5" name="Picture 2" descr="Valorant Logo and symbol, meaning, history, PNG, brand">
            <a:extLst>
              <a:ext uri="{FF2B5EF4-FFF2-40B4-BE49-F238E27FC236}">
                <a16:creationId xmlns:a16="http://schemas.microsoft.com/office/drawing/2014/main" id="{B70BDC5A-5B51-ECA9-AB61-A0AAF1EBB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853" y="4324036"/>
            <a:ext cx="1171327" cy="6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76;p17">
            <a:extLst>
              <a:ext uri="{FF2B5EF4-FFF2-40B4-BE49-F238E27FC236}">
                <a16:creationId xmlns:a16="http://schemas.microsoft.com/office/drawing/2014/main" id="{DD580629-61D2-DCE2-12F6-B11813CCEBB0}"/>
              </a:ext>
            </a:extLst>
          </p:cNvPr>
          <p:cNvSpPr/>
          <p:nvPr/>
        </p:nvSpPr>
        <p:spPr>
          <a:xfrm>
            <a:off x="0" y="5042925"/>
            <a:ext cx="9144000" cy="100500"/>
          </a:xfrm>
          <a:prstGeom prst="rect">
            <a:avLst/>
          </a:pr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928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109"/>
    </mc:Choice>
    <mc:Fallback xmlns="">
      <p:transition spd="slow" advTm="9510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4"/>
          <p:cNvSpPr txBox="1">
            <a:spLocks noGrp="1"/>
          </p:cNvSpPr>
          <p:nvPr>
            <p:ph type="ctrTitle"/>
          </p:nvPr>
        </p:nvSpPr>
        <p:spPr>
          <a:xfrm>
            <a:off x="1210100" y="3080588"/>
            <a:ext cx="6181500" cy="8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</a:rPr>
              <a:t>Thank you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6" name="Google Shape;676;p34"/>
          <p:cNvSpPr/>
          <p:nvPr/>
        </p:nvSpPr>
        <p:spPr>
          <a:xfrm>
            <a:off x="0" y="5042925"/>
            <a:ext cx="9144000" cy="100500"/>
          </a:xfrm>
          <a:prstGeom prst="rect">
            <a:avLst/>
          </a:pr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673;p34">
            <a:extLst>
              <a:ext uri="{FF2B5EF4-FFF2-40B4-BE49-F238E27FC236}">
                <a16:creationId xmlns:a16="http://schemas.microsoft.com/office/drawing/2014/main" id="{9318E899-0647-3D9A-811B-4222E3DE62A8}"/>
              </a:ext>
            </a:extLst>
          </p:cNvPr>
          <p:cNvSpPr txBox="1">
            <a:spLocks/>
          </p:cNvSpPr>
          <p:nvPr/>
        </p:nvSpPr>
        <p:spPr>
          <a:xfrm>
            <a:off x="1481249" y="4270575"/>
            <a:ext cx="61815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Fira Sans Extra Condensed Medium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sz="3800" b="1" dirty="0">
                <a:solidFill>
                  <a:schemeClr val="accent1"/>
                </a:solidFill>
                <a:latin typeface="Fira Sans Extra Condensed"/>
              </a:rPr>
              <a:t>Thank</a:t>
            </a:r>
            <a:r>
              <a:rPr lang="en-US" sz="45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800" b="1" dirty="0">
                <a:solidFill>
                  <a:schemeClr val="accent1"/>
                </a:solidFill>
                <a:latin typeface="Fira Sans Extra Condensed"/>
              </a:rPr>
              <a:t>You!</a:t>
            </a:r>
          </a:p>
        </p:txBody>
      </p:sp>
      <p:pic>
        <p:nvPicPr>
          <p:cNvPr id="3074" name="Picture 2" descr="Is New Valorant Agent Clove Non-Binary? Gender and Identity">
            <a:extLst>
              <a:ext uri="{FF2B5EF4-FFF2-40B4-BE49-F238E27FC236}">
                <a16:creationId xmlns:a16="http://schemas.microsoft.com/office/drawing/2014/main" id="{53F919D6-58AD-3266-73B5-AEC262AD3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15" y="215663"/>
            <a:ext cx="7205117" cy="405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Valorant Logo and symbol, meaning, history, PNG, brand">
            <a:extLst>
              <a:ext uri="{FF2B5EF4-FFF2-40B4-BE49-F238E27FC236}">
                <a16:creationId xmlns:a16="http://schemas.microsoft.com/office/drawing/2014/main" id="{AFB361A7-E30C-0754-028E-0E57C9DFB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423" y="4293025"/>
            <a:ext cx="1171327" cy="6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9"/>
    </mc:Choice>
    <mc:Fallback xmlns="">
      <p:transition spd="slow" advTm="249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 idx="4294967295"/>
          </p:nvPr>
        </p:nvSpPr>
        <p:spPr>
          <a:xfrm>
            <a:off x="1247198" y="1939728"/>
            <a:ext cx="4078200" cy="6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Agenda</a:t>
            </a:r>
            <a:endParaRPr sz="36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4294967295"/>
          </p:nvPr>
        </p:nvSpPr>
        <p:spPr>
          <a:xfrm>
            <a:off x="4507850" y="703720"/>
            <a:ext cx="4287955" cy="31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55600">
              <a:buClr>
                <a:schemeClr val="accent1"/>
              </a:buClr>
              <a:buSzPts val="2000"/>
              <a:buAutoNum type="arabicPeriod"/>
            </a:pPr>
            <a:r>
              <a:rPr lang="en" sz="2000" dirty="0">
                <a:solidFill>
                  <a:schemeClr val="accent1"/>
                </a:solidFill>
              </a:rPr>
              <a:t>Introduction</a:t>
            </a:r>
            <a:endParaRPr lang="en-US" sz="2000" dirty="0">
              <a:solidFill>
                <a:schemeClr val="accent1"/>
              </a:solidFill>
            </a:endParaRPr>
          </a:p>
          <a:p>
            <a:pPr indent="-355600">
              <a:buClr>
                <a:schemeClr val="accent1"/>
              </a:buClr>
              <a:buSzPts val="2000"/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Problem Statement</a:t>
            </a:r>
          </a:p>
          <a:p>
            <a:pPr indent="-355600">
              <a:lnSpc>
                <a:spcPct val="114999"/>
              </a:lnSpc>
              <a:buClr>
                <a:schemeClr val="accent1"/>
              </a:buClr>
              <a:buSzPts val="2000"/>
              <a:buAutoNum type="arabicPeriod"/>
            </a:pPr>
            <a:r>
              <a:rPr lang="en" sz="2000" dirty="0">
                <a:solidFill>
                  <a:schemeClr val="accent1"/>
                </a:solidFill>
              </a:rPr>
              <a:t>Data Collection</a:t>
            </a:r>
            <a:endParaRPr lang="en-US" sz="2000" dirty="0">
              <a:solidFill>
                <a:schemeClr val="accent1"/>
              </a:solidFill>
            </a:endParaRPr>
          </a:p>
          <a:p>
            <a:pPr indent="-355600">
              <a:lnSpc>
                <a:spcPct val="114999"/>
              </a:lnSpc>
              <a:buClr>
                <a:schemeClr val="accent1"/>
              </a:buClr>
              <a:buSzPts val="2000"/>
              <a:buAutoNum type="arabicPeriod"/>
            </a:pPr>
            <a:r>
              <a:rPr lang="en" sz="2000" dirty="0">
                <a:solidFill>
                  <a:schemeClr val="accent1"/>
                </a:solidFill>
              </a:rPr>
              <a:t>Data Pre-Processing</a:t>
            </a:r>
            <a:endParaRPr lang="en-US" sz="2000" dirty="0">
              <a:solidFill>
                <a:schemeClr val="accent1"/>
              </a:solidFill>
            </a:endParaRPr>
          </a:p>
          <a:p>
            <a:pPr indent="-355600">
              <a:lnSpc>
                <a:spcPct val="114999"/>
              </a:lnSpc>
              <a:buClr>
                <a:schemeClr val="accent1"/>
              </a:buClr>
              <a:buSzPts val="2000"/>
              <a:buAutoNum type="arabicPeriod"/>
            </a:pPr>
            <a:r>
              <a:rPr lang="en" sz="2000" dirty="0">
                <a:solidFill>
                  <a:schemeClr val="accent1"/>
                </a:solidFill>
              </a:rPr>
              <a:t>Sentiment Analysis</a:t>
            </a:r>
          </a:p>
          <a:p>
            <a:pPr indent="-355600">
              <a:lnSpc>
                <a:spcPct val="114999"/>
              </a:lnSpc>
              <a:buClr>
                <a:schemeClr val="accent1"/>
              </a:buClr>
              <a:buSzPts val="2000"/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Insights from Analysis</a:t>
            </a:r>
          </a:p>
          <a:p>
            <a:pPr indent="-355600">
              <a:lnSpc>
                <a:spcPct val="114999"/>
              </a:lnSpc>
              <a:buClr>
                <a:schemeClr val="accent1"/>
              </a:buClr>
              <a:buSzPts val="2000"/>
              <a:buAutoNum type="arabicPeriod"/>
            </a:pPr>
            <a:r>
              <a:rPr lang="en" sz="2000" dirty="0">
                <a:solidFill>
                  <a:schemeClr val="accent1"/>
                </a:solidFill>
              </a:rPr>
              <a:t>Data Modelling</a:t>
            </a:r>
          </a:p>
          <a:p>
            <a:pPr indent="-355600">
              <a:lnSpc>
                <a:spcPct val="114999"/>
              </a:lnSpc>
              <a:buClr>
                <a:schemeClr val="accent1"/>
              </a:buClr>
              <a:buSzPts val="2000"/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Future Scope</a:t>
            </a:r>
          </a:p>
          <a:p>
            <a:pPr indent="-355600">
              <a:lnSpc>
                <a:spcPct val="114999"/>
              </a:lnSpc>
              <a:buClr>
                <a:schemeClr val="accent1"/>
              </a:buClr>
              <a:buSzPts val="2000"/>
              <a:buAutoNum type="arabicPeriod"/>
            </a:pPr>
            <a:r>
              <a:rPr lang="en-US" sz="2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68" name="Google Shape;68;p16"/>
          <p:cNvSpPr/>
          <p:nvPr/>
        </p:nvSpPr>
        <p:spPr>
          <a:xfrm>
            <a:off x="0" y="5042925"/>
            <a:ext cx="9144000" cy="100500"/>
          </a:xfrm>
          <a:prstGeom prst="rect">
            <a:avLst/>
          </a:pr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2" descr="Valorant Logo and symbol, meaning, history, PNG, brand">
            <a:extLst>
              <a:ext uri="{FF2B5EF4-FFF2-40B4-BE49-F238E27FC236}">
                <a16:creationId xmlns:a16="http://schemas.microsoft.com/office/drawing/2014/main" id="{36E6D89D-1283-4F2C-3796-65491A857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423" y="4293025"/>
            <a:ext cx="1171327" cy="6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4"/>
    </mc:Choice>
    <mc:Fallback xmlns="">
      <p:transition spd="slow" advTm="335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607024" y="1114724"/>
            <a:ext cx="4562773" cy="3180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lnSpc>
                <a:spcPct val="115000"/>
              </a:lnSpc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 sz="1800" dirty="0">
                <a:solidFill>
                  <a:schemeClr val="accent6">
                    <a:lumMod val="75000"/>
                  </a:schemeClr>
                </a:solidFill>
                <a:latin typeface="Roboto"/>
                <a:ea typeface="Roboto"/>
              </a:rPr>
              <a:t>Valorant</a:t>
            </a:r>
            <a:r>
              <a:rPr lang="en" sz="1800" dirty="0">
                <a:solidFill>
                  <a:srgbClr val="434343"/>
                </a:solidFill>
                <a:latin typeface="Roboto"/>
                <a:ea typeface="Roboto"/>
              </a:rPr>
              <a:t>, a free-to-play first-person tactical hero shooter developed and published by Riot Games</a:t>
            </a:r>
          </a:p>
          <a:p>
            <a:pPr marL="457200" indent="-342900">
              <a:lnSpc>
                <a:spcPct val="115000"/>
              </a:lnSpc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 sz="1800" dirty="0">
                <a:solidFill>
                  <a:srgbClr val="434343"/>
                </a:solidFill>
                <a:latin typeface="Roboto"/>
                <a:ea typeface="Roboto"/>
              </a:rPr>
              <a:t>Released on June 2, 2020</a:t>
            </a:r>
          </a:p>
          <a:p>
            <a:pPr marL="457200" indent="-342900">
              <a:lnSpc>
                <a:spcPct val="115000"/>
              </a:lnSpc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 sz="1800" dirty="0">
                <a:solidFill>
                  <a:srgbClr val="434343"/>
                </a:solidFill>
                <a:latin typeface="Roboto"/>
                <a:ea typeface="Roboto"/>
              </a:rPr>
              <a:t>Estimated 19M total players as of 2024 with a daily average of nearly 5M players</a:t>
            </a:r>
            <a:endParaRPr lang="en" sz="1800" dirty="0">
              <a:solidFill>
                <a:srgbClr val="434343"/>
              </a:solidFill>
              <a:latin typeface="Roboto"/>
              <a:ea typeface="Roboto"/>
              <a:cs typeface="Roboto"/>
            </a:endParaRPr>
          </a:p>
          <a:p>
            <a:pPr marL="457200" indent="-342900">
              <a:lnSpc>
                <a:spcPct val="115000"/>
              </a:lnSpc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 sz="18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Players play as one of a set of Agents, characters based on several countries and cultures around the world</a:t>
            </a:r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 idx="4294967295"/>
          </p:nvPr>
        </p:nvSpPr>
        <p:spPr>
          <a:xfrm>
            <a:off x="608730" y="320135"/>
            <a:ext cx="6186990" cy="6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600" b="1" dirty="0">
                <a:solidFill>
                  <a:schemeClr val="accent1"/>
                </a:solidFill>
                <a:latin typeface="Fira Sans Extra Condensed"/>
                <a:sym typeface="Fira Sans Extra Condensed"/>
              </a:rPr>
              <a:t>Introduction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0" y="5042925"/>
            <a:ext cx="9144000" cy="100500"/>
          </a:xfrm>
          <a:prstGeom prst="rect">
            <a:avLst/>
          </a:pr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0" name="Picture 2" descr="Valorant Logo and symbol, meaning, history, PNG, brand">
            <a:extLst>
              <a:ext uri="{FF2B5EF4-FFF2-40B4-BE49-F238E27FC236}">
                <a16:creationId xmlns:a16="http://schemas.microsoft.com/office/drawing/2014/main" id="{5E1F8260-D94F-6E6F-D7BA-90E437383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423" y="4293025"/>
            <a:ext cx="1171327" cy="6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Valorant: How to get started with Riot's tactical shooter - CNET">
            <a:extLst>
              <a:ext uri="{FF2B5EF4-FFF2-40B4-BE49-F238E27FC236}">
                <a16:creationId xmlns:a16="http://schemas.microsoft.com/office/drawing/2014/main" id="{7173AFB1-A1EF-02F7-73B7-EC8393E82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855" y="1113318"/>
            <a:ext cx="3704560" cy="27352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59"/>
    </mc:Choice>
    <mc:Fallback xmlns="">
      <p:transition spd="slow" advTm="2155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4570656" y="577608"/>
            <a:ext cx="4545053" cy="3180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lnSpc>
                <a:spcPct val="115000"/>
              </a:lnSpc>
              <a:buClr>
                <a:srgbClr val="434343"/>
              </a:buClr>
              <a:buSzPts val="1800"/>
              <a:buFont typeface="Roboto"/>
              <a:buChar char="●"/>
            </a:pPr>
            <a:endParaRPr lang="en" sz="1800" dirty="0">
              <a:solidFill>
                <a:srgbClr val="434343"/>
              </a:solidFill>
              <a:latin typeface="Roboto"/>
              <a:ea typeface="Roboto"/>
              <a:cs typeface="Roboto"/>
            </a:endParaRPr>
          </a:p>
          <a:p>
            <a:pPr marL="457200" indent="-342900">
              <a:lnSpc>
                <a:spcPct val="115000"/>
              </a:lnSpc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 sz="18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The 25</a:t>
            </a:r>
            <a:r>
              <a:rPr lang="en" sz="1800" baseline="300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th</a:t>
            </a:r>
            <a:r>
              <a:rPr lang="en" sz="18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 agent, </a:t>
            </a:r>
            <a:r>
              <a:rPr lang="en" sz="1800" b="1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Clove </a:t>
            </a:r>
            <a:r>
              <a:rPr lang="en" sz="18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debuted in the game alongside patch 8.05 on 26</a:t>
            </a:r>
            <a:r>
              <a:rPr lang="en" sz="1800" baseline="300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th</a:t>
            </a:r>
            <a:r>
              <a:rPr lang="en" sz="18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 March 2024</a:t>
            </a:r>
            <a:endParaRPr lang="en" dirty="0"/>
          </a:p>
          <a:p>
            <a:pPr marL="114300">
              <a:lnSpc>
                <a:spcPct val="114999"/>
              </a:lnSpc>
              <a:buClr>
                <a:srgbClr val="434343"/>
              </a:buClr>
              <a:buSzPts val="1800"/>
            </a:pPr>
            <a:endParaRPr lang="en" sz="1800" dirty="0">
              <a:solidFill>
                <a:srgbClr val="434343"/>
              </a:solidFill>
              <a:latin typeface="Roboto"/>
              <a:ea typeface="Roboto"/>
              <a:cs typeface="Roboto"/>
            </a:endParaRPr>
          </a:p>
          <a:p>
            <a:pPr marL="457200" indent="-342900">
              <a:lnSpc>
                <a:spcPct val="115000"/>
              </a:lnSpc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 sz="1800" dirty="0">
                <a:solidFill>
                  <a:schemeClr val="accent6">
                    <a:lumMod val="75000"/>
                  </a:schemeClr>
                </a:solidFill>
                <a:latin typeface="Roboto"/>
                <a:ea typeface="Roboto"/>
                <a:cs typeface="Roboto"/>
              </a:rPr>
              <a:t>What are people's reactions to the new agent before and after its release?</a:t>
            </a:r>
          </a:p>
          <a:p>
            <a:pPr marL="457200" indent="-342900">
              <a:lnSpc>
                <a:spcPct val="114999"/>
              </a:lnSpc>
              <a:buClr>
                <a:srgbClr val="434343"/>
              </a:buClr>
              <a:buSzPts val="1800"/>
              <a:buFont typeface="Roboto"/>
              <a:buChar char="●"/>
            </a:pPr>
            <a:endParaRPr lang="en" sz="1800" dirty="0">
              <a:solidFill>
                <a:schemeClr val="accent6">
                  <a:lumMod val="75000"/>
                </a:schemeClr>
              </a:solidFill>
              <a:latin typeface="Roboto"/>
              <a:ea typeface="Roboto"/>
              <a:cs typeface="Roboto"/>
            </a:endParaRPr>
          </a:p>
          <a:p>
            <a:pPr marL="457200" indent="-342900">
              <a:lnSpc>
                <a:spcPct val="114999"/>
              </a:lnSpc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" sz="18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We conducted sentiment analysis on people's discussions on Reddit</a:t>
            </a:r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 idx="4294967295"/>
          </p:nvPr>
        </p:nvSpPr>
        <p:spPr>
          <a:xfrm>
            <a:off x="608730" y="328996"/>
            <a:ext cx="4078200" cy="6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Fira Sans Extra Condensed"/>
                <a:sym typeface="Fira Sans Extra Condensed"/>
              </a:rPr>
              <a:t>Problem Statement</a:t>
            </a:r>
            <a:endParaRPr lang="en-US" sz="3600" b="1" dirty="0">
              <a:solidFill>
                <a:schemeClr val="accent1"/>
              </a:solidFill>
              <a:latin typeface="Fira Sans Extra Condensed"/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0" y="5042925"/>
            <a:ext cx="9144000" cy="100500"/>
          </a:xfrm>
          <a:prstGeom prst="rect">
            <a:avLst/>
          </a:pr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0" name="Picture 2" descr="Valorant Logo and symbol, meaning, history, PNG, brand">
            <a:extLst>
              <a:ext uri="{FF2B5EF4-FFF2-40B4-BE49-F238E27FC236}">
                <a16:creationId xmlns:a16="http://schemas.microsoft.com/office/drawing/2014/main" id="{5E1F8260-D94F-6E6F-D7BA-90E437383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423" y="4293025"/>
            <a:ext cx="1171327" cy="6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ll Valorant Clove abilities explained | ONE Esports">
            <a:extLst>
              <a:ext uri="{FF2B5EF4-FFF2-40B4-BE49-F238E27FC236}">
                <a16:creationId xmlns:a16="http://schemas.microsoft.com/office/drawing/2014/main" id="{62E21B3D-38DE-0EE4-D6F0-07DC710EF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79" y="1476818"/>
            <a:ext cx="3886199" cy="218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3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33"/>
    </mc:Choice>
    <mc:Fallback xmlns="">
      <p:transition spd="slow" advTm="2303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311306" y="797041"/>
            <a:ext cx="8831674" cy="266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>
              <a:lnSpc>
                <a:spcPct val="115000"/>
              </a:lnSpc>
              <a:buClr>
                <a:srgbClr val="434343"/>
              </a:buClr>
              <a:buSzPts val="1800"/>
            </a:pPr>
            <a:r>
              <a:rPr lang="en" sz="18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 Collected the Reddit's comments using PRAW from Reddit's below five subreddit</a:t>
            </a:r>
            <a:endParaRPr lang="en" dirty="0"/>
          </a:p>
          <a:p>
            <a:pPr marL="114300">
              <a:lnSpc>
                <a:spcPct val="114999"/>
              </a:lnSpc>
              <a:buSzPts val="1800"/>
            </a:pPr>
            <a:endParaRPr lang="en" sz="1800" dirty="0">
              <a:solidFill>
                <a:srgbClr val="434343"/>
              </a:solidFill>
              <a:latin typeface="Roboto"/>
              <a:ea typeface="Roboto"/>
              <a:cs typeface="Roboto"/>
            </a:endParaRPr>
          </a:p>
          <a:p>
            <a:pPr marL="114300">
              <a:lnSpc>
                <a:spcPct val="114999"/>
              </a:lnSpc>
              <a:buSzPts val="1800"/>
            </a:pPr>
            <a:endParaRPr lang="en" sz="1800" dirty="0">
              <a:solidFill>
                <a:srgbClr val="434343"/>
              </a:solidFill>
              <a:latin typeface="Roboto"/>
              <a:ea typeface="Roboto"/>
              <a:cs typeface="Roboto"/>
            </a:endParaRPr>
          </a:p>
          <a:p>
            <a:pPr marL="114300">
              <a:lnSpc>
                <a:spcPct val="114999"/>
              </a:lnSpc>
              <a:buSzPts val="1800"/>
            </a:pPr>
            <a:endParaRPr lang="en" sz="1800" dirty="0">
              <a:solidFill>
                <a:srgbClr val="434343"/>
              </a:solidFill>
              <a:latin typeface="Roboto"/>
              <a:ea typeface="Roboto"/>
              <a:cs typeface="Roboto"/>
            </a:endParaRPr>
          </a:p>
          <a:p>
            <a:pPr marL="114300">
              <a:lnSpc>
                <a:spcPct val="114999"/>
              </a:lnSpc>
              <a:buSzPts val="1800"/>
            </a:pPr>
            <a:endParaRPr lang="en" sz="1800" dirty="0">
              <a:solidFill>
                <a:srgbClr val="434343"/>
              </a:solidFill>
              <a:latin typeface="Roboto"/>
              <a:ea typeface="Roboto"/>
              <a:cs typeface="Roboto"/>
            </a:endParaRPr>
          </a:p>
          <a:p>
            <a:pPr marL="114300">
              <a:lnSpc>
                <a:spcPct val="114999"/>
              </a:lnSpc>
              <a:buSzPts val="1800"/>
            </a:pPr>
            <a:endParaRPr lang="en" sz="1800" dirty="0">
              <a:solidFill>
                <a:srgbClr val="434343"/>
              </a:solidFill>
              <a:latin typeface="Roboto"/>
              <a:ea typeface="Roboto"/>
              <a:cs typeface="Roboto"/>
            </a:endParaRPr>
          </a:p>
          <a:p>
            <a:pPr marL="114300">
              <a:lnSpc>
                <a:spcPct val="114999"/>
              </a:lnSpc>
              <a:buSzPts val="1800"/>
            </a:pPr>
            <a:endParaRPr lang="en" sz="1800" dirty="0">
              <a:solidFill>
                <a:srgbClr val="434343"/>
              </a:solidFill>
              <a:latin typeface="Roboto"/>
              <a:ea typeface="Roboto"/>
              <a:cs typeface="Roboto"/>
            </a:endParaRPr>
          </a:p>
          <a:p>
            <a:pPr marL="114300">
              <a:lnSpc>
                <a:spcPct val="114999"/>
              </a:lnSpc>
              <a:buSzPts val="1800"/>
            </a:pPr>
            <a:endParaRPr lang="en" sz="1800" dirty="0">
              <a:solidFill>
                <a:srgbClr val="434343"/>
              </a:solidFill>
              <a:latin typeface="Roboto"/>
              <a:ea typeface="Roboto"/>
              <a:cs typeface="Roboto"/>
            </a:endParaRPr>
          </a:p>
          <a:p>
            <a:pPr marL="114300">
              <a:lnSpc>
                <a:spcPct val="114999"/>
              </a:lnSpc>
              <a:buSzPts val="1800"/>
            </a:pPr>
            <a:endParaRPr lang="en" dirty="0"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 idx="4294967295"/>
          </p:nvPr>
        </p:nvSpPr>
        <p:spPr>
          <a:xfrm>
            <a:off x="471577" y="302415"/>
            <a:ext cx="4078200" cy="6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Collection</a:t>
            </a:r>
          </a:p>
        </p:txBody>
      </p:sp>
      <p:sp>
        <p:nvSpPr>
          <p:cNvPr id="76" name="Google Shape;76;p17"/>
          <p:cNvSpPr/>
          <p:nvPr/>
        </p:nvSpPr>
        <p:spPr>
          <a:xfrm>
            <a:off x="0" y="5042925"/>
            <a:ext cx="9144000" cy="100500"/>
          </a:xfrm>
          <a:prstGeom prst="rect">
            <a:avLst/>
          </a:pr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0" name="Picture 2" descr="Valorant Logo and symbol, meaning, history, PNG, brand">
            <a:extLst>
              <a:ext uri="{FF2B5EF4-FFF2-40B4-BE49-F238E27FC236}">
                <a16:creationId xmlns:a16="http://schemas.microsoft.com/office/drawing/2014/main" id="{5E1F8260-D94F-6E6F-D7BA-90E437383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283" y="4386060"/>
            <a:ext cx="1171327" cy="6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C91B6B-3A07-02E9-E093-E7F995688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236581"/>
              </p:ext>
            </p:extLst>
          </p:nvPr>
        </p:nvGraphicFramePr>
        <p:xfrm>
          <a:off x="575930" y="1240465"/>
          <a:ext cx="7954049" cy="2148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229">
                  <a:extLst>
                    <a:ext uri="{9D8B030D-6E8A-4147-A177-3AD203B41FA5}">
                      <a16:colId xmlns:a16="http://schemas.microsoft.com/office/drawing/2014/main" val="4277694188"/>
                    </a:ext>
                  </a:extLst>
                </a:gridCol>
                <a:gridCol w="1977510">
                  <a:extLst>
                    <a:ext uri="{9D8B030D-6E8A-4147-A177-3AD203B41FA5}">
                      <a16:colId xmlns:a16="http://schemas.microsoft.com/office/drawing/2014/main" val="752565290"/>
                    </a:ext>
                  </a:extLst>
                </a:gridCol>
                <a:gridCol w="1738312">
                  <a:extLst>
                    <a:ext uri="{9D8B030D-6E8A-4147-A177-3AD203B41FA5}">
                      <a16:colId xmlns:a16="http://schemas.microsoft.com/office/drawing/2014/main" val="1423094565"/>
                    </a:ext>
                  </a:extLst>
                </a:gridCol>
                <a:gridCol w="1523998">
                  <a:extLst>
                    <a:ext uri="{9D8B030D-6E8A-4147-A177-3AD203B41FA5}">
                      <a16:colId xmlns:a16="http://schemas.microsoft.com/office/drawing/2014/main" val="613183303"/>
                    </a:ext>
                  </a:extLst>
                </a:gridCol>
              </a:tblGrid>
              <a:tr h="3095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1400" b="1" i="0" u="none" strike="noStrike" noProof="0" dirty="0">
                          <a:latin typeface="Arial"/>
                        </a:rPr>
                        <a:t>Subreddit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1400" b="1" i="0" u="none" strike="noStrike" noProof="0"/>
                        <a:t>Subscribed Users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1400" b="1" i="0" u="none" strike="noStrike" noProof="0">
                          <a:latin typeface="Arial"/>
                        </a:rPr>
                        <a:t># of posts per day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1400" b="1" i="0" u="none" strike="noStrike" noProof="0">
                          <a:latin typeface="Arial"/>
                        </a:rPr>
                        <a:t>Collected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948124"/>
                  </a:ext>
                </a:extLst>
              </a:tr>
              <a:tr h="3038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1800" b="1" i="0" u="none" strike="noStrike" noProof="0" dirty="0">
                          <a:solidFill>
                            <a:srgbClr val="434343"/>
                          </a:solidFill>
                          <a:latin typeface="Arial"/>
                        </a:rPr>
                        <a:t>r/Valorant 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1800" b="0" i="0" u="none" strike="noStrike" noProof="0">
                          <a:solidFill>
                            <a:srgbClr val="434343"/>
                          </a:solidFill>
                        </a:rPr>
                        <a:t>2 million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1800" b="0" i="0" u="none" strike="noStrike" noProof="0">
                          <a:solidFill>
                            <a:srgbClr val="434343"/>
                          </a:solidFill>
                          <a:latin typeface="Arial"/>
                        </a:rPr>
                        <a:t>~9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1800" b="0" i="0" u="none" strike="noStrike" noProof="0">
                          <a:solidFill>
                            <a:srgbClr val="434343"/>
                          </a:solidFill>
                          <a:latin typeface="Arial"/>
                        </a:rPr>
                        <a:t>7489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176785"/>
                  </a:ext>
                </a:extLst>
              </a:tr>
              <a:tr h="3690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1800" b="1" i="0" u="none" strike="noStrike" noProof="0">
                          <a:solidFill>
                            <a:srgbClr val="434343"/>
                          </a:solidFill>
                          <a:latin typeface="Arial"/>
                        </a:rPr>
                        <a:t>r/ValorantCompetitive</a:t>
                      </a:r>
                      <a:endParaRPr lang="en-US" b="1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1800" b="0" i="0" u="none" strike="noStrike" noProof="0">
                          <a:solidFill>
                            <a:srgbClr val="434343"/>
                          </a:solidFill>
                          <a:latin typeface="Arial"/>
                        </a:rPr>
                        <a:t>222k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800" b="0" i="0" u="none" strike="noStrike" noProof="0">
                          <a:solidFill>
                            <a:srgbClr val="434343"/>
                          </a:solidFill>
                          <a:latin typeface="Arial"/>
                        </a:rPr>
                        <a:t>~1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1800" b="0" i="0" u="none" strike="noStrike" noProof="0" dirty="0">
                          <a:solidFill>
                            <a:srgbClr val="434343"/>
                          </a:solidFill>
                          <a:latin typeface="Arial"/>
                        </a:rPr>
                        <a:t>3380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64215"/>
                  </a:ext>
                </a:extLst>
              </a:tr>
              <a:tr h="3690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1800" b="1" i="0" u="none" strike="noStrike" noProof="0">
                          <a:solidFill>
                            <a:srgbClr val="434343"/>
                          </a:solidFill>
                          <a:latin typeface="Arial"/>
                        </a:rPr>
                        <a:t>r/ValorantPBE</a:t>
                      </a:r>
                      <a:endParaRPr lang="en-US" b="1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1800" b="0" i="0" u="none" strike="noStrike" noProof="0">
                          <a:solidFill>
                            <a:srgbClr val="434343"/>
                          </a:solidFill>
                        </a:rPr>
                        <a:t>40k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1800" b="0" i="0" u="none" strike="noStrike" noProof="0">
                          <a:solidFill>
                            <a:srgbClr val="434343"/>
                          </a:solidFill>
                          <a:latin typeface="Arial"/>
                        </a:rPr>
                        <a:t>~1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1800" b="0" i="0" u="none" strike="noStrike" noProof="0">
                          <a:solidFill>
                            <a:srgbClr val="434343"/>
                          </a:solidFill>
                          <a:latin typeface="Arial"/>
                        </a:rPr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216799"/>
                  </a:ext>
                </a:extLst>
              </a:tr>
              <a:tr h="3690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1800" b="1" i="0" u="none" strike="noStrike" noProof="0">
                          <a:solidFill>
                            <a:srgbClr val="434343"/>
                          </a:solidFill>
                          <a:latin typeface="Arial"/>
                        </a:rPr>
                        <a:t>r/ValorantClips 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1800" b="0" i="0" u="none" strike="noStrike" noProof="0">
                          <a:solidFill>
                            <a:srgbClr val="434343"/>
                          </a:solidFill>
                        </a:rPr>
                        <a:t>22k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1800" b="0" i="0" u="none" strike="noStrike" noProof="0">
                          <a:solidFill>
                            <a:srgbClr val="434343"/>
                          </a:solidFill>
                          <a:latin typeface="Arial"/>
                        </a:rPr>
                        <a:t>~2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1800" b="0" i="0" u="none" strike="noStrike" noProof="0">
                          <a:solidFill>
                            <a:srgbClr val="434343"/>
                          </a:solidFill>
                          <a:latin typeface="Arial"/>
                        </a:rPr>
                        <a:t>432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368528"/>
                  </a:ext>
                </a:extLst>
              </a:tr>
              <a:tr h="3038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1800" b="1" i="0" u="none" strike="noStrike" noProof="0" dirty="0">
                          <a:solidFill>
                            <a:srgbClr val="434343"/>
                          </a:solidFill>
                          <a:latin typeface="Arial"/>
                        </a:rPr>
                        <a:t>r/Eggwick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1800" b="0" i="0" u="none" strike="noStrike" noProof="0">
                          <a:solidFill>
                            <a:srgbClr val="434343"/>
                          </a:solidFill>
                        </a:rPr>
                        <a:t>25k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1800" b="0" i="0" u="none" strike="noStrike" noProof="0">
                          <a:solidFill>
                            <a:srgbClr val="434343"/>
                          </a:solidFill>
                          <a:latin typeface="Arial"/>
                        </a:rPr>
                        <a:t>~3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" sz="1800" b="0" i="0" u="none" strike="noStrike" noProof="0" dirty="0">
                          <a:solidFill>
                            <a:srgbClr val="434343"/>
                          </a:solidFill>
                          <a:latin typeface="Arial"/>
                        </a:rPr>
                        <a:t>826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44649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C23CCA2-BD4C-AC7F-3B95-E2C940A5F31E}"/>
              </a:ext>
            </a:extLst>
          </p:cNvPr>
          <p:cNvSpPr txBox="1"/>
          <p:nvPr/>
        </p:nvSpPr>
        <p:spPr>
          <a:xfrm>
            <a:off x="471577" y="3497522"/>
            <a:ext cx="7954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Arial"/>
              </a:rPr>
              <a:t>To optimize storage and retrieval efficiency, we implemented storing data from   CSV to MySQL database due to the large volume of data from these subreddits.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2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76"/>
    </mc:Choice>
    <mc:Fallback xmlns="">
      <p:transition spd="slow" advTm="3787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518050" y="930501"/>
            <a:ext cx="8101425" cy="3484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>
              <a:lnSpc>
                <a:spcPct val="114999"/>
              </a:lnSpc>
            </a:pPr>
            <a:r>
              <a:rPr lang="en" sz="1800" dirty="0">
                <a:solidFill>
                  <a:srgbClr val="43434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Pre-processing the collected data involved removing filler and stop-words to enhance its relevance for further analysis.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14300" lvl="1">
              <a:lnSpc>
                <a:spcPct val="114999"/>
              </a:lnSpc>
              <a:buSzPts val="1800"/>
            </a:pPr>
            <a:r>
              <a:rPr lang="en" sz="1800" b="1" dirty="0">
                <a:solidFill>
                  <a:srgbClr val="43434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Challenges</a:t>
            </a:r>
            <a:endParaRPr lang="en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00050" lvl="1" indent="-285750">
              <a:lnSpc>
                <a:spcPct val="114999"/>
              </a:lnSpc>
              <a:buSzPts val="1800"/>
              <a:buChar char="•"/>
            </a:pPr>
            <a:r>
              <a:rPr lang="en" sz="1800" dirty="0">
                <a:solidFill>
                  <a:srgbClr val="43434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character name "clove" inconsistently appeared as "cleave," potentially causing confusion in preprocessing.</a:t>
            </a:r>
          </a:p>
          <a:p>
            <a:pPr marL="400050" lvl="1" indent="-285750">
              <a:lnSpc>
                <a:spcPct val="114999"/>
              </a:lnSpc>
              <a:buSzPts val="1800"/>
              <a:buFont typeface="Arial"/>
              <a:buChar char="•"/>
            </a:pPr>
            <a:r>
              <a:rPr lang="en" sz="1800" dirty="0">
                <a:solidFill>
                  <a:srgbClr val="43434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Some gamer verbal expressions were accidentally removed, risking loss of valuable context.</a:t>
            </a:r>
          </a:p>
          <a:p>
            <a:pPr marL="114300" lvl="1">
              <a:lnSpc>
                <a:spcPct val="114999"/>
              </a:lnSpc>
              <a:buSzPts val="1800"/>
            </a:pPr>
            <a:r>
              <a:rPr lang="en" sz="1800" b="1" dirty="0">
                <a:solidFill>
                  <a:srgbClr val="43434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Solution</a:t>
            </a:r>
          </a:p>
          <a:p>
            <a:pPr marL="400050" lvl="1" indent="-285750">
              <a:lnSpc>
                <a:spcPct val="114999"/>
              </a:lnSpc>
              <a:buSzPts val="1800"/>
              <a:buChar char="•"/>
            </a:pPr>
            <a:r>
              <a:rPr lang="en" sz="1800" dirty="0">
                <a:solidFill>
                  <a:srgbClr val="43434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Developed logic to handle "clove" variations, maintaining accuracy.</a:t>
            </a:r>
          </a:p>
          <a:p>
            <a:pPr marL="400050" lvl="1" indent="-285750">
              <a:lnSpc>
                <a:spcPct val="114999"/>
              </a:lnSpc>
              <a:buSzPts val="1800"/>
              <a:buFont typeface="Arial"/>
              <a:buChar char="•"/>
            </a:pPr>
            <a:r>
              <a:rPr lang="en" sz="1800" dirty="0">
                <a:solidFill>
                  <a:srgbClr val="43434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Refined preprocessing to retain crucial gamer expressions for comprehensive data processing.</a:t>
            </a:r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 idx="4294967295"/>
          </p:nvPr>
        </p:nvSpPr>
        <p:spPr>
          <a:xfrm>
            <a:off x="516987" y="339888"/>
            <a:ext cx="8102512" cy="5666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600" b="1">
                <a:solidFill>
                  <a:schemeClr val="accent1"/>
                </a:solidFill>
                <a:latin typeface="Fira Sans Extra Condensed"/>
              </a:rPr>
              <a:t>Data Pre-Processing/Challenges</a:t>
            </a:r>
            <a:endParaRPr lang="en-US" sz="3600" b="1" dirty="0">
              <a:solidFill>
                <a:schemeClr val="accent1"/>
              </a:solidFill>
              <a:latin typeface="Fira Sans Extra Condensed"/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0" y="5042925"/>
            <a:ext cx="9144000" cy="100500"/>
          </a:xfrm>
          <a:prstGeom prst="rect">
            <a:avLst/>
          </a:pr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0" name="Picture 2" descr="Valorant Logo and symbol, meaning, history, PNG, brand">
            <a:extLst>
              <a:ext uri="{FF2B5EF4-FFF2-40B4-BE49-F238E27FC236}">
                <a16:creationId xmlns:a16="http://schemas.microsoft.com/office/drawing/2014/main" id="{5E1F8260-D94F-6E6F-D7BA-90E437383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423" y="4293025"/>
            <a:ext cx="1171327" cy="6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74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742"/>
    </mc:Choice>
    <mc:Fallback xmlns="">
      <p:transition spd="slow" advTm="9174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518050" y="930501"/>
            <a:ext cx="8101425" cy="3484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>
              <a:lnSpc>
                <a:spcPct val="114999"/>
              </a:lnSpc>
              <a:buClr>
                <a:srgbClr val="434343"/>
              </a:buClr>
              <a:buSzPts val="1800"/>
            </a:pPr>
            <a:r>
              <a:rPr lang="en" sz="1800" dirty="0">
                <a:solidFill>
                  <a:srgbClr val="43434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Implemented sentiment analysis on pre &amp; post-release dataset </a:t>
            </a:r>
            <a:endParaRPr lang="e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14300">
              <a:lnSpc>
                <a:spcPct val="114999"/>
              </a:lnSpc>
              <a:buSzPts val="1800"/>
            </a:pPr>
            <a:r>
              <a:rPr lang="en" sz="1800" b="1" dirty="0">
                <a:solidFill>
                  <a:srgbClr val="43434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Google Bert:</a:t>
            </a:r>
            <a:endParaRPr lang="e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00050" indent="-285750">
              <a:lnSpc>
                <a:spcPct val="114999"/>
              </a:lnSpc>
              <a:buSzPts val="1800"/>
              <a:buChar char="•"/>
            </a:pPr>
            <a:r>
              <a:rPr lang="en" sz="1800" dirty="0">
                <a:solidFill>
                  <a:srgbClr val="43434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Training Data Set - IMDB Data set</a:t>
            </a:r>
          </a:p>
          <a:p>
            <a:pPr marL="400050" indent="-285750">
              <a:lnSpc>
                <a:spcPct val="114999"/>
              </a:lnSpc>
              <a:buSzPts val="1800"/>
              <a:buFont typeface="Arial"/>
              <a:buChar char="•"/>
            </a:pPr>
            <a:r>
              <a:rPr lang="en" sz="1800" u="sng" dirty="0">
                <a:solidFill>
                  <a:srgbClr val="43434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Challenges</a:t>
            </a:r>
            <a:r>
              <a:rPr lang="en" sz="1800" dirty="0">
                <a:solidFill>
                  <a:srgbClr val="43434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Longer execution time to train model, incorrect sentiment predictions due to context mismatch in IMDB and reddit comments </a:t>
            </a:r>
            <a:endParaRPr lang="en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14300">
              <a:lnSpc>
                <a:spcPct val="114999"/>
              </a:lnSpc>
              <a:buSzPts val="1800"/>
            </a:pPr>
            <a:r>
              <a:rPr lang="en" sz="1800" b="1" dirty="0">
                <a:solidFill>
                  <a:srgbClr val="43434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Llama 2:</a:t>
            </a:r>
            <a:endParaRPr lang="en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00050" indent="-285750">
              <a:lnSpc>
                <a:spcPct val="114999"/>
              </a:lnSpc>
              <a:buSzPts val="1800"/>
              <a:buChar char="•"/>
            </a:pPr>
            <a:r>
              <a:rPr lang="en" sz="1800" err="1">
                <a:solidFill>
                  <a:srgbClr val="434343"/>
                </a:solidFill>
                <a:latin typeface="Roboto"/>
                <a:ea typeface="Roboto"/>
                <a:cs typeface="Roboto"/>
              </a:rPr>
              <a:t>Ollama</a:t>
            </a:r>
            <a:r>
              <a:rPr lang="en" sz="18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 - used to run Llama 2 LLM locally</a:t>
            </a:r>
          </a:p>
          <a:p>
            <a:pPr marL="400050" indent="-285750">
              <a:lnSpc>
                <a:spcPct val="114999"/>
              </a:lnSpc>
              <a:buSzPts val="1800"/>
              <a:buChar char="•"/>
            </a:pPr>
            <a:r>
              <a:rPr lang="en" sz="1800" err="1">
                <a:solidFill>
                  <a:srgbClr val="434343"/>
                </a:solidFill>
                <a:latin typeface="Roboto"/>
                <a:ea typeface="Roboto"/>
                <a:cs typeface="Roboto"/>
              </a:rPr>
              <a:t>LangChain</a:t>
            </a:r>
            <a:r>
              <a:rPr lang="en" sz="18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 -  used to interact with </a:t>
            </a:r>
            <a:r>
              <a:rPr lang="en" sz="1800" err="1">
                <a:solidFill>
                  <a:srgbClr val="434343"/>
                </a:solidFill>
                <a:latin typeface="Roboto"/>
                <a:ea typeface="Roboto"/>
                <a:cs typeface="Roboto"/>
              </a:rPr>
              <a:t>Ollama</a:t>
            </a:r>
            <a:r>
              <a:rPr lang="en" sz="18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 Llama 2</a:t>
            </a:r>
          </a:p>
          <a:p>
            <a:pPr marL="400050" indent="-285750">
              <a:lnSpc>
                <a:spcPct val="114999"/>
              </a:lnSpc>
              <a:buSzPts val="1800"/>
              <a:buChar char="•"/>
            </a:pPr>
            <a:r>
              <a:rPr lang="en" sz="1800" u="sng" dirty="0">
                <a:solidFill>
                  <a:srgbClr val="43434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Challenges</a:t>
            </a:r>
            <a:r>
              <a:rPr lang="en" sz="1800" dirty="0">
                <a:solidFill>
                  <a:srgbClr val="43434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 prompted to download models from paid sources and pay for collab pro due to extensive CPU utilization, giving csv files as input</a:t>
            </a:r>
          </a:p>
          <a:p>
            <a:pPr marL="457200" indent="-342900">
              <a:lnSpc>
                <a:spcPct val="114999"/>
              </a:lnSpc>
              <a:buClr>
                <a:srgbClr val="434343"/>
              </a:buClr>
              <a:buSzPts val="1800"/>
              <a:buChar char="•"/>
            </a:pPr>
            <a:endParaRPr lang="en" sz="1800" dirty="0">
              <a:solidFill>
                <a:srgbClr val="43434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 idx="4294967295"/>
          </p:nvPr>
        </p:nvSpPr>
        <p:spPr>
          <a:xfrm>
            <a:off x="516987" y="339888"/>
            <a:ext cx="8102512" cy="5666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600" b="1">
                <a:solidFill>
                  <a:schemeClr val="accent1"/>
                </a:solidFill>
                <a:latin typeface="Fira Sans Extra Condensed"/>
              </a:rPr>
              <a:t>Sentiment Analysis</a:t>
            </a:r>
            <a:endParaRPr lang="en-US" sz="3600" b="1">
              <a:solidFill>
                <a:schemeClr val="accent1"/>
              </a:solidFill>
              <a:latin typeface="Fira Sans Extra Condensed"/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0" y="5042925"/>
            <a:ext cx="9144000" cy="100500"/>
          </a:xfrm>
          <a:prstGeom prst="rect">
            <a:avLst/>
          </a:pr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0" name="Picture 2" descr="Valorant Logo and symbol, meaning, history, PNG, brand">
            <a:extLst>
              <a:ext uri="{FF2B5EF4-FFF2-40B4-BE49-F238E27FC236}">
                <a16:creationId xmlns:a16="http://schemas.microsoft.com/office/drawing/2014/main" id="{5E1F8260-D94F-6E6F-D7BA-90E437383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423" y="4293025"/>
            <a:ext cx="1171327" cy="6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76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049"/>
    </mc:Choice>
    <mc:Fallback xmlns="">
      <p:transition spd="slow" advTm="18304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 idx="4294967295"/>
          </p:nvPr>
        </p:nvSpPr>
        <p:spPr>
          <a:xfrm>
            <a:off x="516987" y="339888"/>
            <a:ext cx="8102512" cy="5666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b="1">
                <a:solidFill>
                  <a:schemeClr val="accent1"/>
                </a:solidFill>
                <a:latin typeface="Fira Sans Extra Condensed"/>
              </a:rPr>
              <a:t>Insights from Analysis (BERT)</a:t>
            </a:r>
          </a:p>
        </p:txBody>
      </p:sp>
      <p:sp>
        <p:nvSpPr>
          <p:cNvPr id="76" name="Google Shape;76;p17"/>
          <p:cNvSpPr/>
          <p:nvPr/>
        </p:nvSpPr>
        <p:spPr>
          <a:xfrm>
            <a:off x="0" y="5042925"/>
            <a:ext cx="9144000" cy="100500"/>
          </a:xfrm>
          <a:prstGeom prst="rect">
            <a:avLst/>
          </a:pr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0" name="Picture 2" descr="Valorant Logo and symbol, meaning, history, PNG, brand">
            <a:extLst>
              <a:ext uri="{FF2B5EF4-FFF2-40B4-BE49-F238E27FC236}">
                <a16:creationId xmlns:a16="http://schemas.microsoft.com/office/drawing/2014/main" id="{5E1F8260-D94F-6E6F-D7BA-90E437383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423" y="4293025"/>
            <a:ext cx="1171327" cy="6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E7CFC0-EC34-C0C0-A2BD-5A865ADB3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297" y="987905"/>
            <a:ext cx="3576209" cy="29727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CEE60A-3037-35F7-CE67-0E96CE1E3413}"/>
              </a:ext>
            </a:extLst>
          </p:cNvPr>
          <p:cNvSpPr txBox="1"/>
          <p:nvPr/>
        </p:nvSpPr>
        <p:spPr>
          <a:xfrm>
            <a:off x="547487" y="4057087"/>
            <a:ext cx="40533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BERT's Sentiment Analysis for Raw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A2CE9-F1CD-4DDC-9451-0E3D799D0787}"/>
              </a:ext>
            </a:extLst>
          </p:cNvPr>
          <p:cNvSpPr txBox="1"/>
          <p:nvPr/>
        </p:nvSpPr>
        <p:spPr>
          <a:xfrm>
            <a:off x="4629852" y="4055597"/>
            <a:ext cx="40533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BERT's Sentiment Analysis for Filtered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5A00E4-AA8E-D372-4397-6FD7723F72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287" y="987905"/>
            <a:ext cx="3679728" cy="297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250"/>
    </mc:Choice>
    <mc:Fallback xmlns="">
      <p:transition spd="slow" advTm="4925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 idx="4294967295"/>
          </p:nvPr>
        </p:nvSpPr>
        <p:spPr>
          <a:xfrm>
            <a:off x="516987" y="339888"/>
            <a:ext cx="8102512" cy="5666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b="1">
                <a:solidFill>
                  <a:schemeClr val="accent1"/>
                </a:solidFill>
                <a:latin typeface="Fira Sans Extra Condensed"/>
              </a:rPr>
              <a:t>Insights from Analysis (Llama)</a:t>
            </a:r>
          </a:p>
        </p:txBody>
      </p:sp>
      <p:sp>
        <p:nvSpPr>
          <p:cNvPr id="76" name="Google Shape;76;p17"/>
          <p:cNvSpPr/>
          <p:nvPr/>
        </p:nvSpPr>
        <p:spPr>
          <a:xfrm>
            <a:off x="0" y="5042925"/>
            <a:ext cx="9144000" cy="100500"/>
          </a:xfrm>
          <a:prstGeom prst="rect">
            <a:avLst/>
          </a:prstGeom>
          <a:solidFill>
            <a:srgbClr val="EC3A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0" name="Picture 2" descr="Valorant Logo and symbol, meaning, history, PNG, brand">
            <a:extLst>
              <a:ext uri="{FF2B5EF4-FFF2-40B4-BE49-F238E27FC236}">
                <a16:creationId xmlns:a16="http://schemas.microsoft.com/office/drawing/2014/main" id="{5E1F8260-D94F-6E6F-D7BA-90E437383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423" y="4293025"/>
            <a:ext cx="1171327" cy="65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CEE60A-3037-35F7-CE67-0E96CE1E3413}"/>
              </a:ext>
            </a:extLst>
          </p:cNvPr>
          <p:cNvSpPr txBox="1"/>
          <p:nvPr/>
        </p:nvSpPr>
        <p:spPr>
          <a:xfrm>
            <a:off x="2480968" y="4139772"/>
            <a:ext cx="41803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Llama 2's  Sentiment Analysis for Filtered Data</a:t>
            </a:r>
          </a:p>
        </p:txBody>
      </p: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018193E-C55B-4481-9A65-0D3C685F4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002" y="907676"/>
            <a:ext cx="5328565" cy="31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9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74"/>
    </mc:Choice>
    <mc:Fallback xmlns="">
      <p:transition spd="slow" advTm="20274"/>
    </mc:Fallback>
  </mc:AlternateContent>
</p:sld>
</file>

<file path=ppt/theme/theme1.xml><?xml version="1.0" encoding="utf-8"?>
<a:theme xmlns:a="http://schemas.openxmlformats.org/drawingml/2006/main" name="Market Segmentation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64F73"/>
      </a:accent1>
      <a:accent2>
        <a:srgbClr val="3FBFB2"/>
      </a:accent2>
      <a:accent3>
        <a:srgbClr val="BCD97E"/>
      </a:accent3>
      <a:accent4>
        <a:srgbClr val="ECD180"/>
      </a:accent4>
      <a:accent5>
        <a:srgbClr val="F28D35"/>
      </a:accent5>
      <a:accent6>
        <a:srgbClr val="E06666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689</Words>
  <Application>Microsoft Office PowerPoint</Application>
  <PresentationFormat>On-screen Show (16:9)</PresentationFormat>
  <Paragraphs>113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Fira Sans Extra Condensed</vt:lpstr>
      <vt:lpstr>Söhne</vt:lpstr>
      <vt:lpstr>Fira Sans Extra Condensed Medium</vt:lpstr>
      <vt:lpstr>Roboto</vt:lpstr>
      <vt:lpstr>Calibri</vt:lpstr>
      <vt:lpstr>Arial</vt:lpstr>
      <vt:lpstr>Market Segmentation Infographics by Slidesgo</vt:lpstr>
      <vt:lpstr>Customer Segmentation </vt:lpstr>
      <vt:lpstr>Agenda</vt:lpstr>
      <vt:lpstr>Introduction</vt:lpstr>
      <vt:lpstr>Problem Statement</vt:lpstr>
      <vt:lpstr>Data Collection</vt:lpstr>
      <vt:lpstr>Data Pre-Processing/Challenges</vt:lpstr>
      <vt:lpstr>Sentiment Analysis</vt:lpstr>
      <vt:lpstr>Insights from Analysis (BERT)</vt:lpstr>
      <vt:lpstr>Insights from Analysis (Llama)</vt:lpstr>
      <vt:lpstr>Data Modelling</vt:lpstr>
      <vt:lpstr>Data Modelling (WordCloud)</vt:lpstr>
      <vt:lpstr>Future Scope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</dc:title>
  <cp:lastModifiedBy>Sai Sadhan Saravanan (Student)</cp:lastModifiedBy>
  <cp:revision>4</cp:revision>
  <dcterms:modified xsi:type="dcterms:W3CDTF">2024-05-30T08:11:04Z</dcterms:modified>
</cp:coreProperties>
</file>