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rankitgupta/" TargetMode="External"/><Relationship Id="rId3" Type="http://schemas.openxmlformats.org/officeDocument/2006/relationships/hyperlink" Target="https://github.com/mrankitgupta" TargetMode="External"/><Relationship Id="rId2" Type="http://schemas.openxmlformats.org/officeDocument/2006/relationships/hyperlink" Target="http://ankitgupta.bio.link/" TargetMode="External"/><Relationship Id="rId1" Type="http://schemas.openxmlformats.org/officeDocument/2006/relationships/hyperlink" Target="https://public.tableau.com/views/SalesInsights-DataAnalysisProject/Dashboard-Revenue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1"/>
              </a:rPr>
              <a:t>Sales Insights - Data Analysis Project using Tableau</a:t>
            </a:r>
            <a:endParaRPr lang="en-US" dirty="0">
              <a:hlinkClick r:id="rId1"/>
            </a:endParaRPr>
          </a:p>
        </p:txBody>
      </p:sp>
      <p:sp>
        <p:nvSpPr>
          <p:cNvPr id="3" name="slide1"/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IN" sz="3200" dirty="0">
                <a:hlinkClick r:id="rId2"/>
              </a:rPr>
              <a:t>Ankit Gupta</a:t>
            </a:r>
            <a:endParaRPr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188387" y="5583387"/>
            <a:ext cx="2780931" cy="652942"/>
            <a:chOff x="9197265" y="5911861"/>
            <a:chExt cx="2780931" cy="652942"/>
          </a:xfrm>
        </p:grpSpPr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9197265" y="59118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github.com/</a:t>
              </a:r>
              <a:r>
                <a:rPr lang="en-US" sz="1400" u="none" strike="noStrike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mrankitgupta</a:t>
              </a: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linkedin.com/in/</a:t>
              </a:r>
              <a:r>
                <a:rPr lang="en-US" sz="1400" u="none" strike="noStrike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mrankitgupta</a:t>
              </a: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3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4"/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124</Words>
  <Application>WPS Presentation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Retrospect</vt:lpstr>
      <vt:lpstr>Sales Insights - Data Analysis Project using Tableau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lasya royal</cp:lastModifiedBy>
  <cp:revision>7</cp:revision>
  <dcterms:created xsi:type="dcterms:W3CDTF">2022-04-19T20:18:00Z</dcterms:created>
  <dcterms:modified xsi:type="dcterms:W3CDTF">2025-02-02T10:24:34Z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A6EDCC72CD3C4B73B45E4942348576B5_13</vt:lpwstr>
  </property>
  <property fmtid="{D5CDD505-2E9C-101B-9397-08002B2CF9AE}" pid="3" name="KSOProductBuildVer">
    <vt:lpwstr>1033-12.2.0.19805</vt:lpwstr>
  </property>
</Properties>
</file>