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970" y="1216200"/>
            <a:ext cx="8278153" cy="3169683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- 490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- 405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E262EC-E4A0-7573-B8A0-9A5BFAFC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5" y="1365531"/>
            <a:ext cx="3971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00A7A8-E422-8423-25C6-71E09E9F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93" y="3921635"/>
            <a:ext cx="5128580" cy="26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WASEEMUDDIN</cp:lastModifiedBy>
  <cp:revision>10</cp:revision>
  <cp:lastPrinted>2022-06-09T07:44:13Z</cp:lastPrinted>
  <dcterms:created xsi:type="dcterms:W3CDTF">2022-02-22T07:39:05Z</dcterms:created>
  <dcterms:modified xsi:type="dcterms:W3CDTF">2023-09-16T17:58:08Z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