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85.37</a:t>
            </a:r>
          </a:p>
          <a:p>
            <a:r>
              <a:rPr lang="en-US" sz="1800" dirty="0"/>
              <a:t>AUC score: 0.568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944271-D5A8-7528-C1BF-A5AFF099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40" y="1584094"/>
            <a:ext cx="7451588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315B69-20EF-8D41-07C3-CB221BBA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36" y="4517795"/>
            <a:ext cx="7566536" cy="23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68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WASEEMUDDIN</cp:lastModifiedBy>
  <cp:revision>16</cp:revision>
  <cp:lastPrinted>2022-06-09T07:44:13Z</cp:lastPrinted>
  <dcterms:created xsi:type="dcterms:W3CDTF">2022-02-22T07:39:05Z</dcterms:created>
  <dcterms:modified xsi:type="dcterms:W3CDTF">2023-09-16T17:58:04Z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