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7/12/2024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hiramSakha/APSSDC_CS-PROJECT-Batch-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1" y="619432"/>
            <a:ext cx="10993549" cy="648929"/>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rPr>
              <a:t>name:</a:t>
            </a:r>
            <a:r>
              <a:rPr lang="en-US" altLang="en-GB" sz="2400" b="1" dirty="0">
                <a:solidFill>
                  <a:srgbClr val="002060"/>
                </a:solidFill>
                <a:hlinkClick r:id="rId2"/>
              </a:rPr>
              <a:t> </a:t>
            </a:r>
            <a:r>
              <a:rPr lang="en-US" altLang="en-GB" sz="2400" b="1" dirty="0">
                <a:solidFill>
                  <a:srgbClr val="002060"/>
                </a:solidFill>
              </a:rPr>
              <a:t> </a:t>
            </a:r>
            <a:r>
              <a:rPr lang="en-US" altLang="en-GB" sz="2400" dirty="0" err="1">
                <a:solidFill>
                  <a:srgbClr val="002060"/>
                </a:solidFill>
              </a:rPr>
              <a:t>daliparthi</a:t>
            </a:r>
            <a:r>
              <a:rPr lang="en-US" altLang="en-GB" sz="2400" dirty="0">
                <a:solidFill>
                  <a:srgbClr val="002060"/>
                </a:solidFill>
              </a:rPr>
              <a:t> </a:t>
            </a:r>
            <a:r>
              <a:rPr lang="en-US" altLang="en-GB" sz="2400" dirty="0" err="1">
                <a:solidFill>
                  <a:srgbClr val="002060"/>
                </a:solidFill>
              </a:rPr>
              <a:t>sai</a:t>
            </a:r>
            <a:r>
              <a:rPr lang="en-US" altLang="en-GB" sz="2400" dirty="0">
                <a:solidFill>
                  <a:srgbClr val="002060"/>
                </a:solidFill>
              </a:rPr>
              <a:t> </a:t>
            </a:r>
            <a:r>
              <a:rPr lang="en-US" altLang="en-GB" sz="2400" dirty="0" err="1">
                <a:solidFill>
                  <a:srgbClr val="002060"/>
                </a:solidFill>
              </a:rPr>
              <a:t>sandeep</a:t>
            </a:r>
            <a:endParaRPr lang="en-US" altLang="en-GB" sz="2400" b="1" dirty="0">
              <a:solidFill>
                <a:srgbClr val="002060"/>
              </a:solidFill>
            </a:endParaRPr>
          </a:p>
          <a:p>
            <a:pPr>
              <a:lnSpc>
                <a:spcPct val="100000"/>
              </a:lnSpc>
            </a:pPr>
            <a:r>
              <a:rPr lang="en-GB" sz="2400" b="1" dirty="0">
                <a:solidFill>
                  <a:srgbClr val="002060"/>
                </a:solidFill>
                <a:hlinkClick r:id="rId2"/>
              </a:rPr>
              <a:t>Roll no: </a:t>
            </a:r>
            <a:r>
              <a:rPr lang="en-US" sz="2400" b="1" dirty="0">
                <a:solidFill>
                  <a:srgbClr val="002060"/>
                </a:solidFill>
              </a:rPr>
              <a:t>22p31a1229</a:t>
            </a:r>
            <a:endParaRPr lang="en-US" altLang="en-GB" sz="2400" b="1" dirty="0">
              <a:solidFill>
                <a:srgbClr val="002060"/>
              </a:solidFill>
            </a:endParaRPr>
          </a:p>
          <a:p>
            <a:pPr>
              <a:lnSpc>
                <a:spcPct val="100000"/>
              </a:lnSpc>
            </a:pPr>
            <a:r>
              <a:rPr lang="en-GB" sz="2400" b="1" dirty="0">
                <a:solidFill>
                  <a:srgbClr val="002060"/>
                </a:solidFill>
                <a:hlinkClick r:id="rId2"/>
              </a:rPr>
              <a:t>EMAIL</a:t>
            </a:r>
            <a:r>
              <a:rPr lang="en-GB" sz="2400" dirty="0">
                <a:solidFill>
                  <a:srgbClr val="002060"/>
                </a:solidFill>
                <a:hlinkClick r:id="rId2"/>
              </a:rPr>
              <a:t>: </a:t>
            </a:r>
            <a:r>
              <a:rPr lang="en-US" altLang="en-GB" sz="2400" dirty="0">
                <a:solidFill>
                  <a:srgbClr val="002060"/>
                </a:solidFill>
                <a:hlinkClick r:id="rId2"/>
              </a:rPr>
              <a:t> </a:t>
            </a:r>
            <a:r>
              <a:rPr lang="en-US" altLang="en-GB" sz="2400" dirty="0">
                <a:solidFill>
                  <a:srgbClr val="002060"/>
                </a:solidFill>
              </a:rPr>
              <a:t>saisandeepdaliparthi@gmail.com</a:t>
            </a:r>
            <a:endParaRPr lang="en-GB" sz="2400" dirty="0">
              <a:solidFill>
                <a:srgbClr val="002060"/>
              </a:solidFill>
            </a:endParaRPr>
          </a:p>
          <a:p>
            <a:pPr>
              <a:lnSpc>
                <a:spcPct val="100000"/>
              </a:lnSpc>
            </a:pPr>
            <a:r>
              <a:rPr lang="en-GB" sz="2400" b="1" dirty="0">
                <a:solidFill>
                  <a:srgbClr val="002060"/>
                </a:solidFill>
                <a:hlinkClick r:id="rId2"/>
              </a:rPr>
              <a:t>BRANCH</a:t>
            </a:r>
            <a:r>
              <a:rPr lang="en-GB" sz="2400" dirty="0">
                <a:solidFill>
                  <a:srgbClr val="002060"/>
                </a:solidFill>
                <a:hlinkClick r:id="rId2"/>
              </a:rPr>
              <a:t>: </a:t>
            </a:r>
            <a:r>
              <a:rPr lang="en-US" altLang="en-GB" sz="2400" dirty="0">
                <a:solidFill>
                  <a:srgbClr val="002060"/>
                </a:solidFill>
              </a:rPr>
              <a:t> it</a:t>
            </a:r>
            <a:endParaRPr lang="en-GB" sz="2400" dirty="0">
              <a:solidFill>
                <a:srgbClr val="002060"/>
              </a:solidFill>
            </a:endParaRPr>
          </a:p>
          <a:p>
            <a:pPr>
              <a:lnSpc>
                <a:spcPct val="100000"/>
              </a:lnSpc>
            </a:pPr>
            <a:r>
              <a:rPr lang="en-GB" sz="2400" dirty="0">
                <a:solidFill>
                  <a:srgbClr val="002060"/>
                </a:solidFill>
              </a:rPr>
              <a:t>COLLEGE: Aditya college of engineering and technology</a:t>
            </a: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5" name="Text Box 4">
            <a:hlinkClick r:id="rId2"/>
          </p:cNvPr>
          <p:cNvSpPr txBox="1"/>
          <p:nvPr/>
        </p:nvSpPr>
        <p:spPr>
          <a:xfrm>
            <a:off x="4195288" y="2800959"/>
            <a:ext cx="5315585" cy="1090930"/>
          </a:xfrm>
          <a:prstGeom prst="rect">
            <a:avLst/>
          </a:prstGeom>
          <a:noFill/>
        </p:spPr>
        <p:txBody>
          <a:bodyPr wrap="square" rtlCol="0">
            <a:noAutofit/>
          </a:bodyPr>
          <a:lstStyle/>
          <a:p>
            <a:endParaRPr lang="en-US" dirty="0">
              <a:highlight>
                <a:srgbClr val="C0C0C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Gallery</Template>
  <TotalTime>31</TotalTime>
  <Words>1342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Daliparthi Saisandeep</cp:lastModifiedBy>
  <cp:revision>8</cp:revision>
  <dcterms:created xsi:type="dcterms:W3CDTF">2021-05-26T16:50:00Z</dcterms:created>
  <dcterms:modified xsi:type="dcterms:W3CDTF">2024-07-12T13:07:54Z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