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64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166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30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751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662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605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5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164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706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28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t>7/12/2024</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26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7/12/2024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578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bhiramSakha/APSSDC_CS-PROJECT-Batch-2" TargetMode="External"/><Relationship Id="rId2" Type="http://schemas.openxmlformats.org/officeDocument/2006/relationships/hyperlink" Target="https://github.com/saisandeep3314/apssdc_cs-batch2-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 name="Title 1"/>
          <p:cNvSpPr>
            <a:spLocks noGrp="1"/>
          </p:cNvSpPr>
          <p:nvPr>
            <p:ph type="ctrTitle"/>
          </p:nvPr>
        </p:nvSpPr>
        <p:spPr>
          <a:xfrm>
            <a:off x="581191" y="619432"/>
            <a:ext cx="10993549" cy="648929"/>
          </a:xfrm>
        </p:spPr>
        <p:txBody>
          <a:bodyPr>
            <a:normAutofit fontScale="90000"/>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rgbClr val="002060"/>
                </a:solidFill>
                <a:hlinkClick r:id="rId2"/>
              </a:rPr>
              <a:t>name:</a:t>
            </a:r>
            <a:r>
              <a:rPr lang="en-US" altLang="en-GB" sz="2400" b="1" dirty="0">
                <a:solidFill>
                  <a:srgbClr val="002060"/>
                </a:solidFill>
                <a:hlinkClick r:id="rId2"/>
              </a:rPr>
              <a:t> </a:t>
            </a:r>
            <a:r>
              <a:rPr lang="en-US" altLang="en-GB" sz="2400" b="1" dirty="0">
                <a:solidFill>
                  <a:srgbClr val="002060"/>
                </a:solidFill>
              </a:rPr>
              <a:t> </a:t>
            </a:r>
            <a:r>
              <a:rPr lang="en-US" altLang="en-GB" sz="2400" dirty="0" err="1">
                <a:solidFill>
                  <a:srgbClr val="002060"/>
                </a:solidFill>
              </a:rPr>
              <a:t>daliparthi</a:t>
            </a:r>
            <a:r>
              <a:rPr lang="en-US" altLang="en-GB" sz="2400" dirty="0">
                <a:solidFill>
                  <a:srgbClr val="002060"/>
                </a:solidFill>
              </a:rPr>
              <a:t> </a:t>
            </a:r>
            <a:r>
              <a:rPr lang="en-US" altLang="en-GB" sz="2400" dirty="0" err="1">
                <a:solidFill>
                  <a:srgbClr val="002060"/>
                </a:solidFill>
              </a:rPr>
              <a:t>sai</a:t>
            </a:r>
            <a:r>
              <a:rPr lang="en-US" altLang="en-GB" sz="2400" dirty="0">
                <a:solidFill>
                  <a:srgbClr val="002060"/>
                </a:solidFill>
              </a:rPr>
              <a:t> </a:t>
            </a:r>
            <a:r>
              <a:rPr lang="en-US" altLang="en-GB" sz="2400" dirty="0" err="1">
                <a:solidFill>
                  <a:srgbClr val="002060"/>
                </a:solidFill>
              </a:rPr>
              <a:t>sandeep</a:t>
            </a:r>
            <a:endParaRPr lang="en-US" altLang="en-GB" sz="2400" b="1" dirty="0">
              <a:solidFill>
                <a:srgbClr val="002060"/>
              </a:solidFill>
            </a:endParaRPr>
          </a:p>
          <a:p>
            <a:pPr>
              <a:lnSpc>
                <a:spcPct val="100000"/>
              </a:lnSpc>
            </a:pPr>
            <a:r>
              <a:rPr lang="en-GB" sz="2400" b="1" dirty="0">
                <a:solidFill>
                  <a:srgbClr val="002060"/>
                </a:solidFill>
                <a:hlinkClick r:id="rId2"/>
              </a:rPr>
              <a:t>Roll no: </a:t>
            </a:r>
            <a:r>
              <a:rPr lang="en-US" sz="2400" b="1" dirty="0">
                <a:solidFill>
                  <a:srgbClr val="002060"/>
                </a:solidFill>
              </a:rPr>
              <a:t>22p31a1229</a:t>
            </a:r>
            <a:endParaRPr lang="en-US" altLang="en-GB" sz="2400" b="1" dirty="0">
              <a:solidFill>
                <a:srgbClr val="002060"/>
              </a:solidFill>
            </a:endParaRPr>
          </a:p>
          <a:p>
            <a:pPr>
              <a:lnSpc>
                <a:spcPct val="100000"/>
              </a:lnSpc>
            </a:pPr>
            <a:r>
              <a:rPr lang="en-GB" sz="2400" b="1" dirty="0">
                <a:solidFill>
                  <a:srgbClr val="002060"/>
                </a:solidFill>
                <a:hlinkClick r:id="rId2"/>
              </a:rPr>
              <a:t>EMAIL</a:t>
            </a:r>
            <a:r>
              <a:rPr lang="en-GB" sz="2400" dirty="0">
                <a:solidFill>
                  <a:srgbClr val="002060"/>
                </a:solidFill>
                <a:hlinkClick r:id="rId2"/>
              </a:rPr>
              <a:t>: </a:t>
            </a:r>
            <a:r>
              <a:rPr lang="en-US" altLang="en-GB" sz="2400" dirty="0">
                <a:solidFill>
                  <a:srgbClr val="002060"/>
                </a:solidFill>
                <a:hlinkClick r:id="rId2"/>
              </a:rPr>
              <a:t> </a:t>
            </a:r>
            <a:r>
              <a:rPr lang="en-US" altLang="en-GB" sz="2400" dirty="0">
                <a:solidFill>
                  <a:srgbClr val="002060"/>
                </a:solidFill>
              </a:rPr>
              <a:t>saisandeepdaliparthi@gmail.com</a:t>
            </a:r>
            <a:endParaRPr lang="en-GB" sz="2400" dirty="0">
              <a:solidFill>
                <a:srgbClr val="002060"/>
              </a:solidFill>
            </a:endParaRPr>
          </a:p>
          <a:p>
            <a:pPr>
              <a:lnSpc>
                <a:spcPct val="100000"/>
              </a:lnSpc>
            </a:pPr>
            <a:r>
              <a:rPr lang="en-GB" sz="2400" b="1" dirty="0">
                <a:solidFill>
                  <a:srgbClr val="002060"/>
                </a:solidFill>
                <a:hlinkClick r:id="rId2"/>
              </a:rPr>
              <a:t>BRANCH</a:t>
            </a:r>
            <a:r>
              <a:rPr lang="en-GB" sz="2400" dirty="0">
                <a:solidFill>
                  <a:srgbClr val="002060"/>
                </a:solidFill>
                <a:hlinkClick r:id="rId2"/>
              </a:rPr>
              <a:t>: </a:t>
            </a:r>
            <a:r>
              <a:rPr lang="en-US" altLang="en-GB" sz="2400" dirty="0">
                <a:solidFill>
                  <a:srgbClr val="002060"/>
                </a:solidFill>
              </a:rPr>
              <a:t> it</a:t>
            </a:r>
            <a:endParaRPr lang="en-GB" sz="2400" dirty="0">
              <a:solidFill>
                <a:srgbClr val="002060"/>
              </a:solidFill>
            </a:endParaRPr>
          </a:p>
          <a:p>
            <a:pPr>
              <a:lnSpc>
                <a:spcPct val="100000"/>
              </a:lnSpc>
            </a:pPr>
            <a:r>
              <a:rPr lang="en-GB" sz="2400" dirty="0">
                <a:solidFill>
                  <a:srgbClr val="002060"/>
                </a:solidFill>
              </a:rPr>
              <a:t>COLLEGE: Aditya college of engineering and technology</a:t>
            </a: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448733" y="3428999"/>
            <a:ext cx="11260667" cy="29633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1759974" y="2231923"/>
            <a:ext cx="8819536" cy="2851356"/>
          </a:xfrm>
        </p:spPr>
        <p:txBody>
          <a:bodyPr>
            <a:normAutofit/>
          </a:bodyPr>
          <a:lstStyle/>
          <a:p>
            <a:endParaRPr lang="en-US" dirty="0">
              <a:solidFill>
                <a:srgbClr val="002060"/>
              </a:solidFill>
              <a:hlinkClick r:id="rId2"/>
            </a:endParaRPr>
          </a:p>
          <a:p>
            <a:endParaRPr lang="en-US" dirty="0">
              <a:solidFill>
                <a:srgbClr val="002060"/>
              </a:solidFill>
              <a:hlinkClick r:id="rId2"/>
            </a:endParaRPr>
          </a:p>
        </p:txBody>
      </p:sp>
      <p:sp>
        <p:nvSpPr>
          <p:cNvPr id="5" name="Text Box 4">
            <a:hlinkClick r:id="rId3"/>
          </p:cNvPr>
          <p:cNvSpPr txBox="1"/>
          <p:nvPr/>
        </p:nvSpPr>
        <p:spPr>
          <a:xfrm>
            <a:off x="4195288" y="2800959"/>
            <a:ext cx="5315585" cy="1090930"/>
          </a:xfrm>
          <a:prstGeom prst="rect">
            <a:avLst/>
          </a:prstGeom>
          <a:noFill/>
        </p:spPr>
        <p:txBody>
          <a:bodyPr wrap="square" rtlCol="0">
            <a:noAutofit/>
          </a:bodyPr>
          <a:lstStyle/>
          <a:p>
            <a:endParaRPr lang="en-US" dirty="0">
              <a:highlight>
                <a:srgbClr val="C0C0C0"/>
              </a:highlight>
            </a:endParaRPr>
          </a:p>
        </p:txBody>
      </p:sp>
      <p:sp>
        <p:nvSpPr>
          <p:cNvPr id="8" name="TextBox 7">
            <a:extLst>
              <a:ext uri="{FF2B5EF4-FFF2-40B4-BE49-F238E27FC236}">
                <a16:creationId xmlns:a16="http://schemas.microsoft.com/office/drawing/2014/main" id="{78D06B4A-782D-0EB7-F105-05CA8F15F4EF}"/>
              </a:ext>
            </a:extLst>
          </p:cNvPr>
          <p:cNvSpPr txBox="1"/>
          <p:nvPr/>
        </p:nvSpPr>
        <p:spPr>
          <a:xfrm>
            <a:off x="3050458" y="3251708"/>
            <a:ext cx="6100916" cy="369332"/>
          </a:xfrm>
          <a:prstGeom prst="rect">
            <a:avLst/>
          </a:prstGeom>
          <a:noFill/>
        </p:spPr>
        <p:txBody>
          <a:bodyPr wrap="square">
            <a:spAutoFit/>
          </a:bodyPr>
          <a:lstStyle/>
          <a:p>
            <a:pPr marL="0" indent="0">
              <a:buNone/>
            </a:pPr>
            <a:r>
              <a:rPr lang="en-US" dirty="0">
                <a:solidFill>
                  <a:srgbClr val="002060"/>
                </a:solidFill>
                <a:hlinkClick r:id="rId2"/>
              </a:rPr>
              <a:t>https://github.com/saisandeep3314/apssdc_cs-batch2-project.git</a:t>
            </a:r>
            <a:endParaRPr lang="en-US"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STEGANOGRAPHY</a:t>
            </a:r>
            <a:endParaRPr lang="en-US" dirty="0"/>
          </a:p>
        </p:txBody>
      </p:sp>
      <p:sp>
        <p:nvSpPr>
          <p:cNvPr id="3"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STEGANOGRAPHY AGENDA	</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p>
        </p:txBody>
      </p:sp>
      <p:sp>
        <p:nvSpPr>
          <p:cNvPr id="3" name="Content Placeholder 2"/>
          <p:cNvSpPr>
            <a:spLocks noGrp="1"/>
          </p:cNvSpPr>
          <p:nvPr>
            <p:ph idx="1"/>
          </p:nvPr>
        </p:nvSpPr>
        <p:spPr/>
        <p:txBody>
          <a:bodyPr>
            <a:normAutofit lnSpcReduction="10000"/>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p:txBody>
          <a:bodyPr>
            <a:normAutofit fontScale="77500" lnSpcReduction="20000"/>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p:cNvSpPr>
            <a:spLocks noGrp="1"/>
          </p:cNvSpPr>
          <p:nvPr>
            <p:ph idx="1"/>
          </p:nvPr>
        </p:nvSpPr>
        <p:spPr>
          <a:xfrm>
            <a:off x="581191" y="2074646"/>
            <a:ext cx="11029615" cy="3634486"/>
          </a:xfrm>
        </p:spPr>
        <p:txBody>
          <a:bodyPr>
            <a:normAutofit/>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r>
              <a:rPr lang="en-US"/>
              <a:t>How did you customize the project and make it your own</a:t>
            </a:r>
          </a:p>
        </p:txBody>
      </p:sp>
      <p:sp>
        <p:nvSpPr>
          <p:cNvPr id="3" name="Content Placeholder 2"/>
          <p:cNvSpPr>
            <a:spLocks noGrp="1"/>
          </p:cNvSpPr>
          <p:nvPr>
            <p:ph idx="1"/>
          </p:nvPr>
        </p:nvSpPr>
        <p:spPr>
          <a:xfrm>
            <a:off x="581191" y="2074646"/>
            <a:ext cx="11029615" cy="3634486"/>
          </a:xfrm>
        </p:spPr>
        <p:txBody>
          <a:bodyPr>
            <a:normAutofit fontScale="55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191" y="2074646"/>
            <a:ext cx="11029615" cy="3634486"/>
          </a:xfrm>
        </p:spPr>
        <p:txBody>
          <a:bodyPr>
            <a:normAutofit fontScale="92500"/>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p:cNvSpPr>
            <a:spLocks noGrp="1"/>
          </p:cNvSpPr>
          <p:nvPr>
            <p:ph idx="1"/>
          </p:nvPr>
        </p:nvSpPr>
        <p:spPr>
          <a:xfrm>
            <a:off x="581191" y="2074646"/>
            <a:ext cx="11029615" cy="3634486"/>
          </a:xfrm>
        </p:spPr>
        <p:txBody>
          <a:bodyPr>
            <a:normAutofit fontScale="77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emplate>Gallery</Template>
  <TotalTime>34</TotalTime>
  <Words>1355</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Daliparthi Saisandeep</cp:lastModifiedBy>
  <cp:revision>9</cp:revision>
  <dcterms:created xsi:type="dcterms:W3CDTF">2021-05-26T16:50:00Z</dcterms:created>
  <dcterms:modified xsi:type="dcterms:W3CDTF">2024-07-12T13:19:45Z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9A8C2C85F4FC47909E9F9A410F431184_12</vt:lpwstr>
  </property>
  <property fmtid="{D5CDD505-2E9C-101B-9397-08002B2CF9AE}" pid="4" name="KSOProductBuildVer">
    <vt:lpwstr>1033-12.2.0.16909</vt:lpwstr>
  </property>
</Properties>
</file>