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4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B67C-08AD-433F-9712-761C19D5FAC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3C4C-6155-4896-A124-990F27CF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43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Database Design Project</a:t>
            </a:r>
            <a:br>
              <a:rPr lang="en-IN" dirty="0"/>
            </a:br>
            <a:r>
              <a:rPr lang="en-IN" dirty="0"/>
              <a:t>CS 6360.002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Indoor Playground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/>
          <a:lstStyle/>
          <a:p>
            <a:r>
              <a:rPr lang="en-IN" dirty="0"/>
              <a:t>Sai Sandeep Vaddi – SXV160830</a:t>
            </a:r>
          </a:p>
          <a:p>
            <a:r>
              <a:rPr lang="en-IN" dirty="0"/>
              <a:t>Sandeep Avula – SXA165930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5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2" y="1333254"/>
            <a:ext cx="10144708" cy="5403000"/>
          </a:xfrm>
        </p:spPr>
      </p:pic>
    </p:spTree>
    <p:extLst>
      <p:ext uri="{BB962C8B-B14F-4D97-AF65-F5344CB8AC3E}">
        <p14:creationId xmlns:p14="http://schemas.microsoft.com/office/powerpoint/2010/main" val="174239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N" dirty="0"/>
              <a:t>Final Relational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15" y="339896"/>
            <a:ext cx="73247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308038"/>
              </p:ext>
            </p:extLst>
          </p:nvPr>
        </p:nvGraphicFramePr>
        <p:xfrm>
          <a:off x="1069145" y="1425532"/>
          <a:ext cx="7401804" cy="504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3" imgW="8124840" imgH="5540040" progId="Word.OpenDocumentText.12">
                  <p:embed/>
                </p:oleObj>
              </mc:Choice>
              <mc:Fallback>
                <p:oleObj name="Document" r:id="rId3" imgW="8124840" imgH="5540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9145" y="1425532"/>
                        <a:ext cx="7401804" cy="5046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3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440" cy="1325563"/>
          </a:xfrm>
        </p:spPr>
        <p:txBody>
          <a:bodyPr/>
          <a:lstStyle/>
          <a:p>
            <a:r>
              <a:rPr lang="en-IN" dirty="0"/>
              <a:t>Stored Procedures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49833"/>
              </p:ext>
            </p:extLst>
          </p:nvPr>
        </p:nvGraphicFramePr>
        <p:xfrm>
          <a:off x="5283591" y="365125"/>
          <a:ext cx="6281224" cy="62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3" imgW="8124840" imgH="8097480" progId="Word.OpenDocumentText.12">
                  <p:embed/>
                </p:oleObj>
              </mc:Choice>
              <mc:Fallback>
                <p:oleObj name="Document" r:id="rId3" imgW="8124840" imgH="8097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3591" y="365125"/>
                        <a:ext cx="6281224" cy="6261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56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62757"/>
              </p:ext>
            </p:extLst>
          </p:nvPr>
        </p:nvGraphicFramePr>
        <p:xfrm>
          <a:off x="3919024" y="201906"/>
          <a:ext cx="7306994" cy="654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3" imgW="8124840" imgH="7278840" progId="Word.OpenDocumentText.12">
                  <p:embed/>
                </p:oleObj>
              </mc:Choice>
              <mc:Fallback>
                <p:oleObj name="Document" r:id="rId3" imgW="8124840" imgH="7278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9024" y="201906"/>
                        <a:ext cx="7306994" cy="6545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1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12297"/>
              </p:ext>
            </p:extLst>
          </p:nvPr>
        </p:nvGraphicFramePr>
        <p:xfrm>
          <a:off x="3409950" y="538162"/>
          <a:ext cx="8746580" cy="586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3" imgW="8059320" imgH="5402160" progId="Word.OpenDocumentText.12">
                  <p:embed/>
                </p:oleObj>
              </mc:Choice>
              <mc:Fallback>
                <p:oleObj name="Document" r:id="rId3" imgW="8059320" imgH="5402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9950" y="538162"/>
                        <a:ext cx="8746580" cy="586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07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394" y="2447144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Document</vt:lpstr>
      <vt:lpstr>OpenDocument Text</vt:lpstr>
      <vt:lpstr>Database Design Project CS 6360.002  Indoor Playground</vt:lpstr>
      <vt:lpstr>ER Diagram</vt:lpstr>
      <vt:lpstr>Final Relational Schema</vt:lpstr>
      <vt:lpstr>Stored Procedures</vt:lpstr>
      <vt:lpstr>Stored Procedures</vt:lpstr>
      <vt:lpstr>Triggers</vt:lpstr>
      <vt:lpstr>Triggers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Project CS 6360.002</dc:title>
  <dc:creator>Vaddi, Sai Sandeep</dc:creator>
  <cp:lastModifiedBy>Vaddi, Sai Sandeep</cp:lastModifiedBy>
  <cp:revision>33</cp:revision>
  <dcterms:created xsi:type="dcterms:W3CDTF">2016-12-01T05:53:20Z</dcterms:created>
  <dcterms:modified xsi:type="dcterms:W3CDTF">2016-12-01T06:07:37Z</dcterms:modified>
</cp:coreProperties>
</file>