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6301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ndan Mysore Sreeharsha" userId="1c41a7c1-88f6-49b5-bd75-570a6d466f84" providerId="ADAL" clId="{28DC258F-6566-5B28-BF21-7CE4916BB6A2}"/>
    <pc:docChg chg="modSld">
      <pc:chgData name="Raghunandan Mysore Sreeharsha" userId="1c41a7c1-88f6-49b5-bd75-570a6d466f84" providerId="ADAL" clId="{28DC258F-6566-5B28-BF21-7CE4916BB6A2}" dt="2025-09-08T10:57:39.967" v="0" actId="14100"/>
      <pc:docMkLst>
        <pc:docMk/>
      </pc:docMkLst>
      <pc:sldChg chg="modSp mod">
        <pc:chgData name="Raghunandan Mysore Sreeharsha" userId="1c41a7c1-88f6-49b5-bd75-570a6d466f84" providerId="ADAL" clId="{28DC258F-6566-5B28-BF21-7CE4916BB6A2}" dt="2025-09-08T10:57:39.967" v="0" actId="14100"/>
        <pc:sldMkLst>
          <pc:docMk/>
          <pc:sldMk cId="367127615" sldId="256"/>
        </pc:sldMkLst>
        <pc:spChg chg="mod">
          <ac:chgData name="Raghunandan Mysore Sreeharsha" userId="1c41a7c1-88f6-49b5-bd75-570a6d466f84" providerId="ADAL" clId="{28DC258F-6566-5B28-BF21-7CE4916BB6A2}" dt="2025-09-08T10:57:39.967" v="0" actId="14100"/>
          <ac:spMkLst>
            <pc:docMk/>
            <pc:sldMk cId="367127615" sldId="256"/>
            <ac:spMk id="4" creationId="{C1857762-AD52-483C-B3E1-635C5BBC6F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6390752" y="584200"/>
            <a:ext cx="4156598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b="1" i="1" dirty="0">
                <a:solidFill>
                  <a:schemeClr val="bg1"/>
                </a:solidFill>
              </a:rPr>
              <a:t>Water Quality Classification using Machine Learning</a:t>
            </a:r>
            <a:endParaRPr lang="en-US" sz="3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213163"/>
                </a:solidFill>
              </a:rPr>
              <a:t>Learning </a:t>
            </a:r>
            <a:r>
              <a:rPr lang="en-IN" sz="2000" b="1" dirty="0">
                <a:solidFill>
                  <a:srgbClr val="213163"/>
                </a:solidFill>
              </a:rPr>
              <a:t>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095" y="1973153"/>
            <a:ext cx="66681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Understand how </a:t>
            </a:r>
            <a:r>
              <a:rPr lang="en-IN" sz="2000" b="1" dirty="0"/>
              <a:t>AI/ML can classify water </a:t>
            </a:r>
            <a:r>
              <a:rPr lang="en-IN" sz="2000" b="1" dirty="0" err="1"/>
              <a:t>potability</a:t>
            </a:r>
            <a:r>
              <a:rPr lang="en-IN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Explore the dataset and its key features.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Learn how to </a:t>
            </a:r>
            <a:r>
              <a:rPr lang="en-IN" sz="2000" b="1" dirty="0"/>
              <a:t>select the best machine learning model</a:t>
            </a:r>
            <a:r>
              <a:rPr lang="en-IN" sz="2000" dirty="0"/>
              <a:t> for classification.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Implement </a:t>
            </a:r>
            <a:r>
              <a:rPr lang="en-IN" sz="2000" b="1" dirty="0"/>
              <a:t>Random Forest</a:t>
            </a:r>
            <a:r>
              <a:rPr lang="en-IN" sz="2000" dirty="0"/>
              <a:t> for predicting potable water.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Evaluate the model using </a:t>
            </a:r>
            <a:r>
              <a:rPr lang="en-IN" sz="2000" b="1" dirty="0"/>
              <a:t>accuracy and confusion matrix visuals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-341837" y="944834"/>
            <a:ext cx="7957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13163"/>
                </a:solidFill>
              </a:rPr>
              <a:t>T</a:t>
            </a:r>
            <a:r>
              <a:rPr lang="en-IN" sz="2800" b="1" dirty="0" err="1">
                <a:solidFill>
                  <a:srgbClr val="213163"/>
                </a:solidFill>
              </a:rPr>
              <a:t>ools</a:t>
            </a:r>
            <a:r>
              <a:rPr lang="en-IN" sz="28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/>
          <p:cNvSpPr/>
          <p:nvPr/>
        </p:nvSpPr>
        <p:spPr>
          <a:xfrm>
            <a:off x="668740" y="1856094"/>
            <a:ext cx="9280478" cy="3074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 smtClean="0"/>
              <a:t>Programming Language</a:t>
            </a:r>
            <a:r>
              <a:rPr lang="en-IN" sz="2000" dirty="0" smtClean="0"/>
              <a:t>: Python 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 smtClean="0"/>
              <a:t>Libraries</a:t>
            </a:r>
            <a:r>
              <a:rPr lang="en-IN" sz="2000" dirty="0"/>
              <a:t>: Pandas, NumPy, Matplotlib, Seaborn, Scikit-learn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Model Used</a:t>
            </a:r>
            <a:r>
              <a:rPr lang="en-IN" sz="2000" dirty="0"/>
              <a:t>: Random Forest Classifier 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 smtClean="0"/>
              <a:t>Platform</a:t>
            </a:r>
            <a:r>
              <a:rPr lang="en-IN" sz="2000" dirty="0" smtClean="0"/>
              <a:t>: Jupyter Notebook / Anaconda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 smtClean="0"/>
              <a:t>Dataset </a:t>
            </a:r>
            <a:r>
              <a:rPr lang="en-IN" sz="2000" b="1" dirty="0"/>
              <a:t>Source</a:t>
            </a:r>
            <a:r>
              <a:rPr lang="en-IN" sz="2000" dirty="0"/>
              <a:t>: Kaggle (Water Potability Dataset)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333" y="1692660"/>
            <a:ext cx="10040203" cy="354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 smtClean="0"/>
              <a:t>Data </a:t>
            </a:r>
            <a:r>
              <a:rPr lang="en-IN" b="1" dirty="0"/>
              <a:t>Preprocessing</a:t>
            </a:r>
            <a:r>
              <a:rPr lang="en-IN" dirty="0"/>
              <a:t> – Handle missing values, normalize.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Feature Selection</a:t>
            </a:r>
            <a:r>
              <a:rPr lang="en-IN" dirty="0"/>
              <a:t> – Choose water parameters as inputs.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Model Building</a:t>
            </a:r>
            <a:r>
              <a:rPr lang="en-IN" dirty="0"/>
              <a:t> </a:t>
            </a:r>
            <a:r>
              <a:rPr lang="en-IN" dirty="0" smtClean="0"/>
              <a:t>– Random </a:t>
            </a:r>
            <a:r>
              <a:rPr lang="en-IN" dirty="0" smtClean="0"/>
              <a:t>Forest,</a:t>
            </a:r>
            <a:r>
              <a:rPr lang="en-IN" dirty="0"/>
              <a:t> Logistic </a:t>
            </a:r>
            <a:r>
              <a:rPr lang="en-IN" dirty="0" err="1" smtClean="0"/>
              <a:t>Regression,Descision</a:t>
            </a:r>
            <a:r>
              <a:rPr lang="en-IN" dirty="0" smtClean="0"/>
              <a:t> tree</a:t>
            </a:r>
            <a:r>
              <a:rPr lang="en-IN" dirty="0" smtClean="0"/>
              <a:t>.</a:t>
            </a:r>
            <a:endParaRPr lang="en-IN" dirty="0"/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Model Evaluation</a:t>
            </a:r>
            <a:r>
              <a:rPr lang="en-IN" dirty="0"/>
              <a:t> – Compare models and choose the best.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Visualization</a:t>
            </a:r>
            <a:r>
              <a:rPr lang="en-IN" dirty="0"/>
              <a:t> – Accuracy bar chart &amp; confusion matrix heatmap.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Final Model</a:t>
            </a:r>
            <a:r>
              <a:rPr lang="en-IN" dirty="0"/>
              <a:t> – Random Forest with ~72–76% accuracy.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253" y="1967773"/>
            <a:ext cx="121986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Access to </a:t>
            </a:r>
            <a:r>
              <a:rPr lang="en-IN" sz="2400" b="1" dirty="0"/>
              <a:t>safe and potable water</a:t>
            </a:r>
            <a:r>
              <a:rPr lang="en-IN" sz="2400" dirty="0"/>
              <a:t> is a global challenge.</a:t>
            </a:r>
            <a:br>
              <a:rPr lang="en-IN" sz="2400" dirty="0"/>
            </a:br>
            <a:r>
              <a:rPr lang="en-IN" sz="2400" dirty="0"/>
              <a:t>Manual testing of water quality is time-consuming and </a:t>
            </a:r>
            <a:r>
              <a:rPr lang="en-IN" sz="2400" dirty="0" smtClean="0"/>
              <a:t>costly.We </a:t>
            </a:r>
            <a:r>
              <a:rPr lang="en-IN" sz="2400" dirty="0"/>
              <a:t>need an </a:t>
            </a:r>
            <a:r>
              <a:rPr lang="en-IN" sz="2400" b="1" dirty="0"/>
              <a:t>automated, intelligent system</a:t>
            </a:r>
            <a:r>
              <a:rPr lang="en-IN" sz="2400" dirty="0"/>
              <a:t> to classify whether water is </a:t>
            </a:r>
            <a:r>
              <a:rPr lang="en-IN" sz="2400" b="1" dirty="0"/>
              <a:t>safe (potable)</a:t>
            </a:r>
            <a:r>
              <a:rPr lang="en-IN" sz="2400" dirty="0"/>
              <a:t> or </a:t>
            </a:r>
            <a:r>
              <a:rPr lang="en-IN" sz="2400" b="1" dirty="0"/>
              <a:t>unsafe (not potable)</a:t>
            </a:r>
            <a:r>
              <a:rPr lang="en-IN" sz="2400" dirty="0"/>
              <a:t> based on chemical and physical properties.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103" y="1823393"/>
            <a:ext cx="8834305" cy="354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Collected and </a:t>
            </a:r>
            <a:r>
              <a:rPr lang="en-IN" dirty="0" smtClean="0"/>
              <a:t>pre-processed </a:t>
            </a:r>
            <a:r>
              <a:rPr lang="en-IN" dirty="0"/>
              <a:t>the </a:t>
            </a:r>
            <a:r>
              <a:rPr lang="en-IN" b="1" dirty="0"/>
              <a:t>water </a:t>
            </a:r>
            <a:r>
              <a:rPr lang="en-IN" b="1" dirty="0" smtClean="0"/>
              <a:t>portability </a:t>
            </a:r>
            <a:r>
              <a:rPr lang="en-IN" b="1" dirty="0"/>
              <a:t>dataset</a:t>
            </a:r>
            <a:r>
              <a:rPr lang="en-IN" dirty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Handled </a:t>
            </a:r>
            <a:r>
              <a:rPr lang="en-IN" b="1" dirty="0"/>
              <a:t>missing values</a:t>
            </a:r>
            <a:r>
              <a:rPr lang="en-IN" dirty="0"/>
              <a:t> with median imputation.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Split data into </a:t>
            </a:r>
            <a:r>
              <a:rPr lang="en-IN" b="1" dirty="0"/>
              <a:t>training (80%)</a:t>
            </a:r>
            <a:r>
              <a:rPr lang="en-IN" dirty="0"/>
              <a:t> and </a:t>
            </a:r>
            <a:r>
              <a:rPr lang="en-IN" b="1" dirty="0"/>
              <a:t>testing (20%)</a:t>
            </a:r>
            <a:r>
              <a:rPr lang="en-IN" dirty="0"/>
              <a:t> sets.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Evaluated multiple ML models and identified the </a:t>
            </a:r>
            <a:r>
              <a:rPr lang="en-IN" b="1" dirty="0"/>
              <a:t>best performing model</a:t>
            </a:r>
            <a:r>
              <a:rPr lang="en-IN" dirty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Selected </a:t>
            </a:r>
            <a:r>
              <a:rPr lang="en-IN" b="1" dirty="0"/>
              <a:t>Random Forest Classifier</a:t>
            </a:r>
            <a:r>
              <a:rPr lang="en-IN" dirty="0"/>
              <a:t> as it gave the highest accuracy.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Built </a:t>
            </a:r>
            <a:r>
              <a:rPr lang="en-IN" b="1" dirty="0"/>
              <a:t>visualizations (bar charts, confusion matrix)</a:t>
            </a:r>
            <a:r>
              <a:rPr lang="en-IN" dirty="0"/>
              <a:t> for easy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522"/>
            <a:ext cx="3550520" cy="2776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624" y="1454521"/>
            <a:ext cx="3507475" cy="27698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03" y="1454520"/>
            <a:ext cx="3603010" cy="2853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7284"/>
            <a:ext cx="3549212" cy="24907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624" y="4367284"/>
            <a:ext cx="3599869" cy="24907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04" y="4367284"/>
            <a:ext cx="3603010" cy="24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712" y="1577734"/>
            <a:ext cx="12782365" cy="287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project successfully classifies </a:t>
            </a:r>
            <a:r>
              <a:rPr lang="en-IN" b="1" dirty="0"/>
              <a:t>water quality</a:t>
            </a:r>
            <a:r>
              <a:rPr lang="en-IN" dirty="0"/>
              <a:t> into potable or not potable.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b="1" dirty="0"/>
              <a:t>Random Forest Classifier</a:t>
            </a:r>
            <a:r>
              <a:rPr lang="en-IN" dirty="0"/>
              <a:t> gave the best performance with ~72–76% accuracy.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model is more effective in detecting </a:t>
            </a:r>
            <a:r>
              <a:rPr lang="en-IN" b="1" dirty="0"/>
              <a:t>unsafe water</a:t>
            </a:r>
            <a:r>
              <a:rPr lang="en-IN" dirty="0"/>
              <a:t>, which is critical for real-world use.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Can be further improved with </a:t>
            </a:r>
            <a:r>
              <a:rPr lang="en-IN" b="1" dirty="0"/>
              <a:t>feature engineering, hyperparameter tuning, and dataset balancing</a:t>
            </a:r>
            <a:r>
              <a:rPr lang="en-IN" dirty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Demonstrates how </a:t>
            </a:r>
            <a:r>
              <a:rPr lang="en-IN" b="1" dirty="0"/>
              <a:t>AI/ML can support public health</a:t>
            </a:r>
            <a:r>
              <a:rPr lang="en-IN" dirty="0"/>
              <a:t> by ensuring water safety.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73</TotalTime>
  <Words>315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ACER</cp:lastModifiedBy>
  <cp:revision>11</cp:revision>
  <dcterms:created xsi:type="dcterms:W3CDTF">2024-12-31T09:40:01Z</dcterms:created>
  <dcterms:modified xsi:type="dcterms:W3CDTF">2025-09-14T06:32:46Z</dcterms:modified>
</cp:coreProperties>
</file>