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0" r:id="rId4"/>
    <p:sldId id="263" r:id="rId5"/>
    <p:sldId id="262"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AF6E9-5439-4CCD-A558-0431CCC14B0E}" type="datetimeFigureOut">
              <a:rPr lang="en-IN" smtClean="0"/>
              <a:t>19-12-2021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4066B-2D4B-49C3-98EF-D63DEEDE703C}" type="slidenum">
              <a:rPr lang="en-IN" smtClean="0"/>
              <a:t>‹#›</a:t>
            </a:fld>
            <a:endParaRPr lang="en-IN"/>
          </a:p>
        </p:txBody>
      </p:sp>
    </p:spTree>
    <p:extLst>
      <p:ext uri="{BB962C8B-B14F-4D97-AF65-F5344CB8AC3E}">
        <p14:creationId xmlns:p14="http://schemas.microsoft.com/office/powerpoint/2010/main" val="428471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D603-00A4-4F6C-A8C3-EB02E1539C30}"/>
              </a:ext>
            </a:extLst>
          </p:cNvPr>
          <p:cNvSpPr>
            <a:spLocks noGrp="1"/>
          </p:cNvSpPr>
          <p:nvPr>
            <p:ph type="ctrTitle"/>
          </p:nvPr>
        </p:nvSpPr>
        <p:spPr/>
        <p:txBody>
          <a:bodyPr>
            <a:normAutofit/>
          </a:bodyPr>
          <a:lstStyle/>
          <a:p>
            <a:pPr algn="ctr"/>
            <a:r>
              <a:rPr lang="en-IN" sz="7200" dirty="0" err="1">
                <a:solidFill>
                  <a:schemeClr val="accent5">
                    <a:lumMod val="40000"/>
                    <a:lumOff val="60000"/>
                  </a:schemeClr>
                </a:solidFill>
              </a:rPr>
              <a:t>Weahther</a:t>
            </a:r>
            <a:r>
              <a:rPr lang="en-IN" sz="7200" dirty="0">
                <a:solidFill>
                  <a:schemeClr val="accent5">
                    <a:lumMod val="40000"/>
                    <a:lumOff val="60000"/>
                  </a:schemeClr>
                </a:solidFill>
              </a:rPr>
              <a:t> reporting app</a:t>
            </a:r>
          </a:p>
        </p:txBody>
      </p:sp>
      <p:sp>
        <p:nvSpPr>
          <p:cNvPr id="3" name="Subtitle 2">
            <a:extLst>
              <a:ext uri="{FF2B5EF4-FFF2-40B4-BE49-F238E27FC236}">
                <a16:creationId xmlns:a16="http://schemas.microsoft.com/office/drawing/2014/main" id="{6F776CF5-F4BF-4EE9-946B-6A7C2203C935}"/>
              </a:ext>
            </a:extLst>
          </p:cNvPr>
          <p:cNvSpPr>
            <a:spLocks noGrp="1"/>
          </p:cNvSpPr>
          <p:nvPr>
            <p:ph type="subTitle" idx="1"/>
          </p:nvPr>
        </p:nvSpPr>
        <p:spPr>
          <a:xfrm>
            <a:off x="-7288307" y="3174999"/>
            <a:ext cx="7197726" cy="1405467"/>
          </a:xfrm>
        </p:spPr>
        <p:txBody>
          <a:bodyPr/>
          <a:lstStyle/>
          <a:p>
            <a:endParaRPr lang="en-IN" dirty="0"/>
          </a:p>
        </p:txBody>
      </p:sp>
    </p:spTree>
    <p:extLst>
      <p:ext uri="{BB962C8B-B14F-4D97-AF65-F5344CB8AC3E}">
        <p14:creationId xmlns:p14="http://schemas.microsoft.com/office/powerpoint/2010/main" val="128937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819E37-04BB-44EF-89CF-60CBD959C619}"/>
              </a:ext>
            </a:extLst>
          </p:cNvPr>
          <p:cNvSpPr txBox="1"/>
          <p:nvPr/>
        </p:nvSpPr>
        <p:spPr>
          <a:xfrm>
            <a:off x="2653554" y="2971799"/>
            <a:ext cx="3899646" cy="1938992"/>
          </a:xfrm>
          <a:prstGeom prst="rect">
            <a:avLst/>
          </a:prstGeom>
          <a:noFill/>
        </p:spPr>
        <p:txBody>
          <a:bodyPr wrap="square" rtlCol="0">
            <a:spAutoFit/>
          </a:bodyPr>
          <a:lstStyle/>
          <a:p>
            <a:pPr marL="342900" indent="-342900">
              <a:buAutoNum type="arabicPeriod"/>
            </a:pPr>
            <a:r>
              <a:rPr lang="en-IN" sz="2400" b="1" dirty="0" err="1"/>
              <a:t>p.sai</a:t>
            </a:r>
            <a:r>
              <a:rPr lang="en-IN" sz="2400" b="1" dirty="0"/>
              <a:t> </a:t>
            </a:r>
            <a:r>
              <a:rPr lang="en-IN" sz="2400" b="1" dirty="0" err="1"/>
              <a:t>sankar</a:t>
            </a:r>
            <a:endParaRPr lang="en-IN" sz="2400" b="1" dirty="0"/>
          </a:p>
          <a:p>
            <a:pPr marL="342900" indent="-342900">
              <a:buAutoNum type="arabicPeriod"/>
            </a:pPr>
            <a:r>
              <a:rPr lang="en-IN" sz="2400" b="1" dirty="0" err="1"/>
              <a:t>K.Bala</a:t>
            </a:r>
            <a:r>
              <a:rPr lang="en-IN" sz="2400" b="1" dirty="0"/>
              <a:t> Naga Venkat</a:t>
            </a:r>
          </a:p>
          <a:p>
            <a:pPr marL="342900" indent="-342900">
              <a:buAutoNum type="arabicPeriod"/>
            </a:pPr>
            <a:r>
              <a:rPr lang="en-IN" sz="2400" b="1" dirty="0" err="1"/>
              <a:t>M.Raviteja</a:t>
            </a:r>
            <a:endParaRPr lang="en-IN" sz="2400" b="1" dirty="0"/>
          </a:p>
          <a:p>
            <a:pPr marL="342900" indent="-342900">
              <a:buAutoNum type="arabicPeriod"/>
            </a:pPr>
            <a:r>
              <a:rPr lang="en-IN" sz="2400" b="1" dirty="0" err="1"/>
              <a:t>G.Hemanth</a:t>
            </a:r>
            <a:r>
              <a:rPr lang="en-IN" sz="2400" b="1" dirty="0"/>
              <a:t>  </a:t>
            </a:r>
            <a:r>
              <a:rPr lang="en-IN" sz="2400" b="1" dirty="0" err="1"/>
              <a:t>kumar</a:t>
            </a:r>
            <a:endParaRPr lang="en-IN" sz="2400" b="1" dirty="0"/>
          </a:p>
          <a:p>
            <a:pPr marL="342900" indent="-342900">
              <a:buAutoNum type="arabicPeriod"/>
            </a:pPr>
            <a:r>
              <a:rPr lang="en-IN" sz="2400" b="1" dirty="0" err="1"/>
              <a:t>G.Pavan</a:t>
            </a:r>
            <a:r>
              <a:rPr lang="en-IN" sz="2400" b="1" dirty="0"/>
              <a:t> Venkata Sai</a:t>
            </a:r>
          </a:p>
        </p:txBody>
      </p:sp>
      <p:sp>
        <p:nvSpPr>
          <p:cNvPr id="8" name="TextBox 7">
            <a:extLst>
              <a:ext uri="{FF2B5EF4-FFF2-40B4-BE49-F238E27FC236}">
                <a16:creationId xmlns:a16="http://schemas.microsoft.com/office/drawing/2014/main" id="{F38FAE28-720D-402F-A9B8-0879EFBF30AF}"/>
              </a:ext>
            </a:extLst>
          </p:cNvPr>
          <p:cNvSpPr txBox="1"/>
          <p:nvPr/>
        </p:nvSpPr>
        <p:spPr>
          <a:xfrm>
            <a:off x="3325907" y="770964"/>
            <a:ext cx="4231340" cy="369332"/>
          </a:xfrm>
          <a:prstGeom prst="rect">
            <a:avLst/>
          </a:prstGeom>
          <a:noFill/>
        </p:spPr>
        <p:txBody>
          <a:bodyPr wrap="square" rtlCol="0">
            <a:spAutoFit/>
          </a:bodyPr>
          <a:lstStyle/>
          <a:p>
            <a:pPr algn="ctr"/>
            <a:r>
              <a:rPr lang="en-IN" b="1" i="1" dirty="0"/>
              <a:t>TEAM MEMBERS</a:t>
            </a:r>
          </a:p>
        </p:txBody>
      </p:sp>
    </p:spTree>
    <p:extLst>
      <p:ext uri="{BB962C8B-B14F-4D97-AF65-F5344CB8AC3E}">
        <p14:creationId xmlns:p14="http://schemas.microsoft.com/office/powerpoint/2010/main" val="333647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CF2ACE-5163-4A44-8E5E-63E299AB1D11}"/>
              </a:ext>
            </a:extLst>
          </p:cNvPr>
          <p:cNvSpPr txBox="1"/>
          <p:nvPr/>
        </p:nvSpPr>
        <p:spPr>
          <a:xfrm>
            <a:off x="3786187" y="638175"/>
            <a:ext cx="4619625" cy="646331"/>
          </a:xfrm>
          <a:prstGeom prst="rect">
            <a:avLst/>
          </a:prstGeom>
          <a:noFill/>
        </p:spPr>
        <p:txBody>
          <a:bodyPr wrap="square" rtlCol="0">
            <a:spAutoFit/>
          </a:bodyPr>
          <a:lstStyle/>
          <a:p>
            <a:r>
              <a:rPr lang="en-IN" sz="3600" dirty="0">
                <a:solidFill>
                  <a:schemeClr val="accent4">
                    <a:lumMod val="40000"/>
                    <a:lumOff val="60000"/>
                  </a:schemeClr>
                </a:solidFill>
              </a:rPr>
              <a:t>Software </a:t>
            </a:r>
            <a:r>
              <a:rPr lang="en-IN" sz="3600" dirty="0" err="1">
                <a:solidFill>
                  <a:schemeClr val="accent4">
                    <a:lumMod val="40000"/>
                    <a:lumOff val="60000"/>
                  </a:schemeClr>
                </a:solidFill>
              </a:rPr>
              <a:t>requriments</a:t>
            </a:r>
            <a:endParaRPr lang="en-IN" sz="3600" dirty="0">
              <a:solidFill>
                <a:schemeClr val="accent4">
                  <a:lumMod val="40000"/>
                  <a:lumOff val="60000"/>
                </a:schemeClr>
              </a:solidFill>
            </a:endParaRPr>
          </a:p>
        </p:txBody>
      </p:sp>
      <p:sp>
        <p:nvSpPr>
          <p:cNvPr id="7" name="TextBox 6">
            <a:extLst>
              <a:ext uri="{FF2B5EF4-FFF2-40B4-BE49-F238E27FC236}">
                <a16:creationId xmlns:a16="http://schemas.microsoft.com/office/drawing/2014/main" id="{4B265DE9-E319-4880-BEDE-8DB8BE60A1CD}"/>
              </a:ext>
            </a:extLst>
          </p:cNvPr>
          <p:cNvSpPr txBox="1"/>
          <p:nvPr/>
        </p:nvSpPr>
        <p:spPr>
          <a:xfrm>
            <a:off x="2019300" y="3428999"/>
            <a:ext cx="4495800" cy="1323439"/>
          </a:xfrm>
          <a:prstGeom prst="rect">
            <a:avLst/>
          </a:prstGeom>
          <a:noFill/>
        </p:spPr>
        <p:txBody>
          <a:bodyPr wrap="square" rtlCol="0">
            <a:spAutoFit/>
          </a:bodyPr>
          <a:lstStyle/>
          <a:p>
            <a:r>
              <a:rPr lang="en-IN" sz="2000" dirty="0"/>
              <a:t>1.Tkinter</a:t>
            </a:r>
          </a:p>
          <a:p>
            <a:r>
              <a:rPr lang="en-IN" sz="2000" dirty="0"/>
              <a:t>2.Requests</a:t>
            </a:r>
          </a:p>
          <a:p>
            <a:r>
              <a:rPr lang="en-IN" sz="2000" dirty="0"/>
              <a:t>3.Time</a:t>
            </a:r>
          </a:p>
          <a:p>
            <a:r>
              <a:rPr lang="en-IN" sz="2000" dirty="0"/>
              <a:t>4.Jupyter notebook</a:t>
            </a:r>
          </a:p>
        </p:txBody>
      </p:sp>
    </p:spTree>
    <p:extLst>
      <p:ext uri="{BB962C8B-B14F-4D97-AF65-F5344CB8AC3E}">
        <p14:creationId xmlns:p14="http://schemas.microsoft.com/office/powerpoint/2010/main" val="304819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FD12E2-673C-4B26-A6B1-295E1AB3C865}"/>
              </a:ext>
            </a:extLst>
          </p:cNvPr>
          <p:cNvSpPr txBox="1"/>
          <p:nvPr/>
        </p:nvSpPr>
        <p:spPr>
          <a:xfrm>
            <a:off x="1171574" y="1771650"/>
            <a:ext cx="9582151" cy="4524315"/>
          </a:xfrm>
          <a:prstGeom prst="rect">
            <a:avLst/>
          </a:prstGeom>
          <a:noFill/>
        </p:spPr>
        <p:txBody>
          <a:bodyPr wrap="square" rtlCol="0">
            <a:spAutoFit/>
          </a:bodyPr>
          <a:lstStyle/>
          <a:p>
            <a:r>
              <a:rPr lang="en-IN" dirty="0"/>
              <a:t>Weather reporting app:</a:t>
            </a:r>
          </a:p>
          <a:p>
            <a:r>
              <a:rPr lang="en-IN" dirty="0"/>
              <a:t>             weather </a:t>
            </a:r>
            <a:r>
              <a:rPr lang="en-IN" dirty="0" err="1"/>
              <a:t>forcasting</a:t>
            </a:r>
            <a:r>
              <a:rPr lang="en-IN" dirty="0"/>
              <a:t> apps are very important because they are used to protect life and property in disaster prone areas.</a:t>
            </a:r>
          </a:p>
          <a:p>
            <a:r>
              <a:rPr lang="en-IN" dirty="0"/>
              <a:t>   </a:t>
            </a:r>
          </a:p>
          <a:p>
            <a:r>
              <a:rPr lang="en-IN" dirty="0"/>
              <a:t>Since outdoor activities are severely curtailed by heavy rains, snow and wind etc, forecasts can be used to plan activities around the disasters and plan ahead them and survive from them.</a:t>
            </a:r>
          </a:p>
          <a:p>
            <a:r>
              <a:rPr lang="en-IN" dirty="0"/>
              <a:t>Wind ,relative  humidity, temperature ,rainfall  and air mass stability are the most important element to consider.</a:t>
            </a:r>
          </a:p>
          <a:p>
            <a:endParaRPr lang="en-IN" dirty="0"/>
          </a:p>
          <a:p>
            <a:r>
              <a:rPr lang="en-IN" dirty="0"/>
              <a:t>The goal of weather prediction is to provide information to people and organizations can use it to provide information around and help people in </a:t>
            </a:r>
            <a:r>
              <a:rPr lang="en-IN" dirty="0" err="1"/>
              <a:t>disastarous</a:t>
            </a:r>
            <a:r>
              <a:rPr lang="en-IN" dirty="0"/>
              <a:t> </a:t>
            </a:r>
            <a:r>
              <a:rPr lang="en-IN" dirty="0" err="1"/>
              <a:t>circamustances</a:t>
            </a:r>
            <a:r>
              <a:rPr lang="en-IN" dirty="0"/>
              <a:t> and enhances social benefits.</a:t>
            </a:r>
          </a:p>
          <a:p>
            <a:endParaRPr lang="en-IN" dirty="0"/>
          </a:p>
          <a:p>
            <a:r>
              <a:rPr lang="en-IN" dirty="0"/>
              <a:t>Including protection of life and property, public life and health safety. And also supports of economic prosperity and quality of life. Weather is the state of atmosphere . Describing for example the degree to </a:t>
            </a:r>
            <a:r>
              <a:rPr lang="en-IN" dirty="0" err="1"/>
              <a:t>wheather</a:t>
            </a:r>
            <a:r>
              <a:rPr lang="en-IN" dirty="0"/>
              <a:t> it is hot or cold or wet or dry calm or strong.</a:t>
            </a:r>
          </a:p>
        </p:txBody>
      </p:sp>
    </p:spTree>
    <p:extLst>
      <p:ext uri="{BB962C8B-B14F-4D97-AF65-F5344CB8AC3E}">
        <p14:creationId xmlns:p14="http://schemas.microsoft.com/office/powerpoint/2010/main" val="310662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61995258-D042-4DB7-A7D6-3A72774EF0DF}"/>
              </a:ext>
            </a:extLst>
          </p:cNvPr>
          <p:cNvPicPr>
            <a:picLocks noChangeAspect="1"/>
          </p:cNvPicPr>
          <p:nvPr/>
        </p:nvPicPr>
        <p:blipFill>
          <a:blip r:embed="rId2"/>
          <a:stretch>
            <a:fillRect/>
          </a:stretch>
        </p:blipFill>
        <p:spPr>
          <a:xfrm>
            <a:off x="600075" y="1152524"/>
            <a:ext cx="5181600" cy="2276475"/>
          </a:xfrm>
          <a:prstGeom prst="rect">
            <a:avLst/>
          </a:prstGeom>
        </p:spPr>
      </p:pic>
      <p:pic>
        <p:nvPicPr>
          <p:cNvPr id="5" name="Picture 4" descr="Map&#10;&#10;Description automatically generated">
            <a:extLst>
              <a:ext uri="{FF2B5EF4-FFF2-40B4-BE49-F238E27FC236}">
                <a16:creationId xmlns:a16="http://schemas.microsoft.com/office/drawing/2014/main" id="{506D3600-B809-4298-B764-32BD12A4B54E}"/>
              </a:ext>
            </a:extLst>
          </p:cNvPr>
          <p:cNvPicPr>
            <a:picLocks noChangeAspect="1"/>
          </p:cNvPicPr>
          <p:nvPr/>
        </p:nvPicPr>
        <p:blipFill>
          <a:blip r:embed="rId3"/>
          <a:stretch>
            <a:fillRect/>
          </a:stretch>
        </p:blipFill>
        <p:spPr>
          <a:xfrm>
            <a:off x="6353176" y="3533775"/>
            <a:ext cx="5553074" cy="2819400"/>
          </a:xfrm>
          <a:prstGeom prst="rect">
            <a:avLst/>
          </a:prstGeom>
        </p:spPr>
      </p:pic>
    </p:spTree>
    <p:extLst>
      <p:ext uri="{BB962C8B-B14F-4D97-AF65-F5344CB8AC3E}">
        <p14:creationId xmlns:p14="http://schemas.microsoft.com/office/powerpoint/2010/main" val="133970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E66D4DD6-E871-4030-96B7-C975BE958C19}"/>
              </a:ext>
            </a:extLst>
          </p:cNvPr>
          <p:cNvPicPr>
            <a:picLocks noChangeAspect="1"/>
          </p:cNvPicPr>
          <p:nvPr/>
        </p:nvPicPr>
        <p:blipFill>
          <a:blip r:embed="rId2"/>
          <a:stretch>
            <a:fillRect/>
          </a:stretch>
        </p:blipFill>
        <p:spPr>
          <a:xfrm>
            <a:off x="400050" y="400050"/>
            <a:ext cx="11496675" cy="6286500"/>
          </a:xfrm>
          <a:prstGeom prst="rect">
            <a:avLst/>
          </a:prstGeom>
        </p:spPr>
      </p:pic>
    </p:spTree>
    <p:extLst>
      <p:ext uri="{BB962C8B-B14F-4D97-AF65-F5344CB8AC3E}">
        <p14:creationId xmlns:p14="http://schemas.microsoft.com/office/powerpoint/2010/main" val="28278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with low confidence">
            <a:extLst>
              <a:ext uri="{FF2B5EF4-FFF2-40B4-BE49-F238E27FC236}">
                <a16:creationId xmlns:a16="http://schemas.microsoft.com/office/drawing/2014/main" id="{74637EC8-A46A-40CE-B073-8294C5FF2C74}"/>
              </a:ext>
            </a:extLst>
          </p:cNvPr>
          <p:cNvPicPr>
            <a:picLocks noChangeAspect="1"/>
          </p:cNvPicPr>
          <p:nvPr/>
        </p:nvPicPr>
        <p:blipFill>
          <a:blip r:embed="rId2"/>
          <a:stretch>
            <a:fillRect/>
          </a:stretch>
        </p:blipFill>
        <p:spPr>
          <a:xfrm>
            <a:off x="2816824" y="1314450"/>
            <a:ext cx="7165375" cy="4676775"/>
          </a:xfrm>
          <a:prstGeom prst="rect">
            <a:avLst/>
          </a:prstGeom>
        </p:spPr>
      </p:pic>
    </p:spTree>
    <p:extLst>
      <p:ext uri="{BB962C8B-B14F-4D97-AF65-F5344CB8AC3E}">
        <p14:creationId xmlns:p14="http://schemas.microsoft.com/office/powerpoint/2010/main" val="62254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143</TotalTime>
  <Words>203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Weahther reporting app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Weahther reporting app</dc:title>
  <dc:creator>Bala Naga Venkat Kola</dc:creator>
  <cp:lastModifiedBy>Bala Naga Venkat Kola</cp:lastModifiedBy>
  <cp:revision>1</cp:revision>
  <dcterms:created xsi:type="dcterms:W3CDTF">2021-12-18T18:37:48Z</dcterms:created>
  <dcterms:modified xsi:type="dcterms:W3CDTF">2021-12-18T21:01:42Z</dcterms:modified>
</cp:coreProperties>
</file>