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4C3F-325A-43AA-857C-FD2FFE9A3D1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83C3-1D3F-4CD3-8B5E-E6904BDB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200" y="3505200"/>
            <a:ext cx="8839200" cy="3276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56964" cy="21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55"/>
            <a:ext cx="7772400" cy="519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onPreExecute()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823854"/>
            <a:ext cx="3276600" cy="2237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doInBackground(String…)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7264" y="1447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onProgressUpdate()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478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onPostExecute()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886200"/>
            <a:ext cx="2362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+mj-lt"/>
              </a:rPr>
              <a:t>publishProgress</a:t>
            </a:r>
            <a:r>
              <a:rPr lang="en-US" i="1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9064" y="817419"/>
            <a:ext cx="426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 Thread or UI Thread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6248399"/>
            <a:ext cx="244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Worker Thread</a:t>
            </a:r>
            <a:endParaRPr lang="en-US" sz="2800" dirty="0"/>
          </a:p>
        </p:txBody>
      </p: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1186296" y="2928504"/>
            <a:ext cx="2428009" cy="16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8" idx="2"/>
          </p:cNvCxnSpPr>
          <p:nvPr/>
        </p:nvCxnSpPr>
        <p:spPr>
          <a:xfrm flipV="1">
            <a:off x="6477000" y="2514600"/>
            <a:ext cx="1409700" cy="2428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  <a:endCxn id="7" idx="2"/>
          </p:cNvCxnSpPr>
          <p:nvPr/>
        </p:nvCxnSpPr>
        <p:spPr>
          <a:xfrm flipH="1" flipV="1">
            <a:off x="4880264" y="2514600"/>
            <a:ext cx="34636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36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82" y="928331"/>
            <a:ext cx="5999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“jsondata”   :   </a:t>
            </a:r>
            <a:r>
              <a:rPr lang="en-US" sz="2400" dirty="0" smtClean="0">
                <a:solidFill>
                  <a:srgbClr val="00B050"/>
                </a:solidFill>
              </a:rPr>
              <a:t>[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  <a:r>
              <a:rPr lang="en-US" sz="2400" dirty="0" smtClean="0"/>
              <a:t> “</a:t>
            </a:r>
            <a:r>
              <a:rPr lang="en-US" sz="2400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”  :   “</a:t>
            </a:r>
            <a:r>
              <a:rPr lang="en-US" sz="2400" dirty="0" smtClean="0">
                <a:solidFill>
                  <a:srgbClr val="FFC000"/>
                </a:solidFill>
              </a:rPr>
              <a:t>A</a:t>
            </a:r>
            <a:r>
              <a:rPr lang="en-US" sz="2400" dirty="0" smtClean="0"/>
              <a:t>”,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“</a:t>
            </a:r>
            <a:r>
              <a:rPr lang="en-US" sz="2400" dirty="0" smtClean="0">
                <a:solidFill>
                  <a:srgbClr val="7030A0"/>
                </a:solidFill>
              </a:rPr>
              <a:t>Image</a:t>
            </a:r>
            <a:r>
              <a:rPr lang="en-US" sz="2400" dirty="0" smtClean="0"/>
              <a:t>”  :  “</a:t>
            </a:r>
            <a:r>
              <a:rPr lang="en-US" sz="2400" dirty="0" smtClean="0">
                <a:solidFill>
                  <a:srgbClr val="FFC000"/>
                </a:solidFill>
              </a:rPr>
              <a:t>index.jpg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  <a:r>
              <a:rPr lang="en-US" sz="2400" dirty="0" smtClean="0"/>
              <a:t>  “</a:t>
            </a:r>
            <a:r>
              <a:rPr lang="en-US" sz="2400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”  :   “</a:t>
            </a:r>
            <a:r>
              <a:rPr lang="en-US" sz="2400" dirty="0" smtClean="0">
                <a:solidFill>
                  <a:srgbClr val="FFC000"/>
                </a:solidFill>
              </a:rPr>
              <a:t>B</a:t>
            </a:r>
            <a:r>
              <a:rPr lang="en-US" sz="2400" dirty="0" smtClean="0"/>
              <a:t>”,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“</a:t>
            </a:r>
            <a:r>
              <a:rPr lang="en-US" sz="2400" dirty="0" smtClean="0">
                <a:solidFill>
                  <a:srgbClr val="7030A0"/>
                </a:solidFill>
              </a:rPr>
              <a:t>image</a:t>
            </a:r>
            <a:r>
              <a:rPr lang="en-US" sz="2400" dirty="0" smtClean="0"/>
              <a:t>”  :  “</a:t>
            </a:r>
            <a:r>
              <a:rPr lang="en-US" sz="2400" dirty="0" smtClean="0">
                <a:solidFill>
                  <a:srgbClr val="FFC000"/>
                </a:solidFill>
              </a:rPr>
              <a:t>index1.jpg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713983"/>
            <a:ext cx="709425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JSONObject</a:t>
            </a:r>
            <a:r>
              <a:rPr lang="en-US" sz="2400" dirty="0" smtClean="0"/>
              <a:t>    data   =    new JSONObject ( “stringdata” );</a:t>
            </a:r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JSONArray</a:t>
            </a:r>
            <a:r>
              <a:rPr lang="en-US" sz="2400" dirty="0" smtClean="0"/>
              <a:t>    a     =     </a:t>
            </a:r>
            <a:r>
              <a:rPr lang="en-US" sz="2400" dirty="0" err="1" smtClean="0"/>
              <a:t>data.getJSONArray</a:t>
            </a:r>
            <a:r>
              <a:rPr lang="en-US" sz="2400" dirty="0" smtClean="0"/>
              <a:t>  (  “jsondata” );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JSONObject   </a:t>
            </a:r>
            <a:r>
              <a:rPr lang="en-US" sz="2400" dirty="0" smtClean="0"/>
              <a:t>two     =     </a:t>
            </a:r>
            <a:r>
              <a:rPr lang="en-US" sz="2400" dirty="0" err="1" smtClean="0"/>
              <a:t>a.getJSONObject</a:t>
            </a:r>
            <a:r>
              <a:rPr lang="en-US" sz="2400" dirty="0" smtClean="0"/>
              <a:t>  ( 1 );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String</a:t>
            </a:r>
            <a:r>
              <a:rPr lang="en-US" sz="2400" dirty="0" smtClean="0"/>
              <a:t>   b_value    =    </a:t>
            </a:r>
            <a:r>
              <a:rPr lang="en-US" sz="2400" dirty="0" err="1" smtClean="0"/>
              <a:t>two.getString</a:t>
            </a:r>
            <a:r>
              <a:rPr lang="en-US" sz="2400" dirty="0" smtClean="0"/>
              <a:t>  (  “</a:t>
            </a:r>
            <a:r>
              <a:rPr lang="en-US" sz="2400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”  );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1219200"/>
            <a:ext cx="2743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JSONObject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{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23622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JSONArray  </a:t>
            </a:r>
            <a:r>
              <a:rPr lang="en-US" dirty="0" smtClean="0">
                <a:sym typeface="Wingdings" pitchFamily="2" charset="2"/>
              </a:rPr>
              <a:t>  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272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AsyncTaskLoader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85800"/>
            <a:ext cx="8458200" cy="495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791200"/>
            <a:ext cx="8458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799" y="6016337"/>
            <a:ext cx="23622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loadInbackground()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7276" y="1373088"/>
            <a:ext cx="232871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getLoaderManager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.</a:t>
            </a:r>
            <a:r>
              <a:rPr lang="en-US" sz="2000" dirty="0"/>
              <a:t>initLoader(1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null,</a:t>
            </a:r>
          </a:p>
          <a:p>
            <a:r>
              <a:rPr lang="en-US" sz="2000" dirty="0" smtClean="0"/>
              <a:t>MainActivity.this</a:t>
            </a:r>
            <a:r>
              <a:rPr lang="en-US" sz="2000" dirty="0"/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1899" y="1386943"/>
            <a:ext cx="484299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if (getLoaderManager().getLoader(0)!=null)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getLoaderManager</a:t>
            </a:r>
            <a:r>
              <a:rPr lang="en-US" sz="2000" dirty="0" smtClean="0"/>
              <a:t>()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/>
              <a:t>initLoader(1,null,MainActivity.this);</a:t>
            </a:r>
          </a:p>
          <a:p>
            <a:r>
              <a:rPr lang="en-US" sz="2000" dirty="0"/>
              <a:t>       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1134" y="914400"/>
            <a:ext cx="16971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Button Onclick()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2440" y="962891"/>
            <a:ext cx="118853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05200" y="4419600"/>
            <a:ext cx="2057400" cy="1073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68491" y="451842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onStartLoading()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7277" y="4976152"/>
            <a:ext cx="125521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forceLoad()</a:t>
            </a:r>
            <a:endParaRPr lang="en-US" dirty="0"/>
          </a:p>
        </p:txBody>
      </p:sp>
      <p:cxnSp>
        <p:nvCxnSpPr>
          <p:cNvPr id="33" name="Elbow Connector 32"/>
          <p:cNvCxnSpPr>
            <a:stCxn id="20" idx="2"/>
            <a:endCxn id="8" idx="0"/>
          </p:cNvCxnSpPr>
          <p:nvPr/>
        </p:nvCxnSpPr>
        <p:spPr>
          <a:xfrm rot="5400000">
            <a:off x="3891395" y="5373832"/>
            <a:ext cx="523010" cy="7620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8584" y="3352800"/>
            <a:ext cx="8166917" cy="8461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1829" y="3429000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onCreateLoader()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7438" y="342900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onLoaderReset()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3429000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onLoadFinished()</a:t>
            </a:r>
          </a:p>
        </p:txBody>
      </p:sp>
      <p:cxnSp>
        <p:nvCxnSpPr>
          <p:cNvPr id="24" name="Elbow Connector 23"/>
          <p:cNvCxnSpPr>
            <a:stCxn id="11" idx="2"/>
            <a:endCxn id="4" idx="0"/>
          </p:cNvCxnSpPr>
          <p:nvPr/>
        </p:nvCxnSpPr>
        <p:spPr>
          <a:xfrm rot="5400000">
            <a:off x="1211745" y="2899111"/>
            <a:ext cx="732473" cy="32730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20" idx="1"/>
          </p:cNvCxnSpPr>
          <p:nvPr/>
        </p:nvCxnSpPr>
        <p:spPr>
          <a:xfrm>
            <a:off x="2366829" y="3771900"/>
            <a:ext cx="1138371" cy="1184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3"/>
            <a:endCxn id="5" idx="2"/>
          </p:cNvCxnSpPr>
          <p:nvPr/>
        </p:nvCxnSpPr>
        <p:spPr>
          <a:xfrm flipV="1">
            <a:off x="4952999" y="4114800"/>
            <a:ext cx="2438401" cy="20920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3" idx="2"/>
            <a:endCxn id="4" idx="0"/>
          </p:cNvCxnSpPr>
          <p:nvPr/>
        </p:nvCxnSpPr>
        <p:spPr>
          <a:xfrm rot="5400000">
            <a:off x="3598442" y="834046"/>
            <a:ext cx="410841" cy="4779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20" grpId="0" animBg="1"/>
      <p:bldP spid="21" grpId="0"/>
      <p:bldP spid="22" grpId="0" animBg="1"/>
      <p:bldP spid="64" grpId="0" animBg="1"/>
      <p:bldP spid="4" grpId="0" animBg="1"/>
      <p:bldP spid="6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109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AsyncTask</vt:lpstr>
      <vt:lpstr>JSON Concept</vt:lpstr>
      <vt:lpstr>AsyncTaskLoader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AsyncTask</dc:title>
  <dc:creator>Windows User</dc:creator>
  <cp:lastModifiedBy>Windows User</cp:lastModifiedBy>
  <cp:revision>69</cp:revision>
  <dcterms:created xsi:type="dcterms:W3CDTF">2018-02-16T19:21:47Z</dcterms:created>
  <dcterms:modified xsi:type="dcterms:W3CDTF">2018-11-27T17:48:11Z</dcterms:modified>
</cp:coreProperties>
</file>