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84" r:id="rId4"/>
    <p:sldMasterId id="2147483685" r:id="rId5"/>
    <p:sldMasterId id="2147483686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</p:sldIdLst>
  <p:sldSz cy="5143500" cx="9144000"/>
  <p:notesSz cx="6858000" cy="9144000"/>
  <p:embeddedFontLst>
    <p:embeddedFont>
      <p:font typeface="Roboto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3F5B338E-77A7-451B-A9DA-8C4153970251}">
  <a:tblStyle styleId="{3F5B338E-77A7-451B-A9DA-8C4153970251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italic.fntdata"/><Relationship Id="rId20" Type="http://schemas.openxmlformats.org/officeDocument/2006/relationships/slide" Target="slides/slide13.xml"/><Relationship Id="rId41" Type="http://schemas.openxmlformats.org/officeDocument/2006/relationships/font" Target="fonts/Roboto-boldItalic.fntdata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4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slide" Target="slides/slide26.xml"/><Relationship Id="rId10" Type="http://schemas.openxmlformats.org/officeDocument/2006/relationships/slide" Target="slides/slide3.xml"/><Relationship Id="rId32" Type="http://schemas.openxmlformats.org/officeDocument/2006/relationships/slide" Target="slides/slide25.xml"/><Relationship Id="rId13" Type="http://schemas.openxmlformats.org/officeDocument/2006/relationships/slide" Target="slides/slide6.xml"/><Relationship Id="rId35" Type="http://schemas.openxmlformats.org/officeDocument/2006/relationships/slide" Target="slides/slide28.xml"/><Relationship Id="rId12" Type="http://schemas.openxmlformats.org/officeDocument/2006/relationships/slide" Target="slides/slide5.xml"/><Relationship Id="rId34" Type="http://schemas.openxmlformats.org/officeDocument/2006/relationships/slide" Target="slides/slide27.xml"/><Relationship Id="rId15" Type="http://schemas.openxmlformats.org/officeDocument/2006/relationships/slide" Target="slides/slide8.xml"/><Relationship Id="rId37" Type="http://schemas.openxmlformats.org/officeDocument/2006/relationships/slide" Target="slides/slide30.xml"/><Relationship Id="rId14" Type="http://schemas.openxmlformats.org/officeDocument/2006/relationships/slide" Target="slides/slide7.xml"/><Relationship Id="rId36" Type="http://schemas.openxmlformats.org/officeDocument/2006/relationships/slide" Target="slides/slide29.xml"/><Relationship Id="rId17" Type="http://schemas.openxmlformats.org/officeDocument/2006/relationships/slide" Target="slides/slide10.xml"/><Relationship Id="rId39" Type="http://schemas.openxmlformats.org/officeDocument/2006/relationships/font" Target="fonts/Roboto-bold.fntdata"/><Relationship Id="rId16" Type="http://schemas.openxmlformats.org/officeDocument/2006/relationships/slide" Target="slides/slide9.xml"/><Relationship Id="rId38" Type="http://schemas.openxmlformats.org/officeDocument/2006/relationships/font" Target="fonts/Roboto-regular.fntdata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Shape 2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Shape 2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Shape 3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Shape 3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Shape 3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Shape 3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Shape 3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Shape 3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Shape 3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Shape 3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Shape 3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Shape 3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There were earlier versions before Feb 2011.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Shape 3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Shape 3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hape 3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Shape 3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Shape 3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Shape 4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Shape 4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hape 4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Shape 4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Shape 4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Shape 4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Shape 4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Shape 4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Shape 4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Shape 4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Shape 2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Shape 2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Shape 2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Shape 2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Shape 2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hyperlink" Target="http://creativecommons.org/licenses/by-nc/4.0/" TargetMode="Externa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jpg"/><Relationship Id="rId3" Type="http://schemas.openxmlformats.org/officeDocument/2006/relationships/image" Target="../media/image5.png"/><Relationship Id="rId4" Type="http://schemas.openxmlformats.org/officeDocument/2006/relationships/hyperlink" Target="http://creativecommons.org/licenses/by-nc/4.0/" TargetMode="External"/><Relationship Id="rId5" Type="http://schemas.openxmlformats.org/officeDocument/2006/relationships/image" Target="../media/image6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0.jpg"/><Relationship Id="rId3" Type="http://schemas.openxmlformats.org/officeDocument/2006/relationships/image" Target="../media/image7.png"/><Relationship Id="rId4" Type="http://schemas.openxmlformats.org/officeDocument/2006/relationships/image" Target="../media/image11.png"/><Relationship Id="rId5" Type="http://schemas.openxmlformats.org/officeDocument/2006/relationships/hyperlink" Target="http://creativecommons.org/licenses/by-nc/4.0/" TargetMode="Externa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rgbClr val="4CAF50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ctrTitle"/>
          </p:nvPr>
        </p:nvSpPr>
        <p:spPr>
          <a:xfrm>
            <a:off x="311708" y="1006792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rgbClr val="FAFAFA"/>
              </a:buClr>
              <a:buSzPct val="100000"/>
              <a:defRPr b="1" sz="52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311700" y="3096342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ct val="1000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58" name="Shape 5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59" name="Shape 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Shape 60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</a:p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62" name="Shape 62"/>
          <p:cNvSpPr txBox="1"/>
          <p:nvPr>
            <p:ph idx="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63" name="Shape 63"/>
          <p:cNvSpPr txBox="1"/>
          <p:nvPr>
            <p:ph type="title"/>
          </p:nvPr>
        </p:nvSpPr>
        <p:spPr>
          <a:xfrm>
            <a:off x="265500" y="1928010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Clr>
                <a:srgbClr val="FAFAFA"/>
              </a:buClr>
              <a:buSzPct val="100000"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64" name="Shape 64"/>
          <p:cNvSpPr txBox="1"/>
          <p:nvPr>
            <p:ph idx="1" type="subTitle"/>
          </p:nvPr>
        </p:nvSpPr>
        <p:spPr>
          <a:xfrm>
            <a:off x="265500" y="3497910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ct val="1000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65" name="Shape 65"/>
          <p:cNvSpPr txBox="1"/>
          <p:nvPr>
            <p:ph idx="3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66" name="Shape 66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/>
        </p:txBody>
      </p:sp>
      <p:pic>
        <p:nvPicPr>
          <p:cNvPr id="67" name="Shape 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Shape 68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Creative Commons Attribution-NonCommercial 4.0 International License</a:t>
            </a:r>
          </a:p>
        </p:txBody>
      </p:sp>
      <p:sp>
        <p:nvSpPr>
          <p:cNvPr id="69" name="Shape 69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Introduction to Android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 1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rgbClr val="4CAF50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ctrTitle"/>
          </p:nvPr>
        </p:nvSpPr>
        <p:spPr>
          <a:xfrm>
            <a:off x="311708" y="1006792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Clr>
                <a:srgbClr val="FAFAFA"/>
              </a:buClr>
              <a:buSzPct val="100000"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buSzPct val="100000"/>
              <a:defRPr sz="5200"/>
            </a:lvl2pPr>
            <a:lvl3pPr lvl="2" rtl="0" algn="ctr">
              <a:spcBef>
                <a:spcPts val="0"/>
              </a:spcBef>
              <a:buSzPct val="100000"/>
              <a:defRPr sz="5200"/>
            </a:lvl3pPr>
            <a:lvl4pPr lvl="3" rtl="0" algn="ctr">
              <a:spcBef>
                <a:spcPts val="0"/>
              </a:spcBef>
              <a:buSzPct val="100000"/>
              <a:defRPr sz="5200"/>
            </a:lvl4pPr>
            <a:lvl5pPr lvl="4" rtl="0" algn="ctr">
              <a:spcBef>
                <a:spcPts val="0"/>
              </a:spcBef>
              <a:buSzPct val="100000"/>
              <a:defRPr sz="5200"/>
            </a:lvl5pPr>
            <a:lvl6pPr lvl="5" rtl="0" algn="ctr">
              <a:spcBef>
                <a:spcPts val="0"/>
              </a:spcBef>
              <a:buSzPct val="100000"/>
              <a:defRPr sz="5200"/>
            </a:lvl6pPr>
            <a:lvl7pPr lvl="6" rtl="0" algn="ctr">
              <a:spcBef>
                <a:spcPts val="0"/>
              </a:spcBef>
              <a:buSzPct val="100000"/>
              <a:defRPr sz="5200"/>
            </a:lvl7pPr>
            <a:lvl8pPr lvl="7" rtl="0" algn="ctr">
              <a:spcBef>
                <a:spcPts val="0"/>
              </a:spcBef>
              <a:buSzPct val="100000"/>
              <a:defRPr sz="5200"/>
            </a:lvl8pPr>
            <a:lvl9pPr lvl="8" rtl="0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84" name="Shape 84"/>
          <p:cNvSpPr txBox="1"/>
          <p:nvPr>
            <p:ph idx="1" type="subTitle"/>
          </p:nvPr>
        </p:nvSpPr>
        <p:spPr>
          <a:xfrm>
            <a:off x="311700" y="3096342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ct val="1000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85" name="Shape 85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rgbClr val="4CAF50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Clr>
                <a:srgbClr val="FAFAFA"/>
              </a:buClr>
              <a:buSzPct val="100000"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buSzPct val="100000"/>
              <a:defRPr sz="3600"/>
            </a:lvl2pPr>
            <a:lvl3pPr lvl="2" rtl="0" algn="ctr">
              <a:spcBef>
                <a:spcPts val="0"/>
              </a:spcBef>
              <a:buSzPct val="100000"/>
              <a:defRPr sz="3600"/>
            </a:lvl3pPr>
            <a:lvl4pPr lvl="3" rtl="0" algn="ctr">
              <a:spcBef>
                <a:spcPts val="0"/>
              </a:spcBef>
              <a:buSzPct val="100000"/>
              <a:defRPr sz="3600"/>
            </a:lvl4pPr>
            <a:lvl5pPr lvl="4" rtl="0" algn="ctr">
              <a:spcBef>
                <a:spcPts val="0"/>
              </a:spcBef>
              <a:buSzPct val="100000"/>
              <a:defRPr sz="3600"/>
            </a:lvl5pPr>
            <a:lvl6pPr lvl="5" rtl="0" algn="ctr">
              <a:spcBef>
                <a:spcPts val="0"/>
              </a:spcBef>
              <a:buSzPct val="100000"/>
              <a:defRPr sz="3600"/>
            </a:lvl6pPr>
            <a:lvl7pPr lvl="6" rtl="0" algn="ctr">
              <a:spcBef>
                <a:spcPts val="0"/>
              </a:spcBef>
              <a:buSzPct val="100000"/>
              <a:defRPr sz="3600"/>
            </a:lvl7pPr>
            <a:lvl8pPr lvl="7" rtl="0" algn="ctr">
              <a:spcBef>
                <a:spcPts val="0"/>
              </a:spcBef>
              <a:buSzPct val="100000"/>
              <a:defRPr sz="3600"/>
            </a:lvl8pPr>
            <a:lvl9pPr lvl="8" rtl="0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88" name="Shape 88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bg>
      <p:bgPr>
        <a:solidFill>
          <a:srgbClr val="FFFFFF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" name="Shape 9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lnSpc>
                <a:spcPct val="115000"/>
              </a:lnSpc>
              <a:spcBef>
                <a:spcPts val="1000"/>
              </a:spcBef>
              <a:buAutoNum type="arabicPeriod"/>
              <a:defRPr/>
            </a:lvl1pPr>
            <a:lvl2pPr lvl="1" rtl="0">
              <a:lnSpc>
                <a:spcPct val="115000"/>
              </a:lnSpc>
              <a:spcBef>
                <a:spcPts val="1000"/>
              </a:spcBef>
              <a:buSzPct val="100000"/>
              <a:buAutoNum type="alphaLcPeriod"/>
              <a:defRPr sz="2000"/>
            </a:lvl2pPr>
            <a:lvl3pPr lvl="2" rtl="0">
              <a:spcBef>
                <a:spcPts val="0"/>
              </a:spcBef>
              <a:buAutoNum type="romanLcPeriod"/>
              <a:defRPr/>
            </a:lvl3pPr>
            <a:lvl4pPr lvl="3" rtl="0">
              <a:spcBef>
                <a:spcPts val="0"/>
              </a:spcBef>
              <a:buAutoNum type="arabicPeriod"/>
              <a:defRPr/>
            </a:lvl4pPr>
            <a:lvl5pPr lvl="4" rtl="0">
              <a:spcBef>
                <a:spcPts val="0"/>
              </a:spcBef>
              <a:buAutoNum type="alphaLcPeriod"/>
              <a:defRPr/>
            </a:lvl5pPr>
            <a:lvl6pPr lvl="5" rtl="0">
              <a:spcBef>
                <a:spcPts val="0"/>
              </a:spcBef>
              <a:buAutoNum type="romanLcPeriod"/>
              <a:defRPr/>
            </a:lvl6pPr>
            <a:lvl7pPr lvl="6" rtl="0">
              <a:spcBef>
                <a:spcPts val="0"/>
              </a:spcBef>
              <a:buAutoNum type="arabicPeriod"/>
              <a:defRPr/>
            </a:lvl7pPr>
            <a:lvl8pPr lvl="7" rtl="0">
              <a:spcBef>
                <a:spcPts val="0"/>
              </a:spcBef>
              <a:buAutoNum type="alphaLcPeriod"/>
              <a:defRPr/>
            </a:lvl8pPr>
            <a:lvl9pPr lvl="8" rtl="0">
              <a:spcBef>
                <a:spcPts val="0"/>
              </a:spcBef>
              <a:buAutoNum type="romanLcPeriod"/>
              <a:defRPr/>
            </a:lvl9pPr>
          </a:lstStyle>
          <a:p/>
        </p:txBody>
      </p:sp>
      <p:sp>
        <p:nvSpPr>
          <p:cNvPr id="93" name="Shape 93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idx="1" type="body"/>
          </p:nvPr>
        </p:nvSpPr>
        <p:spPr>
          <a:xfrm>
            <a:off x="311700" y="1190294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lnSpc>
                <a:spcPct val="115000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96" name="Shape 96"/>
          <p:cNvSpPr txBox="1"/>
          <p:nvPr>
            <p:ph idx="2" type="body"/>
          </p:nvPr>
        </p:nvSpPr>
        <p:spPr>
          <a:xfrm>
            <a:off x="4832400" y="1190294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97" name="Shape 97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98" name="Shape 98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02" name="Shape 102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" name="Shape 10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107" name="Shape 107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10" name="Shape 110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rgbClr val="4CAF50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rgbClr val="FAFAFA"/>
              </a:buClr>
              <a:buSzPct val="100000"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3" name="Shape 11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4200"/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14" name="Shape 11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15" name="Shape 11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16" name="Shape 116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idx="1" type="body"/>
          </p:nvPr>
        </p:nvSpPr>
        <p:spPr>
          <a:xfrm>
            <a:off x="311700" y="3918597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119" name="Shape 119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12000"/>
            </a:lvl1pPr>
            <a:lvl2pPr lvl="1" rtl="0" algn="ctr">
              <a:spcBef>
                <a:spcPts val="0"/>
              </a:spcBef>
              <a:buSzPct val="100000"/>
              <a:defRPr sz="12000"/>
            </a:lvl2pPr>
            <a:lvl3pPr lvl="2" rtl="0" algn="ctr">
              <a:spcBef>
                <a:spcPts val="0"/>
              </a:spcBef>
              <a:buSzPct val="100000"/>
              <a:defRPr sz="12000"/>
            </a:lvl3pPr>
            <a:lvl4pPr lvl="3" rtl="0" algn="ctr">
              <a:spcBef>
                <a:spcPts val="0"/>
              </a:spcBef>
              <a:buSzPct val="100000"/>
              <a:defRPr sz="12000"/>
            </a:lvl4pPr>
            <a:lvl5pPr lvl="4" rtl="0" algn="ctr">
              <a:spcBef>
                <a:spcPts val="0"/>
              </a:spcBef>
              <a:buSzPct val="100000"/>
              <a:defRPr sz="12000"/>
            </a:lvl5pPr>
            <a:lvl6pPr lvl="5" rtl="0" algn="ctr">
              <a:spcBef>
                <a:spcPts val="0"/>
              </a:spcBef>
              <a:buSzPct val="100000"/>
              <a:defRPr sz="12000"/>
            </a:lvl6pPr>
            <a:lvl7pPr lvl="6" rtl="0" algn="ctr">
              <a:spcBef>
                <a:spcPts val="0"/>
              </a:spcBef>
              <a:buSzPct val="100000"/>
              <a:defRPr sz="12000"/>
            </a:lvl7pPr>
            <a:lvl8pPr lvl="7" rtl="0" algn="ctr">
              <a:spcBef>
                <a:spcPts val="0"/>
              </a:spcBef>
              <a:buSzPct val="100000"/>
              <a:defRPr sz="12000"/>
            </a:lvl8pPr>
            <a:lvl9pPr lvl="8" rtl="0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defRPr/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123" name="Shape 123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25" name="Shape 1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Shape 126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27" name="Shape 127"/>
          <p:cNvSpPr txBox="1"/>
          <p:nvPr>
            <p:ph idx="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128" name="Shape 128"/>
          <p:cNvSpPr txBox="1"/>
          <p:nvPr>
            <p:ph type="title"/>
          </p:nvPr>
        </p:nvSpPr>
        <p:spPr>
          <a:xfrm>
            <a:off x="265500" y="1928010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Clr>
                <a:srgbClr val="FAFAFA"/>
              </a:buClr>
              <a:buSzPct val="100000"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29" name="Shape 129"/>
          <p:cNvSpPr txBox="1"/>
          <p:nvPr>
            <p:ph idx="1" type="subTitle"/>
          </p:nvPr>
        </p:nvSpPr>
        <p:spPr>
          <a:xfrm>
            <a:off x="265500" y="3497910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ct val="1000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30" name="Shape 130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/>
        </p:txBody>
      </p:sp>
      <p:pic>
        <p:nvPicPr>
          <p:cNvPr descr="footer.png" id="131" name="Shape 1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Shape 132"/>
          <p:cNvSpPr txBox="1"/>
          <p:nvPr>
            <p:ph idx="4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133" name="Shape 133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</a:p>
        </p:txBody>
      </p:sp>
      <p:sp>
        <p:nvSpPr>
          <p:cNvPr id="134" name="Shape 134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Creative Commons Attribution-NonCommercial 4.0 International License</a:t>
            </a:r>
          </a:p>
        </p:txBody>
      </p:sp>
      <p:pic>
        <p:nvPicPr>
          <p:cNvPr id="135" name="Shape 1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14575" y="4777362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Shape 136"/>
          <p:cNvSpPr txBox="1"/>
          <p:nvPr/>
        </p:nvSpPr>
        <p:spPr>
          <a:xfrm>
            <a:off x="4421125" y="4709580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Introduction to Android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 1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rgbClr val="4CAF50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ctrTitle"/>
          </p:nvPr>
        </p:nvSpPr>
        <p:spPr>
          <a:xfrm>
            <a:off x="311708" y="1006792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Clr>
                <a:srgbClr val="FAFAFA"/>
              </a:buClr>
              <a:buSzPct val="100000"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buSzPct val="100000"/>
              <a:defRPr sz="5200"/>
            </a:lvl2pPr>
            <a:lvl3pPr lvl="2" rtl="0" algn="ctr">
              <a:spcBef>
                <a:spcPts val="0"/>
              </a:spcBef>
              <a:buSzPct val="100000"/>
              <a:defRPr sz="5200"/>
            </a:lvl3pPr>
            <a:lvl4pPr lvl="3" rtl="0" algn="ctr">
              <a:spcBef>
                <a:spcPts val="0"/>
              </a:spcBef>
              <a:buSzPct val="100000"/>
              <a:defRPr sz="5200"/>
            </a:lvl4pPr>
            <a:lvl5pPr lvl="4" rtl="0" algn="ctr">
              <a:spcBef>
                <a:spcPts val="0"/>
              </a:spcBef>
              <a:buSzPct val="100000"/>
              <a:defRPr sz="5200"/>
            </a:lvl5pPr>
            <a:lvl6pPr lvl="5" rtl="0" algn="ctr">
              <a:spcBef>
                <a:spcPts val="0"/>
              </a:spcBef>
              <a:buSzPct val="100000"/>
              <a:defRPr sz="5200"/>
            </a:lvl6pPr>
            <a:lvl7pPr lvl="6" rtl="0" algn="ctr">
              <a:spcBef>
                <a:spcPts val="0"/>
              </a:spcBef>
              <a:buSzPct val="100000"/>
              <a:defRPr sz="5200"/>
            </a:lvl7pPr>
            <a:lvl8pPr lvl="7" rtl="0" algn="ctr">
              <a:spcBef>
                <a:spcPts val="0"/>
              </a:spcBef>
              <a:buSzPct val="100000"/>
              <a:defRPr sz="5200"/>
            </a:lvl8pPr>
            <a:lvl9pPr lvl="8" rtl="0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51" name="Shape 151"/>
          <p:cNvSpPr txBox="1"/>
          <p:nvPr>
            <p:ph idx="1" type="subTitle"/>
          </p:nvPr>
        </p:nvSpPr>
        <p:spPr>
          <a:xfrm>
            <a:off x="311700" y="3096342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ct val="1000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52" name="Shape 152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rgbClr val="4CAF50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Clr>
                <a:srgbClr val="FAFAFA"/>
              </a:buClr>
              <a:buSzPct val="100000"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buSzPct val="100000"/>
              <a:defRPr sz="3600"/>
            </a:lvl2pPr>
            <a:lvl3pPr lvl="2" rtl="0" algn="ctr">
              <a:spcBef>
                <a:spcPts val="0"/>
              </a:spcBef>
              <a:buSzPct val="100000"/>
              <a:defRPr sz="3600"/>
            </a:lvl3pPr>
            <a:lvl4pPr lvl="3" rtl="0" algn="ctr">
              <a:spcBef>
                <a:spcPts val="0"/>
              </a:spcBef>
              <a:buSzPct val="100000"/>
              <a:defRPr sz="3600"/>
            </a:lvl4pPr>
            <a:lvl5pPr lvl="4" rtl="0" algn="ctr">
              <a:spcBef>
                <a:spcPts val="0"/>
              </a:spcBef>
              <a:buSzPct val="100000"/>
              <a:defRPr sz="3600"/>
            </a:lvl5pPr>
            <a:lvl6pPr lvl="5" rtl="0" algn="ctr">
              <a:spcBef>
                <a:spcPts val="0"/>
              </a:spcBef>
              <a:buSzPct val="100000"/>
              <a:defRPr sz="3600"/>
            </a:lvl6pPr>
            <a:lvl7pPr lvl="6" rtl="0" algn="ctr">
              <a:spcBef>
                <a:spcPts val="0"/>
              </a:spcBef>
              <a:buSzPct val="100000"/>
              <a:defRPr sz="3600"/>
            </a:lvl7pPr>
            <a:lvl8pPr lvl="7" rtl="0" algn="ctr">
              <a:spcBef>
                <a:spcPts val="0"/>
              </a:spcBef>
              <a:buSzPct val="100000"/>
              <a:defRPr sz="3600"/>
            </a:lvl8pPr>
            <a:lvl9pPr lvl="8" rtl="0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5" name="Shape 155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bg>
      <p:bgPr>
        <a:solidFill>
          <a:srgbClr val="FFFFFF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8" name="Shape 15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lnSpc>
                <a:spcPct val="115000"/>
              </a:lnSpc>
              <a:spcBef>
                <a:spcPts val="1000"/>
              </a:spcBef>
              <a:buAutoNum type="arabicPeriod"/>
              <a:defRPr/>
            </a:lvl1pPr>
            <a:lvl2pPr lvl="1" rtl="0">
              <a:lnSpc>
                <a:spcPct val="115000"/>
              </a:lnSpc>
              <a:spcBef>
                <a:spcPts val="1000"/>
              </a:spcBef>
              <a:buSzPct val="100000"/>
              <a:buAutoNum type="alphaLcPeriod"/>
              <a:defRPr sz="2000"/>
            </a:lvl2pPr>
            <a:lvl3pPr lvl="2" rtl="0">
              <a:spcBef>
                <a:spcPts val="0"/>
              </a:spcBef>
              <a:buAutoNum type="romanLcPeriod"/>
              <a:defRPr/>
            </a:lvl3pPr>
            <a:lvl4pPr lvl="3" rtl="0">
              <a:spcBef>
                <a:spcPts val="0"/>
              </a:spcBef>
              <a:buAutoNum type="arabicPeriod"/>
              <a:defRPr/>
            </a:lvl4pPr>
            <a:lvl5pPr lvl="4" rtl="0">
              <a:spcBef>
                <a:spcPts val="0"/>
              </a:spcBef>
              <a:buAutoNum type="alphaLcPeriod"/>
              <a:defRPr/>
            </a:lvl5pPr>
            <a:lvl6pPr lvl="5" rtl="0">
              <a:spcBef>
                <a:spcPts val="0"/>
              </a:spcBef>
              <a:buAutoNum type="romanLcPeriod"/>
              <a:defRPr/>
            </a:lvl6pPr>
            <a:lvl7pPr lvl="6" rtl="0">
              <a:spcBef>
                <a:spcPts val="0"/>
              </a:spcBef>
              <a:buAutoNum type="arabicPeriod"/>
              <a:defRPr/>
            </a:lvl7pPr>
            <a:lvl8pPr lvl="7" rtl="0">
              <a:spcBef>
                <a:spcPts val="0"/>
              </a:spcBef>
              <a:buAutoNum type="alphaLcPeriod"/>
              <a:defRPr/>
            </a:lvl8pPr>
            <a:lvl9pPr lvl="8" rtl="0">
              <a:spcBef>
                <a:spcPts val="0"/>
              </a:spcBef>
              <a:buAutoNum type="romanLcPeriod"/>
              <a:defRPr/>
            </a:lvl9pPr>
          </a:lstStyle>
          <a:p/>
        </p:txBody>
      </p:sp>
      <p:sp>
        <p:nvSpPr>
          <p:cNvPr id="160" name="Shape 160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idx="1" type="body"/>
          </p:nvPr>
        </p:nvSpPr>
        <p:spPr>
          <a:xfrm>
            <a:off x="311700" y="1190294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163" name="Shape 163"/>
          <p:cNvSpPr txBox="1"/>
          <p:nvPr>
            <p:ph idx="2" type="body"/>
          </p:nvPr>
        </p:nvSpPr>
        <p:spPr>
          <a:xfrm>
            <a:off x="4832400" y="1190294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164" name="Shape 164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65" name="Shape 165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6" name="Shape 16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69" name="Shape 169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0" name="Shape 17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bg>
      <p:bgPr>
        <a:solidFill>
          <a:srgbClr val="FFFFFF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" name="Shape 2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1000"/>
              </a:spcBef>
              <a:buAutoNum type="arabicPeriod"/>
              <a:defRPr/>
            </a:lvl1pPr>
            <a:lvl2pPr lvl="1">
              <a:lnSpc>
                <a:spcPct val="115000"/>
              </a:lnSpc>
              <a:spcBef>
                <a:spcPts val="1000"/>
              </a:spcBef>
              <a:buSzPct val="100000"/>
              <a:buAutoNum type="alphaLcPeriod"/>
              <a:defRPr sz="2000"/>
            </a:lvl2pPr>
            <a:lvl3pPr lvl="2">
              <a:spcBef>
                <a:spcPts val="0"/>
              </a:spcBef>
              <a:buAutoNum type="romanLcPeriod"/>
              <a:defRPr/>
            </a:lvl3pPr>
            <a:lvl4pPr lvl="3">
              <a:spcBef>
                <a:spcPts val="0"/>
              </a:spcBef>
              <a:buAutoNum type="arabicPeriod"/>
              <a:defRPr/>
            </a:lvl4pPr>
            <a:lvl5pPr lvl="4">
              <a:spcBef>
                <a:spcPts val="0"/>
              </a:spcBef>
              <a:buAutoNum type="alphaLcPeriod"/>
              <a:defRPr/>
            </a:lvl5pPr>
            <a:lvl6pPr lvl="5">
              <a:spcBef>
                <a:spcPts val="0"/>
              </a:spcBef>
              <a:buAutoNum type="romanLcPeriod"/>
              <a:defRPr/>
            </a:lvl6pPr>
            <a:lvl7pPr lvl="6">
              <a:spcBef>
                <a:spcPts val="0"/>
              </a:spcBef>
              <a:buAutoNum type="arabicPeriod"/>
              <a:defRPr/>
            </a:lvl7pPr>
            <a:lvl8pPr lvl="7">
              <a:spcBef>
                <a:spcPts val="0"/>
              </a:spcBef>
              <a:buAutoNum type="alphaLcPeriod"/>
              <a:defRPr/>
            </a:lvl8pPr>
            <a:lvl9pPr lvl="8">
              <a:spcBef>
                <a:spcPts val="0"/>
              </a:spcBef>
              <a:buAutoNum type="romanLcPeriod"/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174" name="Shape 174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77" name="Shape 177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0" name="Shape 18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4200"/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81" name="Shape 18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82" name="Shape 18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83" name="Shape 183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idx="1" type="body"/>
          </p:nvPr>
        </p:nvSpPr>
        <p:spPr>
          <a:xfrm>
            <a:off x="311700" y="3918597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186" name="Shape 186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12000"/>
            </a:lvl1pPr>
            <a:lvl2pPr lvl="1" rtl="0" algn="ctr">
              <a:spcBef>
                <a:spcPts val="0"/>
              </a:spcBef>
              <a:buSzPct val="100000"/>
              <a:defRPr sz="12000"/>
            </a:lvl2pPr>
            <a:lvl3pPr lvl="2" rtl="0" algn="ctr">
              <a:spcBef>
                <a:spcPts val="0"/>
              </a:spcBef>
              <a:buSzPct val="100000"/>
              <a:defRPr sz="12000"/>
            </a:lvl3pPr>
            <a:lvl4pPr lvl="3" rtl="0" algn="ctr">
              <a:spcBef>
                <a:spcPts val="0"/>
              </a:spcBef>
              <a:buSzPct val="100000"/>
              <a:defRPr sz="12000"/>
            </a:lvl4pPr>
            <a:lvl5pPr lvl="4" rtl="0" algn="ctr">
              <a:spcBef>
                <a:spcPts val="0"/>
              </a:spcBef>
              <a:buSzPct val="100000"/>
              <a:defRPr sz="12000"/>
            </a:lvl5pPr>
            <a:lvl6pPr lvl="5" rtl="0" algn="ctr">
              <a:spcBef>
                <a:spcPts val="0"/>
              </a:spcBef>
              <a:buSzPct val="100000"/>
              <a:defRPr sz="12000"/>
            </a:lvl6pPr>
            <a:lvl7pPr lvl="6" rtl="0" algn="ctr">
              <a:spcBef>
                <a:spcPts val="0"/>
              </a:spcBef>
              <a:buSzPct val="100000"/>
              <a:defRPr sz="12000"/>
            </a:lvl7pPr>
            <a:lvl8pPr lvl="7" rtl="0" algn="ctr">
              <a:spcBef>
                <a:spcPts val="0"/>
              </a:spcBef>
              <a:buSzPct val="100000"/>
              <a:defRPr sz="12000"/>
            </a:lvl8pPr>
            <a:lvl9pPr lvl="8" rtl="0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defRPr/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190" name="Shape 190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92" name="Shape 19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193" name="Shape 19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Shape 194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</a:p>
        </p:txBody>
      </p:sp>
      <p:sp>
        <p:nvSpPr>
          <p:cNvPr id="195" name="Shape 195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96" name="Shape 196"/>
          <p:cNvSpPr txBox="1"/>
          <p:nvPr>
            <p:ph idx="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197" name="Shape 197"/>
          <p:cNvSpPr txBox="1"/>
          <p:nvPr>
            <p:ph type="title"/>
          </p:nvPr>
        </p:nvSpPr>
        <p:spPr>
          <a:xfrm>
            <a:off x="265500" y="1928010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Clr>
                <a:srgbClr val="FAFAFA"/>
              </a:buClr>
              <a:buSzPct val="100000"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98" name="Shape 198"/>
          <p:cNvSpPr txBox="1"/>
          <p:nvPr>
            <p:ph idx="1" type="subTitle"/>
          </p:nvPr>
        </p:nvSpPr>
        <p:spPr>
          <a:xfrm>
            <a:off x="265500" y="3497910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ct val="1000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99" name="Shape 199"/>
          <p:cNvSpPr txBox="1"/>
          <p:nvPr>
            <p:ph idx="3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200" name="Shape 200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/>
        </p:txBody>
      </p:sp>
      <p:pic>
        <p:nvPicPr>
          <p:cNvPr id="201" name="Shape 20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Shape 202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Creative Commons Attribution-NonCommercial 4.0 International License</a:t>
            </a:r>
          </a:p>
        </p:txBody>
      </p:sp>
      <p:sp>
        <p:nvSpPr>
          <p:cNvPr id="203" name="Shape 203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Create your first Android app</a:t>
            </a: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 1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idx="1" type="body"/>
          </p:nvPr>
        </p:nvSpPr>
        <p:spPr>
          <a:xfrm>
            <a:off x="311700" y="1190294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832400" y="1190294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31" name="Shape 31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" name="Shape 3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35" name="Shape 35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" name="Shape 3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" name="Shape 4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7" name="Shape 4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8" name="Shape 4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918597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1.png"/><Relationship Id="rId2" Type="http://schemas.openxmlformats.org/officeDocument/2006/relationships/hyperlink" Target="http://creativecommons.org/licenses/by-nc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6" Type="http://schemas.openxmlformats.org/officeDocument/2006/relationships/theme" Target="../theme/theme4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1.xml"/><Relationship Id="rId1" Type="http://schemas.openxmlformats.org/officeDocument/2006/relationships/image" Target="../media/image5.png"/><Relationship Id="rId2" Type="http://schemas.openxmlformats.org/officeDocument/2006/relationships/hyperlink" Target="http://creativecommons.org/licenses/by-nc/4.0/" TargetMode="External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3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3.xml"/><Relationship Id="rId1" Type="http://schemas.openxmlformats.org/officeDocument/2006/relationships/image" Target="../media/image7.png"/><Relationship Id="rId2" Type="http://schemas.openxmlformats.org/officeDocument/2006/relationships/hyperlink" Target="http://creativecommons.org/licenses/by-nc/4.0/" TargetMode="External"/><Relationship Id="rId3" Type="http://schemas.openxmlformats.org/officeDocument/2006/relationships/image" Target="../media/image9.png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35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6" name="Shape 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rgbClr val="4CAF50"/>
              </a:buClr>
              <a:buSzPct val="1000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Roboto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Roboto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10" name="Shape 10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 txBox="1"/>
          <p:nvPr/>
        </p:nvSpPr>
        <p:spPr>
          <a:xfrm>
            <a:off x="2381682" y="4761375"/>
            <a:ext cx="21327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 </a:t>
            </a:r>
          </a:p>
        </p:txBody>
      </p:sp>
      <p:sp>
        <p:nvSpPr>
          <p:cNvPr id="12" name="Shape 12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2"/>
              </a:rPr>
              <a:t>Creative Commons Attribution-NonCommercial 4.0 International License</a:t>
            </a:r>
          </a:p>
        </p:txBody>
      </p:sp>
      <p:pic>
        <p:nvPicPr>
          <p:cNvPr id="13" name="Shape 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6017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Shape 14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Introduction to Android</a:t>
            </a: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73" name="Shape 7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Shape 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4CAF50"/>
              </a:buClr>
              <a:buSzPct val="1000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Roboto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Roboto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77" name="Shape 77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" name="Shape 78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</a:p>
        </p:txBody>
      </p:sp>
      <p:sp>
        <p:nvSpPr>
          <p:cNvPr id="79" name="Shape 79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2"/>
              </a:rPr>
              <a:t>Creative Commons Attribution-NonCommercial 4.0 International License</a:t>
            </a:r>
          </a:p>
        </p:txBody>
      </p:sp>
      <p:pic>
        <p:nvPicPr>
          <p:cNvPr id="80" name="Shape 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4575" y="4777362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Shape 81"/>
          <p:cNvSpPr txBox="1"/>
          <p:nvPr/>
        </p:nvSpPr>
        <p:spPr>
          <a:xfrm>
            <a:off x="4421125" y="4683025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Introduction to Android</a:t>
            </a: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140" name="Shape 14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Shape 1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4CAF50"/>
              </a:buClr>
              <a:buSzPct val="1000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Roboto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Roboto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43" name="Shape 143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144" name="Shape 144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5" name="Shape 145"/>
          <p:cNvSpPr txBox="1"/>
          <p:nvPr/>
        </p:nvSpPr>
        <p:spPr>
          <a:xfrm>
            <a:off x="2381682" y="4761375"/>
            <a:ext cx="21327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 </a:t>
            </a:r>
          </a:p>
        </p:txBody>
      </p:sp>
      <p:sp>
        <p:nvSpPr>
          <p:cNvPr id="146" name="Shape 146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2"/>
              </a:rPr>
              <a:t>Creative Commons Attribution-NonCommercial 4.0 International License</a:t>
            </a:r>
          </a:p>
        </p:txBody>
      </p:sp>
      <p:pic>
        <p:nvPicPr>
          <p:cNvPr id="147" name="Shape 1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6017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Shape 148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Introduction to Android</a:t>
            </a: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creativecommons.org/licenses/by-nc/4.0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1.png"/><Relationship Id="rId4" Type="http://schemas.openxmlformats.org/officeDocument/2006/relationships/hyperlink" Target="https://developer.android.com/studio/intro/index.html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play.google.com/store" TargetMode="External"/><Relationship Id="rId4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creativecommons.org/licenses/by-nc/4.0/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creativecommons.org/licenses/by-nc/4.0/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www.android.com/history/#/marshmallow" TargetMode="External"/><Relationship Id="rId4" Type="http://schemas.openxmlformats.org/officeDocument/2006/relationships/hyperlink" Target="http://developer.android.com/about/dashboards/index.html" TargetMode="External"/><Relationship Id="rId5" Type="http://schemas.openxmlformats.org/officeDocument/2006/relationships/image" Target="../media/image1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://creativecommons.org/licenses/by-nc/4.0/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en.wikipedia.org/wiki/Java_(programming_language)" TargetMode="External"/><Relationship Id="rId4" Type="http://schemas.openxmlformats.org/officeDocument/2006/relationships/hyperlink" Target="https://en.wikipedia.org/wiki/XML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www.android.com/history/#/marshmallow" TargetMode="External"/><Relationship Id="rId4" Type="http://schemas.openxmlformats.org/officeDocument/2006/relationships/hyperlink" Target="https://developer.android.com/guide/index.html" TargetMode="External"/><Relationship Id="rId9" Type="http://schemas.openxmlformats.org/officeDocument/2006/relationships/hyperlink" Target="https://developer.android.com/studio/intro/index.html" TargetMode="External"/><Relationship Id="rId5" Type="http://schemas.openxmlformats.org/officeDocument/2006/relationships/hyperlink" Target="https://developer.android.com/guide/platform/index.html" TargetMode="External"/><Relationship Id="rId6" Type="http://schemas.openxmlformats.org/officeDocument/2006/relationships/hyperlink" Target="https://developer.android.com/guide/topics/ui/overview.html" TargetMode="External"/><Relationship Id="rId7" Type="http://schemas.openxmlformats.org/officeDocument/2006/relationships/hyperlink" Target="http://developer.android.com/about/dashboards/index.html" TargetMode="External"/><Relationship Id="rId8" Type="http://schemas.openxmlformats.org/officeDocument/2006/relationships/hyperlink" Target="https://developer.android.com/training/basics/supporting-devices/platforms.html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google-developer-training.gitbooks.io/android-developer-fundamentals-course-practicals/content/en/Unit%201/21_p_create_and_start_activities.html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docs.google.com/document/d/1BNYeuBmIzRBIqiL_vTdhiNz3FRbpqWmUR2CFuJjut_8/edit#heading=h.rdgzkj9yf421" TargetMode="External"/><Relationship Id="rId4" Type="http://schemas.openxmlformats.org/officeDocument/2006/relationships/hyperlink" Target="https://docs.google.com/document/d/1BNYeuBmIzRBIqiL_vTdhiNz3FRbpqWmUR2CFuJjut_8/edit#heading=h.rdgzkj9yf421" TargetMode="External"/><Relationship Id="rId9" Type="http://schemas.openxmlformats.org/officeDocument/2006/relationships/image" Target="../media/image12.png"/><Relationship Id="rId5" Type="http://schemas.openxmlformats.org/officeDocument/2006/relationships/hyperlink" Target="https://docs.google.com/document/d/1BNYeuBmIzRBIqiL_vTdhiNz3FRbpqWmUR2CFuJjut_8/edit#heading=h.pjlpkwsnx48t" TargetMode="External"/><Relationship Id="rId6" Type="http://schemas.openxmlformats.org/officeDocument/2006/relationships/hyperlink" Target="https://docs.google.com/document/d/1BNYeuBmIzRBIqiL_vTdhiNz3FRbpqWmUR2CFuJjut_8/edit#heading=h.jkd2zkoporfr" TargetMode="External"/><Relationship Id="rId7" Type="http://schemas.openxmlformats.org/officeDocument/2006/relationships/hyperlink" Target="https://docs.google.com/document/d/1BNYeuBmIzRBIqiL_vTdhiNz3FRbpqWmUR2CFuJjut_8/edit#heading=h.azrgrayqg5qw" TargetMode="External"/><Relationship Id="rId8" Type="http://schemas.openxmlformats.org/officeDocument/2006/relationships/hyperlink" Target="https://docs.google.com/document/d/1BNYeuBmIzRBIqiL_vTdhiNz3FRbpqWmUR2CFuJjut_8/edit#heading=h.5t7525n92ri" TargetMode="Externa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creativecommons.org/licenses/by-nc/4.0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en.wikipedia.org/wiki/Linux_kernel" TargetMode="External"/><Relationship Id="rId4" Type="http://schemas.openxmlformats.org/officeDocument/2006/relationships/hyperlink" Target="http://goo.gl/0G8ySm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9.png"/><Relationship Id="rId4" Type="http://schemas.openxmlformats.org/officeDocument/2006/relationships/image" Target="../media/image18.png"/><Relationship Id="rId5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11" name="Shape 211"/>
          <p:cNvSpPr txBox="1"/>
          <p:nvPr>
            <p:ph idx="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12" name="Shape 212"/>
          <p:cNvSpPr txBox="1"/>
          <p:nvPr>
            <p:ph type="title"/>
          </p:nvPr>
        </p:nvSpPr>
        <p:spPr>
          <a:xfrm>
            <a:off x="195700" y="98568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6190"/>
              <a:buFont typeface="Arial"/>
              <a:buNone/>
            </a:pPr>
            <a:r>
              <a:rPr lang="en"/>
              <a:t>Android</a:t>
            </a:r>
          </a:p>
        </p:txBody>
      </p:sp>
      <p:sp>
        <p:nvSpPr>
          <p:cNvPr id="213" name="Shape 213"/>
          <p:cNvSpPr txBox="1"/>
          <p:nvPr>
            <p:ph idx="3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14" name="Shape 214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Android Developer Fundamentals</a:t>
            </a:r>
          </a:p>
        </p:txBody>
      </p:sp>
      <p:sp>
        <p:nvSpPr>
          <p:cNvPr id="215" name="Shape 215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Creative Commons Attribution-NonCommercial 4.0 International License</a:t>
            </a:r>
          </a:p>
        </p:txBody>
      </p:sp>
      <p:sp>
        <p:nvSpPr>
          <p:cNvPr id="216" name="Shape 216"/>
          <p:cNvSpPr txBox="1"/>
          <p:nvPr/>
        </p:nvSpPr>
        <p:spPr>
          <a:xfrm>
            <a:off x="265500" y="3497901"/>
            <a:ext cx="4045200" cy="10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100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Lesson 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Android Software Developer Kit (SDK)</a:t>
            </a:r>
          </a:p>
        </p:txBody>
      </p:sp>
      <p:sp>
        <p:nvSpPr>
          <p:cNvPr id="288" name="Shape 288"/>
          <p:cNvSpPr txBox="1"/>
          <p:nvPr>
            <p:ph idx="1" type="body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Development tools (debugger, monitors, editors)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Libraries (maps, wearables)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Virtual devices (emulators)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Documentation (developers.android.com)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Sample code</a:t>
            </a:r>
          </a:p>
        </p:txBody>
      </p:sp>
      <p:sp>
        <p:nvSpPr>
          <p:cNvPr id="289" name="Shape 289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Android Studio</a:t>
            </a:r>
          </a:p>
        </p:txBody>
      </p:sp>
      <p:sp>
        <p:nvSpPr>
          <p:cNvPr id="295" name="Shape 295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296" name="Shape 2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250" y="1042874"/>
            <a:ext cx="4618549" cy="3509949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Shape 297"/>
          <p:cNvSpPr txBox="1"/>
          <p:nvPr/>
        </p:nvSpPr>
        <p:spPr>
          <a:xfrm>
            <a:off x="4947725" y="1175000"/>
            <a:ext cx="3998700" cy="32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en" sz="2400" u="sng">
                <a:solidFill>
                  <a:schemeClr val="hlink"/>
                </a:solidFill>
                <a:hlinkClick r:id="rId4"/>
              </a:rPr>
              <a:t>Official Android IDE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en" sz="2400"/>
              <a:t>Develop, run, debug, test, and package apps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en" sz="2400"/>
              <a:t>Monitors and performance tools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en" sz="2400"/>
              <a:t>Virtual devices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en" sz="2400"/>
              <a:t>Project views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en" sz="2400"/>
              <a:t>Visual layout editor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Google Play store</a:t>
            </a:r>
          </a:p>
        </p:txBody>
      </p:sp>
      <p:sp>
        <p:nvSpPr>
          <p:cNvPr id="303" name="Shape 303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Publish apps through </a:t>
            </a:r>
            <a:r>
              <a:rPr lang="en" u="sng">
                <a:solidFill>
                  <a:schemeClr val="hlink"/>
                </a:solidFill>
                <a:hlinkClick r:id="rId3"/>
              </a:rPr>
              <a:t>Google Play</a:t>
            </a:r>
            <a:r>
              <a:rPr lang="en"/>
              <a:t> store: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Official app store for Android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Digital distribution service operated by Google</a:t>
            </a:r>
          </a:p>
        </p:txBody>
      </p:sp>
      <p:sp>
        <p:nvSpPr>
          <p:cNvPr id="304" name="Shape 304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305" name="Shape 30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62730" y="3212450"/>
            <a:ext cx="1169400" cy="117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 txBox="1"/>
          <p:nvPr>
            <p:ph type="ctrTitle"/>
          </p:nvPr>
        </p:nvSpPr>
        <p:spPr>
          <a:xfrm>
            <a:off x="311708" y="778192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Android Platform Architecture</a:t>
            </a:r>
          </a:p>
        </p:txBody>
      </p:sp>
      <p:sp>
        <p:nvSpPr>
          <p:cNvPr id="311" name="Shape 311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312" name="Shape 312"/>
          <p:cNvSpPr txBox="1"/>
          <p:nvPr/>
        </p:nvSpPr>
        <p:spPr>
          <a:xfrm>
            <a:off x="5603150" y="46179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Creative Commons Attribution-NonCommercial 4.0 International License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Android stack</a:t>
            </a:r>
          </a:p>
        </p:txBody>
      </p:sp>
      <p:sp>
        <p:nvSpPr>
          <p:cNvPr id="318" name="Shape 318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319" name="Shape 3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7000" y="1061150"/>
            <a:ext cx="4669599" cy="3498774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Shape 320"/>
          <p:cNvSpPr txBox="1"/>
          <p:nvPr/>
        </p:nvSpPr>
        <p:spPr>
          <a:xfrm>
            <a:off x="40225" y="1241525"/>
            <a:ext cx="3771900" cy="29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2400"/>
              <a:t>System and user apps</a:t>
            </a:r>
          </a:p>
          <a:p>
            <a:pPr indent="-3810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2400"/>
              <a:t>Android OS API in Java framework</a:t>
            </a:r>
          </a:p>
          <a:p>
            <a:pPr indent="-3810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2400"/>
              <a:t>Expose native APIs; run apps</a:t>
            </a:r>
          </a:p>
          <a:p>
            <a:pPr indent="-3810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2400"/>
              <a:t>Expose device hardware capabilities</a:t>
            </a:r>
          </a:p>
          <a:p>
            <a:pPr indent="-3810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2400"/>
              <a:t>Linux Kernel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 txBox="1"/>
          <p:nvPr>
            <p:ph type="title"/>
          </p:nvPr>
        </p:nvSpPr>
        <p:spPr>
          <a:xfrm>
            <a:off x="263450" y="17887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System and user apps</a:t>
            </a:r>
          </a:p>
        </p:txBody>
      </p:sp>
      <p:sp>
        <p:nvSpPr>
          <p:cNvPr id="326" name="Shape 326"/>
          <p:cNvSpPr txBox="1"/>
          <p:nvPr>
            <p:ph idx="1" type="body"/>
          </p:nvPr>
        </p:nvSpPr>
        <p:spPr>
          <a:xfrm>
            <a:off x="374125" y="6018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System apps have no special status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System apps provide key capabilities to app developers </a:t>
            </a:r>
            <a:br>
              <a:rPr lang="en"/>
            </a:br>
          </a:p>
          <a:p>
            <a:pPr lvl="0" rtl="0">
              <a:spcBef>
                <a:spcPts val="0"/>
              </a:spcBef>
              <a:buNone/>
            </a:pPr>
            <a:r>
              <a:rPr lang="en"/>
              <a:t>Example: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/>
              <a:t>Your app can use a system app to deliver a SMS message. </a:t>
            </a:r>
          </a:p>
        </p:txBody>
      </p:sp>
      <p:sp>
        <p:nvSpPr>
          <p:cNvPr id="327" name="Shape 327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328" name="Shape 3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50075" y="217850"/>
            <a:ext cx="1997399" cy="1490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 txBox="1"/>
          <p:nvPr>
            <p:ph type="title"/>
          </p:nvPr>
        </p:nvSpPr>
        <p:spPr>
          <a:xfrm>
            <a:off x="263450" y="17887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Java API Framework</a:t>
            </a:r>
          </a:p>
        </p:txBody>
      </p:sp>
      <p:sp>
        <p:nvSpPr>
          <p:cNvPr id="334" name="Shape 33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entire feature-set of the Android OS is available to you through APIs written in the Java language. 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View class hierarchy to create UI screens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Notification manager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Activity manager for life cycles and navigation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Content providers to access data from other apps</a:t>
            </a:r>
          </a:p>
        </p:txBody>
      </p:sp>
      <p:sp>
        <p:nvSpPr>
          <p:cNvPr id="335" name="Shape 335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/>
          <p:nvPr>
            <p:ph type="title"/>
          </p:nvPr>
        </p:nvSpPr>
        <p:spPr>
          <a:xfrm>
            <a:off x="263450" y="17887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Android runtime</a:t>
            </a:r>
          </a:p>
        </p:txBody>
      </p:sp>
      <p:sp>
        <p:nvSpPr>
          <p:cNvPr id="341" name="Shape 341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Each app runs in its own process with its own instance of the Android Runtime. </a:t>
            </a:r>
          </a:p>
        </p:txBody>
      </p:sp>
      <p:sp>
        <p:nvSpPr>
          <p:cNvPr id="342" name="Shape 342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 txBox="1"/>
          <p:nvPr>
            <p:ph type="title"/>
          </p:nvPr>
        </p:nvSpPr>
        <p:spPr>
          <a:xfrm>
            <a:off x="263450" y="17887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C/C++ libraries</a:t>
            </a:r>
          </a:p>
        </p:txBody>
      </p:sp>
      <p:sp>
        <p:nvSpPr>
          <p:cNvPr id="348" name="Shape 348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Core C/C++ Libraries give access to core native Android system components and services.</a:t>
            </a:r>
          </a:p>
        </p:txBody>
      </p:sp>
      <p:sp>
        <p:nvSpPr>
          <p:cNvPr id="349" name="Shape 349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 txBox="1"/>
          <p:nvPr>
            <p:ph type="title"/>
          </p:nvPr>
        </p:nvSpPr>
        <p:spPr>
          <a:xfrm>
            <a:off x="263450" y="17887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Hardware Abstraction Layer (HAL)</a:t>
            </a:r>
          </a:p>
        </p:txBody>
      </p:sp>
      <p:sp>
        <p:nvSpPr>
          <p:cNvPr id="355" name="Shape 355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Standard interfaces that expose device hardware capabilities as libraries</a:t>
            </a:r>
            <a:br>
              <a:rPr lang="en"/>
            </a:br>
            <a:br>
              <a:rPr lang="en"/>
            </a:br>
            <a:r>
              <a:rPr lang="en"/>
              <a:t>Examples: Camera, bluetooth module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6" name="Shape 356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22" name="Shape 222"/>
          <p:cNvSpPr txBox="1"/>
          <p:nvPr/>
        </p:nvSpPr>
        <p:spPr>
          <a:xfrm>
            <a:off x="5603150" y="46179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Creative Commons Attribution-NonCommercial 4.0 International License</a:t>
            </a:r>
          </a:p>
        </p:txBody>
      </p:sp>
      <p:sp>
        <p:nvSpPr>
          <p:cNvPr id="223" name="Shape 223"/>
          <p:cNvSpPr txBox="1"/>
          <p:nvPr/>
        </p:nvSpPr>
        <p:spPr>
          <a:xfrm>
            <a:off x="311700" y="778199"/>
            <a:ext cx="8520600" cy="183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5200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1.0</a:t>
            </a:r>
            <a:r>
              <a:rPr b="1" lang="en" sz="5200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 Introduction to Android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/>
          <p:nvPr>
            <p:ph type="title"/>
          </p:nvPr>
        </p:nvSpPr>
        <p:spPr>
          <a:xfrm>
            <a:off x="263450" y="17887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Linux Kernel</a:t>
            </a:r>
          </a:p>
        </p:txBody>
      </p:sp>
      <p:sp>
        <p:nvSpPr>
          <p:cNvPr id="362" name="Shape 362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Threading and low-level memory management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Security features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Drivers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3" name="Shape 363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Android versions</a:t>
            </a:r>
          </a:p>
        </p:txBody>
      </p:sp>
      <p:sp>
        <p:nvSpPr>
          <p:cNvPr id="369" name="Shape 369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graphicFrame>
        <p:nvGraphicFramePr>
          <p:cNvPr id="370" name="Shape 370"/>
          <p:cNvGraphicFramePr/>
          <p:nvPr/>
        </p:nvGraphicFramePr>
        <p:xfrm>
          <a:off x="95975" y="1024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{3F5B338E-77A7-451B-A9DA-8C4153970251}</a:tableStyleId>
              </a:tblPr>
              <a:tblGrid>
                <a:gridCol w="2428600"/>
                <a:gridCol w="1317775"/>
                <a:gridCol w="1274750"/>
                <a:gridCol w="1255625"/>
              </a:tblGrid>
              <a:tr h="44685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" sz="1800"/>
                        <a:t>Codename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 sz="1800"/>
                        <a:t>Version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" sz="1800"/>
                        <a:t>Released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 sz="1800"/>
                        <a:t>API Level</a:t>
                      </a:r>
                    </a:p>
                  </a:txBody>
                  <a:tcPr marT="91425" marB="91425" marR="91425" marL="91425"/>
                </a:tc>
              </a:tr>
              <a:tr h="4468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i="1" lang="en" sz="1800"/>
                        <a:t>Honeycomb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3.0 - 3.2.6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Feb 2011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11 - 13</a:t>
                      </a:r>
                    </a:p>
                  </a:txBody>
                  <a:tcPr marT="91425" marB="91425" marR="91425" marL="91425"/>
                </a:tc>
              </a:tr>
              <a:tr h="4468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i="1" lang="en" sz="1800"/>
                        <a:t>Ice Cream Sandwich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4.0 - 4.0.4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Oct 2011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14 - 15</a:t>
                      </a:r>
                    </a:p>
                  </a:txBody>
                  <a:tcPr marT="91425" marB="91425" marR="91425" marL="91425"/>
                </a:tc>
              </a:tr>
              <a:tr h="4468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i="1" lang="en" sz="1800"/>
                        <a:t>Jelly Bean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4.1 - 4.3.1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July 2012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16 - 18</a:t>
                      </a:r>
                    </a:p>
                  </a:txBody>
                  <a:tcPr marT="91425" marB="91425" marR="91425" marL="91425"/>
                </a:tc>
              </a:tr>
              <a:tr h="4468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i="1" lang="en" sz="1800"/>
                        <a:t>KitKat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4.4 - 4.4.4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Oct 2013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19 - 20</a:t>
                      </a:r>
                    </a:p>
                  </a:txBody>
                  <a:tcPr marT="91425" marB="91425" marR="91425" marL="91425"/>
                </a:tc>
              </a:tr>
              <a:tr h="4468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i="1" lang="en" sz="1800"/>
                        <a:t>Lollipop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5.0 - 5.1.1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Nov 2014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21 - 22</a:t>
                      </a:r>
                    </a:p>
                  </a:txBody>
                  <a:tcPr marT="91425" marB="91425" marR="91425" marL="91425"/>
                </a:tc>
              </a:tr>
              <a:tr h="4468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i="1" lang="en" sz="1800"/>
                        <a:t>Marshmallow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6.0 - 6.0.1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Oct 2015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23</a:t>
                      </a:r>
                    </a:p>
                  </a:txBody>
                  <a:tcPr marT="91425" marB="91425" marR="91425" marL="91425"/>
                </a:tc>
              </a:tr>
              <a:tr h="4468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i="1" lang="en" sz="1800"/>
                        <a:t>Nougat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7.0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Sept 2016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24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71" name="Shape 371"/>
          <p:cNvSpPr txBox="1"/>
          <p:nvPr/>
        </p:nvSpPr>
        <p:spPr>
          <a:xfrm>
            <a:off x="6471675" y="3154750"/>
            <a:ext cx="2463300" cy="14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Android History</a:t>
            </a:r>
            <a:r>
              <a:rPr lang="en" sz="1800"/>
              <a:t> and  </a:t>
            </a:r>
            <a:r>
              <a:rPr lang="en" sz="1800" u="sng">
                <a:solidFill>
                  <a:schemeClr val="hlink"/>
                </a:solidFill>
                <a:hlinkClick r:id="rId4"/>
              </a:rPr>
              <a:t>Platform Versions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/>
              <a:t>for more and earlier versions before 2011</a:t>
            </a:r>
          </a:p>
        </p:txBody>
      </p:sp>
      <p:pic>
        <p:nvPicPr>
          <p:cNvPr id="372" name="Shape 37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66425" y="35237"/>
            <a:ext cx="4400550" cy="1038225"/>
          </a:xfrm>
          <a:prstGeom prst="rect">
            <a:avLst/>
          </a:prstGeom>
          <a:noFill/>
          <a:ln cap="flat" cmpd="sng" w="9525">
            <a:solidFill>
              <a:srgbClr val="B6D7A8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 txBox="1"/>
          <p:nvPr>
            <p:ph type="ctrTitle"/>
          </p:nvPr>
        </p:nvSpPr>
        <p:spPr>
          <a:xfrm>
            <a:off x="311708" y="778192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App Development </a:t>
            </a:r>
          </a:p>
        </p:txBody>
      </p:sp>
      <p:sp>
        <p:nvSpPr>
          <p:cNvPr id="378" name="Shape 378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379" name="Shape 379"/>
          <p:cNvSpPr txBox="1"/>
          <p:nvPr/>
        </p:nvSpPr>
        <p:spPr>
          <a:xfrm>
            <a:off x="5603150" y="46179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Creative Commons Attribution-NonCommercial 4.0 International License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What is an Android app?</a:t>
            </a:r>
          </a:p>
        </p:txBody>
      </p:sp>
      <p:sp>
        <p:nvSpPr>
          <p:cNvPr id="385" name="Shape 385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har char="●"/>
            </a:pPr>
            <a:r>
              <a:rPr lang="en"/>
              <a:t>One or more interactive screens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har char="●"/>
            </a:pPr>
            <a:r>
              <a:rPr lang="en"/>
              <a:t>Written using </a:t>
            </a:r>
            <a:r>
              <a:rPr lang="en" u="sng">
                <a:solidFill>
                  <a:schemeClr val="hlink"/>
                </a:solidFill>
                <a:hlinkClick r:id="rId3"/>
              </a:rPr>
              <a:t>Java Programming Language</a:t>
            </a:r>
            <a:r>
              <a:rPr lang="en"/>
              <a:t> and </a:t>
            </a:r>
            <a:r>
              <a:rPr lang="en" u="sng">
                <a:solidFill>
                  <a:schemeClr val="hlink"/>
                </a:solidFill>
                <a:hlinkClick r:id="rId4"/>
              </a:rPr>
              <a:t>XML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har char="●"/>
            </a:pPr>
            <a:r>
              <a:rPr lang="en"/>
              <a:t>Uses the Android Software Development Kit (SDK)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har char="●"/>
            </a:pPr>
            <a:r>
              <a:rPr lang="en"/>
              <a:t>Uses Android libraries and Android Application Framework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har char="●"/>
            </a:pPr>
            <a:r>
              <a:rPr lang="en"/>
              <a:t>Executed by Android Runtime Virtual machine (ART)</a:t>
            </a:r>
          </a:p>
        </p:txBody>
      </p:sp>
      <p:sp>
        <p:nvSpPr>
          <p:cNvPr id="386" name="Shape 386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Challenges of Android development</a:t>
            </a:r>
          </a:p>
        </p:txBody>
      </p:sp>
      <p:sp>
        <p:nvSpPr>
          <p:cNvPr id="392" name="Shape 392"/>
          <p:cNvSpPr txBox="1"/>
          <p:nvPr>
            <p:ph idx="1" type="body"/>
          </p:nvPr>
        </p:nvSpPr>
        <p:spPr>
          <a:xfrm>
            <a:off x="311700" y="12290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har char="●"/>
            </a:pPr>
            <a:r>
              <a:rPr lang="en"/>
              <a:t>Multiple screen sizes and resolutions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har char="●"/>
            </a:pPr>
            <a:r>
              <a:rPr lang="en"/>
              <a:t>Performance</a:t>
            </a:r>
            <a:r>
              <a:rPr lang="en"/>
              <a:t>: </a:t>
            </a:r>
            <a:r>
              <a:rPr lang="en"/>
              <a:t>make your apps responsive and smooth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har char="●"/>
            </a:pPr>
            <a:r>
              <a:rPr lang="en"/>
              <a:t>Security: keep source code and user data safe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har char="●"/>
            </a:pPr>
            <a:r>
              <a:rPr lang="en"/>
              <a:t>Compatibility: run well on older platform versions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har char="●"/>
            </a:pPr>
            <a:r>
              <a:rPr lang="en"/>
              <a:t>Marketing: understand the market and your users </a:t>
            </a:r>
            <a:br>
              <a:rPr lang="en"/>
            </a:br>
            <a:r>
              <a:rPr lang="en"/>
              <a:t>(Hint: It doesn't have to be expensive, but it can be.)</a:t>
            </a:r>
          </a:p>
        </p:txBody>
      </p:sp>
      <p:sp>
        <p:nvSpPr>
          <p:cNvPr id="393" name="Shape 393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App building blocks</a:t>
            </a:r>
          </a:p>
        </p:txBody>
      </p:sp>
      <p:sp>
        <p:nvSpPr>
          <p:cNvPr id="399" name="Shape 399"/>
          <p:cNvSpPr txBox="1"/>
          <p:nvPr>
            <p:ph idx="1" type="body"/>
          </p:nvPr>
        </p:nvSpPr>
        <p:spPr>
          <a:xfrm>
            <a:off x="311700" y="1253200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har char="●"/>
            </a:pPr>
            <a:r>
              <a:rPr lang="en"/>
              <a:t>Resources: layouts, images, strings, colors as XML and media files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har char="●"/>
            </a:pPr>
            <a:r>
              <a:rPr lang="en"/>
              <a:t>Components: activities, services, …, and helper classes as Java code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har char="●"/>
            </a:pPr>
            <a:r>
              <a:rPr lang="en"/>
              <a:t>Manifest: information about app for the runtime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har char="●"/>
            </a:pPr>
            <a:r>
              <a:rPr lang="en"/>
              <a:t>Build configuration: APK versions in Gradle config files</a:t>
            </a:r>
          </a:p>
        </p:txBody>
      </p:sp>
      <p:sp>
        <p:nvSpPr>
          <p:cNvPr id="400" name="Shape 400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Component types</a:t>
            </a:r>
          </a:p>
        </p:txBody>
      </p:sp>
      <p:sp>
        <p:nvSpPr>
          <p:cNvPr id="406" name="Shape 406"/>
          <p:cNvSpPr txBox="1"/>
          <p:nvPr>
            <p:ph idx="1" type="body"/>
          </p:nvPr>
        </p:nvSpPr>
        <p:spPr>
          <a:xfrm>
            <a:off x="311700" y="1253200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har char="●"/>
            </a:pPr>
            <a:r>
              <a:rPr b="1" lang="en"/>
              <a:t>Activity</a:t>
            </a:r>
            <a:r>
              <a:rPr lang="en"/>
              <a:t> is a single screen with a user interface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har char="●"/>
            </a:pPr>
            <a:r>
              <a:rPr b="1" lang="en"/>
              <a:t>Service</a:t>
            </a:r>
            <a:r>
              <a:rPr lang="en"/>
              <a:t> performs long-running tasks in background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har char="●"/>
            </a:pPr>
            <a:r>
              <a:rPr b="1" lang="en"/>
              <a:t>Content provider </a:t>
            </a:r>
            <a:r>
              <a:rPr lang="en"/>
              <a:t>manages shared set of data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har char="●"/>
            </a:pPr>
            <a:r>
              <a:rPr b="1" lang="en"/>
              <a:t>Broadcast receiver</a:t>
            </a:r>
            <a:r>
              <a:rPr lang="en"/>
              <a:t> responds to system-wide announcements</a:t>
            </a:r>
          </a:p>
        </p:txBody>
      </p:sp>
      <p:sp>
        <p:nvSpPr>
          <p:cNvPr id="407" name="Shape 407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Think of Android as a hotel</a:t>
            </a:r>
          </a:p>
        </p:txBody>
      </p:sp>
      <p:sp>
        <p:nvSpPr>
          <p:cNvPr id="413" name="Shape 413"/>
          <p:cNvSpPr txBox="1"/>
          <p:nvPr>
            <p:ph idx="1" type="body"/>
          </p:nvPr>
        </p:nvSpPr>
        <p:spPr>
          <a:xfrm>
            <a:off x="311700" y="8046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2286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har char="●"/>
            </a:pPr>
            <a:r>
              <a:rPr lang="en"/>
              <a:t>Your app is the guest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har char="●"/>
            </a:pPr>
            <a:r>
              <a:rPr lang="en"/>
              <a:t>The Android System is the hotel manager 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har char="●"/>
            </a:pPr>
            <a:r>
              <a:rPr lang="en"/>
              <a:t>Services are available when you request them (intents) </a:t>
            </a:r>
          </a:p>
          <a:p>
            <a:pPr indent="-3810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○"/>
            </a:pPr>
            <a:r>
              <a:rPr lang="en" sz="2400"/>
              <a:t>In the foreground (activities) such as registration </a:t>
            </a:r>
          </a:p>
          <a:p>
            <a:pPr indent="-3810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○"/>
            </a:pPr>
            <a:r>
              <a:rPr lang="en" sz="2400"/>
              <a:t>In the background (services) such as laundry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har char="●"/>
            </a:pPr>
            <a:r>
              <a:rPr lang="en"/>
              <a:t>Calls you when a package has arrived (broadcast receiver)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har char="●"/>
            </a:pPr>
            <a:r>
              <a:rPr lang="en"/>
              <a:t>Access the city's tour companies (content provider)</a:t>
            </a:r>
          </a:p>
        </p:txBody>
      </p:sp>
      <p:sp>
        <p:nvSpPr>
          <p:cNvPr id="414" name="Shape 414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Shape 41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Learn more</a:t>
            </a:r>
          </a:p>
        </p:txBody>
      </p:sp>
      <p:sp>
        <p:nvSpPr>
          <p:cNvPr id="420" name="Shape 420"/>
          <p:cNvSpPr txBox="1"/>
          <p:nvPr>
            <p:ph idx="1" type="body"/>
          </p:nvPr>
        </p:nvSpPr>
        <p:spPr>
          <a:xfrm>
            <a:off x="311700" y="1154087"/>
            <a:ext cx="8520600" cy="3491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Android History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Introduction to Android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Platform Architecture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UI Overview</a:t>
            </a:r>
            <a:r>
              <a:rPr lang="en"/>
              <a:t> 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 u="sng">
                <a:solidFill>
                  <a:schemeClr val="hlink"/>
                </a:solidFill>
                <a:hlinkClick r:id="rId7"/>
              </a:rPr>
              <a:t>Platform Versions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 u="sng">
                <a:solidFill>
                  <a:schemeClr val="hlink"/>
                </a:solidFill>
                <a:hlinkClick r:id="rId8"/>
              </a:rPr>
              <a:t>Supporting Different Platform Versions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 u="sng">
                <a:solidFill>
                  <a:schemeClr val="hlink"/>
                </a:solidFill>
                <a:hlinkClick r:id="rId9"/>
              </a:rPr>
              <a:t>Android Studio User’s Guide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000">
              <a:solidFill>
                <a:srgbClr val="000000"/>
              </a:solidFill>
            </a:endParaRPr>
          </a:p>
        </p:txBody>
      </p:sp>
      <p:sp>
        <p:nvSpPr>
          <p:cNvPr id="421" name="Shape 421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Shape 42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What's Next?</a:t>
            </a:r>
          </a:p>
        </p:txBody>
      </p:sp>
      <p:sp>
        <p:nvSpPr>
          <p:cNvPr id="427" name="Shape 427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428" name="Shape 428"/>
          <p:cNvSpPr txBox="1"/>
          <p:nvPr/>
        </p:nvSpPr>
        <p:spPr>
          <a:xfrm>
            <a:off x="311700" y="2063725"/>
            <a:ext cx="8520600" cy="1383300"/>
          </a:xfrm>
          <a:prstGeom prst="rect">
            <a:avLst/>
          </a:prstGeom>
          <a:noFill/>
          <a:ln cap="flat" cmpd="sng" w="38100">
            <a:solidFill>
              <a:srgbClr val="4CAF5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115000"/>
              </a:lnSpc>
              <a:spcBef>
                <a:spcPts val="1000"/>
              </a:spcBef>
              <a:buClr>
                <a:srgbClr val="424242"/>
              </a:buClr>
              <a:buSzPct val="1000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Concept Chapter: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1.0 C Introduction to Android</a:t>
            </a:r>
          </a:p>
          <a:p>
            <a:pPr indent="-381000" lvl="0" marL="457200" rtl="0">
              <a:lnSpc>
                <a:spcPct val="115000"/>
              </a:lnSpc>
              <a:spcBef>
                <a:spcPts val="1000"/>
              </a:spcBef>
              <a:buClr>
                <a:srgbClr val="424242"/>
              </a:buClr>
              <a:buSzPct val="1000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Practical: –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0555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Contents</a:t>
            </a:r>
          </a:p>
        </p:txBody>
      </p:sp>
      <p:sp>
        <p:nvSpPr>
          <p:cNvPr id="229" name="Shape 229"/>
          <p:cNvSpPr txBox="1"/>
          <p:nvPr>
            <p:ph idx="1" type="body"/>
          </p:nvPr>
        </p:nvSpPr>
        <p:spPr>
          <a:xfrm>
            <a:off x="311700" y="1381075"/>
            <a:ext cx="8398800" cy="3027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4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  <a:p>
            <a:pPr indent="-228600" lvl="0" marL="457200" rtl="0">
              <a:lnSpc>
                <a:spcPct val="115000"/>
              </a:lnSpc>
              <a:spcBef>
                <a:spcPts val="400"/>
              </a:spcBef>
              <a:spcAft>
                <a:spcPts val="1000"/>
              </a:spcAft>
              <a:buChar char="●"/>
            </a:pPr>
            <a:r>
              <a:rPr lang="en">
                <a:solidFill>
                  <a:schemeClr val="dk1"/>
                </a:solidFill>
                <a:hlinkClick r:id="rId3"/>
              </a:rPr>
              <a:t>Android is an ecosyste</a:t>
            </a:r>
            <a:r>
              <a:rPr lang="en">
                <a:solidFill>
                  <a:schemeClr val="dk1"/>
                </a:solidFill>
                <a:hlinkClick r:id="rId4"/>
              </a:rPr>
              <a:t>m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har char="●"/>
            </a:pPr>
            <a:r>
              <a:rPr lang="en">
                <a:solidFill>
                  <a:schemeClr val="dk1"/>
                </a:solidFill>
                <a:hlinkClick r:id="rId5"/>
              </a:rPr>
              <a:t>Android platform architecture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har char="●"/>
            </a:pPr>
            <a:r>
              <a:rPr lang="en">
                <a:solidFill>
                  <a:schemeClr val="dk1"/>
                </a:solidFill>
              </a:rPr>
              <a:t>Android V</a:t>
            </a:r>
            <a:r>
              <a:rPr lang="en">
                <a:solidFill>
                  <a:schemeClr val="dk1"/>
                </a:solidFill>
                <a:hlinkClick r:id="rId6"/>
              </a:rPr>
              <a:t>ersions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har char="●"/>
            </a:pPr>
            <a:r>
              <a:rPr lang="en">
                <a:solidFill>
                  <a:schemeClr val="dk1"/>
                </a:solidFill>
              </a:rPr>
              <a:t>C</a:t>
            </a:r>
            <a:r>
              <a:rPr lang="en">
                <a:solidFill>
                  <a:schemeClr val="dk1"/>
                </a:solidFill>
                <a:hlinkClick r:id="rId7"/>
              </a:rPr>
              <a:t>hallenges of Android app development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har char="●"/>
            </a:pPr>
            <a:r>
              <a:rPr lang="en">
                <a:solidFill>
                  <a:schemeClr val="dk1"/>
                </a:solidFill>
                <a:hlinkClick r:id="rId8"/>
              </a:rPr>
              <a:t>App fundamentals</a:t>
            </a:r>
          </a:p>
          <a:p>
            <a:pPr indent="-69850" lvl="0" marL="0">
              <a:lnSpc>
                <a:spcPct val="100000"/>
              </a:lnSpc>
              <a:spcBef>
                <a:spcPts val="300"/>
              </a:spcBef>
              <a:spcAft>
                <a:spcPts val="100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30" name="Shape 230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231" name="Shape 23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826100" y="239599"/>
            <a:ext cx="4815475" cy="159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Shape 43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END</a:t>
            </a:r>
          </a:p>
        </p:txBody>
      </p:sp>
      <p:sp>
        <p:nvSpPr>
          <p:cNvPr id="434" name="Shape 43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5" name="Shape 435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436" name="Shape 43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/>
          <p:nvPr>
            <p:ph type="ctrTitle"/>
          </p:nvPr>
        </p:nvSpPr>
        <p:spPr>
          <a:xfrm>
            <a:off x="311708" y="778192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Android Ecosystem</a:t>
            </a:r>
          </a:p>
        </p:txBody>
      </p:sp>
      <p:sp>
        <p:nvSpPr>
          <p:cNvPr id="237" name="Shape 237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38" name="Shape 238"/>
          <p:cNvSpPr txBox="1"/>
          <p:nvPr/>
        </p:nvSpPr>
        <p:spPr>
          <a:xfrm>
            <a:off x="5603150" y="46179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Creative Commons Attribution-NonCommercial 4.0 International License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is Android?</a:t>
            </a:r>
          </a:p>
        </p:txBody>
      </p:sp>
      <p:sp>
        <p:nvSpPr>
          <p:cNvPr id="244" name="Shape 24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Mobile operating system based on </a:t>
            </a:r>
            <a:r>
              <a:rPr lang="en" u="sng">
                <a:solidFill>
                  <a:schemeClr val="hlink"/>
                </a:solidFill>
                <a:hlinkClick r:id="rId3"/>
              </a:rPr>
              <a:t>Linux kernel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User Interface for touch screens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Used on </a:t>
            </a:r>
            <a:r>
              <a:rPr lang="en" u="sng">
                <a:solidFill>
                  <a:schemeClr val="hlink"/>
                </a:solidFill>
                <a:hlinkClick r:id="rId4"/>
              </a:rPr>
              <a:t>over 80%</a:t>
            </a:r>
            <a:r>
              <a:rPr lang="en"/>
              <a:t> of all smartphones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Powers devices such as watches, TVs, and cars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Over 2 Million Android apps in Google Play store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Highly customizable for devices / by vendors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Open source</a:t>
            </a:r>
          </a:p>
        </p:txBody>
      </p:sp>
      <p:sp>
        <p:nvSpPr>
          <p:cNvPr id="245" name="Shape 245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Android user interaction</a:t>
            </a:r>
          </a:p>
        </p:txBody>
      </p:sp>
      <p:sp>
        <p:nvSpPr>
          <p:cNvPr id="251" name="Shape 251"/>
          <p:cNvSpPr txBox="1"/>
          <p:nvPr>
            <p:ph idx="1" type="body"/>
          </p:nvPr>
        </p:nvSpPr>
        <p:spPr>
          <a:xfrm>
            <a:off x="311700" y="923875"/>
            <a:ext cx="8520600" cy="3862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Touch gestures: swiping, tapping, pinching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Virtual keyboard for characters, numbers, and emoji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Support for Bluetooth, USB controllers and peripherals</a:t>
            </a:r>
          </a:p>
        </p:txBody>
      </p:sp>
      <p:sp>
        <p:nvSpPr>
          <p:cNvPr id="252" name="Shape 252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Android and sensors</a:t>
            </a:r>
          </a:p>
        </p:txBody>
      </p:sp>
      <p:sp>
        <p:nvSpPr>
          <p:cNvPr id="258" name="Shape 258"/>
          <p:cNvSpPr txBox="1"/>
          <p:nvPr>
            <p:ph idx="1" type="body"/>
          </p:nvPr>
        </p:nvSpPr>
        <p:spPr>
          <a:xfrm>
            <a:off x="311700" y="923875"/>
            <a:ext cx="8520600" cy="3862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Sensors can discover user action and respond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en" sz="2400"/>
              <a:t>Device contents rotate as needed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Walking adjusts position on map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Tilting steers a virtual car or controls a physical toy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Moving too fast disables game interactions</a:t>
            </a:r>
          </a:p>
        </p:txBody>
      </p:sp>
      <p:sp>
        <p:nvSpPr>
          <p:cNvPr id="259" name="Shape 259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Android home screen</a:t>
            </a:r>
          </a:p>
        </p:txBody>
      </p:sp>
      <p:sp>
        <p:nvSpPr>
          <p:cNvPr id="265" name="Shape 265"/>
          <p:cNvSpPr txBox="1"/>
          <p:nvPr>
            <p:ph idx="1" type="body"/>
          </p:nvPr>
        </p:nvSpPr>
        <p:spPr>
          <a:xfrm>
            <a:off x="674100" y="1086350"/>
            <a:ext cx="8158200" cy="307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Launcher icons for apps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Self-updating widgets for live content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Can be multiple pages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Folders to organize apps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"OK Google"</a:t>
            </a:r>
          </a:p>
        </p:txBody>
      </p:sp>
      <p:sp>
        <p:nvSpPr>
          <p:cNvPr id="266" name="Shape 266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267" name="Shape 2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76599" y="1147699"/>
            <a:ext cx="1593199" cy="3268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Android app examples</a:t>
            </a:r>
          </a:p>
        </p:txBody>
      </p:sp>
      <p:sp>
        <p:nvSpPr>
          <p:cNvPr id="273" name="Shape 273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grpSp>
        <p:nvGrpSpPr>
          <p:cNvPr id="274" name="Shape 274"/>
          <p:cNvGrpSpPr/>
          <p:nvPr/>
        </p:nvGrpSpPr>
        <p:grpSpPr>
          <a:xfrm>
            <a:off x="557491" y="1163376"/>
            <a:ext cx="1617000" cy="2890775"/>
            <a:chOff x="2640474" y="1166674"/>
            <a:chExt cx="1617000" cy="2890775"/>
          </a:xfrm>
        </p:grpSpPr>
        <p:pic>
          <p:nvPicPr>
            <p:cNvPr id="275" name="Shape 27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731620" y="1166674"/>
              <a:ext cx="1434674" cy="252477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6" name="Shape 276"/>
            <p:cNvSpPr txBox="1"/>
            <p:nvPr/>
          </p:nvSpPr>
          <p:spPr>
            <a:xfrm>
              <a:off x="2640474" y="3615250"/>
              <a:ext cx="1617000" cy="44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2400"/>
                <a:t>Pandora</a:t>
              </a:r>
            </a:p>
          </p:txBody>
        </p:sp>
      </p:grpSp>
      <p:grpSp>
        <p:nvGrpSpPr>
          <p:cNvPr id="277" name="Shape 277"/>
          <p:cNvGrpSpPr/>
          <p:nvPr/>
        </p:nvGrpSpPr>
        <p:grpSpPr>
          <a:xfrm>
            <a:off x="3564083" y="1163376"/>
            <a:ext cx="2045100" cy="2930156"/>
            <a:chOff x="4568104" y="1268075"/>
            <a:chExt cx="2045100" cy="2930156"/>
          </a:xfrm>
        </p:grpSpPr>
        <p:pic>
          <p:nvPicPr>
            <p:cNvPr id="278" name="Shape 27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774374" y="1268075"/>
              <a:ext cx="1531024" cy="25679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9" name="Shape 279"/>
            <p:cNvSpPr txBox="1"/>
            <p:nvPr/>
          </p:nvSpPr>
          <p:spPr>
            <a:xfrm>
              <a:off x="4568104" y="3756031"/>
              <a:ext cx="2045100" cy="44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2400"/>
                <a:t>Pokemon GO</a:t>
              </a:r>
            </a:p>
          </p:txBody>
        </p:sp>
      </p:grpSp>
      <p:grpSp>
        <p:nvGrpSpPr>
          <p:cNvPr id="280" name="Shape 280"/>
          <p:cNvGrpSpPr/>
          <p:nvPr/>
        </p:nvGrpSpPr>
        <p:grpSpPr>
          <a:xfrm>
            <a:off x="6998775" y="1163376"/>
            <a:ext cx="1979700" cy="3128923"/>
            <a:chOff x="6922575" y="1059015"/>
            <a:chExt cx="1979700" cy="3128923"/>
          </a:xfrm>
        </p:grpSpPr>
        <p:pic>
          <p:nvPicPr>
            <p:cNvPr id="281" name="Shape 28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7195327" y="1059015"/>
              <a:ext cx="1301549" cy="2631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2" name="Shape 282"/>
            <p:cNvSpPr txBox="1"/>
            <p:nvPr/>
          </p:nvSpPr>
          <p:spPr>
            <a:xfrm>
              <a:off x="6922575" y="3615239"/>
              <a:ext cx="19797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2400"/>
                <a:t>Facebook</a:t>
              </a:r>
              <a:br>
                <a:rPr lang="en" sz="2400"/>
              </a:br>
              <a:r>
                <a:rPr lang="en" sz="2400"/>
                <a:t>Messenger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