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72" y="4761375"/>
            <a:ext cx="6305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9" name="Shape 12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2" name="Shape 13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4" name="Shape 19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Shape 2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Shape 2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ndroid-developer-training.gitbooks.io/android-developer-fundamentals-course-concepts/content/Unit%201/22_c_the_activity_lifecycle_and_managing_state.html" TargetMode="External"/><Relationship Id="rId4" Type="http://schemas.openxmlformats.org/officeDocument/2006/relationships/hyperlink" Target="https://android-developer-training.gitbooks.io/android-developer-course/content/Unit%201/22_p_activity_lifecycle_&amp;_state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95700" y="14428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Activities and Intents</a:t>
            </a:r>
          </a:p>
        </p:txBody>
      </p:sp>
      <p:sp>
        <p:nvSpPr>
          <p:cNvPr id="274" name="Shape 27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and overriding callbacks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Only onCreate() is required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Override the other callbacks to change default behavior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Called when the activity is first created, for example when user taps launcher icon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Does all static setup: create views, bind data to lists, ...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Only called once during an activity's lifetime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Takes a Bundle with activity's previously frozen state, if there was one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Created state is always followed by onStart()</a:t>
            </a: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onCreate() –&gt; Created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onCreate(Bundle savedInstanceState)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6" name="Shape 35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onStart() –&gt; Started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3" name="Shape 36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</a:p>
          <a:p>
            <a:pPr indent="-381000" lvl="0" marL="45720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onStart()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onRestart() –&gt; Started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7" name="Shape 37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</a:p>
          <a:p>
            <a:pPr indent="-381000" lvl="0" marL="45720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onRestart()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onResume() –&gt; Resumed/Running 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1" name="Shape 39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</a:p>
          <a:p>
            <a:pPr indent="-381000" lvl="0" marL="457200">
              <a:spcBef>
                <a:spcPts val="100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</a:p>
          <a:p>
            <a:pPr indent="-3810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</a:p>
          <a:p>
            <a:pPr indent="-381000" lvl="0" marL="457200">
              <a:spcBef>
                <a:spcPts val="100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</a:p>
          <a:p>
            <a:pPr indent="-3810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onResume()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8" name="Shape 39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onPause() –&gt; Paused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5" name="Shape 40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8" y="10829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2.2 Activity Lifecycle and Managing State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onPause()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onStop() –&gt; Stopped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9" name="Shape 419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13970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</a:p>
          <a:p>
            <a:pPr indent="-381000" lvl="0" marL="457200" marR="13970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</a:p>
          <a:p>
            <a:pPr indent="-381000" lvl="0" marL="457200" marR="13970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onStop()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6" name="Shape 42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onDestroy() –&gt; Destroyed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3" name="Shape 433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onDestroy()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0" name="Shape 440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Instance State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rotates the device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chooses different system language, so locale changes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enters multi-window mode (Android 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on config change?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configuration change,  Android: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1" name="Shape 461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</a:p>
          <a:p>
            <a:pPr indent="-381000" lvl="0" marL="457200" rtl="0"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</a:p>
          <a:p>
            <a:pPr indent="-381000" lvl="0" marL="457200" rtl="0"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0" name="Shape 470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7" name="Shape 477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only saves: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Activity lifecycle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Activity lifecycle callbacks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Activity instance state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Saving and restoring activity state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4" name="Shape 4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Two ways to retrieve the saved Bundle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(TextView) findViewById(R.id.show_count);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1" name="Shape 511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Shape 5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9" name="Shape 51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(API Guide)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3" name="Shape 533"/>
          <p:cNvSpPr txBox="1"/>
          <p:nvPr/>
        </p:nvSpPr>
        <p:spPr>
          <a:xfrm>
            <a:off x="311700" y="2063725"/>
            <a:ext cx="85206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C Activity Lifecycle and Managing State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P Activity Lifecycle and Instance State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1" name="Shape 5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Lifecycle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Activity Lifecycle?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80607" y="47498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2" name="Shape 302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Activity Lifecycle?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80607" y="47498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ctivity-stack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799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states and app visibility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80607" y="47498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