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8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30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8" name="Shape 31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1" name="Shape 32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9" name="Shape 3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0" name="Shape 3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0" name="Shape 3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3" name="Shape 38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5" name="Shape 385"/>
          <p:cNvSpPr txBox="1"/>
          <p:nvPr>
            <p:ph idx="1" type="subTitle"/>
          </p:nvPr>
        </p:nvSpPr>
        <p:spPr>
          <a:xfrm>
            <a:off x="265500" y="3497910"/>
            <a:ext cx="4045200" cy="107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6" name="Shape 386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7" name="Shape 38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88" name="Shape 38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26975" y="47575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8" name="Shape 3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4407225" y="475222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topic/libraries/support-library/features.html#v7-appcompat" TargetMode="External"/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Relationship Id="rId9" Type="http://schemas.openxmlformats.org/officeDocument/2006/relationships/hyperlink" Target="https://developer.android.com/topic/libraries/support-library/features.html#v7-appcompat" TargetMode="External"/><Relationship Id="rId5" Type="http://schemas.openxmlformats.org/officeDocument/2006/relationships/hyperlink" Target="https://developer.android.com/topic/libraries/support-library/features.html#v7-appcompat" TargetMode="External"/><Relationship Id="rId6" Type="http://schemas.openxmlformats.org/officeDocument/2006/relationships/hyperlink" Target="https://developer.android.com/topic/libraries/support-library/features.html#v7-appcompat" TargetMode="External"/><Relationship Id="rId7" Type="http://schemas.openxmlformats.org/officeDocument/2006/relationships/hyperlink" Target="https://developer.android.com/topic/libraries/support-library/features.html#v7-appcompat" TargetMode="External"/><Relationship Id="rId8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ndroid-developer-training.gitbooks.io/android-developer-fundamentals-course-concepts/content/Unit%201/33_c_the_android_support_library.html" TargetMode="External"/><Relationship Id="rId4" Type="http://schemas.openxmlformats.org/officeDocument/2006/relationships/hyperlink" Target="https://android-developer-training.gitbooks.io/android-developer-course/content/Unit%201/33_p_using_support_librarie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8" name="Shape 39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265500" y="1427775"/>
            <a:ext cx="42366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Testing and Debugging, and Backwards Compatibility</a:t>
            </a:r>
          </a:p>
        </p:txBody>
      </p:sp>
      <p:sp>
        <p:nvSpPr>
          <p:cNvPr id="400" name="Shape 40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1" name="Shape 40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com.android.support:appcompat-v7:24.2.1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 Android Support Libraries</a:t>
            </a: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24" name="Shape 524"/>
          <p:cNvGrpSpPr/>
          <p:nvPr/>
        </p:nvGrpSpPr>
        <p:grpSpPr>
          <a:xfrm>
            <a:off x="5242749" y="1198625"/>
            <a:ext cx="3726650" cy="2603849"/>
            <a:chOff x="4980599" y="1186200"/>
            <a:chExt cx="3726650" cy="2603849"/>
          </a:xfrm>
        </p:grpSpPr>
        <p:pic>
          <p:nvPicPr>
            <p:cNvPr id="525" name="Shape 525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599" y="1186200"/>
              <a:ext cx="3726649" cy="2603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Shape 526"/>
            <p:cNvSpPr/>
            <p:nvPr/>
          </p:nvSpPr>
          <p:spPr>
            <a:xfrm>
              <a:off x="6967180" y="1190555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Shape 528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</a:p>
        </p:txBody>
      </p:sp>
      <p:pic>
        <p:nvPicPr>
          <p:cNvPr descr="ic_sdk_mgr.png" id="529" name="Shape 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b="10475" l="4830" r="5208" t="4360"/>
          <a:stretch/>
        </p:blipFill>
        <p:spPr>
          <a:xfrm>
            <a:off x="3547950" y="1056700"/>
            <a:ext cx="5459625" cy="33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7" name="Shape 537"/>
          <p:cNvSpPr/>
          <p:nvPr/>
        </p:nvSpPr>
        <p:spPr>
          <a:xfrm>
            <a:off x="5737300" y="3430750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</a:p>
          <a:p>
            <a:pPr indent="-228600" lvl="0" marL="457200" rtl="0">
              <a:spcBef>
                <a:spcPts val="400"/>
              </a:spcBef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228600" lvl="0" marL="457200" rtl="0">
              <a:spcBef>
                <a:spcPts val="400"/>
              </a:spcBef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</a:p>
          <a:p>
            <a:pPr indent="-228600" lvl="0" marL="457200" rtl="0">
              <a:spcBef>
                <a:spcPts val="400"/>
              </a:spcBef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</a:p>
          <a:p>
            <a:pPr indent="-228600" lvl="0" marL="457200" rtl="0">
              <a:spcBef>
                <a:spcPts val="400"/>
              </a:spcBef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</a:p>
          <a:p>
            <a:pPr indent="-228600" lvl="0" marL="457200" rtl="0">
              <a:spcBef>
                <a:spcPts val="400"/>
              </a:spcBef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</a:p>
        </p:txBody>
      </p:sp>
      <p:sp>
        <p:nvSpPr>
          <p:cNvPr id="539" name="Shape 539"/>
          <p:cNvSpPr/>
          <p:nvPr/>
        </p:nvSpPr>
        <p:spPr>
          <a:xfrm>
            <a:off x="6699500" y="1709275"/>
            <a:ext cx="6768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Libraries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</a:p>
          <a:p>
            <a:pPr indent="-381000" lvl="1" marL="9144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</a:p>
          <a:p>
            <a:pPr indent="-228600" lvl="0" marL="457200" rtl="0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</a:p>
          <a:p>
            <a:pPr indent="-342900" lvl="1" marL="9144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com.android.support:appcompat-v7: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24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.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2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.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1</a:t>
            </a: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311700" y="1076275"/>
            <a:ext cx="742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a dependency for the support library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compile 'com.android.support:appcompat-v7:24.2.0'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the version number, if prompted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Sync Now</a:t>
            </a:r>
            <a:r>
              <a:rPr lang="en"/>
              <a:t> when prompted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compile fileTree(dir: 'libs', include: ['*.jar'])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testCompile 'junit:junit:4.12'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compile 'com.android.support:appcompat-v7:24.2.0'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4" name="Shape 574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C The Android Support Library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P Using the Android Support Libraries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80" name="Shape 5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2" name="Shape 5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are the Android support libraries?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Features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Selected Libraries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Setting up and using support libraries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Features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Support libraries provide: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Backward-compatible versions of components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Additional Layout and UI elements, such as RecyclerView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Different form factors, such as TV, wearables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Material design and other new UI components for older Android versions</a:t>
            </a:r>
          </a:p>
          <a:p>
            <a:pPr indent="-228600" lvl="0" marL="457200" rtl="0">
              <a:spcBef>
                <a:spcPts val="400"/>
              </a:spcBef>
              <a:buChar char="●"/>
            </a:pPr>
            <a:r>
              <a:rPr lang="en"/>
              <a:t>and more….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Always use the the support library version of a component if one is available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need to create different app versions for different versions of Android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picks the best version of the component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3962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</a:p>
          <a:p>
            <a:pPr indent="-228600" lvl="0" marL="457200" rtl="0">
              <a:spcBef>
                <a:spcPts val="10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Libraries 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