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Roboto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italic.fntdata"/><Relationship Id="rId10" Type="http://schemas.openxmlformats.org/officeDocument/2006/relationships/slide" Target="slides/slide2.xml"/><Relationship Id="rId54" Type="http://schemas.openxmlformats.org/officeDocument/2006/relationships/font" Target="fonts/Roboto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7" name="Shape 1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770346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://developer.android.com/guide/topics/ui/themes.html" TargetMode="External"/><Relationship Id="rId5" Type="http://schemas.openxmlformats.org/officeDocument/2006/relationships/hyperlink" Target="https://developer.android.com/guide/topics/ui/menus.html" TargetMode="External"/><Relationship Id="rId6" Type="http://schemas.openxmlformats.org/officeDocument/2006/relationships/hyperlink" Target="https://developer.android.com/guide/topics/resources/menu-resource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ndroid-developer-training.gitbooks.io/android-developer-fundamentals-course-concepts/content/Unit%202/42_c_menus.html" TargetMode="External"/><Relationship Id="rId4" Type="http://schemas.openxmlformats.org/officeDocument/2006/relationships/hyperlink" Target="https://android-developer-training.gitbooks.io/android-developer-course/content/Unit%202/42_p_use_an_options_menu_and_radio_button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334" name="Shape 33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Add an entry for each menu 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android:title="@string/settings" /&gt;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android:id="@+id/option_toast"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android:title="@string/toast"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main activity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Edit the icon name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49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 android:id="@+id/action_order"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android:icon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="@drawable/ic_toast_dark"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android:titleCondensed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="@string/toast_condensed"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android:orderInCategory="1"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app:showAsAction="ifRoom"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076275"/>
            <a:ext cx="8520600" cy="33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R.id.action_order: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showOrder();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 Menus</a:t>
            </a: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 users to perform an action on a selected view or content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deployed on any View object, but most often used for items in a RecyclerView, GridView, or other view collection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menu—floating list of menu items when long-presses on a view element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the view element or use it in some fashion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Users perform a contextual action on one view element at a time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the app bar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70000"/>
              <a:buChar char="○"/>
            </a:pPr>
            <a:r>
              <a:rPr lang="en">
                <a:solidFill>
                  <a:schemeClr val="dk1"/>
                </a:solidFill>
              </a:rPr>
              <a:t>Users can perform action on multiple view elements at once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699"/>
            <a:ext cx="1027524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4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Floating Context Menu</a:t>
            </a:r>
          </a:p>
        </p:txBody>
      </p:sp>
      <p:sp>
        <p:nvSpPr>
          <p:cNvPr id="471" name="Shape 4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3" name="Shape 4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Register view to use a context menu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the activity or fragment to inflate the menu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2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0" y="1950995"/>
            <a:ext cx="8520600" cy="80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4.2 Menus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44072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android:title="@string/edit"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android:title="@string/share"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onCreate() of the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specify which context menu!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(TextView) findViewById(R.id.article);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which context menu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1192700"/>
            <a:ext cx="8520600" cy="31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</a:p>
        </p:txBody>
      </p:sp>
      <p:cxnSp>
        <p:nvCxnSpPr>
          <p:cNvPr id="511" name="Shape 511"/>
          <p:cNvCxnSpPr>
            <a:stCxn id="510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 Action Bar</a:t>
            </a:r>
          </a:p>
        </p:txBody>
      </p:sp>
      <p:sp>
        <p:nvSpPr>
          <p:cNvPr id="517" name="Shape 5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152400" y="1058587"/>
            <a:ext cx="8520600" cy="21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ActionMode is a UI mode that lets you replace parts of the normal UI interactions temporarily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example, selecting a section of text or long-pressing an item could trigger action mode</a:t>
            </a:r>
          </a:p>
        </p:txBody>
      </p:sp>
      <p:sp>
        <p:nvSpPr>
          <p:cNvPr id="527" name="Shape 527"/>
          <p:cNvSpPr/>
          <p:nvPr/>
        </p:nvSpPr>
        <p:spPr>
          <a:xfrm>
            <a:off x="4475600" y="3492850"/>
            <a:ext cx="15729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Regular UI interaction</a:t>
            </a:r>
          </a:p>
        </p:txBody>
      </p:sp>
      <p:sp>
        <p:nvSpPr>
          <p:cNvPr id="528" name="Shape 528"/>
          <p:cNvSpPr/>
          <p:nvPr/>
        </p:nvSpPr>
        <p:spPr>
          <a:xfrm>
            <a:off x="6898400" y="3492850"/>
            <a:ext cx="10848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Mode </a:t>
            </a:r>
          </a:p>
        </p:txBody>
      </p:sp>
      <p:sp>
        <p:nvSpPr>
          <p:cNvPr id="529" name="Shape 529"/>
          <p:cNvSpPr/>
          <p:nvPr/>
        </p:nvSpPr>
        <p:spPr>
          <a:xfrm>
            <a:off x="6048575" y="3545537"/>
            <a:ext cx="866500" cy="285450"/>
          </a:xfrm>
          <a:custGeom>
            <a:pathLst>
              <a:path extrusionOk="0" h="11418" w="34660">
                <a:moveTo>
                  <a:pt x="0" y="11418"/>
                </a:moveTo>
                <a:cubicBezTo>
                  <a:pt x="4331" y="7086"/>
                  <a:pt x="9024" y="2322"/>
                  <a:pt x="14934" y="710"/>
                </a:cubicBezTo>
                <a:cubicBezTo>
                  <a:pt x="21318" y="-1031"/>
                  <a:pt x="28381" y="872"/>
                  <a:pt x="34660" y="29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0" name="Shape 530"/>
          <p:cNvSpPr/>
          <p:nvPr/>
        </p:nvSpPr>
        <p:spPr>
          <a:xfrm>
            <a:off x="6374500" y="4063475"/>
            <a:ext cx="831275" cy="86900"/>
          </a:xfrm>
          <a:custGeom>
            <a:pathLst>
              <a:path extrusionOk="0" h="3476" w="33251">
                <a:moveTo>
                  <a:pt x="33251" y="0"/>
                </a:moveTo>
                <a:cubicBezTo>
                  <a:pt x="23678" y="5586"/>
                  <a:pt x="10513" y="3508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31" name="Shape 531"/>
          <p:cNvSpPr/>
          <p:nvPr/>
        </p:nvSpPr>
        <p:spPr>
          <a:xfrm>
            <a:off x="7260250" y="3366050"/>
            <a:ext cx="13947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bar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the lifecycle methods that you can override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a contextual action button is clicked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the action mode is closed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Long-tap on the view shows contextual action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action bar with actions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Edit, Share, and Delete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Done (left arrow icon) on the left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on which long press triggers the </a:t>
            </a:r>
            <a:br>
              <a:rPr lang="en"/>
            </a:br>
            <a:r>
              <a:rPr lang="en"/>
              <a:t>contextual action bar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Action  bar is available until user taps Done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4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56350" y="2786062"/>
            <a:ext cx="8520600" cy="16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a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2" y="1027392"/>
            <a:ext cx="4655225" cy="21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the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 onCreate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Bar with Options Menu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Contextual menus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Popup menus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Called each time the action mode is shown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the mode is invalidated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R.id.goodbyetextview: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Toast.makeText(getApplicationContext(), "Menu Toast", Toast.LENGTH_SHORT).show();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Called when user exits the action mode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Popup Menu</a:t>
            </a:r>
          </a:p>
        </p:txBody>
      </p:sp>
      <p:sp>
        <p:nvSpPr>
          <p:cNvPr id="604" name="Shape 6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6" name="Shape 6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Vertical list of items anchored to a 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Typically anchored to a visible icon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should not directly affect view content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options menu overflow that opens Settings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example, in an email app, Reply All and Forward are related to the email message, but don’t affect or act on the message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Add an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the button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 ImageButton</a:t>
            </a: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7"/>
            <a:ext cx="350024" cy="4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 onCreate: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199"/>
            <a:ext cx="5094849" cy="26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13675"/>
            <a:ext cx="8520600" cy="33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 bar with options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action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Popup menu</a:t>
            </a:r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R.id.option_toast: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Toast.makeText(getApplicationContext(), "Popup Toast",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Toast.LENGTH_SHORT).show();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Adding the App Bar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Styles and Themes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Menus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Menu Resource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5" name="Shape 66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C Menus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P Using an Options Menu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71" name="Shape 6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3" name="Shape 6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Bar with Options Menu</a:t>
            </a:r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Bar at top of each screen—(usually) the same for all screens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217200" y="2710187"/>
            <a:ext cx="8709600" cy="20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Appears in the right corner of the app bar (3)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For navigating to other activities and editing app settings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3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Action icons in the app bar for important items (1)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Tap the three dots, the "action overflow button" to see the options menu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Options Menu</a:t>
            </a:r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7" name="Shape 3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7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