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0" name="Shape 6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Shape 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Shape 128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1" name="Shape 131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2" name="Shape 13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4" name="Shape 16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8" name="Shape 16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Shape 1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8" name="Shape 198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" name="Shape 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8" name="Shape 228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2" name="Shape 23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5" name="Shape 2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3" name="Shape 26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" name="Shape 3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Shape 7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6" name="Shape 7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407225" y="47454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Shape 1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3" name="Shape 14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4407225" y="47454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6" name="Shape 2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10" name="Shape 2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ndroid-developer-training.gitbooks.io/android-developer-fundamentals-course-concepts/content/Unit%202/44_c_recyclerview.html" TargetMode="External"/><Relationship Id="rId4" Type="http://schemas.openxmlformats.org/officeDocument/2006/relationships/hyperlink" Target="https://android-developer-training.gitbooks.io/android-developer-course/content/Unit%202/44_p_create_a_recycler_view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1" name="Shape 271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and Intuitive Navigation</a:t>
            </a:r>
          </a:p>
        </p:txBody>
      </p:sp>
      <p:sp>
        <p:nvSpPr>
          <p:cNvPr id="273" name="Shape 273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4</a:t>
            </a:r>
          </a:p>
        </p:txBody>
      </p:sp>
      <p:sp>
        <p:nvSpPr>
          <p:cNvPr id="274" name="Shape 274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view with data for one list item 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RecyclerView.ViewHolder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view holder?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4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RecyclerView</a:t>
            </a:r>
          </a:p>
        </p:txBody>
      </p:sp>
      <p:sp>
        <p:nvSpPr>
          <p:cNvPr id="356" name="Shape 3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8" name="Shape 3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Implementation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Add the RecyclerView dependency to  app/build.gradle file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Add RecyclerView to layout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Extend RecyclerView.Adapter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Extend RecyclerView.ViewHolder</a:t>
            </a:r>
          </a:p>
          <a:p>
            <a:pPr indent="-228600" lvl="0" marL="457200" rtl="0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In onCreate of activity, create a RecyclerView with adapter and layout manager</a:t>
            </a: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app/build.gradle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compile 'com.android.support:recyclerview-v7:</a:t>
            </a:r>
            <a:r>
              <a:rPr lang="en" sz="2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24.1.1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4" name="Shape 3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dependency to app/build.gradle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Activity layout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Add RecyclerView to XML Layout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Item layout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90" name="Shape 3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layout for 1 list item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Shape 392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Create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Implement the adapter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onCreateViewHolder()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 has 3 required methods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onCreateViewHolder()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7" name="Shape 4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onCreateViewHolder()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onBindViewHolder()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</a:p>
          <a:p>
            <a:pPr lvl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5" name="Shape 4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onBindViewHolder()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11708" y="7781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4.4 Recycler View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3" name="Shape 28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getItemCount()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33" name="Shape 4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getItemCount()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Adapter: ViewHolder 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If you want to handle mouse clicks: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1" name="Shape 4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the view holder in adapter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ViewHolder: Constructor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(TextView) itemView.findViewById(R.id.word);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9" name="Shape 4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holder constructor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Create RecyclerView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(RecyclerView)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findViewById(R.id.recyclerview);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LinearLayoutManager(this));</a:t>
            </a:r>
          </a:p>
          <a:p>
            <a:pPr lv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7" name="Shape 4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Create the RecyclerView in activity's onCreate()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RecyclerView 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8" name="Shape 4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C RecyclerView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P Create a Recycler View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84" name="Shape 4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6" name="Shape 48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RecyclerView Components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Implementing a RecyclerView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What is a Recycler View?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Scrollable container for large data sets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Efficient 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uses and reuses limited number of views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000"/>
              <a:t>Updates changing data fast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" sz="2000"/>
              <a:t> </a:t>
            </a: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Shape 299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RecyclerView Components</a:t>
            </a: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Components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Data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RecyclerView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view—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Recyclerview.LayoutManager</a:t>
            </a:r>
            <a:r>
              <a:rPr lang="en" sz="1800"/>
              <a:t>  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RecyclerView—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RecyclerView.Adapter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b="1" lang="en" sz="1800"/>
              <a:t>View 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RecyclerView.ViewHolder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Components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Components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components fit together overview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7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Layout Manager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view groups have layout managers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Positions item views inside a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Reuses item views that are no longer visible to the user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Built-in layout managers include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LinearLayoutManager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GridLayoutManager</a:t>
            </a:r>
            <a:r>
              <a:rPr lang="en"/>
              <a:t>,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StaggeredGridLayoutManager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RecyclerView, extend </a:t>
            </a: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layout manager?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Adapter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together, for example, takes data from a database </a:t>
            </a: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puts them as strings into a view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view</a:t>
            </a:r>
          </a:p>
          <a:p>
            <a:pPr indent="-228600" lvl="0" marL="457200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item views as the underlying data changes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RecyclerView.Adapter</a:t>
            </a:r>
            <a:r>
              <a:rPr lang="en"/>
              <a:t> 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adapter?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4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