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7" name="Shape 6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9" name="Shape 9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3" name="Shape 133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" name="Shape 16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0" name="Shape 1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2" name="Shape 19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5" name="Shape 19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8" name="Shape 19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" name="Shape 5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Delightful User Experience  - Lesson 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Shape 7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Shape 1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5" name="Shape 14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4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android-developer-training.gitbooks.io/android-developer-fundamentals-course-concepts/content/Unit%202/51_c_drawables,_styles,_and_themes.html" TargetMode="External"/><Relationship Id="rId4" Type="http://schemas.openxmlformats.org/officeDocument/2006/relationships/hyperlink" Target="https://android-developer-training.gitbooks.io/android-developer-course/content/Unit%202/51_p_themes,_custom_styles,_drawables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6" name="Shape 20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Delightful User Experience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5</a:t>
            </a:r>
          </a:p>
        </p:txBody>
      </p:sp>
      <p:sp>
        <p:nvSpPr>
          <p:cNvPr id="209" name="Shape 20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0" name="Shape 21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Nine-Patch Files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</a:p>
          <a:p>
            <a:pPr indent="-228600" lvl="0" marL="45720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</a:p>
          <a:p>
            <a:pPr indent="-228600" lvl="0" marL="45720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</a:p>
          <a:p>
            <a:pPr indent="-228600" lvl="0" marL="45720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AutoNum type="arabicPeriod"/>
            </a:pPr>
            <a:r>
              <a:rPr lang="en"/>
              <a:t>Specify the stretchable regions (next slide)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Editing Nine-Patch Files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82" name="Shape 282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8" cy="363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Shape 283"/>
          <p:cNvCxnSpPr>
            <a:endCxn id="284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4" name="Shape 284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85" name="Shape 285"/>
          <p:cNvCxnSpPr>
            <a:endCxn id="286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7" name="Shape 287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9" name="Shape 289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1" name="Shape 291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86" name="Shape 286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3" name="Shape 293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4" name="Shape 294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295" name="Shape 295"/>
          <p:cNvCxnSpPr>
            <a:stCxn id="296" idx="6"/>
          </p:cNvCxnSpPr>
          <p:nvPr/>
        </p:nvCxnSpPr>
        <p:spPr>
          <a:xfrm>
            <a:off x="4981590" y="2153237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6" name="Shape 296"/>
          <p:cNvSpPr/>
          <p:nvPr/>
        </p:nvSpPr>
        <p:spPr>
          <a:xfrm>
            <a:off x="4610190" y="1967537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4804390" y="1714881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8" name="Shape 298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You can create layered images, just like with drawing tools, such as Gimp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In Android, each layer is represented by a drawable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Layers are organized and managed in XML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List and the items can have properties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Layers are drawn on top of each other in the order defined in the XML file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 u="sng"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Layer List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Shape Drawables &amp; GradientDrawable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Define a shape and its properties in XML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Rectangle, oval, ring, line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a GradientDrawable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28525" y="9776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8" name="Shape 328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2"/>
            <a:ext cx="3023449" cy="9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Drawables 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Drawable that can cross-fade between two other drawables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graphic represented by &lt;item&gt; inside &lt;selector&gt;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</a:p>
          <a:p>
            <a:pPr indent="-342900" lvl="0" marL="457200" rtl="0">
              <a:spcBef>
                <a:spcPts val="0"/>
              </a:spcBef>
              <a:buSzPct val="75000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Transition Drawables 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(ImageButton) findViewById(R.id.button);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drawables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Scale smoothly for all screen sizes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Android API Level 21 and up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 Vector Asset Studio to create (slides below)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Vector drawables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61" name="Shape 361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</a:p>
        </p:txBody>
      </p:sp>
      <p:sp>
        <p:nvSpPr>
          <p:cNvPr id="362" name="Shape 362"/>
          <p:cNvSpPr/>
          <p:nvPr/>
        </p:nvSpPr>
        <p:spPr>
          <a:xfrm>
            <a:off x="6088225" y="3926950"/>
            <a:ext cx="398875" cy="334788"/>
          </a:xfrm>
          <a:custGeom>
            <a:pathLst>
              <a:path extrusionOk="0" h="17215" w="15955">
                <a:moveTo>
                  <a:pt x="15955" y="17215"/>
                </a:moveTo>
                <a:cubicBezTo>
                  <a:pt x="14415" y="16725"/>
                  <a:pt x="9027" y="15815"/>
                  <a:pt x="6718" y="14276"/>
                </a:cubicBezTo>
                <a:cubicBezTo>
                  <a:pt x="4408" y="12736"/>
                  <a:pt x="3218" y="10357"/>
                  <a:pt x="2099" y="7978"/>
                </a:cubicBezTo>
                <a:cubicBezTo>
                  <a:pt x="979" y="5598"/>
                  <a:pt x="349" y="132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5.1 Drawables, Styles, Themes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8" name="Shape 2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Asset Studio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Create icons from material icons, images, and text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Launcher, action bar, tab, notification icons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To start Image Asset Studio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Image Asset Studio?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5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Image Asset Studio </a:t>
            </a:r>
          </a:p>
        </p:txBody>
      </p:sp>
      <p:cxnSp>
        <p:nvCxnSpPr>
          <p:cNvPr id="383" name="Shape 383"/>
          <p:cNvCxnSpPr>
            <a:stCxn id="384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4" name="Shape 384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Choose Image, Clipart, or Text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Click icon to chose clipart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</a:p>
        </p:txBody>
      </p:sp>
      <p:cxnSp>
        <p:nvCxnSpPr>
          <p:cNvPr id="386" name="Shape 386"/>
          <p:cNvCxnSpPr>
            <a:stCxn id="387" idx="6"/>
          </p:cNvCxnSpPr>
          <p:nvPr/>
        </p:nvCxnSpPr>
        <p:spPr>
          <a:xfrm>
            <a:off x="4761762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7" name="Shape 387"/>
          <p:cNvSpPr/>
          <p:nvPr/>
        </p:nvSpPr>
        <p:spPr>
          <a:xfrm>
            <a:off x="4390362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88" name="Shape 388"/>
          <p:cNvCxnSpPr>
            <a:stCxn id="389" idx="6"/>
          </p:cNvCxnSpPr>
          <p:nvPr/>
        </p:nvCxnSpPr>
        <p:spPr>
          <a:xfrm flipH="1" rot="10800000">
            <a:off x="5171637" y="2349800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9" name="Shape 389"/>
          <p:cNvSpPr/>
          <p:nvPr/>
        </p:nvSpPr>
        <p:spPr>
          <a:xfrm>
            <a:off x="4800237" y="217850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390" name="Shape 390"/>
          <p:cNvCxnSpPr>
            <a:stCxn id="391" idx="6"/>
          </p:cNvCxnSpPr>
          <p:nvPr/>
        </p:nvCxnSpPr>
        <p:spPr>
          <a:xfrm>
            <a:off x="5214237" y="3556625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1" name="Shape 391"/>
          <p:cNvSpPr/>
          <p:nvPr/>
        </p:nvSpPr>
        <p:spPr>
          <a:xfrm>
            <a:off x="4842837" y="33709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Asset Studio</a:t>
            </a: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Create icons from material icons or supply your own vector drawings for API 21 and later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Launcher, action bar, tab, notification icons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Generates a scalable vector drawable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To start Image Asset Studio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Vector Asset Studio?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49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Image Asset Studio </a:t>
            </a:r>
          </a:p>
        </p:txBody>
      </p:sp>
      <p:cxnSp>
        <p:nvCxnSpPr>
          <p:cNvPr id="412" name="Shape 412"/>
          <p:cNvCxnSpPr>
            <a:stCxn id="413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3" name="Shape 413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Choose from Material Icon library, or supply your own SVG or PSD vector drawing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Opens Material Icon library</a:t>
            </a:r>
          </a:p>
        </p:txBody>
      </p:sp>
      <p:cxnSp>
        <p:nvCxnSpPr>
          <p:cNvPr id="415" name="Shape 415"/>
          <p:cNvCxnSpPr>
            <a:stCxn id="416" idx="6"/>
          </p:cNvCxnSpPr>
          <p:nvPr/>
        </p:nvCxnSpPr>
        <p:spPr>
          <a:xfrm flipH="1" rot="10800000">
            <a:off x="4909812" y="2302100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6" name="Shape 416"/>
          <p:cNvSpPr/>
          <p:nvPr/>
        </p:nvSpPr>
        <p:spPr>
          <a:xfrm>
            <a:off x="4538412" y="219260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</a:pPr>
            <a:r>
              <a:rPr lang="en"/>
              <a:t>Use smallest resolution picture necessary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Resize, crop, compress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Vector drawings for simple images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3" name="Shape 423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Images, memory, and performance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4" y="184224"/>
            <a:ext cx="1671575" cy="21930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>
            <p:ph idx="1" type="body"/>
          </p:nvPr>
        </p:nvSpPr>
        <p:spPr>
          <a:xfrm>
            <a:off x="83099" y="2653946"/>
            <a:ext cx="8888700" cy="195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Choose appropriate image formats for image type and size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 lossy image formats and adjust quality where possible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Styles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Collection of attributes that define the visual appearance of a View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Reduce duplication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Make code more compact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Manage visual appearance of many components with one style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Style?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Styles reduce clutter</a:t>
            </a: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5" name="Shape 445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076275"/>
            <a:ext cx="8520600" cy="33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Drawables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image assets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Styles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Themes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styles in styles.xml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076275"/>
            <a:ext cx="8520600" cy="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/res/values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5" name="Shape 455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Inheritance: Parent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076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3" name="Shape 463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Inheritance: Define child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311700" y="1076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child with Codefont as parent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1" name="Shape 4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Themes</a:t>
            </a: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Themes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 Theme is a style applied to an entire activity or even the entire application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Themes are applied in the Android Manifest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1" name="Shape 491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Styles and Themes Resources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076275"/>
            <a:ext cx="515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platform has collection of built in styles and themes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9" name="Shape 4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2" cy="294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</a:p>
          <a:p>
            <a:pPr indent="-342900" lvl="0" marL="457200" rtl="0">
              <a:spcBef>
                <a:spcPts val="0"/>
              </a:spcBef>
              <a:buSzPct val="75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3" name="Shape 513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C Drawables, Styles, and Themes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P Drawables, Styles, and Themes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19" name="Shape 5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1" name="Shape 5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Drawables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Drawables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076275"/>
            <a:ext cx="8520600" cy="33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Drawable classes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540300" y="1076275"/>
            <a:ext cx="3936300" cy="33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 and 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Custom Drawables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PNG (.png), JPG (.jpg), or GIF (.gif) format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Uncompressed BMP (.bmp)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Placed directly in res/drawables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Bitmaps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>
              <a:spcBef>
                <a:spcPts val="0"/>
              </a:spcBef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Referencing Drawables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Nine-Patch Files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Only stretches bigger, not smaller, so start with small image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Often used for backgrounds of UI elements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Example: button background changes size with label length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