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472534-4F50-41B3-8A67-095805E85CAC}">
  <a:tblStyle styleId="{0D472534-4F50-41B3-8A67-095805E85CA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2" name="Shape 7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5" name="Shape 7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7" name="Shape 13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0" name="Shape 14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1" name="Shape 14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3" name="Shape 17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Shape 2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4" name="Shape 20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07" name="Shape 207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8" name="Shape 20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7" name="Shape 2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Shape 2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6" name="Shape 26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9" name="Shape 26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2" name="Shape 27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407225" y="4664925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Material Design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4925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Material Design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Shape 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407225" y="4664925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Material Design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Shape 14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52" name="Shape 15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407225" y="4664925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Material Design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5" name="Shape 2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9" name="Shape 21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ndroid-developer-training.gitbooks.io/android-developer-fundamentals-course-concepts/content/Unit%202/53_c_providing_resources_for_adaptive_layout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Delightful User Experience</a:t>
            </a:r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5</a:t>
            </a:r>
          </a:p>
        </p:txBody>
      </p:sp>
      <p:sp>
        <p:nvSpPr>
          <p:cNvPr id="283" name="Shape 28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alternative resources?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92600" y="1253600"/>
            <a:ext cx="8758800" cy="28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Different device configurations may require different resources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Localized strings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en"/>
              <a:t>Image resolutions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en"/>
              <a:t>Layout dimensions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Android loads appropriate resources automatically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alternative resource folders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7" name="Shape 357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7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359" name="Shape 359"/>
          <p:cNvCxnSpPr>
            <a:stCxn id="357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60" name="Shape 360"/>
          <p:cNvCxnSpPr>
            <a:stCxn id="357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61" name="Shape 361"/>
          <p:cNvCxnSpPr>
            <a:stCxn id="357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 for alternative resource folders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&gt;-&lt;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369" name="Shape 369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{0D472534-4F50-41B3-8A67-095805E85CAC}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0" name="Shape 370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Screen Orientation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</a:p>
          <a:p>
            <a:pPr indent="-228600" lvl="1" marL="914400" rtl="0">
              <a:lnSpc>
                <a:spcPct val="115000"/>
              </a:lnSpc>
              <a:spcBef>
                <a:spcPts val="1000"/>
              </a:spcBef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"/>
              <a:t>Avoid hard-coded dimensions to reduce need for specialized layouts</a:t>
            </a: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adaptive layout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 values/integer.xml: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values/integer.xml-land: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h_material_me_resource.png"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099"/>
            <a:ext cx="2167251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86" name="Shape 3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199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87" name="Shape 387"/>
          <p:cNvSpPr txBox="1"/>
          <p:nvPr/>
        </p:nvSpPr>
        <p:spPr>
          <a:xfrm>
            <a:off x="7374437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Smallest width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Smallest-width (sw) in folder name specifies minimum device width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res/values-sw&lt;N&gt;dp, where N is the smallest width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Example: res/values-sw600dp/dimens.xml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Does not change with orientation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uses resource closest to (without exceeding) the device's smallest width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Platform Version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API level supported by device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Some resources are only available for newer versions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WebP image format requires API level 14 (Android 4.0)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Localization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072037"/>
            <a:ext cx="8520600" cy="338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en"/>
              <a:t>Increases potential audience for your app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en"/>
              <a:t>Locale is based on device's settings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217350" y="1667662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Resources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Resources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Always provide default resources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directory name without a qualifier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falls back on default resources when no specific resources match configuration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5.3 Adaptive Layouts and Resources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6" name="Shape 436"/>
          <p:cNvSpPr txBox="1"/>
          <p:nvPr/>
        </p:nvSpPr>
        <p:spPr>
          <a:xfrm>
            <a:off x="311700" y="1454125"/>
            <a:ext cx="8520600" cy="26886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C Providing Resource for Adaptive Layouts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5.3 P Supporting Landscape, Multiple Screen Sizes, and Locaction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4" name="Shape 4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87900" y="1533475"/>
            <a:ext cx="4168500" cy="244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Adaptive Layout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Adaptive Resources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3650"/>
            <a:ext cx="6240299" cy="159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49" y="1306049"/>
            <a:ext cx="1713300" cy="30608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49"/>
            <a:ext cx="1625149" cy="21668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3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09" name="Shape 3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3220850"/>
            <a:ext cx="2160625" cy="1146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217350" y="1667662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Adaptive Layouts and Resources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Adaptive layouts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Layout adapts to configuration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Screen size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Device orientation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Locale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Version of Android installed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Provides alternative resources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Localized strings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Uses flexible layouts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GridLayout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 folders of a small app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res folders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resource directories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</a:p>
          <a:p>
            <a:pPr indent="-228600" lvl="0" marL="457200">
              <a:spcBef>
                <a:spcPts val="100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</a:p>
          <a:p>
            <a:pPr indent="-228600" lvl="0" marL="457200">
              <a:spcBef>
                <a:spcPts val="100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</a:p>
          <a:p>
            <a:pPr indent="-228600" lvl="0" marL="457200">
              <a:spcBef>
                <a:spcPts val="100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217350" y="1667662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Resources</a:t>
            </a: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