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7" name="Shape 1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449812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6" name="Shape 1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5" name="Shape 19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407225" y="4664925"/>
            <a:ext cx="1050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4" name="Shape 23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Shape 2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4" name="Shape 2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4" name="Shape 2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8" name="Shape 2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1" name="Shape 3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6" name="Shape 3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9" name="Shape 3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2" name="Shape 3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4" name="Shape 3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Shape 3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9" name="Shape 3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1" name="Shape 3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2" name="Shape 3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93" name="Shape 3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492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Shape 7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407225" y="470362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Shape 1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407225" y="4638400"/>
            <a:ext cx="1050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5" name="Shape 2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9" name="Shape 20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4407225" y="466492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2" name="Shape 2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3" name="Shape 3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407225" y="466492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ndroid-developer-training.gitbooks.io/android-developer-fundamentals-course-concepts/content/Unit%202/61_c_testing_the_user_interface.html" TargetMode="External"/><Relationship Id="rId4" Type="http://schemas.openxmlformats.org/officeDocument/2006/relationships/hyperlink" Target="https://android-developer-training.gitbooks.io/android-developer-course/content/Unit%202/61_p_use_espresso_to_test_your_ui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the User Interface</a:t>
            </a:r>
          </a:p>
        </p:txBody>
      </p:sp>
      <p:sp>
        <p:nvSpPr>
          <p:cNvPr id="406" name="Shape 40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7" name="Shape 40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set of hooks in the Android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Loads test package and app into same process, allowing tests to call methods and examine fields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Control components independently of app’s lifecycle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Control how Android loads apps</a:t>
            </a:r>
          </a:p>
        </p:txBody>
      </p:sp>
      <p:sp>
        <p:nvSpPr>
          <p:cNvPr id="472" name="Shape 4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Tests can monitor all interaction with Android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Tests can invoke methods in the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Tests can modify and examine fields in the app independent of the app’s lifecycle</a:t>
            </a:r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</a:t>
            </a:r>
            <a:r>
              <a:rPr lang="en"/>
              <a:t>Environment </a:t>
            </a:r>
            <a:br>
              <a:rPr lang="en"/>
            </a:br>
            <a:r>
              <a:rPr lang="en"/>
              <a:t>&amp; </a:t>
            </a:r>
            <a:r>
              <a:rPr lang="en"/>
              <a:t>Setup</a:t>
            </a: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necessary, update or install the library </a:t>
            </a:r>
          </a:p>
        </p:txBody>
      </p:sp>
      <p:sp>
        <p:nvSpPr>
          <p:cNvPr id="492" name="Shape 4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 'com.android.support:support-annotations:24.1.1'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 'com.android.support.test:runner:0.5'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 'com.android.support.test:rules:0.5'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 'org.hamcrest:hamcrest-library:1.3'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'com.android.support.test.espresso:espresso-core:2.2.2'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androidTestCompile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'com.android.support.test.uiautomator:uiautomator-v18:2.1.2'</a:t>
            </a:r>
          </a:p>
          <a:p>
            <a:pPr lvl="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Shape 4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311700" y="1647075"/>
            <a:ext cx="8520600" cy="207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Shape 5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Turn on USB Debugging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Window animation scale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Transition animation scale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Animator duration scale</a:t>
            </a:r>
          </a:p>
        </p:txBody>
      </p:sp>
      <p:sp>
        <p:nvSpPr>
          <p:cNvPr id="513" name="Shape 5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Espresso Tests 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Required annotation for tests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Based on resources the test uses and time to run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</a:t>
            </a:r>
            <a:r>
              <a:rPr lang="en" sz="1800"/>
              <a:t>—Runs in &lt; 60s and uses no external resources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Runs in &lt; 300s, only local network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Runs for a long time and uses many resources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Shape 5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6.1 Testing the User Interface</a:t>
            </a: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7" name="Shape 41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Testing support for a single specified activity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Testing support for starting, binding,  shutting down a service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540" name="Shape 54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Setup, initializations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Teardown, freeing resources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“Hamcrest” an anagram of “Matchers”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Framework for creating custom matchers and assertions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Match rules defined declaratively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Enables precise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</a:p>
        </p:txBody>
      </p:sp>
      <p:sp>
        <p:nvSpPr>
          <p:cNvPr id="562" name="Shape 5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ViewMatcher—find Views by id, content, focus, hierarchy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ViewAction—perform an action on a 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ViewAssertion—assert state and verify the result</a:t>
            </a:r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</a:t>
            </a:r>
            <a:r>
              <a:rPr lang="en" sz="2000">
                <a:solidFill>
                  <a:schemeClr val="dk1"/>
                </a:solidFill>
              </a:rPr>
              <a:t>—find a view with the specified Android id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</a:t>
            </a:r>
            <a:r>
              <a:rPr lang="en" sz="2000">
                <a:solidFill>
                  <a:schemeClr val="dk1"/>
                </a:solidFill>
              </a:rPr>
              <a:t>—find a view with specific text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</a:t>
            </a:r>
            <a:r>
              <a:rPr lang="en" sz="2000">
                <a:solidFill>
                  <a:schemeClr val="dk1"/>
                </a:solidFill>
              </a:rPr>
              <a:t>—find a view to that matches multiple conditions. Find a visible list item with the given text: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</a:p>
        </p:txBody>
      </p:sp>
      <p:sp>
        <p:nvSpPr>
          <p:cNvPr id="582" name="Shape 5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 need to reuse the view returned by onView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code more readable or explicit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596" name="Shape 5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</a:p>
        </p:txBody>
      </p:sp>
      <p:sp>
        <p:nvSpPr>
          <p:cNvPr id="603" name="Shape 6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87900" y="1102175"/>
            <a:ext cx="8291100" cy="362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Testing Methods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Automated Testing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Using Espresso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Testing Environment and Setup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Creating Espresso Tests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Espresso Test Examples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Recording  Tests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Shape 6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Recording Tests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Android Studio 2.2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</a:p>
        </p:txBody>
      </p:sp>
      <p:sp>
        <p:nvSpPr>
          <p:cNvPr id="623" name="Shape 6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Run &gt; Record Espresso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 with the app to do what you want to test</a:t>
            </a:r>
          </a:p>
        </p:txBody>
      </p:sp>
      <p:sp>
        <p:nvSpPr>
          <p:cNvPr id="630" name="Shape 63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03125"/>
            <a:ext cx="3532800" cy="287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</a:p>
        </p:txBody>
      </p:sp>
      <p:sp>
        <p:nvSpPr>
          <p:cNvPr id="638" name="Shape 638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50" y="1122225"/>
            <a:ext cx="3525750" cy="27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 from developer docs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 Studio 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 Developer 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even more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Android Testing Support Library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Videos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even more</a:t>
            </a:r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9" name="Shape 669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C Testing the User Interface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P Use Espresso to Test Your UI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75" name="Shape 6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7" name="Shape 6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Methods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Tap a UI view, and enter data or make a choice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 input to all UI views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interface testing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consuming, tedious, error-prone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UI may change and need frequent retesting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paths fail over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app gets more complex, possible sequences of actions may grow non-linearly</a:t>
            </a: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Free your time and resources for other 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Faster than manual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Repeatable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 tests for different device states and configurations</a:t>
            </a:r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Verify that the UI behaves as expected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Check that the app returns the correct UI output in response to user interactions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Navigation and controls behave correctly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responds correctly to mocked-out dependencies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Verify that interactions between different user apps and system apps behave as expected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Interact with visible elements on a device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Monitor interactions between app and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Simulate user interactions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Requires instrumentation</a:t>
            </a:r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