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218181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218181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2" name="Shape 7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5" name="Shape 7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1" name="Shape 11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8" name="Shape 13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1" name="Shape 141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2" name="Shape 14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5" name="Shape 17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Shape 1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0" name="Shape 20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03" name="Shape 20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6" name="Shape 20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5" name="Shape 2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9" name="Shape 23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1" name="Shape 2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Shape 2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4" name="Shape 26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7" name="Shape 26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0" name="Shape 27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4449812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Shape 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6" name="Shape 8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Shape 1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3" name="Shape 1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Shape 2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ndroid-developer-training.gitbooks.io/android-developer-fundamentals-course-concepts/content/Unit%203/72_c_connect_to_the_internet.html" TargetMode="External"/><Relationship Id="rId4" Type="http://schemas.openxmlformats.org/officeDocument/2006/relationships/hyperlink" Target="https://android-developer-training.gitbooks.io/android-developer-course/content/Unit%203/72_p_asynctask_asynctaskloader.html" TargetMode="External"/><Relationship Id="rId5" Type="http://schemas.openxmlformats.org/officeDocument/2006/relationships/hyperlink" Target="https://android-developer-training.gitbooks.io/android-developer-course/content/Unit%203/72_p_asynctask_asynctaskloader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1" name="Shape 28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265500" y="16232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Connect to the Internet</a:t>
            </a:r>
          </a:p>
        </p:txBody>
      </p:sp>
      <p:sp>
        <p:nvSpPr>
          <p:cNvPr id="283" name="Shape 283"/>
          <p:cNvSpPr txBox="1"/>
          <p:nvPr>
            <p:ph idx="1" type="subTitle"/>
          </p:nvPr>
        </p:nvSpPr>
        <p:spPr>
          <a:xfrm>
            <a:off x="265500" y="31931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7</a:t>
            </a:r>
          </a:p>
        </p:txBody>
      </p:sp>
      <p:sp>
        <p:nvSpPr>
          <p:cNvPr id="284" name="Shape 28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5" name="Shape 28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Worker Thread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Worker Thread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work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URI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HTTP Connection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URI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URI = Uniform Resource Identifier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file://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http:// and https://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content://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</a:p>
          <a:p>
            <a:pPr indent="-698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</a:p>
          <a:p>
            <a:pPr indent="-6985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 URI for the request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 Client Connection</a:t>
            </a: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connect to the Internet?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be done on a separate thread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Requires InputStreams and try/catch blocks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connection from scratch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HttpURLConnection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7.2 Connect to the Internet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Configure connection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and get response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Close connection and stream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Convert Response to String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Convert input stream into a string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BufferedReader is more efficient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</a:p>
          <a:p>
            <a:pPr lvl="0" rt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15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 Client 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connect to the Internet?</a:t>
            </a: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2" name="Shape 462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called on the main thread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Much less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a connection using libraries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connect to the Internet?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0" name="Shape 470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Shape 4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Volley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OkHttp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to connect to the Internet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Add permissions to Android Manifest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Check Network Connection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Create Worker Thread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Implement background task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Create URI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Make HTTP Connection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Connect and GET Data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Process results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Parse Results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Parse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Parsing the results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Response is often JSON or XML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Parse results using helper classes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basics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JSONObject basics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JSON example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JSON example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"onclick" value of the 3rd item in the "menuitem" array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Shape 5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3" name="Shape 533"/>
          <p:cNvSpPr txBox="1"/>
          <p:nvPr/>
        </p:nvSpPr>
        <p:spPr>
          <a:xfrm>
            <a:off x="311700" y="1530325"/>
            <a:ext cx="8520600" cy="241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C Connect to the Internet</a:t>
            </a:r>
          </a:p>
          <a:p>
            <a:pPr lvl="0" rtl="0">
              <a:lnSpc>
                <a:spcPct val="115000"/>
              </a:lnSpc>
              <a:spcBef>
                <a:spcPts val="2000"/>
              </a:spcBef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P Connect to the Internet with AsyncTask and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 AsyncTaskLoad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39" name="Shape 5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1" name="Shape 5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Permissions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Permissions in AndroidManifest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076275"/>
            <a:ext cx="8520600" cy="33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Check Network State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Manage Network Connection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Network information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6" name="Shape 326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if network is available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3" name="Shape 333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for WiFi &amp; Mobile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