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0" r:id="rId3"/>
    <p:sldMasterId id="2147483711" r:id="rId4"/>
    <p:sldMasterId id="2147483712" r:id="rId5"/>
    <p:sldMasterId id="2147483713" r:id="rId6"/>
    <p:sldMasterId id="214748371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20" Type="http://schemas.openxmlformats.org/officeDocument/2006/relationships/slide" Target="slides/slide12.xml"/><Relationship Id="rId42" Type="http://schemas.openxmlformats.org/officeDocument/2006/relationships/font" Target="fonts/Roboto-regular.fntdata"/><Relationship Id="rId41" Type="http://schemas.openxmlformats.org/officeDocument/2006/relationships/slide" Target="slides/slide33.xml"/><Relationship Id="rId22" Type="http://schemas.openxmlformats.org/officeDocument/2006/relationships/slide" Target="slides/slide14.xml"/><Relationship Id="rId44" Type="http://schemas.openxmlformats.org/officeDocument/2006/relationships/font" Target="fonts/Roboto-italic.fntdata"/><Relationship Id="rId21" Type="http://schemas.openxmlformats.org/officeDocument/2006/relationships/slide" Target="slides/slide13.xml"/><Relationship Id="rId43" Type="http://schemas.openxmlformats.org/officeDocument/2006/relationships/font" Target="fonts/Roboto-bold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45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Relationship Id="rId3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jpg"/><Relationship Id="rId3" Type="http://schemas.openxmlformats.org/officeDocument/2006/relationships/image" Target="../media/image10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4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Shape 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1" name="Shape 7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74" name="Shape 7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75" name="Shape 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7" name="Shape 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 Receivers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9" name="Shape 10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3" name="Shape 11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6" name="Shape 1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0" name="Shape 140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43" name="Shape 143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44" name="Shape 14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3" name="Shape 17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7" name="Shape 17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89" name="Shape 18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Shape 20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2" name="Shape 20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04" name="Shape 204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05" name="Shape 20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8" name="Shape 20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23" name="Shape 223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5" name="Shape 235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7" name="Shape 23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header and two column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1" name="Shape 241"/>
          <p:cNvSpPr txBox="1"/>
          <p:nvPr>
            <p:ph idx="2" type="body"/>
          </p:nvPr>
        </p:nvSpPr>
        <p:spPr>
          <a:xfrm>
            <a:off x="48324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3" name="Shape 24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5" name="Shape 245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8" name="Shape 24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258" name="Shape 2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60" name="Shape 26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61" name="Shape 2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footer.png" id="263" name="Shape 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2381674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3" name="Shape 2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5" name="Shape 275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76" name="Shape 276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77" name="Shape 277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78" name="Shape 27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279" name="Shape 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81" name="Shape 281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header and two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8324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" name="Shape 3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99" name="Shape 299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1" name="Shape 311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3" name="Shape 31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7" name="Shape 31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29" name="Shape 3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30" name="Shape 3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" name="Shape 4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40" name="Shape 3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2" name="Shape 34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43" name="Shape 343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44" name="Shape 344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45" name="Shape 34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346" name="Shape 3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48" name="Shape 348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350" name="Shape 3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/>
        </p:nvSpPr>
        <p:spPr>
          <a:xfrm>
            <a:off x="4449812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Shape 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7" name="Shape 5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 Receivers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0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7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 Receivers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Shape 8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88" name="Shape 8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 Receivers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1" name="Shape 1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55" name="Shape 15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Shape 2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16" name="Shape 21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 Receivers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88" name="Shape 28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92" name="Shape 29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 Receivers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R.styleable.html#AndroidManifestIntentFilter_priorit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content/Intent.html#ACTION_SHUTDOWN" TargetMode="External"/><Relationship Id="rId10" Type="http://schemas.openxmlformats.org/officeDocument/2006/relationships/hyperlink" Target="https://developer.android.com/reference/android/content/Intent.html#ACTION_PACKAGE_RESTARTED" TargetMode="External"/><Relationship Id="rId13" Type="http://schemas.openxmlformats.org/officeDocument/2006/relationships/hyperlink" Target="https://developer.android.com/reference/android/content/Intent.html#ACTION_PACKAGES_SUSPENDED" TargetMode="External"/><Relationship Id="rId12" Type="http://schemas.openxmlformats.org/officeDocument/2006/relationships/hyperlink" Target="https://developer.android.com/reference/android/content/Intent.html#ACTION_PACKAGE_DATA_CLEARED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content/Intent.html#ACTION_TIME_TICK" TargetMode="External"/><Relationship Id="rId4" Type="http://schemas.openxmlformats.org/officeDocument/2006/relationships/hyperlink" Target="https://developer.android.com/reference/android/content/Intent.html#ACTION_TIME_CHANGED" TargetMode="External"/><Relationship Id="rId9" Type="http://schemas.openxmlformats.org/officeDocument/2006/relationships/hyperlink" Target="https://developer.android.com/reference/android/content/Intent.html#ACTION_PACKAGE_REMOVED" TargetMode="External"/><Relationship Id="rId15" Type="http://schemas.openxmlformats.org/officeDocument/2006/relationships/hyperlink" Target="https://developer.android.com/reference/android/content/Intent.html#ACTION_UID_REMOVED" TargetMode="External"/><Relationship Id="rId14" Type="http://schemas.openxmlformats.org/officeDocument/2006/relationships/hyperlink" Target="https://developer.android.com/reference/android/content/Intent.html#ACTION_PACKAGES_UNSUSPENDED" TargetMode="External"/><Relationship Id="rId17" Type="http://schemas.openxmlformats.org/officeDocument/2006/relationships/hyperlink" Target="https://developer.android.com/reference/android/content/Intent.html#ACTION_POWER_CONNECTED" TargetMode="External"/><Relationship Id="rId16" Type="http://schemas.openxmlformats.org/officeDocument/2006/relationships/hyperlink" Target="https://developer.android.com/reference/android/content/Intent.html#ACTION_BATTERY_CHANGED" TargetMode="External"/><Relationship Id="rId5" Type="http://schemas.openxmlformats.org/officeDocument/2006/relationships/hyperlink" Target="https://developer.android.com/reference/android/content/Intent.html#ACTION_TIMEZONE_CHANGED" TargetMode="External"/><Relationship Id="rId19" Type="http://schemas.openxmlformats.org/officeDocument/2006/relationships/hyperlink" Target="https://developer.android.com/reference/android/content/Intent.html#ACTION_SHUTDOWN" TargetMode="External"/><Relationship Id="rId6" Type="http://schemas.openxmlformats.org/officeDocument/2006/relationships/hyperlink" Target="https://developer.android.com/reference/android/content/Intent.html#ACTION_BOOT_COMPLETED" TargetMode="External"/><Relationship Id="rId18" Type="http://schemas.openxmlformats.org/officeDocument/2006/relationships/hyperlink" Target="https://developer.android.com/reference/android/content/Intent.html#ACTION_POWER_DISCONNECTED" TargetMode="External"/><Relationship Id="rId7" Type="http://schemas.openxmlformats.org/officeDocument/2006/relationships/hyperlink" Target="https://developer.android.com/reference/android/content/Intent.html#ACTION_PACKAGE_ADDED" TargetMode="External"/><Relationship Id="rId8" Type="http://schemas.openxmlformats.org/officeDocument/2006/relationships/hyperlink" Target="https://developer.android.com/reference/android/content/Intent.html#ACTION_PACKAGE_CHANGED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reference/java/lang/String.html" TargetMode="External"/><Relationship Id="rId5" Type="http://schemas.openxmlformats.org/officeDocument/2006/relationships/hyperlink" Target="https://developer.android.com/reference/android/R.styleable.html#AndroidManifestUsesPermission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content/Context.html#registerReceiver(android.content.BroadcastReceiver,%20android.content.IntentFilter,%20java.lang.String,%20android.os.Handler)" TargetMode="External"/><Relationship Id="rId4" Type="http://schemas.openxmlformats.org/officeDocument/2006/relationships/hyperlink" Target="https://developer.android.com/reference/android/R.styleable.html#AndroidManifestUsesPermission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content/BroadcastReceiver.html" TargetMode="External"/><Relationship Id="rId4" Type="http://schemas.openxmlformats.org/officeDocument/2006/relationships/hyperlink" Target="https://developer.android.com/guide/components/intents-filters.html" TargetMode="External"/><Relationship Id="rId5" Type="http://schemas.openxmlformats.org/officeDocument/2006/relationships/hyperlink" Target="https://developer.android.com/reference/android/support/v4/content/LocalBroadcastManager.html" TargetMode="External"/><Relationship Id="rId6" Type="http://schemas.openxmlformats.org/officeDocument/2006/relationships/hyperlink" Target="https://developer.android.com/training/monitoring-device-state/manifest-receivers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android-developer-training.gitbooks.io/android-developer-fundamentals-course-concepts/content/Unit%203/73_c_broadcast_receivers.html" TargetMode="External"/><Relationship Id="rId4" Type="http://schemas.openxmlformats.org/officeDocument/2006/relationships/hyperlink" Target="https://android-developer-training.gitbooks.io/android-developer-course/content/Unit%203/73_broadcast_receivers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9" name="Shape 359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0" name="Shape 360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Tasks</a:t>
            </a:r>
          </a:p>
        </p:txBody>
      </p:sp>
      <p:sp>
        <p:nvSpPr>
          <p:cNvPr id="361" name="Shape 361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7</a:t>
            </a:r>
          </a:p>
        </p:txBody>
      </p:sp>
      <p:sp>
        <p:nvSpPr>
          <p:cNvPr id="362" name="Shape 362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3" name="Shape 36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idx="2" type="body"/>
          </p:nvPr>
        </p:nvSpPr>
        <p:spPr>
          <a:xfrm>
            <a:off x="247800" y="1190300"/>
            <a:ext cx="8584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Deliver any custom intent as a broadcast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sendBroadcast()</a:t>
            </a:r>
            <a:r>
              <a:rPr lang="en"/>
              <a:t> method—asynchronous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sendOrderedBroadcast()</a:t>
            </a:r>
            <a:r>
              <a:rPr lang="en"/>
              <a:t>—synchronously</a:t>
            </a:r>
          </a:p>
          <a:p>
            <a:pPr indent="-342900" lvl="1" marL="914400" rtl="0" algn="l">
              <a:spcBef>
                <a:spcPts val="0"/>
              </a:spcBef>
              <a:buSzPct val="100000"/>
              <a:buFont typeface="Consolas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ndroid.example.com.CUSTOM_ACTION</a:t>
            </a:r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8" name="Shape 4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Custom broadcasts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idx="2" type="body"/>
          </p:nvPr>
        </p:nvSpPr>
        <p:spPr>
          <a:xfrm>
            <a:off x="247800" y="1190300"/>
            <a:ext cx="8584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receivers of the broadcast are run in an undefined order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at the same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Efficient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to send custom broadcasts</a:t>
            </a:r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5" name="Shape 4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sendBroadcast()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2" type="body"/>
          </p:nvPr>
        </p:nvSpPr>
        <p:spPr>
          <a:xfrm>
            <a:off x="279750" y="1318950"/>
            <a:ext cx="8584500" cy="298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Delivered to one receiver at a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Receiver can propagate result to the next receiver or abort the broadcast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Control order with </a:t>
            </a:r>
            <a:r>
              <a:rPr lang="en" u="sng">
                <a:solidFill>
                  <a:schemeClr val="hlink"/>
                </a:solidFill>
                <a:hlinkClick r:id="rId3"/>
              </a:rPr>
              <a:t>android:priority</a:t>
            </a:r>
            <a:r>
              <a:rPr lang="en"/>
              <a:t> of matching intent filter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Receivers with same priority run in arbitrary order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2" name="Shape 4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sendOrderedBroadcast()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Implementing Broadcast Receivers</a:t>
            </a: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Steps for creating a broadcast receiver</a:t>
            </a: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470825" y="1381075"/>
            <a:ext cx="8361600" cy="282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Subclass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BroadcastReceiver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Implement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onReceive()</a:t>
            </a:r>
            <a:r>
              <a:rPr lang="en"/>
              <a:t> method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Register to receive broadcast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Statically, in AndroidManifest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Dynamically,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registerReceiver()</a:t>
            </a: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 &gt; New &gt; Other &gt; BroadcastReceiver</a:t>
            </a: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110850" y="1015750"/>
            <a:ext cx="9033300" cy="358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CustomReceiver extends BroadcastReceiver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CustomReceiver()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onReceive(Context context, Intent intent)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TODO: This method is called when the BroadcastReceiver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 is receiving an Intent broadcast.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throw new UnsupportedOperationException("Not yet implemented");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idx="1" type="body"/>
          </p:nvPr>
        </p:nvSpPr>
        <p:spPr>
          <a:xfrm>
            <a:off x="311700" y="1037900"/>
            <a:ext cx="8444100" cy="344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&lt;receiver&gt; element inside &lt;application&gt;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 &lt;intent-filter&gt; registers receiver for specific intents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&lt;receiver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android:name=".CustomReceiver"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android:enabled="true"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android:exported="true"&gt;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&lt;action android:name="android.intent.action.BOOT_COMPLETED" /&gt;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&lt;/intent-filter&gt;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&lt;/receive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68" name="Shape 46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9" name="Shape 4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Register in Android Manifest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In onCreate() or onResume()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Use registerReceiver() and pass in the intent filter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Must unregister in onDestroy() or onPause()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6985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registerReceiver(mReceiver, mIntentFilter)</a:t>
            </a:r>
          </a:p>
          <a:p>
            <a:pPr indent="-6985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unregisterReceiver(mReceiver)</a:t>
            </a:r>
          </a:p>
        </p:txBody>
      </p:sp>
      <p:sp>
        <p:nvSpPr>
          <p:cNvPr id="475" name="Shape 4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76" name="Shape 4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Register dynamically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1" type="body"/>
          </p:nvPr>
        </p:nvSpPr>
        <p:spPr>
          <a:xfrm>
            <a:off x="311700" y="1114100"/>
            <a:ext cx="3735900" cy="344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ACTION_TIME_TICK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ACTION_TIME_CHANGED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ACTION_TIMEZONE_CHANGED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ACTION_BOOT_COMPLETED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ACTION_PACKAGE_ADDED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ACTION_PACKAGE_CHANGED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ACTION_PACKAGE_REMOVED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ACTION_PACKAGE_RESTARTED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  <a:hlinkClick r:id="rId11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Shape 4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83" name="Shape 4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Available intents</a:t>
            </a:r>
          </a:p>
        </p:txBody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4456775" y="1060000"/>
            <a:ext cx="4034700" cy="344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ACTION_PACKAGE_DATA_CLEARED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3"/>
              </a:rPr>
              <a:t>ACTION_PACKAGES_SUSPENDED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4"/>
              </a:rPr>
              <a:t>ACTION_PACKAGES_UNSUSPENDED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5"/>
              </a:rPr>
              <a:t>ACTION_UID_REMOVED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6"/>
              </a:rPr>
              <a:t>ACTION_BATTERY_CHANGED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7"/>
              </a:rPr>
              <a:t>ACTION_POWER_CONNECTED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8"/>
              </a:rPr>
              <a:t>ACTION_POWER_DISCONNECTED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9"/>
              </a:rPr>
              <a:t>ACTION_SHUTDOWN</a:t>
            </a:r>
          </a:p>
          <a:p>
            <a:pPr lvl="0" rtl="0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1" type="body"/>
          </p:nvPr>
        </p:nvSpPr>
        <p:spPr>
          <a:xfrm>
            <a:off x="311700" y="1190300"/>
            <a:ext cx="8444100" cy="32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onReceive(Context context, Intent intent)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String intentAction = intent.getAction();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(intentAction){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Intent.ACTION_POWER_CONNECTED: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Intent.ACTION_POWER_DISCONNECTED: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90" name="Shape 49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1" name="Shape 4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 onReceive()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7.3 Broadcast Receivers</a:t>
            </a:r>
          </a:p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1" name="Shape 37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Broadcasts</a:t>
            </a:r>
          </a:p>
        </p:txBody>
      </p:sp>
      <p:sp>
        <p:nvSpPr>
          <p:cNvPr id="497" name="Shape 4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Custom broadcasts</a:t>
            </a: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Sender and receiver must agree on unique name for intent (action name)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Define in activity and broadcast receiver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private static final String ACTION_CUSTOM_BROADCAST =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"com.example.android.powerreceiver.ACTION_CUSTOM_BROADCAST";</a:t>
            </a:r>
          </a:p>
        </p:txBody>
      </p:sp>
      <p:sp>
        <p:nvSpPr>
          <p:cNvPr id="504" name="Shape 50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 custom broadcasts</a:t>
            </a: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customBroadcastIntent =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new Intent(ACTION_CUSTOM_BROADCAST);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LocalBroadcastManager.getInstance(this)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.sendBroadcast(customBroadcastIntent);</a:t>
            </a:r>
          </a:p>
        </p:txBody>
      </p:sp>
      <p:sp>
        <p:nvSpPr>
          <p:cNvPr id="511" name="Shape 5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Destroy!</a:t>
            </a:r>
          </a:p>
        </p:txBody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onDestroy() {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LocalBroadcastManager.getInstance(this)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.unregisterReceiver(mReceiver);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super.onDestroy();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518" name="Shape 5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Security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Security</a:t>
            </a:r>
          </a:p>
        </p:txBody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311700" y="1076275"/>
            <a:ext cx="8520600" cy="297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Receivers cross app boundaries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Make sure namespace for intent is unique and you own it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Other apps can send broadcasts to your receiver—use permissions to control this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Other apps can respond to broadcast your app sends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Access permissions can be enforced by sender or receiver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Controlling permission sender</a:t>
            </a:r>
          </a:p>
        </p:txBody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311700" y="1228675"/>
            <a:ext cx="8520600" cy="297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sendBroadcast (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intent,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String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receiverPermission)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Receivers  must request permission with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&lt;uses-permission&gt;</a:t>
            </a:r>
            <a:r>
              <a:rPr lang="en"/>
              <a:t> in AndroidManifest.xml</a:t>
            </a:r>
          </a:p>
        </p:txBody>
      </p:sp>
      <p:sp>
        <p:nvSpPr>
          <p:cNvPr id="538" name="Shape 5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Controlling permission receiver</a:t>
            </a:r>
          </a:p>
        </p:txBody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311700" y="1228675"/>
            <a:ext cx="8520600" cy="297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registerReceiver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(BroadcastReceiver, 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IntentFilter,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android.os.Handler)</a:t>
            </a: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Font typeface="Consolas"/>
              <a:buChar char="●"/>
            </a:pPr>
            <a:r>
              <a:rPr lang="en"/>
              <a:t>or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&lt;receiver&gt; tag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Senders</a:t>
            </a:r>
            <a:r>
              <a:rPr lang="en"/>
              <a:t>  must request permission with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&lt;uses-permission&gt;</a:t>
            </a:r>
            <a:r>
              <a:rPr lang="en"/>
              <a:t> in AndroidManifest.xml</a:t>
            </a:r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Local Broadcast Manager</a:t>
            </a:r>
          </a:p>
        </p:txBody>
      </p:sp>
      <p:sp>
        <p:nvSpPr>
          <p:cNvPr id="551" name="Shape 55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Local Broadcast Manager</a:t>
            </a:r>
          </a:p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311700" y="1228675"/>
            <a:ext cx="8520600" cy="30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For broadcasts only in your app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 security issues since no cross-app communication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LocalBroadcastManager.sendBroadcast()</a:t>
            </a:r>
          </a:p>
          <a:p>
            <a:pPr indent="0" lvl="0" marL="457200" algn="l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LocalBroadcastManager.registerReceiver()</a:t>
            </a:r>
          </a:p>
        </p:txBody>
      </p:sp>
      <p:sp>
        <p:nvSpPr>
          <p:cNvPr id="558" name="Shape 55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311700" y="1381075"/>
            <a:ext cx="8520600" cy="262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Broadcast intents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Broadcast receivers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Implementing broadcast receivers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Custom broadcasts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Security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Local broadcasts</a:t>
            </a:r>
          </a:p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Register local broadcast manager</a:t>
            </a:r>
          </a:p>
        </p:txBody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LocalBroadcastManager.getInstance(this)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.registerReceiver( mReceiver,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new IntentFilter(ACTION_CUSTOM_BROADCAST));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Shape 5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235500" y="1477275"/>
            <a:ext cx="8690100" cy="257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BroadcastReceiver Reference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Intents and Intent Filters Guide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LocalBroadcastManager Reference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Manipulating Broadcast Receivers On Demand</a:t>
            </a:r>
          </a:p>
        </p:txBody>
      </p:sp>
      <p:sp>
        <p:nvSpPr>
          <p:cNvPr id="572" name="Shape 5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578" name="Shape 57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79" name="Shape 579"/>
          <p:cNvSpPr txBox="1"/>
          <p:nvPr/>
        </p:nvSpPr>
        <p:spPr>
          <a:xfrm>
            <a:off x="272975" y="1987525"/>
            <a:ext cx="8520600" cy="1228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7.3 C Broadcast Receivers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7.3 P Broadcast Receivers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585" name="Shape 58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87" name="Shape 5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Broadcast Intents</a:t>
            </a:r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Broadcast vs. Implicit Intents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5037975" y="1784775"/>
            <a:ext cx="3720300" cy="2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Starting activities</a:t>
            </a: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lang="en" sz="1800"/>
              <a:t>Use startActivity()</a:t>
            </a: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lang="en" sz="1800"/>
              <a:t>Find</a:t>
            </a:r>
            <a:r>
              <a:rPr lang="en" sz="1800"/>
              <a:t> a </a:t>
            </a:r>
            <a:r>
              <a:rPr lang="en" sz="1800"/>
              <a:t>single activity to accomplish a task</a:t>
            </a:r>
          </a:p>
          <a:p>
            <a:pPr indent="-342900" lvl="0" marL="457200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lang="en" sz="1800"/>
              <a:t>Accomplish a specific action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 </a:t>
            </a:r>
          </a:p>
        </p:txBody>
      </p:sp>
      <p:sp>
        <p:nvSpPr>
          <p:cNvPr id="391" name="Shape 39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92" name="Shape 392"/>
          <p:cNvSpPr txBox="1"/>
          <p:nvPr>
            <p:ph idx="2" type="body"/>
          </p:nvPr>
        </p:nvSpPr>
        <p:spPr>
          <a:xfrm>
            <a:off x="294925" y="1784775"/>
            <a:ext cx="4188600" cy="2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Sending broadcasts</a:t>
            </a: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lang="en" sz="1800"/>
              <a:t>Use sendBroadcast()</a:t>
            </a: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lang="en" sz="1800"/>
              <a:t>Can be received by any application registered for the intent</a:t>
            </a:r>
          </a:p>
          <a:p>
            <a:pPr indent="-342900" lvl="0" marL="457200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lang="en" sz="1800"/>
              <a:t>Used to notify all apps of an event</a:t>
            </a:r>
          </a:p>
        </p:txBody>
      </p:sp>
      <p:sp>
        <p:nvSpPr>
          <p:cNvPr id="393" name="Shape 3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Broadcast vs. Activity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84025" y="1067350"/>
            <a:ext cx="869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implicit intents to send broadcasts or start activities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Broadcast Receivers</a:t>
            </a:r>
          </a:p>
        </p:txBody>
      </p:sp>
      <p:sp>
        <p:nvSpPr>
          <p:cNvPr id="400" name="Shape 4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broadcast receiver?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Listens for incoming intents sent by sendBroadcast()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In the background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Intents can be sent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By the system, when an event occurs that might change the behavior of an app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By another application, including your ow</a:t>
            </a:r>
            <a:r>
              <a:rPr lang="en"/>
              <a:t>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Broadcast receiver always responds</a:t>
            </a: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311700" y="1381075"/>
            <a:ext cx="8520600" cy="284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/>
              <a:t>Responds even when your app is closed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har char="●"/>
            </a:pPr>
            <a:r>
              <a:rPr lang="en"/>
              <a:t>Independent from any activity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When a broadcast intent is received and delivered to onReceive(), it has 5 seconds to execute, and then the receiver is destroyed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1" type="body"/>
          </p:nvPr>
        </p:nvSpPr>
        <p:spPr>
          <a:xfrm>
            <a:off x="311700" y="1190300"/>
            <a:ext cx="846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Automatically delivered when certain events occur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After the system completes a boot</a:t>
            </a:r>
          </a:p>
          <a:p>
            <a:pPr indent="-342900" lvl="1" marL="914400" rtl="0" algn="l">
              <a:spcBef>
                <a:spcPts val="0"/>
              </a:spcBef>
              <a:buSzPct val="100000"/>
              <a:buFont typeface="Consolas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android.intent.action.BOOT_COMPLETED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the wifi state changes</a:t>
            </a:r>
          </a:p>
          <a:p>
            <a:pPr indent="-342900" lvl="1" marL="914400" rtl="0" algn="l">
              <a:spcBef>
                <a:spcPts val="0"/>
              </a:spcBef>
              <a:buSzPct val="100000"/>
              <a:buFont typeface="Consolas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android.net.wifi.WIFI_STATE_CHANGED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1" name="Shape 4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broadcasts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