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4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7" name="Shape 13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0" name="Shape 14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1" name="Shape 14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3" name="Shape 17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4" name="Shape 18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Shape 1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oter.png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381674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Shape 2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14" name="Shape 2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7" name="Shape 21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6" name="Shape 24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0" name="Shape 2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2" name="Shape 2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Shape 2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77" name="Shape 27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78" name="Shape 27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81" name="Shape 28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4870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Shape 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407225" y="4749001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Shape 14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52" name="Shape 15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407225" y="474870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Shape 2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training/run-background-service/index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ndroid-developer-training.gitbooks.io/android-developer-fundamentals-course-concepts/content/Unit%203/74_c_service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Tasks</a:t>
            </a:r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7</a:t>
            </a:r>
          </a:p>
        </p:txBody>
      </p:sp>
      <p:sp>
        <p:nvSpPr>
          <p:cNvPr id="292" name="Shape 29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Offers a client-server interface that allows components to interact with the service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Clients send requests and get results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Started with bindService()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Ends when all clients unbind</a:t>
            </a: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Forms of services: bound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4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Services and threads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Although services are separate from the UI, they still run on the main thread by default (except IntentService)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Offload CPU-intensive work to a separate thread within the service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Updating the app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the service can't access the UI, how do you update the app to show the results?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a broadcast receiver!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Foreground services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Runs in the background but requires that the user is actively aware it exists—e.g. music player using music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Higher priority than background services since user will notice its absence—unlikely to be killed by the 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Must provide a notification which the user cannot dismiss while the service is running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 service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Manage permissions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Subclass IntentService or Service class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Implement lifecycle methods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Start service from activity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Make sure service is stoppable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Stopping a service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If not stopped, will keep running and consuming resources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IntentService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IntentService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Simple service with simplified lifecycle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Uses worker threads to fulfill requests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Stops itself when done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Ideal for one long task on a single background thread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IntentService Limitations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Cannot interact with the 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only run one request at a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Cannot be interrupted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IntentService Implementation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7.4 Services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1" name="Shape 30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Running a Background Service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6" name="Shape 436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C Services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4" name="Shape 4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Services for long 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IntentService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 is an advanced topic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609675"/>
            <a:ext cx="8520600" cy="26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Services are complex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Many ways of configuring a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lesson has introductory information only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Explore and learn for yourself if you want to use services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Services for Long Tasks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service?</a:t>
            </a:r>
          </a:p>
        </p:txBody>
      </p:sp>
      <p:sp>
        <p:nvSpPr>
          <p:cNvPr id="328" name="Shape 328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Service</a:t>
            </a:r>
            <a:r>
              <a:rPr lang="en"/>
              <a:t> is an application component that can perform long-running operations in the background and does not provide a user interface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services good for?</a:t>
            </a:r>
          </a:p>
        </p:txBody>
      </p:sp>
      <p:sp>
        <p:nvSpPr>
          <p:cNvPr id="336" name="Shape 336"/>
          <p:cNvSpPr txBox="1"/>
          <p:nvPr>
            <p:ph idx="3" type="subTitle"/>
          </p:nvPr>
        </p:nvSpPr>
        <p:spPr>
          <a:xfrm>
            <a:off x="311700" y="1610499"/>
            <a:ext cx="8520600" cy="24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Network transactions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Play music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Perform file I/O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Interact with a content provider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Characteristics of services</a:t>
            </a:r>
          </a:p>
        </p:txBody>
      </p:sp>
      <p:sp>
        <p:nvSpPr>
          <p:cNvPr id="343" name="Shape 343"/>
          <p:cNvSpPr txBox="1"/>
          <p:nvPr>
            <p:ph idx="3" type="subTitle"/>
          </p:nvPr>
        </p:nvSpPr>
        <p:spPr>
          <a:xfrm>
            <a:off x="311700" y="1305698"/>
            <a:ext cx="8520600" cy="30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Started with an Intent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stay running when user switches applications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Lifecycle—which you must manage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Other apps can use the service—manage permissions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Runs in the main thread of its hosting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with startService()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Runs indefinitely until it stops itself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Usually does not update the 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Forms of services: started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