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71" name="Shape 7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4072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27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2" name="Shape 1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7" name="Shape 14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50" name="Shape 15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2" name="Shape 18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6" name="Shape 18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Shape 2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3" name="Shape 21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16" name="Shape 216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7" name="Shape 21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Shape 2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78" name="Shape 27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81" name="Shape 28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" name="Shape 3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Shape 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407225" y="4749001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7" name="Shape 1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407225" y="4734765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Shape 2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28" name="Shape 2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PendingInten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notificationcompat.bigpicturestyle" TargetMode="External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training/notify-user/display-progress.html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notificationcompat.bigpicturestyl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material.google.com/patterns/notifications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guide/topics/ui/notifiers/notifications.html" TargetMode="External"/><Relationship Id="rId4" Type="http://schemas.openxmlformats.org/officeDocument/2006/relationships/hyperlink" Target="https://developer.android.com/design/patterns/notifications.html" TargetMode="External"/><Relationship Id="rId5" Type="http://schemas.openxmlformats.org/officeDocument/2006/relationships/hyperlink" Target="https://developer.android.com/reference/android/support/v4/app/NotificationCompat.Builder.html" TargetMode="External"/><Relationship Id="rId6" Type="http://schemas.openxmlformats.org/officeDocument/2006/relationships/hyperlink" Target="https://developer.android.com/reference/android/support/v4/app/NotificationCompat.Style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ndroid-developer-training.gitbooks.io/android-developer-fundamentals-course-concepts/content/Unit%203/81_c_notifications.html" TargetMode="External"/><Relationship Id="rId4" Type="http://schemas.openxmlformats.org/officeDocument/2006/relationships/hyperlink" Target="https://android-developer-training.gitbooks.io/android-developer-course/content/Unit%203/81_p_notification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app/NotificationManager.html" TargetMode="External"/><Relationship Id="rId5" Type="http://schemas.openxmlformats.org/officeDocument/2006/relationships/hyperlink" Target="https://developer.android.com/reference/android/support/v4/app/NotificationManagerCompa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Tasks</a:t>
            </a:r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8</a:t>
            </a:r>
          </a:p>
        </p:txBody>
      </p:sp>
      <p:sp>
        <p:nvSpPr>
          <p:cNvPr id="292" name="Shape 29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3" name="Shape 29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Notification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</a:pPr>
            <a:r>
              <a:rPr lang="en"/>
              <a:t>In onCreate() of activity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mNotifyManager = (NotificationManager) </a:t>
            </a: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getSystemService(NOTIFICATION_SERVICE);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1" name="Shape 3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Instantiate NotificationManager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Notification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Define notification </a:t>
            </a:r>
            <a:r>
              <a:rPr lang="en"/>
              <a:t>and set required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mNotifyBuilder = new NotificationCompat.Builder(this)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setContentTitle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("You've been notified!")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setContentText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("This is your notification text.")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setSmallIcon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(R.drawable.ic_android_black_24dp);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Notification myNotification = mNotifyBuilder.build();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mNotifyManager.notify(NOTIFICATION_ID,  myNotification);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9" name="Shape 3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and send notification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Actions and Pending Intents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actions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609675"/>
            <a:ext cx="8520600" cy="266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Notifications must be able to perform actions on behalf of your application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Include specific actions inside the Notification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Launch action when the notification is tapped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OK for the action to just open an Activity in your app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837" y="422825"/>
            <a:ext cx="35337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Pending intents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318774"/>
            <a:ext cx="8520600" cy="25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PendingIntent</a:t>
            </a:r>
            <a:r>
              <a:rPr lang="en"/>
              <a:t> is a description of an intent and target action to perform with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Give a PendingIntent to another application to grant it the right to perform the operation you have specified as if the other application was yourself</a:t>
            </a:r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Pending Intents for Notifications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394974"/>
            <a:ext cx="8520600" cy="26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Content intent is activated when the notification is tapped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setContent()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Actions are choices shown to user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setAction()</a:t>
            </a: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to create a PendingIntent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381075"/>
            <a:ext cx="8640600" cy="27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Use method that corresponds to intent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PendingIntent.getActivity()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PendingIntent.getBroadcast()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PendingIntent.getService() 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all take four arguments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Application context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 code—constant integer id for the pending intent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Intent to be delivered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1: Create intent</a:t>
            </a:r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Create PendingIntent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8.1 Notifications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1" name="Shape 30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3: Add to notification builder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838275"/>
            <a:ext cx="8640600" cy="17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action buttons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2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 and Defaults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Notification priority 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049578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Determines how the system displays the notification with respect to other notifications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NotificationCompat.Builder.setPriority()</a:t>
            </a:r>
            <a:br>
              <a:rPr lang="en"/>
            </a:br>
            <a:r>
              <a:rPr lang="en"/>
              <a:t>—pass in priority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.setPriority(NotificationCompat.PRIORITY_HIGH)</a:t>
            </a:r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notification priority levels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1201975"/>
            <a:ext cx="8520600" cy="30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PRIORITY_MIN (-2</a:t>
            </a:r>
            <a:r>
              <a:rPr lang="en"/>
              <a:t>)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PRIORITY_MAX (2)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Priority above 0 triggers heads-up notification on top of current UI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for important notifications such as phone calls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lowest priority possib</a:t>
            </a:r>
            <a:r>
              <a:rPr lang="en"/>
              <a:t>le</a:t>
            </a: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52047" l="0" r="0" t="0"/>
          <a:stretch/>
        </p:blipFill>
        <p:spPr>
          <a:xfrm>
            <a:off x="6830400" y="447399"/>
            <a:ext cx="2190750" cy="12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Notification defaults 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311700" y="1582975"/>
            <a:ext cx="8520600" cy="28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sounds, vibration, and LED color pattern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.setDefaults(NotificationCompat.DEFAULT_ALL)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Layouts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text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0" y="1570250"/>
            <a:ext cx="5872200" cy="234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More text than will fit in standard 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image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67300" y="1717300"/>
            <a:ext cx="8609400" cy="273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Include image with notification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200"/>
              </a:spcAft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NotificationCompa.BigPictureStyle</a:t>
            </a: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4">
            <a:alphaModFix/>
          </a:blip>
          <a:srcRect b="11487" l="22312" r="21314" t="12234"/>
          <a:stretch/>
        </p:blipFill>
        <p:spPr>
          <a:xfrm>
            <a:off x="5791497" y="170825"/>
            <a:ext cx="2972928" cy="33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bar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533475"/>
            <a:ext cx="5784300" cy="299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Progress bar for ongoing task </a:t>
            </a:r>
            <a:br>
              <a:rPr lang="en"/>
            </a:br>
            <a:r>
              <a:rPr lang="en"/>
              <a:t>that can be cancelled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 a style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.setProgress(100, incr, false)</a:t>
            </a:r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4">
            <a:alphaModFix/>
          </a:blip>
          <a:srcRect b="17140" l="22540" r="21789" t="17238"/>
          <a:stretch/>
        </p:blipFill>
        <p:spPr>
          <a:xfrm>
            <a:off x="5284174" y="1029537"/>
            <a:ext cx="3548125" cy="25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Notifications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Notifications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Actions and Pending Intents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Priority and Defaults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Common Layouts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Managing Notifications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Media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235500" y="1381075"/>
            <a:ext cx="6053399" cy="279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with image for</a:t>
            </a:r>
            <a:br>
              <a:rPr lang="en"/>
            </a:br>
            <a:r>
              <a:rPr lang="en"/>
              <a:t>album cover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799" y="786400"/>
            <a:ext cx="3694174" cy="2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Notifications</a:t>
            </a:r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4" name="Shape 514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styles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Notifications</a:t>
            </a: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Managing Notifications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311700" y="1159350"/>
            <a:ext cx="8592600" cy="29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Issue notification with updated parameters using builder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Call notify() passing in the same notification 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previous notification is still visible, system updates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previous notification has been dismissed, new notification is created</a:t>
            </a:r>
          </a:p>
        </p:txBody>
      </p:sp>
      <p:sp>
        <p:nvSpPr>
          <p:cNvPr id="528" name="Shape 5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9" name="Shape 5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Updating notifications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Notifications</a:t>
            </a:r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6" name="Shape 536"/>
          <p:cNvSpPr txBox="1"/>
          <p:nvPr>
            <p:ph idx="2" type="body"/>
          </p:nvPr>
        </p:nvSpPr>
        <p:spPr>
          <a:xfrm>
            <a:off x="198250" y="1376775"/>
            <a:ext cx="8634000" cy="27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Users can dismiss notifications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User launches Content Intent with setAutoCancel() enabled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App calls cancel() or cancelAll() on NotificationManager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mNotifyManager.cancel(NOTIFICATION_ID);</a:t>
            </a:r>
          </a:p>
        </p:txBody>
      </p:sp>
      <p:sp>
        <p:nvSpPr>
          <p:cNvPr id="537" name="Shape 5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Canceling notifications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guidelines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311700" y="1533475"/>
            <a:ext cx="8520600" cy="24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your app sends too many notifications, users will disable notifications or uninstall the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Notifications</a:t>
            </a:r>
            <a:r>
              <a:rPr lang="en"/>
              <a:t> design guide</a:t>
            </a:r>
          </a:p>
        </p:txBody>
      </p:sp>
      <p:sp>
        <p:nvSpPr>
          <p:cNvPr id="544" name="Shape 5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235500" y="1331750"/>
            <a:ext cx="8690100" cy="25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Notification Design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NotificationCompat.Builder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NotificationCompat.Style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57" name="Shape 5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8" name="Shape 55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C Notifications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P Notifications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Notifications?</a:t>
            </a: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notification?</a:t>
            </a:r>
          </a:p>
        </p:txBody>
      </p:sp>
      <p:sp>
        <p:nvSpPr>
          <p:cNvPr id="322" name="Shape 322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Message displayed to user outside regular app UI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" sz="2400"/>
              <a:t>Small icon</a:t>
            </a:r>
          </a:p>
          <a:p>
            <a: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400"/>
              <a:t>Title</a:t>
            </a:r>
          </a:p>
          <a:p>
            <a: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400"/>
              <a:t>Detail text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are notifications used?</a:t>
            </a:r>
          </a:p>
        </p:txBody>
      </p:sp>
      <p:sp>
        <p:nvSpPr>
          <p:cNvPr id="330" name="Shape 33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Android issues a notification that appears as icon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To see details, user opens the notification drawer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can view notifications any time in the notification drawer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4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Notifications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a Notification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29250" y="1277525"/>
            <a:ext cx="8485500" cy="30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NotificationCompat.Builder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Specifies UI and actions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NotificationCompat.Builder.build() creates the Notification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NotificationManager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NotificationManagerCompat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NotificationManager.notify() issues the notification</a:t>
            </a: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a Notification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289050" y="1560425"/>
            <a:ext cx="8732100" cy="30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NotificationCompat.Builder mNotifyBuilder;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NotificationManager mNotifyManager;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int NOTIFICATION_ID = 0</a:t>
            </a: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