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5" Type="http://schemas.openxmlformats.org/officeDocument/2006/relationships/hyperlink" Target="https://developer.android.com/reference/android/os/Environment.html#DIRECTORY_DOCUMENTS" TargetMode="External"/><Relationship Id="rId6" Type="http://schemas.openxmlformats.org/officeDocument/2006/relationships/hyperlink" Target="https://developer.android.com/reference/android/os/Environment.html#DIRECTORY_DOWNLOADS" TargetMode="External"/><Relationship Id="rId7" Type="http://schemas.openxmlformats.org/officeDocument/2006/relationships/hyperlink" Target="https://developer.android.com/reference/android/os/Environme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ndroid-developer-training.gitbooks.io/android-developer-fundamentals-course-concepts/content/Unit%204/91_c_storing_data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9</a:t>
            </a:r>
          </a:p>
        </p:txBody>
      </p:sp>
      <p:sp>
        <p:nvSpPr>
          <p:cNvPr id="147" name="Shape 14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8" name="Shape 14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External storage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 always available, can be removed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device's file system or physically external storage like SD card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World-readable, so any app can read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 uninstall, system does not remove files private to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to use internal/external storage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Internal is best when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you want to be sure that neither the user nor other apps can access your files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External is best for files that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don't require access restrictions and for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want to share with other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allow the user to access with a computer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 user's file in shared storage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Save external files in public directories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Storage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Storage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private directories just for your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always has permission to read/write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file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External Storage</a:t>
            </a: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External Storage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 device or SD card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Write permission includes read permission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Always check availability of storage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0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external public directories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audio files to use as alarms and ringtones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DIRECTORY_DOCUMENTS</a:t>
            </a:r>
          </a:p>
          <a:p>
            <a:pPr indent="-6985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For documents that have been created by the 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DIRECTORY_DOWNLOADS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For files that have been downloaded by the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developer.android.com/reference/android/os/Environment.html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9.0 Storing Data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public external directories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Create 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much storage left? 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If you know the size of the file, check against space</a:t>
            </a:r>
          </a:p>
          <a:p>
            <a:pPr indent="-381000" lvl="1" marL="914400" rtl="0">
              <a:spcBef>
                <a:spcPts val="200"/>
              </a:spcBef>
              <a:buSzPct val="1000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</a:p>
          <a:p>
            <a:pPr indent="-381000" lvl="1" marL="914400" rtl="0">
              <a:spcBef>
                <a:spcPts val="200"/>
              </a:spcBef>
              <a:buSzPct val="1000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If you do  not know how much space is needed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files no longer needed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External storage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>
              <a:spcBef>
                <a:spcPts val="1500"/>
              </a:spcBef>
              <a:buChar char="●"/>
            </a:pPr>
            <a:r>
              <a:rPr lang="en"/>
              <a:t>Internal storage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not delete the user's files!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the user uninstalls your app, your app's private storage directory and all its contents are deleted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/>
              <a:t>Do not use private storage for content that belongs to the user!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Photos captured or edited with your app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Music the user has purchased with your app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Preferences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SQLite Database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 Database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Ideal for repeating or structured data, such as contacts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provides SQL-like 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Covered in following chapters and practicals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SQLite Primer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Introduction to SQLite Databases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SQLite Data Storage Practical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Searching an SQLite Database Practical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Shared Preferences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Covered in later chapter and practical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Shared Preferences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Storage Options</a:t>
            </a:r>
          </a:p>
        </p:txBody>
      </p:sp>
      <p:sp>
        <p:nvSpPr>
          <p:cNvPr id="335" name="Shape 3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Firebase to store and share data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 and sync data with the Firebase cloud database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Realtime Database</a:t>
            </a: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Connected apps share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stored as JSON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synchronized in realtime to every connected client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Contents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Internal Storage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External Storage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SQLite Database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Other Storage Options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Connection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 use the network (when it's available) to store and retrieve data on your own web-based services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classes in the following packages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android.net.*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Backing up data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 Backup for 6.0 (API level 23) and higher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Automatically back up app data to the cloud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code required and free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Customize and configure auto backup for your app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Backup API for Android 5.1 (API level 22) 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Register for Android Backup Service to get a Backup Service Key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Configure Manifest to use Backup Service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Create a backup agent by extending the BackupAgentHelper class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Request backups when data has changed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Learn more about backups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6" name="Shape 396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C Storing Data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Storage Options</a:t>
            </a: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beyond Android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File System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External storage -- Public directories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Internal storage -- Private directories for just your app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can browse the directory structure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Structure and operations similar to Linux and java.io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storage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Always available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device's filesystem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Only your app can access files, unless explicitly set to be readable or writable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 app uninstall, system removes all app's files from internal storage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