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9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SharedPreferences.Editor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Restoring Shared Preferences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Restore in onCreate() in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methods take two arguments—the key, and the default value if the key cannot be found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default argument so you do not have to test whether the preference exists in the file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data in onCreate()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 clear() on the SharedPreferences.Editor and apply changes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clear()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Listening to Changes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Listening to changes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on onSharedPreferenceChanged() callback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Creating and registering listener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You need a STRONG reference to the listener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registering the listener the preference manager does not store a strong reference to the listener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must store a strong reference to the listener, or it will be susceptible to garbage collection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9.1 Shared Preferences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HelloSharedPrefs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elloSharedPrefs-screenshot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Stackoverflow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3" name="Shape 233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9.1 C Shared Preferences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9.1 P Shared Preferences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Shared Preferences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Listening to changes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Shared Preferences?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SharedPreference class provides APIs for reading, writing, and managing this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Shared Preferences and Saved Instance State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Small number of key/value pairs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is private to the application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Shared Preferences AND Saved Instance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Shared Preferences vs. Saved Instance State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756200" y="1342699"/>
            <a:ext cx="3999900" cy="318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Shared Preferences vs. Saved Instance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Shared Preferences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Need only one Shared Preferences file per app 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Name it with package name of your app—unique and easy to associate with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MODE argument for getSharedPreferences() is for backwards compatibility—use only MODE_PRIVATE to be secure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getSharedPreferences()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1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</a:p>
          <a:p>
            <a:pPr lvl="0" rtl="0">
              <a:spcBef>
                <a:spcPts val="11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Saving Shared Preferences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Takes care of all file operations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put methods overwrite if key exists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apply() saves asynchronously and safely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